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drawings/drawing1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drawings/drawing1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drawings/drawing1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drawings/drawing1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drawings/drawing1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drawings/drawing1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8.xml" ContentType="application/vnd.openxmlformats-officedocument.drawingml.chart+xml"/>
  <Override PartName="/ppt/drawings/drawing19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9.xml" ContentType="application/vnd.openxmlformats-officedocument.drawingml.chart+xml"/>
  <Override PartName="/ppt/theme/themeOverride18.xml" ContentType="application/vnd.openxmlformats-officedocument.themeOverride+xml"/>
  <Override PartName="/ppt/drawings/drawing20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9.xml" ContentType="application/vnd.openxmlformats-officedocument.themeOverride+xml"/>
  <Override PartName="/ppt/drawings/drawing2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theme/themeOverride20.xml" ContentType="application/vnd.openxmlformats-officedocument.themeOverride+xml"/>
  <Override PartName="/ppt/drawings/drawing2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drawings/drawing2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4.xml" ContentType="application/vnd.openxmlformats-officedocument.drawingml.chart+xml"/>
  <Override PartName="/ppt/theme/themeOverride21.xml" ContentType="application/vnd.openxmlformats-officedocument.themeOverride+xml"/>
  <Override PartName="/ppt/drawings/drawing2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81" r:id="rId7"/>
  </p:sldMasterIdLst>
  <p:notesMasterIdLst>
    <p:notesMasterId r:id="rId44"/>
  </p:notesMasterIdLst>
  <p:handoutMasterIdLst>
    <p:handoutMasterId r:id="rId45"/>
  </p:handoutMasterIdLst>
  <p:sldIdLst>
    <p:sldId id="529" r:id="rId8"/>
    <p:sldId id="607" r:id="rId9"/>
    <p:sldId id="616" r:id="rId10"/>
    <p:sldId id="650" r:id="rId11"/>
    <p:sldId id="645" r:id="rId12"/>
    <p:sldId id="653" r:id="rId13"/>
    <p:sldId id="631" r:id="rId14"/>
    <p:sldId id="618" r:id="rId15"/>
    <p:sldId id="634" r:id="rId16"/>
    <p:sldId id="649" r:id="rId17"/>
    <p:sldId id="635" r:id="rId18"/>
    <p:sldId id="655" r:id="rId19"/>
    <p:sldId id="651" r:id="rId20"/>
    <p:sldId id="652" r:id="rId21"/>
    <p:sldId id="606" r:id="rId22"/>
    <p:sldId id="632" r:id="rId23"/>
    <p:sldId id="637" r:id="rId24"/>
    <p:sldId id="609" r:id="rId25"/>
    <p:sldId id="610" r:id="rId26"/>
    <p:sldId id="611" r:id="rId27"/>
    <p:sldId id="612" r:id="rId28"/>
    <p:sldId id="628" r:id="rId29"/>
    <p:sldId id="636" r:id="rId30"/>
    <p:sldId id="646" r:id="rId31"/>
    <p:sldId id="614" r:id="rId32"/>
    <p:sldId id="656" r:id="rId33"/>
    <p:sldId id="647" r:id="rId34"/>
    <p:sldId id="638" r:id="rId35"/>
    <p:sldId id="608" r:id="rId36"/>
    <p:sldId id="633" r:id="rId37"/>
    <p:sldId id="622" r:id="rId38"/>
    <p:sldId id="623" r:id="rId39"/>
    <p:sldId id="624" r:id="rId40"/>
    <p:sldId id="625" r:id="rId41"/>
    <p:sldId id="626" r:id="rId42"/>
    <p:sldId id="629" r:id="rId4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16"/>
            <p14:sldId id="650"/>
            <p14:sldId id="645"/>
            <p14:sldId id="653"/>
            <p14:sldId id="631"/>
            <p14:sldId id="618"/>
            <p14:sldId id="634"/>
            <p14:sldId id="649"/>
            <p14:sldId id="635"/>
            <p14:sldId id="655"/>
            <p14:sldId id="651"/>
            <p14:sldId id="652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36"/>
            <p14:sldId id="646"/>
            <p14:sldId id="614"/>
            <p14:sldId id="656"/>
            <p14:sldId id="647"/>
            <p14:sldId id="638"/>
            <p14:sldId id="608"/>
            <p14:sldId id="633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שה אטרמן" initials="מא" lastIdx="2" clrIdx="0">
    <p:extLst>
      <p:ext uri="{19B8F6BF-5375-455C-9EA6-DF929625EA0E}">
        <p15:presenceInfo xmlns:p15="http://schemas.microsoft.com/office/powerpoint/2012/main" userId="S-1-5-21-2000478354-1614895754-839522115-11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404040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 varScale="1">
        <p:scale>
          <a:sx n="66" d="100"/>
          <a:sy n="66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490;&#1497;&#1500;&#1497;&#1493;&#1503;%20&#1514;&#1499;&#1504;&#1493;&#1503;%20&#1502;&#1488;&#1497;%202021%20&#1500;&#1491;&#1493;&#1489;&#1512;&#1493;&#1514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490;&#1497;&#1500;&#1497;&#1493;&#1503;%20&#1514;&#1499;&#1504;&#1493;&#1503;%20&#1502;&#1488;&#1497;%202021%20&#1500;&#1491;&#1493;&#1489;&#1512;&#1493;&#1514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12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512;&#1497;&#1489;&#1497;&#1493;&#1514;%20&#1512;&#1497;&#1488;&#1500;&#1497;&#1493;&#1514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5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512;&#1497;&#1489;&#1497;&#1514;%20&#1502;&#1513;&#1493;&#1511;&#1500;&#1500;&#1514;%20&#1500;&#1508;&#1497;%20&#1506;&#1504;&#1508;&#1497;&#1501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512;&#1497;&#1499;&#1493;&#1494;%20&#1504;&#1514;&#1493;&#1504;&#1497;&#1501;%20&#1492;&#1502;&#1506;&#1512;&#1499;&#1514;%20&#1492;&#1489;&#1504;&#1511;&#1488;&#1497;&#1514;%20&#1500;&#1514;&#1488;&#1512;&#1497;&#1498;%2030.04.2021%20-%20&#1504;&#1514;&#1493;&#1504;&#1497;&#1501;%20&#1500;&#1492;&#1508;&#1510;&#1492;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../embeddings/oleObject1.bin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NULL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490;&#1497;&#1500;&#1497;&#1493;&#1503;%20&#1514;&#1499;&#1504;&#1493;&#1503;%20&#1502;&#1488;&#1497;%202021%20&#1500;&#1491;&#1493;&#1489;&#1512;&#1493;&#1514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6.png"/><Relationship Id="rId1" Type="http://schemas.openxmlformats.org/officeDocument/2006/relationships/themeOverride" Target="../theme/themeOverride20.xml"/><Relationship Id="rId4" Type="http://schemas.openxmlformats.org/officeDocument/2006/relationships/chartUserShapes" Target="../drawings/drawing2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NULL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chart%20(2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490;&#1497;&#1500;&#1497;&#1493;&#1503;%20&#1514;&#1499;&#1504;&#1493;&#1503;%20&#1502;&#1488;&#1497;%202021%20&#1500;&#1491;&#1493;&#1489;&#1512;&#1493;&#1514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fs-jr-01\sys\chartbook\hodaat_ribit\chartbook_hodaat_ribit_portal.xlsm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mvsrvyhmm\Vyhmm\KOMA7\ZNKH\Dover\1-6%202021\&#1512;&#1497;&#1489;&#1497;&#1514;\31.5.21\&#1496;&#1497;&#1493;&#1496;&#1493;&#1514;\&#1488;&#1511;&#1505;&#1500;&#1497;&#1501;%20&#1493;&#1495;&#1493;&#1502;&#1512;&#1497;&#1501;%20&#1500;&#1502;&#1510;&#1490;&#1514;\&#1506;&#1493;&#1514;&#1511;%20&#1513;&#1500;%20&#1514;&#1506;&#1505;&#1493;&#1511;&#1492;%20&#1505;&#1499;&#1488;%20&#1502;&#1488;&#1497;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2021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נתונים'!$A$4:$A$38</c:f>
              <c:strCache>
                <c:ptCount val="35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2021F</c:v>
                </c:pt>
                <c:pt idx="34">
                  <c:v>2022F</c:v>
                </c:pt>
              </c:strCache>
            </c:strRef>
          </c:cat>
          <c:val>
            <c:numRef>
              <c:f>'איור 11 נתונים'!$C$4:$C$38</c:f>
              <c:numCache>
                <c:formatCode>0.0</c:formatCode>
                <c:ptCount val="35"/>
                <c:pt idx="0">
                  <c:v>4.7151527676486893</c:v>
                </c:pt>
                <c:pt idx="1">
                  <c:v>7.5136356414362782</c:v>
                </c:pt>
                <c:pt idx="2">
                  <c:v>4.3133002041005009</c:v>
                </c:pt>
                <c:pt idx="3">
                  <c:v>3.2020019657506227</c:v>
                </c:pt>
                <c:pt idx="4">
                  <c:v>4.6334408739402866</c:v>
                </c:pt>
                <c:pt idx="5">
                  <c:v>3.8959974214186177</c:v>
                </c:pt>
                <c:pt idx="6">
                  <c:v>2.1679461838924441</c:v>
                </c:pt>
                <c:pt idx="7">
                  <c:v>6.4192907849063285</c:v>
                </c:pt>
                <c:pt idx="8">
                  <c:v>0.81909040638905584</c:v>
                </c:pt>
                <c:pt idx="9">
                  <c:v>8.4158699860581443E-2</c:v>
                </c:pt>
                <c:pt idx="10">
                  <c:v>0.70949297633617903</c:v>
                </c:pt>
                <c:pt idx="11">
                  <c:v>3.293841078478521</c:v>
                </c:pt>
                <c:pt idx="12">
                  <c:v>3.2199872596706536</c:v>
                </c:pt>
                <c:pt idx="13">
                  <c:v>7.3558548840497728</c:v>
                </c:pt>
                <c:pt idx="14">
                  <c:v>4.5926827254205271</c:v>
                </c:pt>
                <c:pt idx="15">
                  <c:v>3.7847500919564014</c:v>
                </c:pt>
                <c:pt idx="16">
                  <c:v>0.25909075947063709</c:v>
                </c:pt>
                <c:pt idx="17">
                  <c:v>5.1434147667382524</c:v>
                </c:pt>
                <c:pt idx="18">
                  <c:v>4.9197890376880382</c:v>
                </c:pt>
                <c:pt idx="19">
                  <c:v>4.2176651985650127</c:v>
                </c:pt>
                <c:pt idx="20">
                  <c:v>4.4721183796232467</c:v>
                </c:pt>
                <c:pt idx="21">
                  <c:v>1.5607576721749172</c:v>
                </c:pt>
                <c:pt idx="22">
                  <c:v>2.9836620121390878</c:v>
                </c:pt>
                <c:pt idx="23">
                  <c:v>2.9139582583533663</c:v>
                </c:pt>
                <c:pt idx="24">
                  <c:v>5.1133450622265819</c:v>
                </c:pt>
                <c:pt idx="25">
                  <c:v>1.0283226403611678</c:v>
                </c:pt>
                <c:pt idx="26">
                  <c:v>4.1401898060603681</c:v>
                </c:pt>
                <c:pt idx="27">
                  <c:v>4.5364464513941938</c:v>
                </c:pt>
                <c:pt idx="28">
                  <c:v>-7.1097800938374363</c:v>
                </c:pt>
                <c:pt idx="29">
                  <c:v>-30.745795390697971</c:v>
                </c:pt>
                <c:pt idx="30">
                  <c:v>42.404896822383996</c:v>
                </c:pt>
                <c:pt idx="31">
                  <c:v>6.3375818793390382</c:v>
                </c:pt>
                <c:pt idx="32">
                  <c:v>-6.5049289394581429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7-42AD-9FF0-E299645C9560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AD17-42AD-9FF0-E299645C9560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D17-42AD-9FF0-E299645C9560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D17-42AD-9FF0-E299645C9560}"/>
              </c:ext>
            </c:extLst>
          </c:dPt>
          <c:dPt>
            <c:idx val="32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D17-42AD-9FF0-E299645C9560}"/>
              </c:ext>
            </c:extLst>
          </c:dPt>
          <c:dPt>
            <c:idx val="33"/>
            <c:invertIfNegative val="0"/>
            <c:bubble3D val="0"/>
            <c:spPr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D17-42AD-9FF0-E299645C95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נתונים'!$A$4:$A$38</c:f>
              <c:strCache>
                <c:ptCount val="35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2020Q4</c:v>
                </c:pt>
                <c:pt idx="32">
                  <c:v>2021Q1</c:v>
                </c:pt>
                <c:pt idx="33">
                  <c:v>2021F</c:v>
                </c:pt>
                <c:pt idx="34">
                  <c:v>2022F</c:v>
                </c:pt>
              </c:strCache>
            </c:strRef>
          </c:cat>
          <c:val>
            <c:numRef>
              <c:f>'איור 11 נתונים'!$E$4:$E$38</c:f>
              <c:numCache>
                <c:formatCode>General</c:formatCode>
                <c:ptCount val="35"/>
                <c:pt idx="33" formatCode="0.0">
                  <c:v>6.3</c:v>
                </c:pt>
                <c:pt idx="34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D17-42AD-9FF0-E299645C9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3.5832649439946768E-2"/>
              <c:y val="4.7808635196643468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/>
              <a:t>איור 11: מספר </a:t>
            </a:r>
            <a:r>
              <a:rPr lang="he-IL" sz="2000" b="1" dirty="0"/>
              <a:t>ושיעור המשרות הפנויות</a:t>
            </a:r>
          </a:p>
          <a:p>
            <a:pPr rtl="1">
              <a:defRPr/>
            </a:pPr>
            <a:r>
              <a:rPr lang="he-IL" sz="1600" b="0" dirty="0"/>
              <a:t>נתונים מקוריים, ינואר 11 - אפריל 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0498777777777761E-2"/>
          <c:y val="0.12560851851851851"/>
          <c:w val="0.81731144444444448"/>
          <c:h val="0.72636925925925921"/>
        </c:manualLayout>
      </c:layout>
      <c:lineChart>
        <c:grouping val="standard"/>
        <c:varyColors val="0"/>
        <c:ser>
          <c:idx val="0"/>
          <c:order val="0"/>
          <c:tx>
            <c:strRef>
              <c:f>'משרות פנויות '!$B$1:$B$2</c:f>
              <c:strCache>
                <c:ptCount val="2"/>
                <c:pt idx="0">
                  <c:v>סה"כ</c:v>
                </c:pt>
                <c:pt idx="1">
                  <c:v>LMS.JOB_OPENINGS_TOT.M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3"/>
              <c:layout>
                <c:manualLayout>
                  <c:x val="-9.2536526684164483E-2"/>
                  <c:y val="-1.9935107254072545E-2"/>
                </c:manualLayout>
              </c:layout>
              <c:tx>
                <c:rich>
                  <a:bodyPr/>
                  <a:lstStyle/>
                  <a:p>
                    <a:fld id="{15414802-FF39-459E-9F72-764600782864}" type="VALUE">
                      <a:rPr lang="en-US" sz="1400"/>
                      <a:pPr/>
                      <a:t>[ערך]</a:t>
                    </a:fld>
                    <a:endParaRPr lang="he-I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233-43DD-BDF1-4D5EF4CC1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'משרות פנויות '!$A$3:$A$126</c:f>
              <c:numCache>
                <c:formatCode>mmm\-yy</c:formatCode>
                <c:ptCount val="124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</c:numCache>
            </c:numRef>
          </c:cat>
          <c:val>
            <c:numRef>
              <c:f>'משרות פנויות '!$D$3:$D$126</c:f>
              <c:numCache>
                <c:formatCode>0.0%</c:formatCode>
                <c:ptCount val="124"/>
                <c:pt idx="0">
                  <c:v>2.8999999999999998E-2</c:v>
                </c:pt>
                <c:pt idx="1">
                  <c:v>2.7099999999999999E-2</c:v>
                </c:pt>
                <c:pt idx="2">
                  <c:v>2.6699999999999998E-2</c:v>
                </c:pt>
                <c:pt idx="3">
                  <c:v>2.8399999999999998E-2</c:v>
                </c:pt>
                <c:pt idx="4">
                  <c:v>2.8799999999999999E-2</c:v>
                </c:pt>
                <c:pt idx="5">
                  <c:v>2.8900000000000002E-2</c:v>
                </c:pt>
                <c:pt idx="6">
                  <c:v>2.9399999999999999E-2</c:v>
                </c:pt>
                <c:pt idx="7">
                  <c:v>2.7400000000000001E-2</c:v>
                </c:pt>
                <c:pt idx="8">
                  <c:v>2.9300000000000003E-2</c:v>
                </c:pt>
                <c:pt idx="9">
                  <c:v>2.9100000000000001E-2</c:v>
                </c:pt>
                <c:pt idx="10">
                  <c:v>2.8399999999999998E-2</c:v>
                </c:pt>
                <c:pt idx="11">
                  <c:v>2.8199999999999999E-2</c:v>
                </c:pt>
                <c:pt idx="12">
                  <c:v>2.76E-2</c:v>
                </c:pt>
                <c:pt idx="13">
                  <c:v>2.7000000000000003E-2</c:v>
                </c:pt>
                <c:pt idx="14">
                  <c:v>2.8300000000000002E-2</c:v>
                </c:pt>
                <c:pt idx="15">
                  <c:v>2.8900000000000002E-2</c:v>
                </c:pt>
                <c:pt idx="16">
                  <c:v>2.8399999999999998E-2</c:v>
                </c:pt>
                <c:pt idx="17">
                  <c:v>2.8500000000000001E-2</c:v>
                </c:pt>
                <c:pt idx="18">
                  <c:v>2.86E-2</c:v>
                </c:pt>
                <c:pt idx="19">
                  <c:v>2.76E-2</c:v>
                </c:pt>
                <c:pt idx="20">
                  <c:v>2.8999999999999998E-2</c:v>
                </c:pt>
                <c:pt idx="21">
                  <c:v>2.8900000000000002E-2</c:v>
                </c:pt>
                <c:pt idx="22">
                  <c:v>2.7699999999999999E-2</c:v>
                </c:pt>
                <c:pt idx="23">
                  <c:v>2.7200000000000002E-2</c:v>
                </c:pt>
                <c:pt idx="24">
                  <c:v>2.6800000000000001E-2</c:v>
                </c:pt>
                <c:pt idx="25">
                  <c:v>2.6699999999999998E-2</c:v>
                </c:pt>
                <c:pt idx="26">
                  <c:v>2.6800000000000001E-2</c:v>
                </c:pt>
                <c:pt idx="27">
                  <c:v>2.7200000000000002E-2</c:v>
                </c:pt>
                <c:pt idx="28">
                  <c:v>2.7699999999999999E-2</c:v>
                </c:pt>
                <c:pt idx="29">
                  <c:v>2.7999999999999997E-2</c:v>
                </c:pt>
                <c:pt idx="30">
                  <c:v>2.7400000000000001E-2</c:v>
                </c:pt>
                <c:pt idx="31">
                  <c:v>2.75E-2</c:v>
                </c:pt>
                <c:pt idx="32">
                  <c:v>2.64E-2</c:v>
                </c:pt>
                <c:pt idx="33">
                  <c:v>2.7699999999999999E-2</c:v>
                </c:pt>
                <c:pt idx="34">
                  <c:v>2.6499999999999999E-2</c:v>
                </c:pt>
                <c:pt idx="35">
                  <c:v>2.5000000000000001E-2</c:v>
                </c:pt>
                <c:pt idx="36">
                  <c:v>2.5699999999999997E-2</c:v>
                </c:pt>
                <c:pt idx="37">
                  <c:v>2.5699999999999997E-2</c:v>
                </c:pt>
                <c:pt idx="38">
                  <c:v>2.75E-2</c:v>
                </c:pt>
                <c:pt idx="39">
                  <c:v>2.6800000000000001E-2</c:v>
                </c:pt>
                <c:pt idx="40">
                  <c:v>2.7799999999999998E-2</c:v>
                </c:pt>
                <c:pt idx="41">
                  <c:v>2.87E-2</c:v>
                </c:pt>
                <c:pt idx="42">
                  <c:v>2.7099999999999999E-2</c:v>
                </c:pt>
                <c:pt idx="43">
                  <c:v>2.6699999999999998E-2</c:v>
                </c:pt>
                <c:pt idx="44">
                  <c:v>2.75E-2</c:v>
                </c:pt>
                <c:pt idx="45">
                  <c:v>2.9399999999999999E-2</c:v>
                </c:pt>
                <c:pt idx="46">
                  <c:v>3.0099999999999998E-2</c:v>
                </c:pt>
                <c:pt idx="47">
                  <c:v>2.8900000000000002E-2</c:v>
                </c:pt>
                <c:pt idx="48">
                  <c:v>3.0600000000000002E-2</c:v>
                </c:pt>
                <c:pt idx="49">
                  <c:v>3.0899999999999997E-2</c:v>
                </c:pt>
                <c:pt idx="50">
                  <c:v>3.0499999999999999E-2</c:v>
                </c:pt>
                <c:pt idx="51">
                  <c:v>2.9700000000000001E-2</c:v>
                </c:pt>
                <c:pt idx="52">
                  <c:v>3.1600000000000003E-2</c:v>
                </c:pt>
                <c:pt idx="53">
                  <c:v>3.3799999999999997E-2</c:v>
                </c:pt>
                <c:pt idx="54">
                  <c:v>3.32E-2</c:v>
                </c:pt>
                <c:pt idx="55">
                  <c:v>3.3300000000000003E-2</c:v>
                </c:pt>
                <c:pt idx="56">
                  <c:v>3.32E-2</c:v>
                </c:pt>
                <c:pt idx="57">
                  <c:v>3.39E-2</c:v>
                </c:pt>
                <c:pt idx="58">
                  <c:v>3.3099999999999997E-2</c:v>
                </c:pt>
                <c:pt idx="59">
                  <c:v>3.4500000000000003E-2</c:v>
                </c:pt>
                <c:pt idx="60">
                  <c:v>3.3399999999999999E-2</c:v>
                </c:pt>
                <c:pt idx="61">
                  <c:v>3.5699999999999996E-2</c:v>
                </c:pt>
                <c:pt idx="62">
                  <c:v>3.6699999999999997E-2</c:v>
                </c:pt>
                <c:pt idx="63">
                  <c:v>3.6600000000000001E-2</c:v>
                </c:pt>
                <c:pt idx="64">
                  <c:v>3.7999999999999999E-2</c:v>
                </c:pt>
                <c:pt idx="65">
                  <c:v>3.7400000000000003E-2</c:v>
                </c:pt>
                <c:pt idx="66">
                  <c:v>3.8199999999999998E-2</c:v>
                </c:pt>
                <c:pt idx="67">
                  <c:v>3.8100000000000002E-2</c:v>
                </c:pt>
                <c:pt idx="68">
                  <c:v>3.7200000000000004E-2</c:v>
                </c:pt>
                <c:pt idx="69">
                  <c:v>3.6499999999999998E-2</c:v>
                </c:pt>
                <c:pt idx="70">
                  <c:v>3.7200000000000004E-2</c:v>
                </c:pt>
                <c:pt idx="71">
                  <c:v>3.7200000000000004E-2</c:v>
                </c:pt>
                <c:pt idx="72">
                  <c:v>3.7900000000000003E-2</c:v>
                </c:pt>
                <c:pt idx="73">
                  <c:v>3.6499999999999998E-2</c:v>
                </c:pt>
                <c:pt idx="74">
                  <c:v>3.7999999999999999E-2</c:v>
                </c:pt>
                <c:pt idx="75">
                  <c:v>3.8199999999999998E-2</c:v>
                </c:pt>
                <c:pt idx="76">
                  <c:v>3.95E-2</c:v>
                </c:pt>
                <c:pt idx="77">
                  <c:v>3.9100000000000003E-2</c:v>
                </c:pt>
                <c:pt idx="78">
                  <c:v>3.8800000000000001E-2</c:v>
                </c:pt>
                <c:pt idx="79">
                  <c:v>3.8199999999999998E-2</c:v>
                </c:pt>
                <c:pt idx="80">
                  <c:v>3.7900000000000003E-2</c:v>
                </c:pt>
                <c:pt idx="81">
                  <c:v>3.8100000000000002E-2</c:v>
                </c:pt>
                <c:pt idx="82">
                  <c:v>3.7999999999999999E-2</c:v>
                </c:pt>
                <c:pt idx="83">
                  <c:v>3.6699999999999997E-2</c:v>
                </c:pt>
                <c:pt idx="84">
                  <c:v>3.78E-2</c:v>
                </c:pt>
                <c:pt idx="85">
                  <c:v>3.7200000000000004E-2</c:v>
                </c:pt>
                <c:pt idx="86">
                  <c:v>3.7999999999999999E-2</c:v>
                </c:pt>
                <c:pt idx="87">
                  <c:v>3.8100000000000002E-2</c:v>
                </c:pt>
                <c:pt idx="88">
                  <c:v>3.7900000000000003E-2</c:v>
                </c:pt>
                <c:pt idx="89">
                  <c:v>3.7499999999999999E-2</c:v>
                </c:pt>
                <c:pt idx="90">
                  <c:v>3.7599999999999995E-2</c:v>
                </c:pt>
                <c:pt idx="91">
                  <c:v>3.6799999999999999E-2</c:v>
                </c:pt>
                <c:pt idx="92">
                  <c:v>3.7999999999999999E-2</c:v>
                </c:pt>
                <c:pt idx="93">
                  <c:v>3.7699999999999997E-2</c:v>
                </c:pt>
                <c:pt idx="94">
                  <c:v>3.5099999999999999E-2</c:v>
                </c:pt>
                <c:pt idx="95">
                  <c:v>3.5799999999999998E-2</c:v>
                </c:pt>
                <c:pt idx="96">
                  <c:v>3.5699999999999996E-2</c:v>
                </c:pt>
                <c:pt idx="97">
                  <c:v>3.4799999999999998E-2</c:v>
                </c:pt>
                <c:pt idx="98">
                  <c:v>3.6299999999999999E-2</c:v>
                </c:pt>
                <c:pt idx="99">
                  <c:v>3.6799999999999999E-2</c:v>
                </c:pt>
                <c:pt idx="100">
                  <c:v>3.6499999999999998E-2</c:v>
                </c:pt>
                <c:pt idx="101">
                  <c:v>3.5400000000000001E-2</c:v>
                </c:pt>
                <c:pt idx="102">
                  <c:v>3.7100000000000001E-2</c:v>
                </c:pt>
                <c:pt idx="103">
                  <c:v>3.61E-2</c:v>
                </c:pt>
                <c:pt idx="104">
                  <c:v>3.4799999999999998E-2</c:v>
                </c:pt>
                <c:pt idx="105">
                  <c:v>3.6000000000000004E-2</c:v>
                </c:pt>
                <c:pt idx="106">
                  <c:v>3.56E-2</c:v>
                </c:pt>
                <c:pt idx="107">
                  <c:v>3.61E-2</c:v>
                </c:pt>
                <c:pt idx="108">
                  <c:v>3.61E-2</c:v>
                </c:pt>
                <c:pt idx="109">
                  <c:v>3.4000000000000002E-2</c:v>
                </c:pt>
                <c:pt idx="110">
                  <c:v>1.8000000000000002E-2</c:v>
                </c:pt>
                <c:pt idx="111">
                  <c:v>1.8100000000000002E-2</c:v>
                </c:pt>
                <c:pt idx="112">
                  <c:v>2.0899999999999998E-2</c:v>
                </c:pt>
                <c:pt idx="113">
                  <c:v>2.2499999999999999E-2</c:v>
                </c:pt>
                <c:pt idx="114">
                  <c:v>2.1700000000000001E-2</c:v>
                </c:pt>
                <c:pt idx="115">
                  <c:v>2.4900000000000002E-2</c:v>
                </c:pt>
                <c:pt idx="116">
                  <c:v>2.3799999999999998E-2</c:v>
                </c:pt>
                <c:pt idx="117">
                  <c:v>2.46E-2</c:v>
                </c:pt>
                <c:pt idx="118">
                  <c:v>2.5399999999999999E-2</c:v>
                </c:pt>
                <c:pt idx="119">
                  <c:v>2.6499999999999999E-2</c:v>
                </c:pt>
                <c:pt idx="120">
                  <c:v>2.69E-2</c:v>
                </c:pt>
                <c:pt idx="121">
                  <c:v>2.8999999999999998E-2</c:v>
                </c:pt>
                <c:pt idx="122">
                  <c:v>4.6300000000000001E-2</c:v>
                </c:pt>
                <c:pt idx="123">
                  <c:v>4.8600000000000004E-2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33-43DD-BDF1-4D5EF4CC1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550760"/>
        <c:axId val="596560936"/>
      </c:lineChart>
      <c:lineChart>
        <c:grouping val="standard"/>
        <c:varyColors val="0"/>
        <c:ser>
          <c:idx val="1"/>
          <c:order val="1"/>
          <c:tx>
            <c:v>מספר המשרות הפנויות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3"/>
              <c:layout>
                <c:manualLayout>
                  <c:x val="-6.917782152230971E-2"/>
                  <c:y val="-8.231472247821712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33-43DD-BDF1-4D5EF4CC1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'משרות פנויות '!$B$3:$B$126</c:f>
              <c:numCache>
                <c:formatCode>General</c:formatCode>
                <c:ptCount val="124"/>
                <c:pt idx="0">
                  <c:v>62058</c:v>
                </c:pt>
                <c:pt idx="1">
                  <c:v>58300</c:v>
                </c:pt>
                <c:pt idx="2">
                  <c:v>57110</c:v>
                </c:pt>
                <c:pt idx="3">
                  <c:v>61151</c:v>
                </c:pt>
                <c:pt idx="4">
                  <c:v>62027</c:v>
                </c:pt>
                <c:pt idx="5">
                  <c:v>62872</c:v>
                </c:pt>
                <c:pt idx="6">
                  <c:v>65211</c:v>
                </c:pt>
                <c:pt idx="7">
                  <c:v>60677</c:v>
                </c:pt>
                <c:pt idx="8">
                  <c:v>64561</c:v>
                </c:pt>
                <c:pt idx="9">
                  <c:v>63280</c:v>
                </c:pt>
                <c:pt idx="10">
                  <c:v>62613</c:v>
                </c:pt>
                <c:pt idx="11">
                  <c:v>62734</c:v>
                </c:pt>
                <c:pt idx="12">
                  <c:v>60961</c:v>
                </c:pt>
                <c:pt idx="13">
                  <c:v>60728</c:v>
                </c:pt>
                <c:pt idx="14">
                  <c:v>63431</c:v>
                </c:pt>
                <c:pt idx="15">
                  <c:v>64669</c:v>
                </c:pt>
                <c:pt idx="16">
                  <c:v>61941</c:v>
                </c:pt>
                <c:pt idx="17">
                  <c:v>62722</c:v>
                </c:pt>
                <c:pt idx="18">
                  <c:v>62979</c:v>
                </c:pt>
                <c:pt idx="19">
                  <c:v>60954</c:v>
                </c:pt>
                <c:pt idx="20">
                  <c:v>63805</c:v>
                </c:pt>
                <c:pt idx="21">
                  <c:v>62958</c:v>
                </c:pt>
                <c:pt idx="22">
                  <c:v>60485</c:v>
                </c:pt>
                <c:pt idx="23">
                  <c:v>59826</c:v>
                </c:pt>
                <c:pt idx="24">
                  <c:v>62861</c:v>
                </c:pt>
                <c:pt idx="25">
                  <c:v>62064</c:v>
                </c:pt>
                <c:pt idx="26">
                  <c:v>62888</c:v>
                </c:pt>
                <c:pt idx="27">
                  <c:v>63219</c:v>
                </c:pt>
                <c:pt idx="28">
                  <c:v>64074</c:v>
                </c:pt>
                <c:pt idx="29">
                  <c:v>65200</c:v>
                </c:pt>
                <c:pt idx="30">
                  <c:v>63586</c:v>
                </c:pt>
                <c:pt idx="31">
                  <c:v>63545</c:v>
                </c:pt>
                <c:pt idx="32">
                  <c:v>60822</c:v>
                </c:pt>
                <c:pt idx="33">
                  <c:v>62814</c:v>
                </c:pt>
                <c:pt idx="34">
                  <c:v>60723</c:v>
                </c:pt>
                <c:pt idx="35">
                  <c:v>57900</c:v>
                </c:pt>
                <c:pt idx="36">
                  <c:v>61396</c:v>
                </c:pt>
                <c:pt idx="37">
                  <c:v>61893</c:v>
                </c:pt>
                <c:pt idx="38">
                  <c:v>66016</c:v>
                </c:pt>
                <c:pt idx="39">
                  <c:v>63979</c:v>
                </c:pt>
                <c:pt idx="40">
                  <c:v>67058</c:v>
                </c:pt>
                <c:pt idx="41">
                  <c:v>69192</c:v>
                </c:pt>
                <c:pt idx="42">
                  <c:v>65951</c:v>
                </c:pt>
                <c:pt idx="43">
                  <c:v>65086</c:v>
                </c:pt>
                <c:pt idx="44">
                  <c:v>66514</c:v>
                </c:pt>
                <c:pt idx="45">
                  <c:v>70656</c:v>
                </c:pt>
                <c:pt idx="46">
                  <c:v>72694</c:v>
                </c:pt>
                <c:pt idx="47">
                  <c:v>70206</c:v>
                </c:pt>
                <c:pt idx="48">
                  <c:v>74960</c:v>
                </c:pt>
                <c:pt idx="49">
                  <c:v>75858</c:v>
                </c:pt>
                <c:pt idx="50">
                  <c:v>75195</c:v>
                </c:pt>
                <c:pt idx="51">
                  <c:v>73989</c:v>
                </c:pt>
                <c:pt idx="52">
                  <c:v>78920</c:v>
                </c:pt>
                <c:pt idx="53">
                  <c:v>85142</c:v>
                </c:pt>
                <c:pt idx="54">
                  <c:v>83929</c:v>
                </c:pt>
                <c:pt idx="55">
                  <c:v>84419</c:v>
                </c:pt>
                <c:pt idx="56">
                  <c:v>84005</c:v>
                </c:pt>
                <c:pt idx="57">
                  <c:v>85103</c:v>
                </c:pt>
                <c:pt idx="58">
                  <c:v>83026</c:v>
                </c:pt>
                <c:pt idx="59">
                  <c:v>87057</c:v>
                </c:pt>
                <c:pt idx="60">
                  <c:v>84681</c:v>
                </c:pt>
                <c:pt idx="61">
                  <c:v>90931</c:v>
                </c:pt>
                <c:pt idx="62">
                  <c:v>93763</c:v>
                </c:pt>
                <c:pt idx="63">
                  <c:v>94227</c:v>
                </c:pt>
                <c:pt idx="64">
                  <c:v>98303</c:v>
                </c:pt>
                <c:pt idx="65">
                  <c:v>96733</c:v>
                </c:pt>
                <c:pt idx="66">
                  <c:v>100507</c:v>
                </c:pt>
                <c:pt idx="67">
                  <c:v>99560</c:v>
                </c:pt>
                <c:pt idx="68">
                  <c:v>96653</c:v>
                </c:pt>
                <c:pt idx="69">
                  <c:v>97249</c:v>
                </c:pt>
                <c:pt idx="70">
                  <c:v>97758</c:v>
                </c:pt>
                <c:pt idx="71">
                  <c:v>98154</c:v>
                </c:pt>
                <c:pt idx="72">
                  <c:v>99127</c:v>
                </c:pt>
                <c:pt idx="73">
                  <c:v>96123</c:v>
                </c:pt>
                <c:pt idx="74">
                  <c:v>100891</c:v>
                </c:pt>
                <c:pt idx="75">
                  <c:v>102071</c:v>
                </c:pt>
                <c:pt idx="76">
                  <c:v>106496</c:v>
                </c:pt>
                <c:pt idx="77">
                  <c:v>105521</c:v>
                </c:pt>
                <c:pt idx="78">
                  <c:v>105103</c:v>
                </c:pt>
                <c:pt idx="79">
                  <c:v>103360</c:v>
                </c:pt>
                <c:pt idx="80">
                  <c:v>102789</c:v>
                </c:pt>
                <c:pt idx="81">
                  <c:v>103667</c:v>
                </c:pt>
                <c:pt idx="82">
                  <c:v>103968</c:v>
                </c:pt>
                <c:pt idx="83">
                  <c:v>101163</c:v>
                </c:pt>
                <c:pt idx="84">
                  <c:v>102857</c:v>
                </c:pt>
                <c:pt idx="85">
                  <c:v>101388</c:v>
                </c:pt>
                <c:pt idx="86">
                  <c:v>103522</c:v>
                </c:pt>
                <c:pt idx="87">
                  <c:v>105545</c:v>
                </c:pt>
                <c:pt idx="88">
                  <c:v>105133</c:v>
                </c:pt>
                <c:pt idx="89">
                  <c:v>103837</c:v>
                </c:pt>
                <c:pt idx="90">
                  <c:v>105243</c:v>
                </c:pt>
                <c:pt idx="91">
                  <c:v>103000</c:v>
                </c:pt>
                <c:pt idx="92">
                  <c:v>104354</c:v>
                </c:pt>
                <c:pt idx="93">
                  <c:v>105197</c:v>
                </c:pt>
                <c:pt idx="94">
                  <c:v>98536</c:v>
                </c:pt>
                <c:pt idx="95">
                  <c:v>100613</c:v>
                </c:pt>
                <c:pt idx="96">
                  <c:v>99150</c:v>
                </c:pt>
                <c:pt idx="97">
                  <c:v>97001</c:v>
                </c:pt>
                <c:pt idx="98">
                  <c:v>101433</c:v>
                </c:pt>
                <c:pt idx="99">
                  <c:v>103295</c:v>
                </c:pt>
                <c:pt idx="100">
                  <c:v>103059</c:v>
                </c:pt>
                <c:pt idx="101">
                  <c:v>100400</c:v>
                </c:pt>
                <c:pt idx="102">
                  <c:v>106046</c:v>
                </c:pt>
                <c:pt idx="103">
                  <c:v>102718</c:v>
                </c:pt>
                <c:pt idx="104">
                  <c:v>98430</c:v>
                </c:pt>
                <c:pt idx="105">
                  <c:v>102452</c:v>
                </c:pt>
                <c:pt idx="106">
                  <c:v>101673</c:v>
                </c:pt>
                <c:pt idx="107">
                  <c:v>103158</c:v>
                </c:pt>
                <c:pt idx="108">
                  <c:v>101985</c:v>
                </c:pt>
                <c:pt idx="109">
                  <c:v>95620</c:v>
                </c:pt>
                <c:pt idx="110">
                  <c:v>41149</c:v>
                </c:pt>
                <c:pt idx="111">
                  <c:v>38246</c:v>
                </c:pt>
                <c:pt idx="112">
                  <c:v>47659</c:v>
                </c:pt>
                <c:pt idx="113">
                  <c:v>53221</c:v>
                </c:pt>
                <c:pt idx="114">
                  <c:v>53889</c:v>
                </c:pt>
                <c:pt idx="115">
                  <c:v>61423</c:v>
                </c:pt>
                <c:pt idx="116">
                  <c:v>57072</c:v>
                </c:pt>
                <c:pt idx="117">
                  <c:v>58294</c:v>
                </c:pt>
                <c:pt idx="118">
                  <c:v>59518</c:v>
                </c:pt>
                <c:pt idx="119">
                  <c:v>62811</c:v>
                </c:pt>
                <c:pt idx="120">
                  <c:v>62454</c:v>
                </c:pt>
                <c:pt idx="121">
                  <c:v>66506</c:v>
                </c:pt>
                <c:pt idx="122">
                  <c:v>118193</c:v>
                </c:pt>
                <c:pt idx="123">
                  <c:v>130262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33-43DD-BDF1-4D5EF4CC1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854744"/>
        <c:axId val="886852120"/>
      </c:lineChart>
      <c:dateAx>
        <c:axId val="5965507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560936"/>
        <c:crosses val="autoZero"/>
        <c:auto val="1"/>
        <c:lblOffset val="100"/>
        <c:baseTimeUnit val="months"/>
        <c:majorUnit val="24"/>
        <c:majorTimeUnit val="months"/>
      </c:dateAx>
      <c:valAx>
        <c:axId val="596560936"/>
        <c:scaling>
          <c:orientation val="minMax"/>
          <c:max val="5.000000000000001E-2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550760"/>
        <c:crosses val="autoZero"/>
        <c:crossBetween val="between"/>
      </c:valAx>
      <c:valAx>
        <c:axId val="88685212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86854744"/>
        <c:crosses val="max"/>
        <c:crossBetween val="between"/>
      </c:valAx>
      <c:catAx>
        <c:axId val="886854744"/>
        <c:scaling>
          <c:orientation val="minMax"/>
        </c:scaling>
        <c:delete val="1"/>
        <c:axPos val="b"/>
        <c:majorTickMark val="out"/>
        <c:minorTickMark val="none"/>
        <c:tickLblPos val="nextTo"/>
        <c:crossAx val="886852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/>
              <a:t>איור 12: שיעור </a:t>
            </a:r>
            <a:r>
              <a:rPr lang="he-IL" sz="2000" b="1" dirty="0"/>
              <a:t>החברות המדווחות </a:t>
            </a:r>
          </a:p>
          <a:p>
            <a:pPr>
              <a:defRPr/>
            </a:pPr>
            <a:r>
              <a:rPr lang="he-IL" sz="2000" b="1" dirty="0"/>
              <a:t>על מגבלה בגיוס עובדים בתעשייה</a:t>
            </a:r>
          </a:p>
          <a:p>
            <a:pPr>
              <a:defRPr/>
            </a:pPr>
            <a:r>
              <a:rPr lang="he-IL" sz="1800" dirty="0"/>
              <a:t>נתונים מקוריים, ינואר 15-אפריל 21</a:t>
            </a:r>
            <a:endParaRPr lang="en-US" sz="1800" dirty="0"/>
          </a:p>
        </c:rich>
      </c:tx>
      <c:layout>
        <c:manualLayout>
          <c:xMode val="edge"/>
          <c:yMode val="edge"/>
          <c:x val="0.28913699999999992"/>
          <c:y val="1.1339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15171518518518518"/>
          <c:w val="0.88578839831710432"/>
          <c:h val="0.62135632468901725"/>
        </c:manualLayout>
      </c:layout>
      <c:lineChart>
        <c:grouping val="standard"/>
        <c:varyColors val="0"/>
        <c:ser>
          <c:idx val="0"/>
          <c:order val="0"/>
          <c:tx>
            <c:v>עובדים מקצועיים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15-4B33-A36D-F759FCFB9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'מגבלה בגיוס עובדים '!$A$35:$B$99</c:f>
              <c:multiLvlStrCache>
                <c:ptCount val="6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</c:lvl>
              </c:multiLvlStrCache>
            </c:multiLvlStrRef>
          </c:cat>
          <c:val>
            <c:numRef>
              <c:f>'מגבלה בגיוס עובדים '!$Y$35:$Y$98</c:f>
              <c:numCache>
                <c:formatCode>0%</c:formatCode>
                <c:ptCount val="64"/>
                <c:pt idx="0">
                  <c:v>0.30525951557093423</c:v>
                </c:pt>
                <c:pt idx="1">
                  <c:v>0.2865242165242165</c:v>
                </c:pt>
                <c:pt idx="2">
                  <c:v>0.24826923076923077</c:v>
                </c:pt>
                <c:pt idx="3">
                  <c:v>0.30665615141955838</c:v>
                </c:pt>
                <c:pt idx="4">
                  <c:v>0.2614404432132964</c:v>
                </c:pt>
                <c:pt idx="5">
                  <c:v>0.27458563535911606</c:v>
                </c:pt>
                <c:pt idx="6">
                  <c:v>0.27673076923076922</c:v>
                </c:pt>
                <c:pt idx="7">
                  <c:v>0.30660056657223794</c:v>
                </c:pt>
                <c:pt idx="8">
                  <c:v>0.31587743732590529</c:v>
                </c:pt>
                <c:pt idx="9">
                  <c:v>0.3553354632587859</c:v>
                </c:pt>
                <c:pt idx="10">
                  <c:v>0.27558265582655828</c:v>
                </c:pt>
                <c:pt idx="11">
                  <c:v>0.27655367231638417</c:v>
                </c:pt>
                <c:pt idx="12">
                  <c:v>0.32069164265129685</c:v>
                </c:pt>
                <c:pt idx="13">
                  <c:v>0.31594827586206897</c:v>
                </c:pt>
                <c:pt idx="14">
                  <c:v>0.30942598187311177</c:v>
                </c:pt>
                <c:pt idx="15">
                  <c:v>0.30788343558282211</c:v>
                </c:pt>
                <c:pt idx="16">
                  <c:v>0.3238123167155425</c:v>
                </c:pt>
                <c:pt idx="17">
                  <c:v>0.27526011560693642</c:v>
                </c:pt>
                <c:pt idx="18">
                  <c:v>0.29895184135977337</c:v>
                </c:pt>
                <c:pt idx="19">
                  <c:v>0.33498542274052473</c:v>
                </c:pt>
                <c:pt idx="20">
                  <c:v>0.322507204610951</c:v>
                </c:pt>
                <c:pt idx="21">
                  <c:v>0.32426035502958578</c:v>
                </c:pt>
                <c:pt idx="22">
                  <c:v>0.33193641618497111</c:v>
                </c:pt>
                <c:pt idx="23">
                  <c:v>0.34132132132132131</c:v>
                </c:pt>
                <c:pt idx="24">
                  <c:v>0.32702623906705541</c:v>
                </c:pt>
                <c:pt idx="25">
                  <c:v>0.31376470588235295</c:v>
                </c:pt>
                <c:pt idx="26">
                  <c:v>0.32592375366568915</c:v>
                </c:pt>
                <c:pt idx="27">
                  <c:v>0.3152802359882006</c:v>
                </c:pt>
                <c:pt idx="28">
                  <c:v>0.27621848739495802</c:v>
                </c:pt>
                <c:pt idx="29">
                  <c:v>0.31139534883720932</c:v>
                </c:pt>
                <c:pt idx="30">
                  <c:v>0.33156521739130435</c:v>
                </c:pt>
                <c:pt idx="31">
                  <c:v>0.31374631268436576</c:v>
                </c:pt>
                <c:pt idx="32">
                  <c:v>0.352448275862069</c:v>
                </c:pt>
                <c:pt idx="33">
                  <c:v>0.31795527156549525</c:v>
                </c:pt>
                <c:pt idx="34">
                  <c:v>0.31306306306306309</c:v>
                </c:pt>
                <c:pt idx="35">
                  <c:v>0.30899705014749268</c:v>
                </c:pt>
                <c:pt idx="36">
                  <c:v>0.28287833827893177</c:v>
                </c:pt>
                <c:pt idx="37">
                  <c:v>0.2782183908045977</c:v>
                </c:pt>
                <c:pt idx="38">
                  <c:v>0.26756598240469204</c:v>
                </c:pt>
                <c:pt idx="39">
                  <c:v>0.29356495468277943</c:v>
                </c:pt>
                <c:pt idx="40">
                  <c:v>0.26241758241758234</c:v>
                </c:pt>
                <c:pt idx="41">
                  <c:v>0.27868493150684931</c:v>
                </c:pt>
                <c:pt idx="42">
                  <c:v>0.30146067415730338</c:v>
                </c:pt>
                <c:pt idx="43">
                  <c:v>0.29320474777448075</c:v>
                </c:pt>
                <c:pt idx="44">
                  <c:v>0.30271676300578038</c:v>
                </c:pt>
                <c:pt idx="45">
                  <c:v>0.3068693009118541</c:v>
                </c:pt>
                <c:pt idx="46">
                  <c:v>0.30019662921348311</c:v>
                </c:pt>
                <c:pt idx="47">
                  <c:v>0.30940677966101693</c:v>
                </c:pt>
                <c:pt idx="48">
                  <c:v>0.33111111111111113</c:v>
                </c:pt>
                <c:pt idx="49">
                  <c:v>0.27176638176638174</c:v>
                </c:pt>
                <c:pt idx="50">
                  <c:v>0.28417956656346754</c:v>
                </c:pt>
                <c:pt idx="51">
                  <c:v>0.36964028776978414</c:v>
                </c:pt>
                <c:pt idx="52">
                  <c:v>0.27562874251497005</c:v>
                </c:pt>
                <c:pt idx="53">
                  <c:v>0.24160563380281694</c:v>
                </c:pt>
                <c:pt idx="54">
                  <c:v>0.25198324022346369</c:v>
                </c:pt>
                <c:pt idx="55">
                  <c:v>0.26445983379501387</c:v>
                </c:pt>
                <c:pt idx="56">
                  <c:v>0.28405172413793101</c:v>
                </c:pt>
                <c:pt idx="57">
                  <c:v>0.29844117647058821</c:v>
                </c:pt>
                <c:pt idx="58">
                  <c:v>0.28952513966480448</c:v>
                </c:pt>
                <c:pt idx="59">
                  <c:v>0.27590027700831021</c:v>
                </c:pt>
                <c:pt idx="60">
                  <c:v>0.2967428571428572</c:v>
                </c:pt>
                <c:pt idx="61">
                  <c:v>0.28916426512968302</c:v>
                </c:pt>
                <c:pt idx="62">
                  <c:v>0.28851428571428567</c:v>
                </c:pt>
                <c:pt idx="63">
                  <c:v>0.31245762711864411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515-4B33-A36D-F759FCFB926E}"/>
            </c:ext>
          </c:extLst>
        </c:ser>
        <c:ser>
          <c:idx val="1"/>
          <c:order val="1"/>
          <c:tx>
            <c:v>עובדים בלתי מקצועיים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15-4B33-A36D-F759FCFB9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'מגבלה בגיוס עובדים '!$A$35:$B$99</c:f>
              <c:multiLvlStrCache>
                <c:ptCount val="6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  <c:pt idx="24">
                    <c:v>2018</c:v>
                  </c:pt>
                  <c:pt idx="36">
                    <c:v>2019</c:v>
                  </c:pt>
                  <c:pt idx="48">
                    <c:v>2020</c:v>
                  </c:pt>
                  <c:pt idx="60">
                    <c:v>2021</c:v>
                  </c:pt>
                </c:lvl>
              </c:multiLvlStrCache>
            </c:multiLvlStrRef>
          </c:cat>
          <c:val>
            <c:numRef>
              <c:f>'מגבלה בגיוס עובדים '!$AO$35:$AO$98</c:f>
              <c:numCache>
                <c:formatCode>General</c:formatCode>
                <c:ptCount val="64"/>
                <c:pt idx="0">
                  <c:v>7.5052631578947371E-2</c:v>
                </c:pt>
                <c:pt idx="1">
                  <c:v>0.1018803418803419</c:v>
                </c:pt>
                <c:pt idx="2">
                  <c:v>8.3021978021978013E-2</c:v>
                </c:pt>
                <c:pt idx="3">
                  <c:v>0.12362776025236592</c:v>
                </c:pt>
                <c:pt idx="4">
                  <c:v>0.11074380165289258</c:v>
                </c:pt>
                <c:pt idx="5">
                  <c:v>0.11357340720221606</c:v>
                </c:pt>
                <c:pt idx="6">
                  <c:v>0.1064364640883978</c:v>
                </c:pt>
                <c:pt idx="7">
                  <c:v>0.1140909090909091</c:v>
                </c:pt>
                <c:pt idx="8">
                  <c:v>0.1167134831460674</c:v>
                </c:pt>
                <c:pt idx="9">
                  <c:v>0.14215434083601283</c:v>
                </c:pt>
                <c:pt idx="10">
                  <c:v>0.11123626373626375</c:v>
                </c:pt>
                <c:pt idx="11">
                  <c:v>0.10671388101983004</c:v>
                </c:pt>
                <c:pt idx="12">
                  <c:v>0.11812138728323701</c:v>
                </c:pt>
                <c:pt idx="13">
                  <c:v>0.11263610315186247</c:v>
                </c:pt>
                <c:pt idx="14">
                  <c:v>0.10832826747720364</c:v>
                </c:pt>
                <c:pt idx="15">
                  <c:v>0.11003086419753089</c:v>
                </c:pt>
                <c:pt idx="16">
                  <c:v>0.14926686217008797</c:v>
                </c:pt>
                <c:pt idx="17">
                  <c:v>0.10936231884057972</c:v>
                </c:pt>
                <c:pt idx="18">
                  <c:v>0.12566951566951567</c:v>
                </c:pt>
                <c:pt idx="19">
                  <c:v>0.13352769679300291</c:v>
                </c:pt>
                <c:pt idx="20">
                  <c:v>0.1445664739884393</c:v>
                </c:pt>
                <c:pt idx="21">
                  <c:v>0.14781710914454277</c:v>
                </c:pt>
                <c:pt idx="22">
                  <c:v>0.10953623188405799</c:v>
                </c:pt>
                <c:pt idx="23">
                  <c:v>0.11384384384384383</c:v>
                </c:pt>
                <c:pt idx="24">
                  <c:v>0.13023323615160351</c:v>
                </c:pt>
                <c:pt idx="25">
                  <c:v>0.12702064896755164</c:v>
                </c:pt>
                <c:pt idx="26">
                  <c:v>0.12269794721407626</c:v>
                </c:pt>
                <c:pt idx="27">
                  <c:v>0.10241176470588235</c:v>
                </c:pt>
                <c:pt idx="28">
                  <c:v>9.0702247191011234E-2</c:v>
                </c:pt>
                <c:pt idx="29">
                  <c:v>0.10486880466472302</c:v>
                </c:pt>
                <c:pt idx="30">
                  <c:v>0.13551020408163264</c:v>
                </c:pt>
                <c:pt idx="31">
                  <c:v>0.13056047197640119</c:v>
                </c:pt>
                <c:pt idx="32">
                  <c:v>0.16048275862068964</c:v>
                </c:pt>
                <c:pt idx="33">
                  <c:v>0.12666666666666665</c:v>
                </c:pt>
                <c:pt idx="34">
                  <c:v>0.10226586102719032</c:v>
                </c:pt>
                <c:pt idx="35">
                  <c:v>0.11718475073313783</c:v>
                </c:pt>
                <c:pt idx="36">
                  <c:v>9.2261904761904767E-2</c:v>
                </c:pt>
                <c:pt idx="37">
                  <c:v>0.11098265895953757</c:v>
                </c:pt>
                <c:pt idx="38">
                  <c:v>0.13441520467836257</c:v>
                </c:pt>
                <c:pt idx="39">
                  <c:v>0.12244712990936554</c:v>
                </c:pt>
                <c:pt idx="40">
                  <c:v>0.11873278236914599</c:v>
                </c:pt>
                <c:pt idx="41">
                  <c:v>0.11068681318681318</c:v>
                </c:pt>
                <c:pt idx="42">
                  <c:v>0.13912676056338028</c:v>
                </c:pt>
                <c:pt idx="43">
                  <c:v>0.12596439169139467</c:v>
                </c:pt>
                <c:pt idx="44">
                  <c:v>0.14325648414985592</c:v>
                </c:pt>
                <c:pt idx="45">
                  <c:v>0.14787234042553193</c:v>
                </c:pt>
                <c:pt idx="46">
                  <c:v>0.13002808988764045</c:v>
                </c:pt>
                <c:pt idx="47">
                  <c:v>8.951977401129943E-2</c:v>
                </c:pt>
                <c:pt idx="48">
                  <c:v>0.13243626062322947</c:v>
                </c:pt>
                <c:pt idx="49">
                  <c:v>0.13019886363636363</c:v>
                </c:pt>
                <c:pt idx="50">
                  <c:v>0.15086153846153846</c:v>
                </c:pt>
                <c:pt idx="51">
                  <c:v>0.15521739130434783</c:v>
                </c:pt>
                <c:pt idx="52">
                  <c:v>0.10213855421686747</c:v>
                </c:pt>
                <c:pt idx="53">
                  <c:v>7.7293447293447295E-2</c:v>
                </c:pt>
                <c:pt idx="54">
                  <c:v>8.7030812324929971E-2</c:v>
                </c:pt>
                <c:pt idx="55">
                  <c:v>9.1927374301675968E-2</c:v>
                </c:pt>
                <c:pt idx="56">
                  <c:v>0.13408163265306122</c:v>
                </c:pt>
                <c:pt idx="57">
                  <c:v>0.10569321533923305</c:v>
                </c:pt>
                <c:pt idx="58">
                  <c:v>0.1316201117318436</c:v>
                </c:pt>
                <c:pt idx="59">
                  <c:v>0.11480555555555555</c:v>
                </c:pt>
                <c:pt idx="60">
                  <c:v>0.12532951289398278</c:v>
                </c:pt>
                <c:pt idx="61">
                  <c:v>0.13139130434782609</c:v>
                </c:pt>
                <c:pt idx="62">
                  <c:v>0.13841040462427745</c:v>
                </c:pt>
                <c:pt idx="63">
                  <c:v>0.19365439093484418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515-4B33-A36D-F759FCFB9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214960"/>
        <c:axId val="600215808"/>
      </c:lineChart>
      <c:catAx>
        <c:axId val="600214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00215808"/>
        <c:crosses val="autoZero"/>
        <c:auto val="1"/>
        <c:lblAlgn val="ctr"/>
        <c:lblOffset val="100"/>
        <c:noMultiLvlLbl val="0"/>
      </c:catAx>
      <c:valAx>
        <c:axId val="6002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002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</a:t>
            </a:r>
            <a:r>
              <a:rPr lang="he-IL" dirty="0" smtClean="0"/>
              <a:t>13: </a:t>
            </a:r>
            <a:r>
              <a:rPr lang="he-IL" dirty="0"/>
              <a:t>התרומה של הרכיבים העיקריים במדד לאינפלציה השנתית
</a:t>
            </a:r>
            <a:r>
              <a:rPr lang="he-IL" b="0" dirty="0"/>
              <a:t>נובמבר 2016 עד אפריל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(24.7%)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0.75840298081840407</c:v>
                </c:pt>
                <c:pt idx="5">
                  <c:v>0.81285055283409502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0.93953233998708618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0.55379475136973433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0.36493715772934399</c:v>
                </c:pt>
                <c:pt idx="49">
                  <c:v>0.41783496762213551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0.6504627079569848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0.19450489919039407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0.10269812429576242</c:v>
                </c:pt>
                <c:pt idx="99">
                  <c:v>0.12605005301873598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(1.8%)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-0.37257053907712945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-0.37439566252531331</c:v>
                </c:pt>
                <c:pt idx="10">
                  <c:v>-0.32708563794874668</c:v>
                </c:pt>
                <c:pt idx="11">
                  <c:v>-0.23258019114626163</c:v>
                </c:pt>
                <c:pt idx="12">
                  <c:v>-0.1828649938296994</c:v>
                </c:pt>
                <c:pt idx="13">
                  <c:v>-0.20981005707925363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-0.18774125596184463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-0.18234181193807186</c:v>
                </c:pt>
                <c:pt idx="30">
                  <c:v>-0.18215479469505846</c:v>
                </c:pt>
                <c:pt idx="31">
                  <c:v>-0.16347612132072398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-0.19134370064185174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-8.7966430177424809E-2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-0.1195631121831864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-0.12030699063618415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-9.6313674414651884E-2</c:v>
                </c:pt>
                <c:pt idx="69">
                  <c:v>-9.7077969731857283E-2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-8.1969324526011855E-2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-6.9096371268680221E-2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-8.7310615078596179E-2</c:v>
                </c:pt>
                <c:pt idx="84">
                  <c:v>-8.0268613867565258E-2</c:v>
                </c:pt>
                <c:pt idx="85">
                  <c:v>-8.1006522196507391E-2</c:v>
                </c:pt>
                <c:pt idx="86">
                  <c:v>-7.4744684100666842E-2</c:v>
                </c:pt>
                <c:pt idx="87">
                  <c:v>-6.8901979457179768E-2</c:v>
                </c:pt>
                <c:pt idx="88">
                  <c:v>-6.4878563885955587E-2</c:v>
                </c:pt>
                <c:pt idx="89">
                  <c:v>-6.298648758882068E-2</c:v>
                </c:pt>
                <c:pt idx="90">
                  <c:v>-6.6484039577233534E-2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-5.7913207687707545E-2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-6.556276348119093E-2</c:v>
                </c:pt>
                <c:pt idx="97">
                  <c:v>-5.9743294570213927E-2</c:v>
                </c:pt>
                <c:pt idx="98">
                  <c:v>-6.4119298308311617E-2</c:v>
                </c:pt>
                <c:pt idx="99">
                  <c:v>-8.2108205494116571E-2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(14.6%)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-1.3993939393939482E-2</c:v>
                </c:pt>
                <c:pt idx="37">
                  <c:v>-4.2024653618395254E-2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-0.27427339037307441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-0.19336021497214523</c:v>
                </c:pt>
                <c:pt idx="47">
                  <c:v>-0.20800103867058439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0.20107128251565412</c:v>
                </c:pt>
                <c:pt idx="73">
                  <c:v>0.18763664613377504</c:v>
                </c:pt>
                <c:pt idx="74">
                  <c:v>0.20267664205669725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-9.8966110019646752E-2</c:v>
                </c:pt>
                <c:pt idx="95">
                  <c:v>-8.5333040323293544E-2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-1.3848121701345606E-2</c:v>
                </c:pt>
                <c:pt idx="99">
                  <c:v>-1.2505040502516877E-2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(3.3%)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-9.9931025953217095E-2</c:v>
                </c:pt>
                <c:pt idx="19">
                  <c:v>9.8520161048464935E-2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-0.14902960354806308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0.16917525279742199</c:v>
                </c:pt>
                <c:pt idx="29">
                  <c:v>0.13964964619167353</c:v>
                </c:pt>
                <c:pt idx="30">
                  <c:v>0.11019490396904598</c:v>
                </c:pt>
                <c:pt idx="31">
                  <c:v>-6.3809743845680902E-2</c:v>
                </c:pt>
                <c:pt idx="32">
                  <c:v>0.25706850938920001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0.26489921399594313</c:v>
                </c:pt>
                <c:pt idx="38">
                  <c:v>0.18919775094959998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-3.2541978670297157E-2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-7.5484331827342752E-2</c:v>
                </c:pt>
                <c:pt idx="49">
                  <c:v>8.4972831891678605E-2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0.18699978914745971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-0.15225703922702918</c:v>
                </c:pt>
                <c:pt idx="62">
                  <c:v>-0.23085790503875914</c:v>
                </c:pt>
                <c:pt idx="63">
                  <c:v>-0.18037016431621092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0.49544872738129214</c:v>
                </c:pt>
                <c:pt idx="73">
                  <c:v>0.53464795412663713</c:v>
                </c:pt>
                <c:pt idx="74">
                  <c:v>0.65339707655917445</c:v>
                </c:pt>
                <c:pt idx="75">
                  <c:v>0.52063122080545965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-8.9448816136815434E-2</c:v>
                </c:pt>
                <c:pt idx="84">
                  <c:v>-9.4422473320778688E-2</c:v>
                </c:pt>
                <c:pt idx="85">
                  <c:v>-0.12731760743984608</c:v>
                </c:pt>
                <c:pt idx="86">
                  <c:v>-0.13581815327498187</c:v>
                </c:pt>
                <c:pt idx="87">
                  <c:v>1.4959112181579911E-2</c:v>
                </c:pt>
                <c:pt idx="88">
                  <c:v>-7.8792494617802661E-2</c:v>
                </c:pt>
                <c:pt idx="89">
                  <c:v>3.0354023537438966E-2</c:v>
                </c:pt>
                <c:pt idx="90">
                  <c:v>0.1710453684210532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0.12275946215139474</c:v>
                </c:pt>
                <c:pt idx="95">
                  <c:v>0.14735436192292084</c:v>
                </c:pt>
                <c:pt idx="96">
                  <c:v>-2.924990235856402E-2</c:v>
                </c:pt>
                <c:pt idx="97">
                  <c:v>-3.7897315122247963E-2</c:v>
                </c:pt>
                <c:pt idx="98">
                  <c:v>-7.2135732079292303E-2</c:v>
                </c:pt>
                <c:pt idx="99">
                  <c:v>-0.12313604809700014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0.39375227832711562</c:v>
                </c:pt>
                <c:pt idx="1">
                  <c:v>0.42673688604773213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-0.13156561997152505</c:v>
                </c:pt>
                <c:pt idx="5">
                  <c:v>0.24726554406307602</c:v>
                </c:pt>
                <c:pt idx="6">
                  <c:v>0.31368449527216258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-5.0943726781376354E-2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-0.10172088359486454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-0.81453496930866065</c:v>
                </c:pt>
                <c:pt idx="28">
                  <c:v>-0.79041587028255333</c:v>
                </c:pt>
                <c:pt idx="29">
                  <c:v>-0.76165527641727404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-1.1582642470476188</c:v>
                </c:pt>
                <c:pt idx="34">
                  <c:v>-1.0952287977745681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0.33621148288549402</c:v>
                </c:pt>
                <c:pt idx="50">
                  <c:v>0.40833679638146864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0.26334678902245179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-0.10848728971807964</c:v>
                </c:pt>
                <c:pt idx="73">
                  <c:v>-9.4302537219186452E-2</c:v>
                </c:pt>
                <c:pt idx="74">
                  <c:v>7.3716259344800805E-2</c:v>
                </c:pt>
                <c:pt idx="75">
                  <c:v>7.7818422141702814E-2</c:v>
                </c:pt>
                <c:pt idx="76">
                  <c:v>0.10884304600594191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-8.7514812904079073E-2</c:v>
                </c:pt>
                <c:pt idx="80">
                  <c:v>-0.19547196678591539</c:v>
                </c:pt>
                <c:pt idx="81">
                  <c:v>-0.14032023993842965</c:v>
                </c:pt>
                <c:pt idx="82">
                  <c:v>-0.11996214937372694</c:v>
                </c:pt>
                <c:pt idx="83">
                  <c:v>0.15072924584665706</c:v>
                </c:pt>
                <c:pt idx="84">
                  <c:v>7.1650240984413929E-2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-0.84092335412064378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  <c:pt idx="91">
                  <c:v>-0.53124345068467271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-0.36906813058285093</c:v>
                </c:pt>
                <c:pt idx="97">
                  <c:v>-0.20603020961815377</c:v>
                </c:pt>
                <c:pt idx="98">
                  <c:v>-5.0977075906151567E-2</c:v>
                </c:pt>
                <c:pt idx="99">
                  <c:v>0.4789294046340643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(50.5%)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-2.2235957002439966E-3</c:v>
                </c:pt>
                <c:pt idx="1">
                  <c:v>2.2922400124349318E-2</c:v>
                </c:pt>
                <c:pt idx="2">
                  <c:v>2.576702616872939E-2</c:v>
                </c:pt>
                <c:pt idx="3">
                  <c:v>-0.2707165099083737</c:v>
                </c:pt>
                <c:pt idx="4">
                  <c:v>-4.0130997932687817E-2</c:v>
                </c:pt>
                <c:pt idx="5">
                  <c:v>0.25711417299101036</c:v>
                </c:pt>
                <c:pt idx="6">
                  <c:v>0.1737715907676296</c:v>
                </c:pt>
                <c:pt idx="7">
                  <c:v>-4.0168863154927958E-2</c:v>
                </c:pt>
                <c:pt idx="8">
                  <c:v>0.30122160413506371</c:v>
                </c:pt>
                <c:pt idx="9">
                  <c:v>0.45720891947298237</c:v>
                </c:pt>
                <c:pt idx="10">
                  <c:v>0.4824508879398165</c:v>
                </c:pt>
                <c:pt idx="11">
                  <c:v>0.36520361039144122</c:v>
                </c:pt>
                <c:pt idx="12">
                  <c:v>0.27835188204354278</c:v>
                </c:pt>
                <c:pt idx="13">
                  <c:v>0.45262429347525868</c:v>
                </c:pt>
                <c:pt idx="14">
                  <c:v>0.28657709304122947</c:v>
                </c:pt>
                <c:pt idx="15">
                  <c:v>0.31980477779562011</c:v>
                </c:pt>
                <c:pt idx="16">
                  <c:v>0.11558221387549306</c:v>
                </c:pt>
                <c:pt idx="17">
                  <c:v>0.14678990930570951</c:v>
                </c:pt>
                <c:pt idx="18">
                  <c:v>3.0656039224858295E-2</c:v>
                </c:pt>
                <c:pt idx="19">
                  <c:v>-0.11949208960968175</c:v>
                </c:pt>
                <c:pt idx="20">
                  <c:v>-1.8247922554445128E-2</c:v>
                </c:pt>
                <c:pt idx="21">
                  <c:v>-0.12321621145611539</c:v>
                </c:pt>
                <c:pt idx="22">
                  <c:v>-6.8625754514674009E-2</c:v>
                </c:pt>
                <c:pt idx="23">
                  <c:v>7.8714998689807913E-2</c:v>
                </c:pt>
                <c:pt idx="24">
                  <c:v>0.15795735364625496</c:v>
                </c:pt>
                <c:pt idx="25">
                  <c:v>-0.10976677071975821</c:v>
                </c:pt>
                <c:pt idx="26">
                  <c:v>-0.11091875304539978</c:v>
                </c:pt>
                <c:pt idx="27">
                  <c:v>8.1967300656189762E-2</c:v>
                </c:pt>
                <c:pt idx="28">
                  <c:v>3.094151651685878E-2</c:v>
                </c:pt>
                <c:pt idx="29">
                  <c:v>-5.9378510191455708E-2</c:v>
                </c:pt>
                <c:pt idx="30">
                  <c:v>5.7836962970192517E-3</c:v>
                </c:pt>
                <c:pt idx="31">
                  <c:v>8.6347917085374259E-2</c:v>
                </c:pt>
                <c:pt idx="32">
                  <c:v>-0.25637515703745684</c:v>
                </c:pt>
                <c:pt idx="33">
                  <c:v>-0.39419773936846647</c:v>
                </c:pt>
                <c:pt idx="34">
                  <c:v>-0.55337480025011754</c:v>
                </c:pt>
                <c:pt idx="35">
                  <c:v>-0.7609475581208579</c:v>
                </c:pt>
                <c:pt idx="36">
                  <c:v>-0.59903929473444051</c:v>
                </c:pt>
                <c:pt idx="37">
                  <c:v>-0.52444835287543734</c:v>
                </c:pt>
                <c:pt idx="38">
                  <c:v>-0.50880598504236385</c:v>
                </c:pt>
                <c:pt idx="39">
                  <c:v>-0.62226844925633462</c:v>
                </c:pt>
                <c:pt idx="40">
                  <c:v>-0.44104837552674592</c:v>
                </c:pt>
                <c:pt idx="41">
                  <c:v>-0.36140958609564883</c:v>
                </c:pt>
                <c:pt idx="42">
                  <c:v>-0.2785261747505976</c:v>
                </c:pt>
                <c:pt idx="43">
                  <c:v>-0.44904027899883314</c:v>
                </c:pt>
                <c:pt idx="44">
                  <c:v>-0.3044025087661828</c:v>
                </c:pt>
                <c:pt idx="45">
                  <c:v>-0.19746613937066329</c:v>
                </c:pt>
                <c:pt idx="46">
                  <c:v>-0.31579557015292065</c:v>
                </c:pt>
                <c:pt idx="47">
                  <c:v>-0.20154845533294757</c:v>
                </c:pt>
                <c:pt idx="48">
                  <c:v>-0.3046101106947709</c:v>
                </c:pt>
                <c:pt idx="49">
                  <c:v>-0.26771057479408594</c:v>
                </c:pt>
                <c:pt idx="50">
                  <c:v>-0.12932511044610873</c:v>
                </c:pt>
                <c:pt idx="51">
                  <c:v>-0.13505463548612828</c:v>
                </c:pt>
                <c:pt idx="52">
                  <c:v>0.1948478818881122</c:v>
                </c:pt>
                <c:pt idx="53">
                  <c:v>-0.66673358315198838</c:v>
                </c:pt>
                <c:pt idx="54">
                  <c:v>-0.81230192002460277</c:v>
                </c:pt>
                <c:pt idx="55">
                  <c:v>-0.51259037988994927</c:v>
                </c:pt>
                <c:pt idx="56">
                  <c:v>-0.42233922220638004</c:v>
                </c:pt>
                <c:pt idx="57">
                  <c:v>-0.43893135825294111</c:v>
                </c:pt>
                <c:pt idx="58">
                  <c:v>-0.24786405798575289</c:v>
                </c:pt>
                <c:pt idx="59">
                  <c:v>-0.18524208759929672</c:v>
                </c:pt>
                <c:pt idx="60">
                  <c:v>-0.24481026427860397</c:v>
                </c:pt>
                <c:pt idx="61">
                  <c:v>1.4210937401309298E-2</c:v>
                </c:pt>
                <c:pt idx="62">
                  <c:v>0.13977446640387653</c:v>
                </c:pt>
                <c:pt idx="63">
                  <c:v>-3.8062946391954559E-2</c:v>
                </c:pt>
                <c:pt idx="64">
                  <c:v>-0.17630563456950726</c:v>
                </c:pt>
                <c:pt idx="65">
                  <c:v>0.10289277760839216</c:v>
                </c:pt>
                <c:pt idx="66">
                  <c:v>0.18801251474846065</c:v>
                </c:pt>
                <c:pt idx="67">
                  <c:v>0.25329401036007837</c:v>
                </c:pt>
                <c:pt idx="68">
                  <c:v>0.16058374662834959</c:v>
                </c:pt>
                <c:pt idx="69">
                  <c:v>0.13909919889946487</c:v>
                </c:pt>
                <c:pt idx="70">
                  <c:v>0.1145073918586707</c:v>
                </c:pt>
                <c:pt idx="71">
                  <c:v>-9.4442300221282888E-2</c:v>
                </c:pt>
                <c:pt idx="72">
                  <c:v>0.20225156815111842</c:v>
                </c:pt>
                <c:pt idx="73">
                  <c:v>6.7157315086849023E-3</c:v>
                </c:pt>
                <c:pt idx="74">
                  <c:v>-7.4861910843438101E-2</c:v>
                </c:pt>
                <c:pt idx="75">
                  <c:v>0.16881963880920728</c:v>
                </c:pt>
                <c:pt idx="76">
                  <c:v>0.30553867589560602</c:v>
                </c:pt>
                <c:pt idx="77">
                  <c:v>0.3071778362434639</c:v>
                </c:pt>
                <c:pt idx="78">
                  <c:v>0.10826231513046572</c:v>
                </c:pt>
                <c:pt idx="79">
                  <c:v>3.2191764157486785E-2</c:v>
                </c:pt>
                <c:pt idx="80">
                  <c:v>9.6025762018023375E-2</c:v>
                </c:pt>
                <c:pt idx="81">
                  <c:v>0.1502453141531489</c:v>
                </c:pt>
                <c:pt idx="82">
                  <c:v>-5.1251140013984398E-2</c:v>
                </c:pt>
                <c:pt idx="83">
                  <c:v>-5.3023285733119707E-2</c:v>
                </c:pt>
                <c:pt idx="84">
                  <c:v>-0.16599779390959951</c:v>
                </c:pt>
                <c:pt idx="85">
                  <c:v>-8.1017313259303059E-2</c:v>
                </c:pt>
                <c:pt idx="86">
                  <c:v>-0.1690822747095907</c:v>
                </c:pt>
                <c:pt idx="87">
                  <c:v>-0.42233524548691309</c:v>
                </c:pt>
                <c:pt idx="88">
                  <c:v>-0.87202458668225225</c:v>
                </c:pt>
                <c:pt idx="89">
                  <c:v>-0.6853572973608224</c:v>
                </c:pt>
                <c:pt idx="90">
                  <c:v>-0.42836395901747365</c:v>
                </c:pt>
                <c:pt idx="91">
                  <c:v>-0.39580712334905832</c:v>
                </c:pt>
                <c:pt idx="92">
                  <c:v>-0.42845448786606355</c:v>
                </c:pt>
                <c:pt idx="93">
                  <c:v>-0.43791629396785398</c:v>
                </c:pt>
                <c:pt idx="94">
                  <c:v>-0.1199862946437914</c:v>
                </c:pt>
                <c:pt idx="95">
                  <c:v>-0.14211130870169708</c:v>
                </c:pt>
                <c:pt idx="96">
                  <c:v>-8.5268367094882988E-2</c:v>
                </c:pt>
                <c:pt idx="97">
                  <c:v>8.8739849988133307E-2</c:v>
                </c:pt>
                <c:pt idx="98">
                  <c:v>0.29878141916307821</c:v>
                </c:pt>
                <c:pt idx="99">
                  <c:v>0.41227393700483028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</a:t>
            </a:r>
            <a:r>
              <a:rPr lang="he-IL" sz="1600" b="1" dirty="0" smtClean="0"/>
              <a:t>14: </a:t>
            </a:r>
            <a:r>
              <a:rPr lang="he-IL" sz="1600" b="1" dirty="0"/>
              <a:t>מדד המחירים לצרכן והמדד בניכוי האנרגיה, הפירות והירקות 
</a:t>
            </a:r>
            <a:r>
              <a:rPr lang="he-IL" sz="1600" b="0" dirty="0"/>
              <a:t>שיעור השינוי השנתי, </a:t>
            </a:r>
            <a:r>
              <a:rPr lang="he-IL" sz="1600" b="0" i="0" u="none" strike="noStrike" baseline="0" dirty="0">
                <a:effectLst/>
              </a:rPr>
              <a:t>נובמבר</a:t>
            </a:r>
            <a:r>
              <a:rPr lang="he-IL" sz="1600" b="0" dirty="0"/>
              <a:t> 2016 עד </a:t>
            </a:r>
            <a:r>
              <a:rPr lang="he-IL" sz="1600" b="0" i="0" u="none" strike="noStrike" baseline="0" dirty="0">
                <a:effectLst/>
              </a:rPr>
              <a:t>אפריל</a:t>
            </a:r>
            <a:r>
              <a:rPr lang="he-IL" sz="1600" b="0" dirty="0"/>
              <a:t> 2021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0.20624628095664566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0.55590555472122549</c:v>
                </c:pt>
                <c:pt idx="31" formatCode="0.0">
                  <c:v>0.58909796237911483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-0.3638520615525942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-0.19945025273819805</c:v>
                </c:pt>
                <c:pt idx="39" formatCode="0.0">
                  <c:v>-0.23270452426136234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-0.365679226340343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-0.15254015962161693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0.39124499458424999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0.7137615823893384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1.0103851384491103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0.70329539070612679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0.35024476655909353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-0.47694645770208766</c:v>
                </c:pt>
                <c:pt idx="89" formatCode="0.0">
                  <c:v>-0.48204689585213956</c:v>
                </c:pt>
                <c:pt idx="90" formatCode="0.0">
                  <c:v>-0.36701744319262986</c:v>
                </c:pt>
                <c:pt idx="91" formatCode="0.0">
                  <c:v>-0.47600902560329672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0.28976064000174606</c:v>
                </c:pt>
                <c:pt idx="98" formatCode="0.0">
                  <c:v>0.20971143488575095</c:v>
                </c:pt>
                <c:pt idx="99" formatCode="0.0">
                  <c:v>0.45404804781683517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0.36020841935783904</c:v>
                </c:pt>
                <c:pt idx="1">
                  <c:v>0.48165858666137851</c:v>
                </c:pt>
                <c:pt idx="2">
                  <c:v>0.20490816498261114</c:v>
                </c:pt>
                <c:pt idx="3">
                  <c:v>-0.42150110474811975</c:v>
                </c:pt>
                <c:pt idx="4">
                  <c:v>-0.70196614277360225</c:v>
                </c:pt>
                <c:pt idx="5">
                  <c:v>5.1159200757019838E-2</c:v>
                </c:pt>
                <c:pt idx="6">
                  <c:v>0.18781175950255866</c:v>
                </c:pt>
                <c:pt idx="7">
                  <c:v>-0.22948974140903719</c:v>
                </c:pt>
                <c:pt idx="8">
                  <c:v>-0.60895321542078784</c:v>
                </c:pt>
                <c:pt idx="9">
                  <c:v>-0.80615352449342548</c:v>
                </c:pt>
                <c:pt idx="10">
                  <c:v>-0.46836985319562424</c:v>
                </c:pt>
                <c:pt idx="11">
                  <c:v>-0.24085168641008803</c:v>
                </c:pt>
                <c:pt idx="12">
                  <c:v>-0.13582313887823344</c:v>
                </c:pt>
                <c:pt idx="13">
                  <c:v>-0.71364617738067715</c:v>
                </c:pt>
                <c:pt idx="14">
                  <c:v>-0.62532360973370016</c:v>
                </c:pt>
                <c:pt idx="15">
                  <c:v>-0.12506623909196787</c:v>
                </c:pt>
                <c:pt idx="16">
                  <c:v>0.47384786639354753</c:v>
                </c:pt>
                <c:pt idx="17">
                  <c:v>-1.6717241116123223E-2</c:v>
                </c:pt>
                <c:pt idx="18">
                  <c:v>0.26681480337422581</c:v>
                </c:pt>
                <c:pt idx="19">
                  <c:v>-0.31444238680920666</c:v>
                </c:pt>
                <c:pt idx="20">
                  <c:v>-0.68904996786996298</c:v>
                </c:pt>
                <c:pt idx="21">
                  <c:v>-0.17091124620803086</c:v>
                </c:pt>
                <c:pt idx="22">
                  <c:v>-0.43934512966138878</c:v>
                </c:pt>
                <c:pt idx="23">
                  <c:v>-0.83071014396938003</c:v>
                </c:pt>
                <c:pt idx="24">
                  <c:v>-1.7741594265919687</c:v>
                </c:pt>
                <c:pt idx="25">
                  <c:v>-1.9648974279630409</c:v>
                </c:pt>
                <c:pt idx="26">
                  <c:v>-1.594998471229131</c:v>
                </c:pt>
                <c:pt idx="27">
                  <c:v>-1.4780610134666137</c:v>
                </c:pt>
                <c:pt idx="28">
                  <c:v>-1.4025049799445164</c:v>
                </c:pt>
                <c:pt idx="29">
                  <c:v>-1.3214407231743359</c:v>
                </c:pt>
                <c:pt idx="30">
                  <c:v>-1.4428212606530921</c:v>
                </c:pt>
                <c:pt idx="31">
                  <c:v>-1.5756607520697372</c:v>
                </c:pt>
                <c:pt idx="32">
                  <c:v>-1.9877678863665398</c:v>
                </c:pt>
                <c:pt idx="33">
                  <c:v>-1.932155267616158</c:v>
                </c:pt>
                <c:pt idx="34">
                  <c:v>-1.7614538272571718</c:v>
                </c:pt>
                <c:pt idx="35">
                  <c:v>-1.5113067311800263</c:v>
                </c:pt>
                <c:pt idx="36">
                  <c:v>-0.97195315779565516</c:v>
                </c:pt>
                <c:pt idx="37">
                  <c:v>-0.72789652369706692</c:v>
                </c:pt>
                <c:pt idx="38">
                  <c:v>-1.6548729519311365</c:v>
                </c:pt>
                <c:pt idx="39">
                  <c:v>-1.219562037616617</c:v>
                </c:pt>
                <c:pt idx="40">
                  <c:v>-1.3401909669707965</c:v>
                </c:pt>
                <c:pt idx="41">
                  <c:v>-1.0784846171721765</c:v>
                </c:pt>
                <c:pt idx="42">
                  <c:v>-1.166451554124643</c:v>
                </c:pt>
                <c:pt idx="43">
                  <c:v>-1.1995774201920728</c:v>
                </c:pt>
                <c:pt idx="44">
                  <c:v>-0.26321649193279073</c:v>
                </c:pt>
                <c:pt idx="45">
                  <c:v>-0.36122092117808069</c:v>
                </c:pt>
                <c:pt idx="46">
                  <c:v>0.11172988287503874</c:v>
                </c:pt>
                <c:pt idx="47">
                  <c:v>-6.7447006493090239E-2</c:v>
                </c:pt>
                <c:pt idx="48">
                  <c:v>0.60537537738959879</c:v>
                </c:pt>
                <c:pt idx="49">
                  <c:v>0.69329653713119554</c:v>
                </c:pt>
                <c:pt idx="50">
                  <c:v>0.90178091034700103</c:v>
                </c:pt>
                <c:pt idx="51">
                  <c:v>0.20694710314610482</c:v>
                </c:pt>
                <c:pt idx="52">
                  <c:v>0.26965416857250923</c:v>
                </c:pt>
                <c:pt idx="53">
                  <c:v>-2.1857157932051771E-2</c:v>
                </c:pt>
                <c:pt idx="54">
                  <c:v>-0.2854788477238453</c:v>
                </c:pt>
                <c:pt idx="55">
                  <c:v>0.38375386778344039</c:v>
                </c:pt>
                <c:pt idx="56">
                  <c:v>7.0991393150153598E-2</c:v>
                </c:pt>
                <c:pt idx="57">
                  <c:v>0.28665295311471428</c:v>
                </c:pt>
                <c:pt idx="58">
                  <c:v>7.3704011731203972E-2</c:v>
                </c:pt>
                <c:pt idx="59">
                  <c:v>0.30539044884880906</c:v>
                </c:pt>
                <c:pt idx="60">
                  <c:v>8.4727478172843221E-2</c:v>
                </c:pt>
                <c:pt idx="61">
                  <c:v>0.22945970337645663</c:v>
                </c:pt>
                <c:pt idx="62">
                  <c:v>0.15471542242294825</c:v>
                </c:pt>
                <c:pt idx="63">
                  <c:v>0.61167998288928849</c:v>
                </c:pt>
                <c:pt idx="64">
                  <c:v>0.70209326939459116</c:v>
                </c:pt>
                <c:pt idx="65">
                  <c:v>0.95419972673257669</c:v>
                </c:pt>
                <c:pt idx="66">
                  <c:v>1.1719182553028085</c:v>
                </c:pt>
                <c:pt idx="67">
                  <c:v>0.98602949767792325</c:v>
                </c:pt>
                <c:pt idx="68">
                  <c:v>0.92711386040545452</c:v>
                </c:pt>
                <c:pt idx="69">
                  <c:v>0.81325457424613767</c:v>
                </c:pt>
                <c:pt idx="70">
                  <c:v>0.6803014885670291</c:v>
                </c:pt>
                <c:pt idx="71">
                  <c:v>-0.11946728633161208</c:v>
                </c:pt>
                <c:pt idx="72">
                  <c:v>-0.47956241625464879</c:v>
                </c:pt>
                <c:pt idx="73">
                  <c:v>-0.4853223587199752</c:v>
                </c:pt>
                <c:pt idx="74">
                  <c:v>-3.5096120037965937E-2</c:v>
                </c:pt>
                <c:pt idx="75">
                  <c:v>-1.241267060329836E-2</c:v>
                </c:pt>
                <c:pt idx="76">
                  <c:v>6.6900927848106209E-2</c:v>
                </c:pt>
                <c:pt idx="77">
                  <c:v>-0.30649457154462517</c:v>
                </c:pt>
                <c:pt idx="78">
                  <c:v>-0.3168936201787545</c:v>
                </c:pt>
                <c:pt idx="79">
                  <c:v>-0.41848632145672254</c:v>
                </c:pt>
                <c:pt idx="80">
                  <c:v>-0.69814141549864439</c:v>
                </c:pt>
                <c:pt idx="81">
                  <c:v>-0.55479542745183652</c:v>
                </c:pt>
                <c:pt idx="82">
                  <c:v>-0.51496300538991091</c:v>
                </c:pt>
                <c:pt idx="83">
                  <c:v>0.190139201723696</c:v>
                </c:pt>
                <c:pt idx="84">
                  <c:v>0.48145055297502204</c:v>
                </c:pt>
                <c:pt idx="85">
                  <c:v>6.5770790025757642E-2</c:v>
                </c:pt>
                <c:pt idx="86">
                  <c:v>-0.32911531186487375</c:v>
                </c:pt>
                <c:pt idx="87">
                  <c:v>-1.9960548223068559</c:v>
                </c:pt>
                <c:pt idx="88">
                  <c:v>-2.3683523801518911</c:v>
                </c:pt>
                <c:pt idx="89">
                  <c:v>-1.6444487969044432</c:v>
                </c:pt>
                <c:pt idx="90">
                  <c:v>-1.1803743380706959</c:v>
                </c:pt>
                <c:pt idx="91">
                  <c:v>-1.1595806266513129</c:v>
                </c:pt>
                <c:pt idx="92">
                  <c:v>-0.86755644776697882</c:v>
                </c:pt>
                <c:pt idx="93">
                  <c:v>-1.0799783147310857</c:v>
                </c:pt>
                <c:pt idx="94">
                  <c:v>-1.1765042097754543</c:v>
                </c:pt>
                <c:pt idx="95">
                  <c:v>-1.0762153036558619</c:v>
                </c:pt>
                <c:pt idx="96">
                  <c:v>-0.72801387113346272</c:v>
                </c:pt>
                <c:pt idx="97">
                  <c:v>-0.31915651882404061</c:v>
                </c:pt>
                <c:pt idx="98">
                  <c:v>6.8211064685881048E-2</c:v>
                </c:pt>
                <c:pt idx="99">
                  <c:v>1.5051895779390996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(93%)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-5.0471446588151447E-2</c:v>
                </c:pt>
                <c:pt idx="13">
                  <c:v>-0.23017638531387241</c:v>
                </c:pt>
                <c:pt idx="14">
                  <c:v>-0.36291192350375712</c:v>
                </c:pt>
                <c:pt idx="15">
                  <c:v>-0.72152201488294665</c:v>
                </c:pt>
                <c:pt idx="16">
                  <c:v>-1.1922404769434742</c:v>
                </c:pt>
                <c:pt idx="17">
                  <c:v>-1.185180380038662</c:v>
                </c:pt>
                <c:pt idx="18">
                  <c:v>-1.5664925329808543</c:v>
                </c:pt>
                <c:pt idx="19">
                  <c:v>-1.7005481813518042</c:v>
                </c:pt>
                <c:pt idx="20">
                  <c:v>-1.809877386942659</c:v>
                </c:pt>
                <c:pt idx="21">
                  <c:v>-1.6158657732927015</c:v>
                </c:pt>
                <c:pt idx="22">
                  <c:v>-1.3147734320833011</c:v>
                </c:pt>
                <c:pt idx="23">
                  <c:v>-1.1167168904086717</c:v>
                </c:pt>
                <c:pt idx="24">
                  <c:v>-0.53739405164899812</c:v>
                </c:pt>
                <c:pt idx="25">
                  <c:v>-0.71604773004171984</c:v>
                </c:pt>
                <c:pt idx="26">
                  <c:v>-0.78817094138378407</c:v>
                </c:pt>
                <c:pt idx="27">
                  <c:v>-0.14471001123736582</c:v>
                </c:pt>
                <c:pt idx="28">
                  <c:v>-0.34993964495630148</c:v>
                </c:pt>
                <c:pt idx="29">
                  <c:v>-0.49491057134318117</c:v>
                </c:pt>
                <c:pt idx="30">
                  <c:v>-0.10544348124449088</c:v>
                </c:pt>
                <c:pt idx="31">
                  <c:v>-7.4525428998683196E-2</c:v>
                </c:pt>
                <c:pt idx="32">
                  <c:v>-0.4542608745434944</c:v>
                </c:pt>
                <c:pt idx="33">
                  <c:v>-1.1464317875901409</c:v>
                </c:pt>
                <c:pt idx="34">
                  <c:v>-1.3615739742565001</c:v>
                </c:pt>
                <c:pt idx="35">
                  <c:v>-1.8236313181363799</c:v>
                </c:pt>
                <c:pt idx="36">
                  <c:v>-1.8741230922806387</c:v>
                </c:pt>
                <c:pt idx="37">
                  <c:v>-1.7736694095304721</c:v>
                </c:pt>
                <c:pt idx="38">
                  <c:v>-1.774062099033219</c:v>
                </c:pt>
                <c:pt idx="39">
                  <c:v>-2.3626015346947842</c:v>
                </c:pt>
                <c:pt idx="40">
                  <c:v>-1.8158294359375287</c:v>
                </c:pt>
                <c:pt idx="41">
                  <c:v>-1.7327736988678626</c:v>
                </c:pt>
                <c:pt idx="42">
                  <c:v>-2.0286597205945953</c:v>
                </c:pt>
                <c:pt idx="43">
                  <c:v>-2.2222229547926684</c:v>
                </c:pt>
                <c:pt idx="44">
                  <c:v>-1.9283893144179172</c:v>
                </c:pt>
                <c:pt idx="45">
                  <c:v>-1.4689050067470291</c:v>
                </c:pt>
                <c:pt idx="46">
                  <c:v>-1.764174960771157</c:v>
                </c:pt>
                <c:pt idx="47">
                  <c:v>-1.6164854170985234</c:v>
                </c:pt>
                <c:pt idx="48">
                  <c:v>-1.9568261782852896</c:v>
                </c:pt>
                <c:pt idx="49">
                  <c:v>-1.9641553017796332</c:v>
                </c:pt>
                <c:pt idx="50">
                  <c:v>-1.5301840375404518</c:v>
                </c:pt>
                <c:pt idx="51">
                  <c:v>-1.3354076296124744</c:v>
                </c:pt>
                <c:pt idx="52">
                  <c:v>-0.74664781877049202</c:v>
                </c:pt>
                <c:pt idx="53">
                  <c:v>-2.4076782310144815</c:v>
                </c:pt>
                <c:pt idx="54">
                  <c:v>-2.3875396077815259</c:v>
                </c:pt>
                <c:pt idx="55">
                  <c:v>-1.9064300972603692</c:v>
                </c:pt>
                <c:pt idx="56">
                  <c:v>-1.784230347694221</c:v>
                </c:pt>
                <c:pt idx="57">
                  <c:v>-1.7521698779728077</c:v>
                </c:pt>
                <c:pt idx="58">
                  <c:v>-1.4185856655169096</c:v>
                </c:pt>
                <c:pt idx="59">
                  <c:v>-1.3969092085762871</c:v>
                </c:pt>
                <c:pt idx="60">
                  <c:v>-1.1499529601598428</c:v>
                </c:pt>
                <c:pt idx="61">
                  <c:v>-0.7137579325939859</c:v>
                </c:pt>
                <c:pt idx="62">
                  <c:v>-0.45847663644081627</c:v>
                </c:pt>
                <c:pt idx="63">
                  <c:v>-0.68230651741086823</c:v>
                </c:pt>
                <c:pt idx="64">
                  <c:v>-1.1177059669959095</c:v>
                </c:pt>
                <c:pt idx="65">
                  <c:v>-0.76198191479047617</c:v>
                </c:pt>
                <c:pt idx="66">
                  <c:v>-0.14043818137397546</c:v>
                </c:pt>
                <c:pt idx="67">
                  <c:v>-0.19808577686035733</c:v>
                </c:pt>
                <c:pt idx="68">
                  <c:v>-0.21992632702685344</c:v>
                </c:pt>
                <c:pt idx="69">
                  <c:v>-0.27079896063300901</c:v>
                </c:pt>
                <c:pt idx="70">
                  <c:v>-0.41945549957815276</c:v>
                </c:pt>
                <c:pt idx="71">
                  <c:v>-0.41866561962847093</c:v>
                </c:pt>
                <c:pt idx="72">
                  <c:v>7.6406165539393056E-2</c:v>
                </c:pt>
                <c:pt idx="73">
                  <c:v>-0.20515399921688393</c:v>
                </c:pt>
                <c:pt idx="74">
                  <c:v>-0.2147039510822962</c:v>
                </c:pt>
                <c:pt idx="75">
                  <c:v>-2.512818987081129E-2</c:v>
                </c:pt>
                <c:pt idx="76">
                  <c:v>0.33889759677004261</c:v>
                </c:pt>
                <c:pt idx="77">
                  <c:v>0.32551354756245793</c:v>
                </c:pt>
                <c:pt idx="78">
                  <c:v>-0.41945477040046913</c:v>
                </c:pt>
                <c:pt idx="79">
                  <c:v>-0.46622124861926623</c:v>
                </c:pt>
                <c:pt idx="80">
                  <c:v>-0.51857451639375063</c:v>
                </c:pt>
                <c:pt idx="81">
                  <c:v>-0.25182004438806826</c:v>
                </c:pt>
                <c:pt idx="82">
                  <c:v>-0.57336321035410764</c:v>
                </c:pt>
                <c:pt idx="83">
                  <c:v>-0.95131203278219822</c:v>
                </c:pt>
                <c:pt idx="84">
                  <c:v>-1.4733924818385473</c:v>
                </c:pt>
                <c:pt idx="85">
                  <c:v>-1.2981300801487434</c:v>
                </c:pt>
                <c:pt idx="86">
                  <c:v>-1.0770997598132879</c:v>
                </c:pt>
                <c:pt idx="87">
                  <c:v>-1.184219425816313</c:v>
                </c:pt>
                <c:pt idx="88">
                  <c:v>-2.3715448709772593</c:v>
                </c:pt>
                <c:pt idx="89">
                  <c:v>-1.9847199519511476</c:v>
                </c:pt>
                <c:pt idx="90">
                  <c:v>-1.6144102078277416</c:v>
                </c:pt>
                <c:pt idx="91">
                  <c:v>-1.4605069969448785</c:v>
                </c:pt>
                <c:pt idx="92">
                  <c:v>-1.3163009931815075</c:v>
                </c:pt>
                <c:pt idx="93">
                  <c:v>-1.6107462965512629</c:v>
                </c:pt>
                <c:pt idx="94">
                  <c:v>-0.64191488907861061</c:v>
                </c:pt>
                <c:pt idx="95">
                  <c:v>-0.70857783484816639</c:v>
                </c:pt>
                <c:pt idx="96">
                  <c:v>-0.66252589422450847</c:v>
                </c:pt>
                <c:pt idx="97">
                  <c:v>-0.15937785183674125</c:v>
                </c:pt>
                <c:pt idx="98">
                  <c:v>-0.2226839223995804</c:v>
                </c:pt>
                <c:pt idx="99">
                  <c:v>5.5261432927200538E-4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-0.18629458546638489</c:v>
                </c:pt>
                <c:pt idx="13" formatCode="0.0">
                  <c:v>-0.94382256269454956</c:v>
                </c:pt>
                <c:pt idx="14" formatCode="0.0">
                  <c:v>-0.98823553323745728</c:v>
                </c:pt>
                <c:pt idx="15" formatCode="0.0">
                  <c:v>-0.84658825397491455</c:v>
                </c:pt>
                <c:pt idx="16" formatCode="0.0">
                  <c:v>-0.71839261054992676</c:v>
                </c:pt>
                <c:pt idx="17" formatCode="0.0">
                  <c:v>-1.2018976211547852</c:v>
                </c:pt>
                <c:pt idx="18" formatCode="0.0">
                  <c:v>-1.2996777296066284</c:v>
                </c:pt>
                <c:pt idx="19" formatCode="0.0">
                  <c:v>-2.0149905681610107</c:v>
                </c:pt>
                <c:pt idx="20" formatCode="0.0">
                  <c:v>-2.4989273548126221</c:v>
                </c:pt>
                <c:pt idx="21" formatCode="0.0">
                  <c:v>-1.7867770195007324</c:v>
                </c:pt>
                <c:pt idx="22" formatCode="0.0">
                  <c:v>-1.7541185617446899</c:v>
                </c:pt>
                <c:pt idx="23" formatCode="0.0">
                  <c:v>-1.9474270343780518</c:v>
                </c:pt>
                <c:pt idx="24" formatCode="0.0">
                  <c:v>-2.3115534782409668</c:v>
                </c:pt>
                <c:pt idx="25" formatCode="0.0">
                  <c:v>-2.6809451580047607</c:v>
                </c:pt>
                <c:pt idx="26" formatCode="0.0">
                  <c:v>-2.383169412612915</c:v>
                </c:pt>
                <c:pt idx="27" formatCode="0.0">
                  <c:v>-1.6227710247039795</c:v>
                </c:pt>
                <c:pt idx="28" formatCode="0.0">
                  <c:v>-1.7524446249008179</c:v>
                </c:pt>
                <c:pt idx="29" formatCode="0.0">
                  <c:v>-1.8163512945175171</c:v>
                </c:pt>
                <c:pt idx="30" formatCode="0.0">
                  <c:v>-1.548264741897583</c:v>
                </c:pt>
                <c:pt idx="31" formatCode="0.0">
                  <c:v>-1.6501861810684204</c:v>
                </c:pt>
                <c:pt idx="32" formatCode="0.0">
                  <c:v>-2.4420287609100342</c:v>
                </c:pt>
                <c:pt idx="33" formatCode="0.0">
                  <c:v>-3.0785870552062988</c:v>
                </c:pt>
                <c:pt idx="34" formatCode="0.0">
                  <c:v>-3.1230278015136719</c:v>
                </c:pt>
                <c:pt idx="35" formatCode="0.0">
                  <c:v>-3.3349380493164063</c:v>
                </c:pt>
                <c:pt idx="36" formatCode="0.0">
                  <c:v>-2.8460762500762939</c:v>
                </c:pt>
                <c:pt idx="37" formatCode="0.0">
                  <c:v>-2.5015659332275391</c:v>
                </c:pt>
                <c:pt idx="38" formatCode="0.0">
                  <c:v>-3.4289350509643555</c:v>
                </c:pt>
                <c:pt idx="39" formatCode="0.0">
                  <c:v>-3.5821635723114014</c:v>
                </c:pt>
                <c:pt idx="40" formatCode="0.0">
                  <c:v>-3.1560204029083252</c:v>
                </c:pt>
                <c:pt idx="41" formatCode="0.0">
                  <c:v>-2.8112583160400391</c:v>
                </c:pt>
                <c:pt idx="42" formatCode="0.0">
                  <c:v>-3.1951112747192383</c:v>
                </c:pt>
                <c:pt idx="43" formatCode="0.0">
                  <c:v>-3.4218003749847412</c:v>
                </c:pt>
                <c:pt idx="44" formatCode="0.0">
                  <c:v>-2.191605806350708</c:v>
                </c:pt>
                <c:pt idx="45" formatCode="0.0">
                  <c:v>-1.8301259279251099</c:v>
                </c:pt>
                <c:pt idx="46" formatCode="0.0">
                  <c:v>-1.6524450778961182</c:v>
                </c:pt>
                <c:pt idx="47" formatCode="0.0">
                  <c:v>-1.6839324235916138</c:v>
                </c:pt>
                <c:pt idx="48" formatCode="0.0">
                  <c:v>-1.3514508008956909</c:v>
                </c:pt>
                <c:pt idx="49" formatCode="0.0">
                  <c:v>-1.2708587646484375</c:v>
                </c:pt>
                <c:pt idx="50" formatCode="0.0">
                  <c:v>-0.62840312719345093</c:v>
                </c:pt>
                <c:pt idx="51" formatCode="0.0">
                  <c:v>-1.1284605264663696</c:v>
                </c:pt>
                <c:pt idx="52" formatCode="0.0">
                  <c:v>-0.47699365019798279</c:v>
                </c:pt>
                <c:pt idx="53" formatCode="0.0">
                  <c:v>-2.4295353889465332</c:v>
                </c:pt>
                <c:pt idx="54" formatCode="0.0">
                  <c:v>-2.6730184555053711</c:v>
                </c:pt>
                <c:pt idx="55" formatCode="0.0">
                  <c:v>-1.5226762294769287</c:v>
                </c:pt>
                <c:pt idx="56" formatCode="0.0">
                  <c:v>-1.7132389545440674</c:v>
                </c:pt>
                <c:pt idx="57" formatCode="0.0">
                  <c:v>-1.4655169248580933</c:v>
                </c:pt>
                <c:pt idx="58" formatCode="0.0">
                  <c:v>-1.3448816537857056</c:v>
                </c:pt>
                <c:pt idx="59" formatCode="0.0">
                  <c:v>-1.091518759727478</c:v>
                </c:pt>
                <c:pt idx="60" formatCode="0.0">
                  <c:v>-1.0652254819869995</c:v>
                </c:pt>
                <c:pt idx="61" formatCode="0.0">
                  <c:v>-0.4842982292175293</c:v>
                </c:pt>
                <c:pt idx="62" formatCode="0.0">
                  <c:v>-0.30376121401786804</c:v>
                </c:pt>
                <c:pt idx="63" formatCode="0.0">
                  <c:v>-7.0626534521579742E-2</c:v>
                </c:pt>
                <c:pt idx="64" formatCode="0.0">
                  <c:v>-0.41561269760131836</c:v>
                </c:pt>
                <c:pt idx="65" formatCode="0.0">
                  <c:v>0.19221781194210052</c:v>
                </c:pt>
                <c:pt idx="66" formatCode="0.0">
                  <c:v>1.031480073928833</c:v>
                </c:pt>
                <c:pt idx="67" formatCode="0.0">
                  <c:v>0.78794372081756592</c:v>
                </c:pt>
                <c:pt idx="68" formatCode="0.0">
                  <c:v>0.70718753337860107</c:v>
                </c:pt>
                <c:pt idx="69" formatCode="0.0">
                  <c:v>0.54245561361312866</c:v>
                </c:pt>
                <c:pt idx="70" formatCode="0.0">
                  <c:v>0.26084598898887634</c:v>
                </c:pt>
                <c:pt idx="71" formatCode="0.0">
                  <c:v>-0.53813290596008301</c:v>
                </c:pt>
                <c:pt idx="72" formatCode="0.0">
                  <c:v>-0.40315625071525574</c:v>
                </c:pt>
                <c:pt idx="73" formatCode="0.0">
                  <c:v>-0.69047635793685913</c:v>
                </c:pt>
                <c:pt idx="74" formatCode="0.0">
                  <c:v>-0.24980007112026215</c:v>
                </c:pt>
                <c:pt idx="75" formatCode="0.0">
                  <c:v>-3.754086047410965E-2</c:v>
                </c:pt>
                <c:pt idx="76" formatCode="0.0">
                  <c:v>0.4057985246181488</c:v>
                </c:pt>
                <c:pt idx="77" formatCode="0.0">
                  <c:v>1.9018976017832756E-2</c:v>
                </c:pt>
                <c:pt idx="78" formatCode="0.0">
                  <c:v>-0.73634839057922363</c:v>
                </c:pt>
                <c:pt idx="79" formatCode="0.0">
                  <c:v>-0.88470757007598877</c:v>
                </c:pt>
                <c:pt idx="80" formatCode="0.0">
                  <c:v>-1.216715931892395</c:v>
                </c:pt>
                <c:pt idx="81" formatCode="0.0">
                  <c:v>-0.80661547183990479</c:v>
                </c:pt>
                <c:pt idx="82" formatCode="0.0">
                  <c:v>-1.0883262157440186</c:v>
                </c:pt>
                <c:pt idx="83" formatCode="0.0">
                  <c:v>-0.7611728310585022</c:v>
                </c:pt>
                <c:pt idx="84" formatCode="0.0">
                  <c:v>-0.99194192886352539</c:v>
                </c:pt>
                <c:pt idx="85" formatCode="0.0">
                  <c:v>-1.2323592901229858</c:v>
                </c:pt>
                <c:pt idx="86" formatCode="0.0">
                  <c:v>-1.4062150716781616</c:v>
                </c:pt>
                <c:pt idx="87" formatCode="0.0">
                  <c:v>-3.1802742481231689</c:v>
                </c:pt>
                <c:pt idx="88" formatCode="0.0">
                  <c:v>-4.7398972511291504</c:v>
                </c:pt>
                <c:pt idx="89" formatCode="0.0">
                  <c:v>-3.6291687488555908</c:v>
                </c:pt>
                <c:pt idx="90" formatCode="0.0">
                  <c:v>-2.7947845458984375</c:v>
                </c:pt>
                <c:pt idx="91" formatCode="0.0">
                  <c:v>-2.6200876235961914</c:v>
                </c:pt>
                <c:pt idx="92" formatCode="0.0">
                  <c:v>-2.1838574409484863</c:v>
                </c:pt>
                <c:pt idx="93" formatCode="0.0">
                  <c:v>-2.6907246112823486</c:v>
                </c:pt>
                <c:pt idx="94" formatCode="0.0">
                  <c:v>-1.8184190988540649</c:v>
                </c:pt>
                <c:pt idx="95" formatCode="0.0">
                  <c:v>-1.7847931385040283</c:v>
                </c:pt>
                <c:pt idx="96" formatCode="0.0">
                  <c:v>-1.3905397653579712</c:v>
                </c:pt>
                <c:pt idx="97" formatCode="0.0">
                  <c:v>-0.47853437066078186</c:v>
                </c:pt>
                <c:pt idx="98" formatCode="0.0">
                  <c:v>-0.15447285771369934</c:v>
                </c:pt>
                <c:pt idx="99" formatCode="0.0">
                  <c:v>1.5057421922683716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(39.5%)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1.1684890106957753</c:v>
                </c:pt>
                <c:pt idx="5">
                  <c:v>1.2499497224453777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1.4367168966792305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0.82937625047508534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0.57563797928591565</c:v>
                </c:pt>
                <c:pt idx="49">
                  <c:v>0.65644592497668086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1.0447864698063869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0.30367245250107322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0.19340956095119829</c:v>
                </c:pt>
                <c:pt idx="97">
                  <c:v>0.2728025186901028</c:v>
                </c:pt>
                <c:pt idx="98">
                  <c:v>0.16369456665297857</c:v>
                </c:pt>
                <c:pt idx="99">
                  <c:v>0.20091970560217576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(2.9%)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-0.60816312621189517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-0.64539391455618844</c:v>
                </c:pt>
                <c:pt idx="10">
                  <c:v>-0.55642700217936014</c:v>
                </c:pt>
                <c:pt idx="11">
                  <c:v>-0.39361385328185144</c:v>
                </c:pt>
                <c:pt idx="12">
                  <c:v>-0.3091555251764721</c:v>
                </c:pt>
                <c:pt idx="13">
                  <c:v>-0.35507815440875573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-0.33244441177688611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-0.29385317669149918</c:v>
                </c:pt>
                <c:pt idx="30">
                  <c:v>-0.29385317669149918</c:v>
                </c:pt>
                <c:pt idx="31">
                  <c:v>-0.26507304541184418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-0.3067014495842007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-0.14260970062055406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-0.19272841441541244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-0.20795025171321208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-0.17201876519211876</c:v>
                </c:pt>
                <c:pt idx="69">
                  <c:v>-0.17220353293131496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-0.13408853312637117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-0.11679328848434774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-0.14630037816077188</c:v>
                </c:pt>
                <c:pt idx="84">
                  <c:v>-0.13507170997156215</c:v>
                </c:pt>
                <c:pt idx="85">
                  <c:v>-0.13646420182693914</c:v>
                </c:pt>
                <c:pt idx="86">
                  <c:v>-0.12649019120787305</c:v>
                </c:pt>
                <c:pt idx="87">
                  <c:v>-0.11671652946712799</c:v>
                </c:pt>
                <c:pt idx="88">
                  <c:v>-0.10675022239687981</c:v>
                </c:pt>
                <c:pt idx="89">
                  <c:v>-0.10319927944812735</c:v>
                </c:pt>
                <c:pt idx="90">
                  <c:v>-0.11007923141133601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-9.7638770327178478E-2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-0.10481656831525328</c:v>
                </c:pt>
                <c:pt idx="97">
                  <c:v>-9.7954396325760779E-2</c:v>
                </c:pt>
                <c:pt idx="98">
                  <c:v>-0.1066303608545517</c:v>
                </c:pt>
                <c:pt idx="99">
                  <c:v>-0.13791288454776107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(4.7%)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0.33824637526204321</c:v>
                </c:pt>
                <c:pt idx="1">
                  <c:v>0.2202634873733964</c:v>
                </c:pt>
                <c:pt idx="2">
                  <c:v>0.14681380361728166</c:v>
                </c:pt>
                <c:pt idx="3">
                  <c:v>0.25828061247387973</c:v>
                </c:pt>
                <c:pt idx="4">
                  <c:v>7.3688042744178908E-2</c:v>
                </c:pt>
                <c:pt idx="5">
                  <c:v>0.35488126146405968</c:v>
                </c:pt>
                <c:pt idx="6">
                  <c:v>0.44406924075555132</c:v>
                </c:pt>
                <c:pt idx="7">
                  <c:v>-4.4257240078538748E-2</c:v>
                </c:pt>
                <c:pt idx="8">
                  <c:v>-0.17771969338779289</c:v>
                </c:pt>
                <c:pt idx="9">
                  <c:v>0.20288354390120897</c:v>
                </c:pt>
                <c:pt idx="10">
                  <c:v>0.38711138843122156</c:v>
                </c:pt>
                <c:pt idx="11">
                  <c:v>0.55433168415811696</c:v>
                </c:pt>
                <c:pt idx="12">
                  <c:v>0.25375213329179708</c:v>
                </c:pt>
                <c:pt idx="13">
                  <c:v>7.4380211635522317E-2</c:v>
                </c:pt>
                <c:pt idx="14">
                  <c:v>0.17191912215272373</c:v>
                </c:pt>
                <c:pt idx="15">
                  <c:v>-1.8591225359985548E-2</c:v>
                </c:pt>
                <c:pt idx="16">
                  <c:v>-9.5697919915011514E-3</c:v>
                </c:pt>
                <c:pt idx="17">
                  <c:v>-0.10913686620378825</c:v>
                </c:pt>
                <c:pt idx="18">
                  <c:v>-0.16722610944745478</c:v>
                </c:pt>
                <c:pt idx="19">
                  <c:v>0.12728135969896656</c:v>
                </c:pt>
                <c:pt idx="20">
                  <c:v>-1.983481508500691E-2</c:v>
                </c:pt>
                <c:pt idx="21">
                  <c:v>-0.22323717455137398</c:v>
                </c:pt>
                <c:pt idx="22">
                  <c:v>-0.1544062972834887</c:v>
                </c:pt>
                <c:pt idx="23">
                  <c:v>-0.42831517315164153</c:v>
                </c:pt>
                <c:pt idx="24">
                  <c:v>-0.4975742179652059</c:v>
                </c:pt>
                <c:pt idx="25">
                  <c:v>-0.34249955107256846</c:v>
                </c:pt>
                <c:pt idx="26">
                  <c:v>-0.38346934713736625</c:v>
                </c:pt>
                <c:pt idx="27">
                  <c:v>-1.6736772300975811E-2</c:v>
                </c:pt>
                <c:pt idx="28">
                  <c:v>0.1548149437264697</c:v>
                </c:pt>
                <c:pt idx="29">
                  <c:v>7.4600817075760384E-2</c:v>
                </c:pt>
                <c:pt idx="30">
                  <c:v>5.4921403712121335E-2</c:v>
                </c:pt>
                <c:pt idx="31">
                  <c:v>-0.17653261649617025</c:v>
                </c:pt>
                <c:pt idx="32">
                  <c:v>0.28707415816619025</c:v>
                </c:pt>
                <c:pt idx="33">
                  <c:v>0.46723313434424135</c:v>
                </c:pt>
                <c:pt idx="34">
                  <c:v>0.47414065212788853</c:v>
                </c:pt>
                <c:pt idx="35">
                  <c:v>0.44848246415442711</c:v>
                </c:pt>
                <c:pt idx="36">
                  <c:v>0.50898477209359139</c:v>
                </c:pt>
                <c:pt idx="37">
                  <c:v>0.37824696466771429</c:v>
                </c:pt>
                <c:pt idx="38">
                  <c:v>0.27562689530243362</c:v>
                </c:pt>
                <c:pt idx="39">
                  <c:v>-5.570370285781856E-2</c:v>
                </c:pt>
                <c:pt idx="40">
                  <c:v>-4.7848664668931125E-2</c:v>
                </c:pt>
                <c:pt idx="41">
                  <c:v>-3.1732679496408095E-2</c:v>
                </c:pt>
                <c:pt idx="42">
                  <c:v>0.15639420203086454</c:v>
                </c:pt>
                <c:pt idx="43">
                  <c:v>0.25954157316501969</c:v>
                </c:pt>
                <c:pt idx="44">
                  <c:v>-0.15089112095867785</c:v>
                </c:pt>
                <c:pt idx="45">
                  <c:v>-0.26193510792689978</c:v>
                </c:pt>
                <c:pt idx="46">
                  <c:v>-0.37083444729379778</c:v>
                </c:pt>
                <c:pt idx="47">
                  <c:v>-0.10612738450749976</c:v>
                </c:pt>
                <c:pt idx="48">
                  <c:v>-0.12958301510271264</c:v>
                </c:pt>
                <c:pt idx="49">
                  <c:v>0.13493038430469484</c:v>
                </c:pt>
                <c:pt idx="50">
                  <c:v>0.30797763841737141</c:v>
                </c:pt>
                <c:pt idx="51">
                  <c:v>0.39054271464556389</c:v>
                </c:pt>
                <c:pt idx="52">
                  <c:v>0.27453395255587992</c:v>
                </c:pt>
                <c:pt idx="53">
                  <c:v>0.10063788346500853</c:v>
                </c:pt>
                <c:pt idx="54">
                  <c:v>-0.14699754956357861</c:v>
                </c:pt>
                <c:pt idx="55">
                  <c:v>-0.11356609101271611</c:v>
                </c:pt>
                <c:pt idx="56">
                  <c:v>0.10327902948217038</c:v>
                </c:pt>
                <c:pt idx="57">
                  <c:v>7.5172735882516287E-2</c:v>
                </c:pt>
                <c:pt idx="58">
                  <c:v>2.2795802045819071E-2</c:v>
                </c:pt>
                <c:pt idx="59">
                  <c:v>-0.18051864724430497</c:v>
                </c:pt>
                <c:pt idx="60">
                  <c:v>-0.17670945712963887</c:v>
                </c:pt>
                <c:pt idx="61">
                  <c:v>-0.25545263427344611</c:v>
                </c:pt>
                <c:pt idx="62">
                  <c:v>-0.36416898896918426</c:v>
                </c:pt>
                <c:pt idx="63">
                  <c:v>-0.29515769780518658</c:v>
                </c:pt>
                <c:pt idx="64">
                  <c:v>-5.2869453866146041E-2</c:v>
                </c:pt>
                <c:pt idx="65">
                  <c:v>0.38267124802285984</c:v>
                </c:pt>
                <c:pt idx="66">
                  <c:v>0.47841592066043442</c:v>
                </c:pt>
                <c:pt idx="67">
                  <c:v>0.29971872396434057</c:v>
                </c:pt>
                <c:pt idx="68">
                  <c:v>0.24008903519426253</c:v>
                </c:pt>
                <c:pt idx="69">
                  <c:v>0.19942646499156694</c:v>
                </c:pt>
                <c:pt idx="70">
                  <c:v>0.41314593876266331</c:v>
                </c:pt>
                <c:pt idx="71">
                  <c:v>0.56712933224417827</c:v>
                </c:pt>
                <c:pt idx="72">
                  <c:v>0.79480788254926094</c:v>
                </c:pt>
                <c:pt idx="73">
                  <c:v>0.81350932077411087</c:v>
                </c:pt>
                <c:pt idx="74">
                  <c:v>0.97024389600005856</c:v>
                </c:pt>
                <c:pt idx="75">
                  <c:v>0.78260575126146914</c:v>
                </c:pt>
                <c:pt idx="76">
                  <c:v>0.59064260595784712</c:v>
                </c:pt>
                <c:pt idx="77">
                  <c:v>-1.8103391752835568E-2</c:v>
                </c:pt>
                <c:pt idx="78">
                  <c:v>-0.28290187055669425</c:v>
                </c:pt>
                <c:pt idx="79">
                  <c:v>-3.3430971937240962E-2</c:v>
                </c:pt>
                <c:pt idx="80">
                  <c:v>1.1503998789183827E-2</c:v>
                </c:pt>
                <c:pt idx="81">
                  <c:v>8.2599177388151424E-2</c:v>
                </c:pt>
                <c:pt idx="82">
                  <c:v>-8.5792217874235584E-3</c:v>
                </c:pt>
                <c:pt idx="83">
                  <c:v>-0.13628310507680244</c:v>
                </c:pt>
                <c:pt idx="84">
                  <c:v>-0.15321509199612937</c:v>
                </c:pt>
                <c:pt idx="85">
                  <c:v>-0.19229602787731473</c:v>
                </c:pt>
                <c:pt idx="86">
                  <c:v>-0.20055690191707284</c:v>
                </c:pt>
                <c:pt idx="87">
                  <c:v>2.6211674204941676E-2</c:v>
                </c:pt>
                <c:pt idx="88">
                  <c:v>-0.11060699298502773</c:v>
                </c:pt>
                <c:pt idx="89">
                  <c:v>4.3523287818302989E-2</c:v>
                </c:pt>
                <c:pt idx="90">
                  <c:v>0.26029005615394829</c:v>
                </c:pt>
                <c:pt idx="91">
                  <c:v>9.7803168306730304E-2</c:v>
                </c:pt>
                <c:pt idx="92">
                  <c:v>0.10781212816562868</c:v>
                </c:pt>
                <c:pt idx="93">
                  <c:v>0.14243377393853657</c:v>
                </c:pt>
                <c:pt idx="94">
                  <c:v>0.18221170129663283</c:v>
                </c:pt>
                <c:pt idx="95">
                  <c:v>0.22629215445153697</c:v>
                </c:pt>
                <c:pt idx="96">
                  <c:v>-2.8664631063286393E-2</c:v>
                </c:pt>
                <c:pt idx="97">
                  <c:v>-5.2715716482697461E-2</c:v>
                </c:pt>
                <c:pt idx="98">
                  <c:v>-0.11233580826467091</c:v>
                </c:pt>
                <c:pt idx="99">
                  <c:v>-0.20237404157717398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(52.9%)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1.4447368125718079</c:v>
                </c:pt>
                <c:pt idx="13">
                  <c:v>1.4224292995993451</c:v>
                </c:pt>
                <c:pt idx="14">
                  <c:v>1.3269754473519646</c:v>
                </c:pt>
                <c:pt idx="15">
                  <c:v>1.3979079386450726</c:v>
                </c:pt>
                <c:pt idx="16">
                  <c:v>1.2581953981244787</c:v>
                </c:pt>
                <c:pt idx="17">
                  <c:v>0.82245834324386091</c:v>
                </c:pt>
                <c:pt idx="18">
                  <c:v>0.59421866405923995</c:v>
                </c:pt>
                <c:pt idx="19">
                  <c:v>0.58071175809744024</c:v>
                </c:pt>
                <c:pt idx="20">
                  <c:v>0.38408674975566909</c:v>
                </c:pt>
                <c:pt idx="21">
                  <c:v>0.32305836621365408</c:v>
                </c:pt>
                <c:pt idx="22">
                  <c:v>0.33404271328878604</c:v>
                </c:pt>
                <c:pt idx="23">
                  <c:v>0.25165518188054509</c:v>
                </c:pt>
                <c:pt idx="24">
                  <c:v>0.14609785154473576</c:v>
                </c:pt>
                <c:pt idx="25">
                  <c:v>-0.36477255269900044</c:v>
                </c:pt>
                <c:pt idx="26">
                  <c:v>-0.32787866622590522</c:v>
                </c:pt>
                <c:pt idx="27">
                  <c:v>-0.27174739882697657</c:v>
                </c:pt>
                <c:pt idx="28">
                  <c:v>-0.24787215881426988</c:v>
                </c:pt>
                <c:pt idx="29">
                  <c:v>-0.13539351509052538</c:v>
                </c:pt>
                <c:pt idx="30">
                  <c:v>-0.15050704915259749</c:v>
                </c:pt>
                <c:pt idx="31">
                  <c:v>-0.1712653391586082</c:v>
                </c:pt>
                <c:pt idx="32">
                  <c:v>-0.29335110248876589</c:v>
                </c:pt>
                <c:pt idx="33">
                  <c:v>-0.34258751493334366</c:v>
                </c:pt>
                <c:pt idx="34">
                  <c:v>-0.4466217946670985</c:v>
                </c:pt>
                <c:pt idx="35">
                  <c:v>-0.46730054122606657</c:v>
                </c:pt>
                <c:pt idx="36">
                  <c:v>-0.50112348053811095</c:v>
                </c:pt>
                <c:pt idx="37">
                  <c:v>-8.2758708438988304E-2</c:v>
                </c:pt>
                <c:pt idx="38">
                  <c:v>-0.20380507802848405</c:v>
                </c:pt>
                <c:pt idx="39">
                  <c:v>-0.14370873047150892</c:v>
                </c:pt>
                <c:pt idx="40">
                  <c:v>-0.19233876501480823</c:v>
                </c:pt>
                <c:pt idx="41">
                  <c:v>-0.22751920906973253</c:v>
                </c:pt>
                <c:pt idx="42">
                  <c:v>-7.5762956967277972E-3</c:v>
                </c:pt>
                <c:pt idx="43">
                  <c:v>-4.6366034297518316E-2</c:v>
                </c:pt>
                <c:pt idx="44">
                  <c:v>9.1640482142957447E-2</c:v>
                </c:pt>
                <c:pt idx="45">
                  <c:v>0.10165146436194478</c:v>
                </c:pt>
                <c:pt idx="46">
                  <c:v>0.19075223139789346</c:v>
                </c:pt>
                <c:pt idx="47">
                  <c:v>0.26516178559386838</c:v>
                </c:pt>
                <c:pt idx="48">
                  <c:v>0.50600085897677494</c:v>
                </c:pt>
                <c:pt idx="49">
                  <c:v>0.6711494631785685</c:v>
                </c:pt>
                <c:pt idx="50">
                  <c:v>0.85830745796403196</c:v>
                </c:pt>
                <c:pt idx="51">
                  <c:v>0.79467498556909144</c:v>
                </c:pt>
                <c:pt idx="52">
                  <c:v>0.7187646763760045</c:v>
                </c:pt>
                <c:pt idx="53">
                  <c:v>0.47907183990739804</c:v>
                </c:pt>
                <c:pt idx="54">
                  <c:v>0.33801624258072416</c:v>
                </c:pt>
                <c:pt idx="55">
                  <c:v>0.48183647685593733</c:v>
                </c:pt>
                <c:pt idx="56">
                  <c:v>0.49057123517184897</c:v>
                </c:pt>
                <c:pt idx="57">
                  <c:v>0.50220895374771857</c:v>
                </c:pt>
                <c:pt idx="58">
                  <c:v>0.58449479036256446</c:v>
                </c:pt>
                <c:pt idx="59">
                  <c:v>0.58412509364003951</c:v>
                </c:pt>
                <c:pt idx="60">
                  <c:v>0.40667863840680041</c:v>
                </c:pt>
                <c:pt idx="61">
                  <c:v>0.37514794809212582</c:v>
                </c:pt>
                <c:pt idx="62">
                  <c:v>0.3927423824929015</c:v>
                </c:pt>
                <c:pt idx="63">
                  <c:v>0.23629825486357556</c:v>
                </c:pt>
                <c:pt idx="64">
                  <c:v>0.39252243989149288</c:v>
                </c:pt>
                <c:pt idx="65">
                  <c:v>0.610531697273762</c:v>
                </c:pt>
                <c:pt idx="66">
                  <c:v>0.55986821450082536</c:v>
                </c:pt>
                <c:pt idx="67">
                  <c:v>0.54716414038274808</c:v>
                </c:pt>
                <c:pt idx="68">
                  <c:v>0.64457646493090193</c:v>
                </c:pt>
                <c:pt idx="69">
                  <c:v>0.73376240061801845</c:v>
                </c:pt>
                <c:pt idx="70">
                  <c:v>0.60411417994523275</c:v>
                </c:pt>
                <c:pt idx="71">
                  <c:v>0.50849309400456344</c:v>
                </c:pt>
                <c:pt idx="72">
                  <c:v>0.65883407048253717</c:v>
                </c:pt>
                <c:pt idx="73">
                  <c:v>0.72788968871202164</c:v>
                </c:pt>
                <c:pt idx="74">
                  <c:v>0.60868057515497132</c:v>
                </c:pt>
                <c:pt idx="75">
                  <c:v>0.73137586075118566</c:v>
                </c:pt>
                <c:pt idx="76">
                  <c:v>0.85455025718003896</c:v>
                </c:pt>
                <c:pt idx="77">
                  <c:v>0.83227109699627144</c:v>
                </c:pt>
                <c:pt idx="78">
                  <c:v>0.88235500347076457</c:v>
                </c:pt>
                <c:pt idx="79">
                  <c:v>0.92431468149018237</c:v>
                </c:pt>
                <c:pt idx="80">
                  <c:v>0.80063241691838971</c:v>
                </c:pt>
                <c:pt idx="81">
                  <c:v>0.6577739930258093</c:v>
                </c:pt>
                <c:pt idx="82">
                  <c:v>0.80683526173182862</c:v>
                </c:pt>
                <c:pt idx="83">
                  <c:v>0.8462739430875863</c:v>
                </c:pt>
                <c:pt idx="84">
                  <c:v>0.46683589153184313</c:v>
                </c:pt>
                <c:pt idx="85">
                  <c:v>0.43384056270927529</c:v>
                </c:pt>
                <c:pt idx="86">
                  <c:v>0.39277817547230004</c:v>
                </c:pt>
                <c:pt idx="87">
                  <c:v>0.30722931751223143</c:v>
                </c:pt>
                <c:pt idx="88">
                  <c:v>2.8319954656432986E-2</c:v>
                </c:pt>
                <c:pt idx="89">
                  <c:v>-4.2689472549769E-2</c:v>
                </c:pt>
                <c:pt idx="90">
                  <c:v>-3.7814620210080419E-4</c:v>
                </c:pt>
                <c:pt idx="91">
                  <c:v>-7.1228111790692189E-2</c:v>
                </c:pt>
                <c:pt idx="92">
                  <c:v>-6.9522628324254099E-2</c:v>
                </c:pt>
                <c:pt idx="93">
                  <c:v>-4.3396817455815098E-2</c:v>
                </c:pt>
                <c:pt idx="94">
                  <c:v>-8.139296631856327E-2</c:v>
                </c:pt>
                <c:pt idx="95">
                  <c:v>-1.6311161020360343E-2</c:v>
                </c:pt>
                <c:pt idx="96">
                  <c:v>0.10966658195074835</c:v>
                </c:pt>
                <c:pt idx="97">
                  <c:v>0.11403617238545291</c:v>
                </c:pt>
                <c:pt idx="98">
                  <c:v>0.28233965416206774</c:v>
                </c:pt>
                <c:pt idx="99">
                  <c:v>0.38444494974791799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2.3254921436309814</c:v>
                </c:pt>
                <c:pt idx="13" formatCode="0.0">
                  <c:v>2.3557491302490234</c:v>
                </c:pt>
                <c:pt idx="14" formatCode="0.0">
                  <c:v>2.4964416027069092</c:v>
                </c:pt>
                <c:pt idx="15" formatCode="0.0">
                  <c:v>2.0578315258026123</c:v>
                </c:pt>
                <c:pt idx="16" formatCode="0.0">
                  <c:v>1.9974120855331421</c:v>
                </c:pt>
                <c:pt idx="17" formatCode="0.0">
                  <c:v>1.4324504137039185</c:v>
                </c:pt>
                <c:pt idx="18" formatCode="0.0">
                  <c:v>1.0993524789810181</c:v>
                </c:pt>
                <c:pt idx="19" formatCode="0.0">
                  <c:v>1.1599242687225342</c:v>
                </c:pt>
                <c:pt idx="20" formatCode="0.0">
                  <c:v>0.84772145748138428</c:v>
                </c:pt>
                <c:pt idx="21" formatCode="0.0">
                  <c:v>0.62669628858566284</c:v>
                </c:pt>
                <c:pt idx="22" formatCode="0.0">
                  <c:v>0.89786189794540405</c:v>
                </c:pt>
                <c:pt idx="23" formatCode="0.0">
                  <c:v>0.70306646823883057</c:v>
                </c:pt>
                <c:pt idx="24" formatCode="0.0">
                  <c:v>0.4487052857875824</c:v>
                </c:pt>
                <c:pt idx="25" formatCode="0.0">
                  <c:v>-1.610526442527771E-2</c:v>
                </c:pt>
                <c:pt idx="26" formatCode="0.0">
                  <c:v>-0.11949547380208969</c:v>
                </c:pt>
                <c:pt idx="27" formatCode="0.0">
                  <c:v>0.21761135756969452</c:v>
                </c:pt>
                <c:pt idx="28" formatCode="0.0">
                  <c:v>0.41233721375465393</c:v>
                </c:pt>
                <c:pt idx="29" formatCode="0.0">
                  <c:v>0.49203965067863464</c:v>
                </c:pt>
                <c:pt idx="30" formatCode="0.0">
                  <c:v>0.50652951002120972</c:v>
                </c:pt>
                <c:pt idx="31" formatCode="0.0">
                  <c:v>0.36537039279937744</c:v>
                </c:pt>
                <c:pt idx="32" formatCode="0.0">
                  <c:v>0.74560678005218506</c:v>
                </c:pt>
                <c:pt idx="33" formatCode="0.0">
                  <c:v>0.61710655689239502</c:v>
                </c:pt>
                <c:pt idx="34" formatCode="0.0">
                  <c:v>0.44162812829017639</c:v>
                </c:pt>
                <c:pt idx="35" formatCode="0.0">
                  <c:v>0.50578451156616211</c:v>
                </c:pt>
                <c:pt idx="36" formatCode="0.0">
                  <c:v>0.700489342212677</c:v>
                </c:pt>
                <c:pt idx="37" formatCode="0.0">
                  <c:v>1.0997133255004883</c:v>
                </c:pt>
                <c:pt idx="38" formatCode="0.0">
                  <c:v>0.78624063730239868</c:v>
                </c:pt>
                <c:pt idx="39" formatCode="0.0">
                  <c:v>0.63006365299224854</c:v>
                </c:pt>
                <c:pt idx="40" formatCode="0.0">
                  <c:v>0.47178727388381958</c:v>
                </c:pt>
                <c:pt idx="41" formatCode="0.0">
                  <c:v>0.33534395694732666</c:v>
                </c:pt>
                <c:pt idx="42" formatCode="0.0">
                  <c:v>0.82041287422180176</c:v>
                </c:pt>
                <c:pt idx="43" formatCode="0.0">
                  <c:v>0.82179319858551025</c:v>
                </c:pt>
                <c:pt idx="44" formatCode="0.0">
                  <c:v>0.54358088970184326</c:v>
                </c:pt>
                <c:pt idx="45" formatCode="0.0">
                  <c:v>0.49662643671035767</c:v>
                </c:pt>
                <c:pt idx="46" formatCode="0.0">
                  <c:v>0.43927067518234253</c:v>
                </c:pt>
                <c:pt idx="47" formatCode="0.0">
                  <c:v>0.58914047479629517</c:v>
                </c:pt>
                <c:pt idx="48" formatCode="0.0">
                  <c:v>0.83849900960922241</c:v>
                </c:pt>
                <c:pt idx="49" formatCode="0.0">
                  <c:v>1.3161861896514893</c:v>
                </c:pt>
                <c:pt idx="50" formatCode="0.0">
                  <c:v>1.8277256488800049</c:v>
                </c:pt>
                <c:pt idx="51" formatCode="0.0">
                  <c:v>1.7341233491897583</c:v>
                </c:pt>
                <c:pt idx="52" formatCode="0.0">
                  <c:v>1.4042000770568848</c:v>
                </c:pt>
                <c:pt idx="53" formatCode="0.0">
                  <c:v>1.0274131298065186</c:v>
                </c:pt>
                <c:pt idx="54" formatCode="0.0">
                  <c:v>0.51845252513885498</c:v>
                </c:pt>
                <c:pt idx="55" formatCode="0.0">
                  <c:v>0.72131460905075073</c:v>
                </c:pt>
                <c:pt idx="56" formatCode="0.0">
                  <c:v>1.0690196752548218</c:v>
                </c:pt>
                <c:pt idx="57" formatCode="0.0">
                  <c:v>1.1791759729385376</c:v>
                </c:pt>
                <c:pt idx="58" formatCode="0.0">
                  <c:v>1.200468897819519</c:v>
                </c:pt>
                <c:pt idx="59" formatCode="0.0">
                  <c:v>1.1053024530410767</c:v>
                </c:pt>
                <c:pt idx="60" formatCode="0.0">
                  <c:v>0.88749194145202637</c:v>
                </c:pt>
                <c:pt idx="61" formatCode="0.0">
                  <c:v>0.55156642198562622</c:v>
                </c:pt>
                <c:pt idx="62" formatCode="0.0">
                  <c:v>0.49736911058425903</c:v>
                </c:pt>
                <c:pt idx="63" formatCode="0.0">
                  <c:v>0.56599235534667969</c:v>
                </c:pt>
                <c:pt idx="64" formatCode="0.0">
                  <c:v>1.1071189641952515</c:v>
                </c:pt>
                <c:pt idx="65" formatCode="0.0">
                  <c:v>1.8590137958526611</c:v>
                </c:pt>
                <c:pt idx="66" formatCode="0.0">
                  <c:v>1.554822564125061</c:v>
                </c:pt>
                <c:pt idx="67" formatCode="0.0">
                  <c:v>1.3273414373397827</c:v>
                </c:pt>
                <c:pt idx="68" formatCode="0.0">
                  <c:v>1.4388488531112671</c:v>
                </c:pt>
                <c:pt idx="69" formatCode="0.0">
                  <c:v>1.6400721073150635</c:v>
                </c:pt>
                <c:pt idx="70" formatCode="0.0">
                  <c:v>1.6946099996566772</c:v>
                </c:pt>
                <c:pt idx="71" formatCode="0.0">
                  <c:v>1.6788392066955566</c:v>
                </c:pt>
                <c:pt idx="72" formatCode="0.0">
                  <c:v>2.1192371845245361</c:v>
                </c:pt>
                <c:pt idx="73" formatCode="0.0">
                  <c:v>2.4516720771789551</c:v>
                </c:pt>
                <c:pt idx="74" formatCode="0.0">
                  <c:v>2.4544875621795654</c:v>
                </c:pt>
                <c:pt idx="75" formatCode="0.0">
                  <c:v>2.224698543548584</c:v>
                </c:pt>
                <c:pt idx="76" formatCode="0.0">
                  <c:v>2.1460585594177246</c:v>
                </c:pt>
                <c:pt idx="77" formatCode="0.0">
                  <c:v>1.3830775022506714</c:v>
                </c:pt>
                <c:pt idx="78" formatCode="0.0">
                  <c:v>1.3242987394332886</c:v>
                </c:pt>
                <c:pt idx="79" formatCode="0.0">
                  <c:v>1.6340439319610596</c:v>
                </c:pt>
                <c:pt idx="80" formatCode="0.0">
                  <c:v>1.4048597812652588</c:v>
                </c:pt>
                <c:pt idx="81" formatCode="0.0">
                  <c:v>1.1306847333908081</c:v>
                </c:pt>
                <c:pt idx="82" formatCode="0.0">
                  <c:v>1.2572566270828247</c:v>
                </c:pt>
                <c:pt idx="83" formatCode="0.0">
                  <c:v>1.3903666734695435</c:v>
                </c:pt>
                <c:pt idx="84" formatCode="0.0">
                  <c:v>1.0302342176437378</c:v>
                </c:pt>
                <c:pt idx="85" formatCode="0.0">
                  <c:v>0.83844178915023804</c:v>
                </c:pt>
                <c:pt idx="86" formatCode="0.0">
                  <c:v>0.83162403106689453</c:v>
                </c:pt>
                <c:pt idx="87" formatCode="0.0">
                  <c:v>0.94503819942474365</c:v>
                </c:pt>
                <c:pt idx="88" formatCode="0.0">
                  <c:v>0.42427957057952881</c:v>
                </c:pt>
                <c:pt idx="89" formatCode="0.0">
                  <c:v>0.43375959992408752</c:v>
                </c:pt>
                <c:pt idx="90" formatCode="0.0">
                  <c:v>0.60756987333297729</c:v>
                </c:pt>
                <c:pt idx="91" formatCode="0.0">
                  <c:v>0.17473095655441284</c:v>
                </c:pt>
                <c:pt idx="92" formatCode="0.0">
                  <c:v>0.23066422343254089</c:v>
                </c:pt>
                <c:pt idx="93" formatCode="0.0">
                  <c:v>0.30507063865661621</c:v>
                </c:pt>
                <c:pt idx="94" formatCode="0.0">
                  <c:v>0.14421208202838898</c:v>
                </c:pt>
                <c:pt idx="95" formatCode="0.0">
                  <c:v>1.8574455752968788E-2</c:v>
                </c:pt>
                <c:pt idx="96" formatCode="0.0">
                  <c:v>0.16959494352340698</c:v>
                </c:pt>
                <c:pt idx="97" formatCode="0.0">
                  <c:v>0.23616857826709747</c:v>
                </c:pt>
                <c:pt idx="98" formatCode="0.0">
                  <c:v>0.22706805169582367</c:v>
                </c:pt>
                <c:pt idx="99" formatCode="0.0">
                  <c:v>0.24507772922515869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304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16: </a:t>
            </a:r>
            <a:r>
              <a:rPr lang="he-IL" sz="2000" b="1" dirty="0">
                <a:effectLst/>
              </a:rPr>
              <a:t>הציפיות לאינפלציה לשנה מהמקורות השונים
</a:t>
            </a:r>
            <a:r>
              <a:rPr lang="he-IL" sz="2000" b="0" dirty="0">
                <a:effectLst/>
              </a:rPr>
              <a:t>נתונים יומיים, יוני 2020 עד מאי 2021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6.6186806428571415E-2</c:v>
                </c:pt>
                <c:pt idx="1765">
                  <c:v>6.4479759357142855E-2</c:v>
                </c:pt>
                <c:pt idx="1766">
                  <c:v>6.2630175857142853E-2</c:v>
                </c:pt>
                <c:pt idx="1767">
                  <c:v>5.9924377714285708E-2</c:v>
                </c:pt>
                <c:pt idx="1768">
                  <c:v>5.4098892285714281E-2</c:v>
                </c:pt>
                <c:pt idx="1769">
                  <c:v>4.8130622285714277E-2</c:v>
                </c:pt>
                <c:pt idx="1770">
                  <c:v>4.2162352285714279E-2</c:v>
                </c:pt>
                <c:pt idx="1771">
                  <c:v>3.6901991499999988E-2</c:v>
                </c:pt>
                <c:pt idx="1772">
                  <c:v>3.1641630714285711E-2</c:v>
                </c:pt>
                <c:pt idx="1773">
                  <c:v>2.6238662357142849E-2</c:v>
                </c:pt>
                <c:pt idx="1774">
                  <c:v>2.0835693999999998E-2</c:v>
                </c:pt>
                <c:pt idx="1775">
                  <c:v>1.9628950071428567E-2</c:v>
                </c:pt>
                <c:pt idx="1776">
                  <c:v>2.1340772357142854E-2</c:v>
                </c:pt>
                <c:pt idx="1777">
                  <c:v>2.6044443357142861E-2</c:v>
                </c:pt>
                <c:pt idx="1778">
                  <c:v>3.287696171428571E-2</c:v>
                </c:pt>
                <c:pt idx="1779">
                  <c:v>3.9709480071428563E-2</c:v>
                </c:pt>
                <c:pt idx="1780">
                  <c:v>4.6399205499999992E-2</c:v>
                </c:pt>
                <c:pt idx="1781">
                  <c:v>5.3943502499999997E-2</c:v>
                </c:pt>
                <c:pt idx="1782">
                  <c:v>6.2927991428571417E-2</c:v>
                </c:pt>
                <c:pt idx="1783">
                  <c:v>7.205668957142855E-2</c:v>
                </c:pt>
                <c:pt idx="1784">
                  <c:v>8.1327995285714258E-2</c:v>
                </c:pt>
                <c:pt idx="1785">
                  <c:v>9.1319604785714256E-2</c:v>
                </c:pt>
                <c:pt idx="1786">
                  <c:v>0.10131121428571428</c:v>
                </c:pt>
                <c:pt idx="1787">
                  <c:v>0.1122312312142857</c:v>
                </c:pt>
                <c:pt idx="1788">
                  <c:v>0.12315124814285713</c:v>
                </c:pt>
                <c:pt idx="1789">
                  <c:v>0.13015911385714285</c:v>
                </c:pt>
                <c:pt idx="1790">
                  <c:v>0.13481937685714288</c:v>
                </c:pt>
                <c:pt idx="1791">
                  <c:v>0.13848054357142858</c:v>
                </c:pt>
                <c:pt idx="1792">
                  <c:v>0.14214171028571429</c:v>
                </c:pt>
                <c:pt idx="1793">
                  <c:v>0.145802877</c:v>
                </c:pt>
                <c:pt idx="1794">
                  <c:v>0.14989246521428573</c:v>
                </c:pt>
                <c:pt idx="1795">
                  <c:v>0.15298425414285716</c:v>
                </c:pt>
                <c:pt idx="1796">
                  <c:v>0.1561988720714286</c:v>
                </c:pt>
                <c:pt idx="1797">
                  <c:v>0.15926807114285715</c:v>
                </c:pt>
                <c:pt idx="1798">
                  <c:v>0.16233727021428573</c:v>
                </c:pt>
                <c:pt idx="1799">
                  <c:v>0.1639782562857143</c:v>
                </c:pt>
                <c:pt idx="1800">
                  <c:v>0.1656192423571429</c:v>
                </c:pt>
                <c:pt idx="1801">
                  <c:v>0.16647442857142861</c:v>
                </c:pt>
                <c:pt idx="1802">
                  <c:v>0.16747242907142862</c:v>
                </c:pt>
                <c:pt idx="1803">
                  <c:v>0.16846905864285719</c:v>
                </c:pt>
                <c:pt idx="1804">
                  <c:v>0.16903774578571434</c:v>
                </c:pt>
                <c:pt idx="1805">
                  <c:v>0.16974978078571429</c:v>
                </c:pt>
                <c:pt idx="1806">
                  <c:v>0.17046181578571432</c:v>
                </c:pt>
                <c:pt idx="1807">
                  <c:v>0.17117385078571429</c:v>
                </c:pt>
                <c:pt idx="1808">
                  <c:v>0.17174307149999998</c:v>
                </c:pt>
                <c:pt idx="1809">
                  <c:v>0.17288354935714284</c:v>
                </c:pt>
                <c:pt idx="1810">
                  <c:v>0.1740240272142857</c:v>
                </c:pt>
                <c:pt idx="1811">
                  <c:v>0.17602421242857141</c:v>
                </c:pt>
                <c:pt idx="1812">
                  <c:v>0.17788585542857144</c:v>
                </c:pt>
                <c:pt idx="1813">
                  <c:v>0.17974749842857143</c:v>
                </c:pt>
                <c:pt idx="1814">
                  <c:v>0.18160914142857143</c:v>
                </c:pt>
                <c:pt idx="1815">
                  <c:v>0.18347078442857143</c:v>
                </c:pt>
                <c:pt idx="1816">
                  <c:v>0.18490398450000003</c:v>
                </c:pt>
                <c:pt idx="1817">
                  <c:v>0.18647999885714289</c:v>
                </c:pt>
                <c:pt idx="1818">
                  <c:v>0.18762757028571428</c:v>
                </c:pt>
                <c:pt idx="1819">
                  <c:v>0.18920358464285716</c:v>
                </c:pt>
                <c:pt idx="1820">
                  <c:v>0.19220745364285713</c:v>
                </c:pt>
                <c:pt idx="1821">
                  <c:v>0.19521132264285715</c:v>
                </c:pt>
                <c:pt idx="1822">
                  <c:v>0.19807237735714286</c:v>
                </c:pt>
                <c:pt idx="1823">
                  <c:v>0.20050498914285717</c:v>
                </c:pt>
                <c:pt idx="1824">
                  <c:v>0.20308041528571424</c:v>
                </c:pt>
                <c:pt idx="1825">
                  <c:v>0.20422859935714283</c:v>
                </c:pt>
                <c:pt idx="1826">
                  <c:v>0.20494262842857139</c:v>
                </c:pt>
                <c:pt idx="1827">
                  <c:v>0.2078037501428571</c:v>
                </c:pt>
                <c:pt idx="1828">
                  <c:v>0.21066487185714283</c:v>
                </c:pt>
                <c:pt idx="1829">
                  <c:v>0.21381167928571429</c:v>
                </c:pt>
                <c:pt idx="1830">
                  <c:v>0.21695842964285708</c:v>
                </c:pt>
                <c:pt idx="1831">
                  <c:v>0.22110726214285717</c:v>
                </c:pt>
                <c:pt idx="1832">
                  <c:v>0.22761750692857147</c:v>
                </c:pt>
                <c:pt idx="1833">
                  <c:v>0.23592145350000002</c:v>
                </c:pt>
                <c:pt idx="1834">
                  <c:v>0.24480577907142859</c:v>
                </c:pt>
                <c:pt idx="1835">
                  <c:v>0.25369010464285713</c:v>
                </c:pt>
                <c:pt idx="1836">
                  <c:v>0.26257443021428573</c:v>
                </c:pt>
                <c:pt idx="1837">
                  <c:v>0.27246009621428574</c:v>
                </c:pt>
                <c:pt idx="1838">
                  <c:v>0.28406788207142858</c:v>
                </c:pt>
                <c:pt idx="1839">
                  <c:v>0.2951766002857143</c:v>
                </c:pt>
                <c:pt idx="1840">
                  <c:v>0.30793289464285717</c:v>
                </c:pt>
                <c:pt idx="1841">
                  <c:v>0.31925926307142866</c:v>
                </c:pt>
                <c:pt idx="1842">
                  <c:v>0.33058563150000009</c:v>
                </c:pt>
                <c:pt idx="1843">
                  <c:v>0.3416263142142858</c:v>
                </c:pt>
                <c:pt idx="1844">
                  <c:v>0.35351905085714291</c:v>
                </c:pt>
                <c:pt idx="1845">
                  <c:v>0.36771881428571435</c:v>
                </c:pt>
                <c:pt idx="1846">
                  <c:v>0.38099556985714289</c:v>
                </c:pt>
                <c:pt idx="1847">
                  <c:v>0.39334826257142863</c:v>
                </c:pt>
                <c:pt idx="1848">
                  <c:v>0.40354908764285718</c:v>
                </c:pt>
                <c:pt idx="1849">
                  <c:v>0.41374991271428568</c:v>
                </c:pt>
                <c:pt idx="1850">
                  <c:v>0.4242364235714286</c:v>
                </c:pt>
                <c:pt idx="1851">
                  <c:v>0.43400722264285718</c:v>
                </c:pt>
                <c:pt idx="1852">
                  <c:v>0.44191308750000002</c:v>
                </c:pt>
                <c:pt idx="1853">
                  <c:v>0.45031005900000004</c:v>
                </c:pt>
                <c:pt idx="1854">
                  <c:v>0.45691492042857146</c:v>
                </c:pt>
                <c:pt idx="1855">
                  <c:v>0.46222845500000004</c:v>
                </c:pt>
                <c:pt idx="1856">
                  <c:v>0.46754198957142856</c:v>
                </c:pt>
                <c:pt idx="1857">
                  <c:v>0.47299836700000003</c:v>
                </c:pt>
                <c:pt idx="1858">
                  <c:v>0.47774553335714282</c:v>
                </c:pt>
                <c:pt idx="1859">
                  <c:v>0.47962041499999991</c:v>
                </c:pt>
                <c:pt idx="1860">
                  <c:v>0.48077328014285708</c:v>
                </c:pt>
                <c:pt idx="1861">
                  <c:v>0.48062806342857139</c:v>
                </c:pt>
                <c:pt idx="1862">
                  <c:v>0.48048288957142848</c:v>
                </c:pt>
                <c:pt idx="1863">
                  <c:v>0.48033771571428568</c:v>
                </c:pt>
                <c:pt idx="1864">
                  <c:v>0.47990685607142852</c:v>
                </c:pt>
                <c:pt idx="1865">
                  <c:v>0.47990681278571429</c:v>
                </c:pt>
                <c:pt idx="1866">
                  <c:v>0.48012221678571426</c:v>
                </c:pt>
                <c:pt idx="1867">
                  <c:v>0.48070304114285711</c:v>
                </c:pt>
                <c:pt idx="1868">
                  <c:v>0.48286330100000002</c:v>
                </c:pt>
                <c:pt idx="1869">
                  <c:v>0.48559772099999998</c:v>
                </c:pt>
                <c:pt idx="1870">
                  <c:v>0.48833214100000005</c:v>
                </c:pt>
                <c:pt idx="1871">
                  <c:v>0.49092371814285718</c:v>
                </c:pt>
                <c:pt idx="1872">
                  <c:v>0.49351444799999999</c:v>
                </c:pt>
                <c:pt idx="1873">
                  <c:v>0.49624363135714283</c:v>
                </c:pt>
                <c:pt idx="1874">
                  <c:v>0.50432090757142856</c:v>
                </c:pt>
                <c:pt idx="1875">
                  <c:v>0.51348316721428566</c:v>
                </c:pt>
                <c:pt idx="1876">
                  <c:v>0.52278901799999999</c:v>
                </c:pt>
                <c:pt idx="1877">
                  <c:v>0.53209486878571421</c:v>
                </c:pt>
                <c:pt idx="1878">
                  <c:v>0.54140071957142843</c:v>
                </c:pt>
                <c:pt idx="1879">
                  <c:v>0.55352642564285703</c:v>
                </c:pt>
                <c:pt idx="1880">
                  <c:v>0.56616251471428569</c:v>
                </c:pt>
                <c:pt idx="1881">
                  <c:v>0.58282252407142854</c:v>
                </c:pt>
                <c:pt idx="1882">
                  <c:v>0.60006727921428571</c:v>
                </c:pt>
                <c:pt idx="1883">
                  <c:v>0.61731203435714277</c:v>
                </c:pt>
                <c:pt idx="1884">
                  <c:v>0.63455678950000005</c:v>
                </c:pt>
                <c:pt idx="1885">
                  <c:v>0.65180154464285722</c:v>
                </c:pt>
                <c:pt idx="1886">
                  <c:v>0.66918998992857148</c:v>
                </c:pt>
                <c:pt idx="1887">
                  <c:v>0.6871628316428573</c:v>
                </c:pt>
                <c:pt idx="1888">
                  <c:v>0.70022742414285732</c:v>
                </c:pt>
                <c:pt idx="1889">
                  <c:v>0.71206374635714298</c:v>
                </c:pt>
                <c:pt idx="1890">
                  <c:v>0.72462809500000003</c:v>
                </c:pt>
                <c:pt idx="1891">
                  <c:v>0.73719244364285708</c:v>
                </c:pt>
                <c:pt idx="1892">
                  <c:v>0.74975679228571424</c:v>
                </c:pt>
                <c:pt idx="1893">
                  <c:v>0.75935881828571428</c:v>
                </c:pt>
                <c:pt idx="1894">
                  <c:v>0.77141861478571427</c:v>
                </c:pt>
                <c:pt idx="1895">
                  <c:v>0.78127689364285724</c:v>
                </c:pt>
                <c:pt idx="1896">
                  <c:v>0.79401921021428579</c:v>
                </c:pt>
                <c:pt idx="1897">
                  <c:v>0.80676152678571444</c:v>
                </c:pt>
                <c:pt idx="1898">
                  <c:v>0.8195038433571431</c:v>
                </c:pt>
                <c:pt idx="1899">
                  <c:v>0.83224615992857165</c:v>
                </c:pt>
                <c:pt idx="1900">
                  <c:v>0.84498847650000031</c:v>
                </c:pt>
                <c:pt idx="1901">
                  <c:v>0.85657111892857174</c:v>
                </c:pt>
                <c:pt idx="1902">
                  <c:v>0.8704020385000002</c:v>
                </c:pt>
                <c:pt idx="1903">
                  <c:v>0.88387215549999998</c:v>
                </c:pt>
                <c:pt idx="1904">
                  <c:v>0.89995401864285718</c:v>
                </c:pt>
                <c:pt idx="1905">
                  <c:v>0.91603588178571438</c:v>
                </c:pt>
                <c:pt idx="1906">
                  <c:v>0.93226058778571441</c:v>
                </c:pt>
                <c:pt idx="1907">
                  <c:v>0.94819694478571448</c:v>
                </c:pt>
                <c:pt idx="1908">
                  <c:v>0.96094970100000021</c:v>
                </c:pt>
                <c:pt idx="1909">
                  <c:v>0.9716654376428574</c:v>
                </c:pt>
                <c:pt idx="1910">
                  <c:v>0.97835774150000021</c:v>
                </c:pt>
                <c:pt idx="1911">
                  <c:v>0.9854898407142858</c:v>
                </c:pt>
                <c:pt idx="1912">
                  <c:v>0.99262193992857151</c:v>
                </c:pt>
                <c:pt idx="1913">
                  <c:v>0.9997540391428571</c:v>
                </c:pt>
                <c:pt idx="1914">
                  <c:v>1.0068861383571428</c:v>
                </c:pt>
                <c:pt idx="1915">
                  <c:v>1.0140182375714286</c:v>
                </c:pt>
                <c:pt idx="1916">
                  <c:v>1.0178886423571429</c:v>
                </c:pt>
                <c:pt idx="1917">
                  <c:v>1.0222603444285714</c:v>
                </c:pt>
                <c:pt idx="1918">
                  <c:v>1.0232916189285715</c:v>
                </c:pt>
                <c:pt idx="1919">
                  <c:v>1.0243228934285715</c:v>
                </c:pt>
                <c:pt idx="1920">
                  <c:v>1.0252113250714285</c:v>
                </c:pt>
                <c:pt idx="1921">
                  <c:v>1.0260997567142858</c:v>
                </c:pt>
                <c:pt idx="1922">
                  <c:v>1.026988188357143</c:v>
                </c:pt>
                <c:pt idx="1923">
                  <c:v>1.0277320916428572</c:v>
                </c:pt>
                <c:pt idx="1924">
                  <c:v>1.0279530004999999</c:v>
                </c:pt>
                <c:pt idx="1925">
                  <c:v>1.027734114</c:v>
                </c:pt>
                <c:pt idx="1926">
                  <c:v>1.0275152274999999</c:v>
                </c:pt>
                <c:pt idx="1927">
                  <c:v>1.027296341</c:v>
                </c:pt>
                <c:pt idx="1928">
                  <c:v>1.0285313090714283</c:v>
                </c:pt>
                <c:pt idx="1929">
                  <c:v>1.0301274314285711</c:v>
                </c:pt>
                <c:pt idx="1930">
                  <c:v>1.0320125397142856</c:v>
                </c:pt>
                <c:pt idx="1931">
                  <c:v>1.0339004401428571</c:v>
                </c:pt>
                <c:pt idx="1932">
                  <c:v>1.0357889955714286</c:v>
                </c:pt>
                <c:pt idx="1933">
                  <c:v>1.037677551</c:v>
                </c:pt>
                <c:pt idx="1934">
                  <c:v>1.0395661064285713</c:v>
                </c:pt>
                <c:pt idx="1935">
                  <c:v>1.0414606625714287</c:v>
                </c:pt>
                <c:pt idx="1936">
                  <c:v>1.0430662304285716</c:v>
                </c:pt>
                <c:pt idx="1937">
                  <c:v>1.0446717982857143</c:v>
                </c:pt>
                <c:pt idx="1938">
                  <c:v>1.0462038740000001</c:v>
                </c:pt>
                <c:pt idx="1939">
                  <c:v>1.0477359497142857</c:v>
                </c:pt>
                <c:pt idx="1940">
                  <c:v>1.0492680254285713</c:v>
                </c:pt>
                <c:pt idx="1941">
                  <c:v>1.0508001011428572</c:v>
                </c:pt>
                <c:pt idx="1942">
                  <c:v>1.0508783222857143</c:v>
                </c:pt>
                <c:pt idx="1943">
                  <c:v>1.0465800110000001</c:v>
                </c:pt>
                <c:pt idx="1944">
                  <c:v>1.036441545</c:v>
                </c:pt>
                <c:pt idx="1945">
                  <c:v>1.040486563</c:v>
                </c:pt>
                <c:pt idx="1946">
                  <c:v>1.0525976850000001</c:v>
                </c:pt>
                <c:pt idx="1947">
                  <c:v>1.0525976850000001</c:v>
                </c:pt>
                <c:pt idx="1948">
                  <c:v>1.0525976850000001</c:v>
                </c:pt>
                <c:pt idx="1949">
                  <c:v>1.0525976850000001</c:v>
                </c:pt>
                <c:pt idx="1950">
                  <c:v>1.074951617</c:v>
                </c:pt>
                <c:pt idx="1951">
                  <c:v>1.1320283339999999</c:v>
                </c:pt>
                <c:pt idx="1952">
                  <c:v>1.2136429500000001</c:v>
                </c:pt>
                <c:pt idx="1953">
                  <c:v>1.244262019</c:v>
                </c:pt>
                <c:pt idx="1954">
                  <c:v>1.244262019</c:v>
                </c:pt>
                <c:pt idx="1955">
                  <c:v>1.244262019</c:v>
                </c:pt>
                <c:pt idx="1956">
                  <c:v>1.2545007699999999</c:v>
                </c:pt>
                <c:pt idx="1957">
                  <c:v>1.2974192689999999</c:v>
                </c:pt>
                <c:pt idx="1958">
                  <c:v>1.3097795780000001</c:v>
                </c:pt>
                <c:pt idx="1959">
                  <c:v>1.367094255</c:v>
                </c:pt>
                <c:pt idx="1960">
                  <c:v>1.3928045090000001</c:v>
                </c:pt>
                <c:pt idx="1961">
                  <c:v>1.3928045090000001</c:v>
                </c:pt>
                <c:pt idx="1962">
                  <c:v>1.3928045090000001</c:v>
                </c:pt>
                <c:pt idx="1963">
                  <c:v>1.3928045090000001</c:v>
                </c:pt>
                <c:pt idx="1964">
                  <c:v>1.3928045090000001</c:v>
                </c:pt>
                <c:pt idx="1965">
                  <c:v>1.3521759149999999</c:v>
                </c:pt>
                <c:pt idx="1966">
                  <c:v>1.338767493</c:v>
                </c:pt>
                <c:pt idx="1967">
                  <c:v>1.3265722660000001</c:v>
                </c:pt>
                <c:pt idx="1968">
                  <c:v>1.3265722660000001</c:v>
                </c:pt>
                <c:pt idx="1969">
                  <c:v>1.3265722660000001</c:v>
                </c:pt>
                <c:pt idx="1970">
                  <c:v>1.3880049139999999</c:v>
                </c:pt>
                <c:pt idx="1971">
                  <c:v>1.3880049139999999</c:v>
                </c:pt>
                <c:pt idx="1972">
                  <c:v>1.3880049139999999</c:v>
                </c:pt>
                <c:pt idx="1973">
                  <c:v>1.3880049139999999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E-4AC5-A2A6-4CB14004C61F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-0.34362878468071428</c:v>
                </c:pt>
                <c:pt idx="1765">
                  <c:v>-0.35319089031057144</c:v>
                </c:pt>
                <c:pt idx="1766">
                  <c:v>-0.36797222089442855</c:v>
                </c:pt>
                <c:pt idx="1767">
                  <c:v>-0.38327782019614293</c:v>
                </c:pt>
                <c:pt idx="1768">
                  <c:v>-0.38990771775542854</c:v>
                </c:pt>
                <c:pt idx="1769">
                  <c:v>-0.39017608973035717</c:v>
                </c:pt>
                <c:pt idx="1770">
                  <c:v>-0.39472205625214291</c:v>
                </c:pt>
                <c:pt idx="1771">
                  <c:v>-0.39926802277392859</c:v>
                </c:pt>
                <c:pt idx="1772">
                  <c:v>-0.40381398929571438</c:v>
                </c:pt>
                <c:pt idx="1773">
                  <c:v>-0.4030519550347858</c:v>
                </c:pt>
                <c:pt idx="1774">
                  <c:v>-0.38769133311528581</c:v>
                </c:pt>
                <c:pt idx="1775">
                  <c:v>-0.36177432399100012</c:v>
                </c:pt>
                <c:pt idx="1776">
                  <c:v>-0.33735545315300008</c:v>
                </c:pt>
                <c:pt idx="1777">
                  <c:v>-0.30939404567128576</c:v>
                </c:pt>
                <c:pt idx="1778">
                  <c:v>-0.28143263818957143</c:v>
                </c:pt>
                <c:pt idx="1779">
                  <c:v>-0.2534712307078571</c:v>
                </c:pt>
                <c:pt idx="1780">
                  <c:v>-0.24035876467307141</c:v>
                </c:pt>
                <c:pt idx="1781">
                  <c:v>-0.21549043841578569</c:v>
                </c:pt>
                <c:pt idx="1782">
                  <c:v>-0.19723194081207146</c:v>
                </c:pt>
                <c:pt idx="1783">
                  <c:v>-0.18246370161021433</c:v>
                </c:pt>
                <c:pt idx="1784">
                  <c:v>-0.15514729822307144</c:v>
                </c:pt>
                <c:pt idx="1785">
                  <c:v>-0.12783089483592858</c:v>
                </c:pt>
                <c:pt idx="1786">
                  <c:v>-0.10051449144878573</c:v>
                </c:pt>
                <c:pt idx="1787">
                  <c:v>-7.6601042774357128E-2</c:v>
                </c:pt>
                <c:pt idx="1788">
                  <c:v>-6.4637150403071414E-2</c:v>
                </c:pt>
                <c:pt idx="1789">
                  <c:v>-5.3826407214928561E-2</c:v>
                </c:pt>
                <c:pt idx="1790">
                  <c:v>-3.7038938038142843E-2</c:v>
                </c:pt>
                <c:pt idx="1791">
                  <c:v>-1.5710487628428565E-2</c:v>
                </c:pt>
                <c:pt idx="1792">
                  <c:v>5.6179627812857191E-3</c:v>
                </c:pt>
                <c:pt idx="1793">
                  <c:v>2.6946413191000003E-2</c:v>
                </c:pt>
                <c:pt idx="1794">
                  <c:v>5.7159850594357145E-2</c:v>
                </c:pt>
                <c:pt idx="1795">
                  <c:v>7.5802138576500006E-2</c:v>
                </c:pt>
                <c:pt idx="1796">
                  <c:v>9.6604433253928576E-2</c:v>
                </c:pt>
                <c:pt idx="1797">
                  <c:v>0.11878394232771429</c:v>
                </c:pt>
                <c:pt idx="1798">
                  <c:v>0.13178212983271428</c:v>
                </c:pt>
                <c:pt idx="1799">
                  <c:v>0.14478031733771429</c:v>
                </c:pt>
                <c:pt idx="1800">
                  <c:v>0.1577785048427143</c:v>
                </c:pt>
                <c:pt idx="1801">
                  <c:v>0.16945565005550001</c:v>
                </c:pt>
                <c:pt idx="1802">
                  <c:v>0.17945395722592858</c:v>
                </c:pt>
                <c:pt idx="1803">
                  <c:v>0.1833628369427143</c:v>
                </c:pt>
                <c:pt idx="1804">
                  <c:v>0.18639657213549995</c:v>
                </c:pt>
                <c:pt idx="1805">
                  <c:v>0.18932368394035712</c:v>
                </c:pt>
                <c:pt idx="1806">
                  <c:v>0.19225079574521425</c:v>
                </c:pt>
                <c:pt idx="1807">
                  <c:v>0.19517790755007142</c:v>
                </c:pt>
                <c:pt idx="1808">
                  <c:v>0.19857849816585713</c:v>
                </c:pt>
                <c:pt idx="1809">
                  <c:v>0.20537144979185712</c:v>
                </c:pt>
                <c:pt idx="1810">
                  <c:v>0.21303581990235718</c:v>
                </c:pt>
                <c:pt idx="1811">
                  <c:v>0.22006913492378577</c:v>
                </c:pt>
                <c:pt idx="1812">
                  <c:v>0.23036269620657146</c:v>
                </c:pt>
                <c:pt idx="1813">
                  <c:v>0.24065625748935718</c:v>
                </c:pt>
                <c:pt idx="1814">
                  <c:v>0.2509498187721429</c:v>
                </c:pt>
                <c:pt idx="1815">
                  <c:v>0.25943005231650001</c:v>
                </c:pt>
                <c:pt idx="1816">
                  <c:v>0.26540440776421431</c:v>
                </c:pt>
                <c:pt idx="1817">
                  <c:v>0.28038217219371431</c:v>
                </c:pt>
                <c:pt idx="1818">
                  <c:v>0.28949915887257144</c:v>
                </c:pt>
                <c:pt idx="1819">
                  <c:v>0.29576759306099998</c:v>
                </c:pt>
                <c:pt idx="1820">
                  <c:v>0.30203602724942857</c:v>
                </c:pt>
                <c:pt idx="1821">
                  <c:v>0.30830446143785711</c:v>
                </c:pt>
                <c:pt idx="1822">
                  <c:v>0.31432655679342858</c:v>
                </c:pt>
                <c:pt idx="1823">
                  <c:v>0.32591076038571426</c:v>
                </c:pt>
                <c:pt idx="1824">
                  <c:v>0.33811031599192853</c:v>
                </c:pt>
                <c:pt idx="1825">
                  <c:v>0.35051218566042858</c:v>
                </c:pt>
                <c:pt idx="1826">
                  <c:v>0.36680178612499997</c:v>
                </c:pt>
                <c:pt idx="1827">
                  <c:v>0.38309138658957143</c:v>
                </c:pt>
                <c:pt idx="1828">
                  <c:v>0.39938098705414288</c:v>
                </c:pt>
                <c:pt idx="1829">
                  <c:v>0.41645998037350002</c:v>
                </c:pt>
                <c:pt idx="1830">
                  <c:v>0.44214876364735722</c:v>
                </c:pt>
                <c:pt idx="1831">
                  <c:v>0.46403415264850001</c:v>
                </c:pt>
                <c:pt idx="1832">
                  <c:v>0.49118827534121434</c:v>
                </c:pt>
                <c:pt idx="1833">
                  <c:v>0.52100540174064291</c:v>
                </c:pt>
                <c:pt idx="1834">
                  <c:v>0.55082252814007149</c:v>
                </c:pt>
                <c:pt idx="1835">
                  <c:v>0.58063965453950017</c:v>
                </c:pt>
                <c:pt idx="1836">
                  <c:v>0.60979870793221436</c:v>
                </c:pt>
                <c:pt idx="1837">
                  <c:v>0.63063785247528581</c:v>
                </c:pt>
                <c:pt idx="1838">
                  <c:v>0.65274695935464278</c:v>
                </c:pt>
                <c:pt idx="1839">
                  <c:v>0.67492181113400007</c:v>
                </c:pt>
                <c:pt idx="1840">
                  <c:v>0.69801606642957137</c:v>
                </c:pt>
                <c:pt idx="1841">
                  <c:v>0.72111032172514278</c:v>
                </c:pt>
                <c:pt idx="1842">
                  <c:v>0.7442045770207143</c:v>
                </c:pt>
                <c:pt idx="1843">
                  <c:v>0.77530368760314272</c:v>
                </c:pt>
                <c:pt idx="1844">
                  <c:v>0.8022713067994286</c:v>
                </c:pt>
                <c:pt idx="1845">
                  <c:v>0.83398554928671431</c:v>
                </c:pt>
                <c:pt idx="1846">
                  <c:v>0.86428512962171433</c:v>
                </c:pt>
                <c:pt idx="1847">
                  <c:v>0.88907630388107162</c:v>
                </c:pt>
                <c:pt idx="1848">
                  <c:v>0.91386747814042868</c:v>
                </c:pt>
                <c:pt idx="1849">
                  <c:v>0.93865865239978585</c:v>
                </c:pt>
                <c:pt idx="1850">
                  <c:v>0.96209949859371435</c:v>
                </c:pt>
                <c:pt idx="1851">
                  <c:v>0.98758843466428581</c:v>
                </c:pt>
                <c:pt idx="1852">
                  <c:v>1.0110608797789287</c:v>
                </c:pt>
                <c:pt idx="1853">
                  <c:v>1.0340498526820714</c:v>
                </c:pt>
                <c:pt idx="1854">
                  <c:v>1.0431165691250714</c:v>
                </c:pt>
                <c:pt idx="1855">
                  <c:v>1.0521832855680715</c:v>
                </c:pt>
                <c:pt idx="1856">
                  <c:v>1.0612500020110716</c:v>
                </c:pt>
                <c:pt idx="1857">
                  <c:v>1.0717346267357144</c:v>
                </c:pt>
                <c:pt idx="1858">
                  <c:v>1.082288476490143</c:v>
                </c:pt>
                <c:pt idx="1859">
                  <c:v>1.0815751984657145</c:v>
                </c:pt>
                <c:pt idx="1860">
                  <c:v>1.0781782795809287</c:v>
                </c:pt>
                <c:pt idx="1861">
                  <c:v>1.0773014081147858</c:v>
                </c:pt>
                <c:pt idx="1862">
                  <c:v>1.0764245366486429</c:v>
                </c:pt>
                <c:pt idx="1863">
                  <c:v>1.0755476651825</c:v>
                </c:pt>
                <c:pt idx="1864">
                  <c:v>1.0759052545448573</c:v>
                </c:pt>
                <c:pt idx="1865">
                  <c:v>1.074114201754357</c:v>
                </c:pt>
                <c:pt idx="1866">
                  <c:v>1.0741946685717856</c:v>
                </c:pt>
                <c:pt idx="1867">
                  <c:v>1.0756301292702857</c:v>
                </c:pt>
                <c:pt idx="1868">
                  <c:v>1.0859814826976426</c:v>
                </c:pt>
                <c:pt idx="1869">
                  <c:v>1.0963328361249998</c:v>
                </c:pt>
                <c:pt idx="1870">
                  <c:v>1.1066841895523569</c:v>
                </c:pt>
                <c:pt idx="1871">
                  <c:v>1.1098422105049999</c:v>
                </c:pt>
                <c:pt idx="1872">
                  <c:v>1.1132504444519999</c:v>
                </c:pt>
                <c:pt idx="1873">
                  <c:v>1.1235149169723571</c:v>
                </c:pt>
                <c:pt idx="1874">
                  <c:v>1.1382712680059286</c:v>
                </c:pt>
                <c:pt idx="1875">
                  <c:v>1.1474831113874999</c:v>
                </c:pt>
                <c:pt idx="1876">
                  <c:v>1.1566949547690712</c:v>
                </c:pt>
                <c:pt idx="1877">
                  <c:v>1.1659067981506428</c:v>
                </c:pt>
                <c:pt idx="1878">
                  <c:v>1.1800681043174284</c:v>
                </c:pt>
                <c:pt idx="1879">
                  <c:v>1.1952518851737142</c:v>
                </c:pt>
                <c:pt idx="1880">
                  <c:v>1.2098846463600001</c:v>
                </c:pt>
                <c:pt idx="1881">
                  <c:v>1.2169363406027143</c:v>
                </c:pt>
                <c:pt idx="1882">
                  <c:v>1.2205818456114286</c:v>
                </c:pt>
                <c:pt idx="1883">
                  <c:v>1.2242273506201429</c:v>
                </c:pt>
                <c:pt idx="1884">
                  <c:v>1.227872855628857</c:v>
                </c:pt>
                <c:pt idx="1885">
                  <c:v>1.2260821638447859</c:v>
                </c:pt>
                <c:pt idx="1886">
                  <c:v>1.2279939738548571</c:v>
                </c:pt>
                <c:pt idx="1887">
                  <c:v>1.2297694238695001</c:v>
                </c:pt>
                <c:pt idx="1888">
                  <c:v>1.2259303437489284</c:v>
                </c:pt>
                <c:pt idx="1889">
                  <c:v>1.2385172258252857</c:v>
                </c:pt>
                <c:pt idx="1890">
                  <c:v>1.2511041079016429</c:v>
                </c:pt>
                <c:pt idx="1891">
                  <c:v>1.263690989978</c:v>
                </c:pt>
                <c:pt idx="1892">
                  <c:v>1.2721430141536427</c:v>
                </c:pt>
                <c:pt idx="1893">
                  <c:v>1.2852955461464286</c:v>
                </c:pt>
                <c:pt idx="1894">
                  <c:v>1.2933170755575001</c:v>
                </c:pt>
                <c:pt idx="1895">
                  <c:v>1.3059076889827854</c:v>
                </c:pt>
                <c:pt idx="1896">
                  <c:v>1.32008240042</c:v>
                </c:pt>
                <c:pt idx="1897">
                  <c:v>1.3342571118572142</c:v>
                </c:pt>
                <c:pt idx="1898">
                  <c:v>1.3484318232944286</c:v>
                </c:pt>
                <c:pt idx="1899">
                  <c:v>1.3726353768267143</c:v>
                </c:pt>
                <c:pt idx="1900">
                  <c:v>1.3874806420390713</c:v>
                </c:pt>
                <c:pt idx="1901">
                  <c:v>1.3934374390755713</c:v>
                </c:pt>
                <c:pt idx="1902">
                  <c:v>1.4001627243986428</c:v>
                </c:pt>
                <c:pt idx="1903">
                  <c:v>1.3989310848767855</c:v>
                </c:pt>
                <c:pt idx="1904">
                  <c:v>1.3976994453549281</c:v>
                </c:pt>
                <c:pt idx="1905">
                  <c:v>1.3964678058330713</c:v>
                </c:pt>
                <c:pt idx="1906">
                  <c:v>1.3922277964802141</c:v>
                </c:pt>
                <c:pt idx="1907">
                  <c:v>1.3870634984290002</c:v>
                </c:pt>
                <c:pt idx="1908">
                  <c:v>1.3846700657421429</c:v>
                </c:pt>
                <c:pt idx="1909">
                  <c:v>1.3773840248760003</c:v>
                </c:pt>
                <c:pt idx="1910">
                  <c:v>1.373895059516143</c:v>
                </c:pt>
                <c:pt idx="1911">
                  <c:v>1.3704060941562857</c:v>
                </c:pt>
                <c:pt idx="1912">
                  <c:v>1.3669171287964286</c:v>
                </c:pt>
                <c:pt idx="1913">
                  <c:v>1.3584482046244286</c:v>
                </c:pt>
                <c:pt idx="1914">
                  <c:v>1.3633480681547858</c:v>
                </c:pt>
                <c:pt idx="1915">
                  <c:v>1.3737063083834287</c:v>
                </c:pt>
                <c:pt idx="1916">
                  <c:v>1.3914684443530716</c:v>
                </c:pt>
                <c:pt idx="1917">
                  <c:v>1.4084252200298573</c:v>
                </c:pt>
                <c:pt idx="1918">
                  <c:v>1.4253819957066427</c:v>
                </c:pt>
                <c:pt idx="1919">
                  <c:v>1.4423387713834284</c:v>
                </c:pt>
                <c:pt idx="1920">
                  <c:v>1.4568214727855711</c:v>
                </c:pt>
                <c:pt idx="1921">
                  <c:v>1.4691325606297856</c:v>
                </c:pt>
                <c:pt idx="1922">
                  <c:v>1.4771923032924996</c:v>
                </c:pt>
                <c:pt idx="1923">
                  <c:v>1.4926971553147141</c:v>
                </c:pt>
                <c:pt idx="1924">
                  <c:v>1.5041565400522856</c:v>
                </c:pt>
                <c:pt idx="1925">
                  <c:v>1.5156159247898573</c:v>
                </c:pt>
                <c:pt idx="1926">
                  <c:v>1.5270753095274288</c:v>
                </c:pt>
                <c:pt idx="1927">
                  <c:v>1.5387490124920713</c:v>
                </c:pt>
                <c:pt idx="1928">
                  <c:v>1.5390461272312856</c:v>
                </c:pt>
                <c:pt idx="1929">
                  <c:v>1.5383100302155712</c:v>
                </c:pt>
                <c:pt idx="1930">
                  <c:v>1.5333966269862143</c:v>
                </c:pt>
                <c:pt idx="1931">
                  <c:v>1.5274129913681429</c:v>
                </c:pt>
                <c:pt idx="1932">
                  <c:v>1.5214293557500713</c:v>
                </c:pt>
                <c:pt idx="1933">
                  <c:v>1.515445720132</c:v>
                </c:pt>
                <c:pt idx="1934">
                  <c:v>1.5092522422459997</c:v>
                </c:pt>
                <c:pt idx="1935">
                  <c:v>1.4999103973676426</c:v>
                </c:pt>
                <c:pt idx="1936">
                  <c:v>1.4993170031813572</c:v>
                </c:pt>
                <c:pt idx="1937">
                  <c:v>1.4956159194208571</c:v>
                </c:pt>
                <c:pt idx="1938">
                  <c:v>1.4904757486829285</c:v>
                </c:pt>
                <c:pt idx="1939">
                  <c:v>1.4853355779449999</c:v>
                </c:pt>
                <c:pt idx="1940">
                  <c:v>1.4801954072070718</c:v>
                </c:pt>
                <c:pt idx="1941">
                  <c:v>1.4735156231648574</c:v>
                </c:pt>
                <c:pt idx="1942">
                  <c:v>1.4762249418847144</c:v>
                </c:pt>
                <c:pt idx="1943">
                  <c:v>1.555226934994</c:v>
                </c:pt>
                <c:pt idx="1944">
                  <c:v>1.626556221427</c:v>
                </c:pt>
                <c:pt idx="1945">
                  <c:v>1.7387542530719999</c:v>
                </c:pt>
                <c:pt idx="1946">
                  <c:v>1.7387542530719999</c:v>
                </c:pt>
                <c:pt idx="1947">
                  <c:v>1.7387542530719999</c:v>
                </c:pt>
                <c:pt idx="1948">
                  <c:v>1.7009304410749999</c:v>
                </c:pt>
                <c:pt idx="1949">
                  <c:v>1.890312047808</c:v>
                </c:pt>
                <c:pt idx="1950">
                  <c:v>1.900012437015</c:v>
                </c:pt>
                <c:pt idx="1951">
                  <c:v>1.9079095174830001</c:v>
                </c:pt>
                <c:pt idx="1952">
                  <c:v>1.8165908667949999</c:v>
                </c:pt>
                <c:pt idx="1953">
                  <c:v>1.8165908667949999</c:v>
                </c:pt>
                <c:pt idx="1954">
                  <c:v>1.8165908667949999</c:v>
                </c:pt>
                <c:pt idx="1955">
                  <c:v>1.8586995409410001</c:v>
                </c:pt>
                <c:pt idx="1956">
                  <c:v>1.9799266662799999</c:v>
                </c:pt>
                <c:pt idx="1957">
                  <c:v>1.831244721664</c:v>
                </c:pt>
                <c:pt idx="1958">
                  <c:v>2.1002099920830002</c:v>
                </c:pt>
                <c:pt idx="1959">
                  <c:v>2.2032633956269998</c:v>
                </c:pt>
                <c:pt idx="1960">
                  <c:v>2.2032633956269998</c:v>
                </c:pt>
                <c:pt idx="1961">
                  <c:v>2.2032633956269998</c:v>
                </c:pt>
                <c:pt idx="1962">
                  <c:v>2.2032633956269998</c:v>
                </c:pt>
                <c:pt idx="1963">
                  <c:v>2.2032633956269998</c:v>
                </c:pt>
                <c:pt idx="1964">
                  <c:v>2.0632707257040002</c:v>
                </c:pt>
                <c:pt idx="1965">
                  <c:v>1.949772586318</c:v>
                </c:pt>
                <c:pt idx="1966">
                  <c:v>1.8899442956050001</c:v>
                </c:pt>
                <c:pt idx="1967">
                  <c:v>1.8899442956050001</c:v>
                </c:pt>
                <c:pt idx="1968">
                  <c:v>1.8899442956050001</c:v>
                </c:pt>
                <c:pt idx="1969">
                  <c:v>1.9053064636549999</c:v>
                </c:pt>
                <c:pt idx="1970">
                  <c:v>1.8555113184230001</c:v>
                </c:pt>
                <c:pt idx="1971">
                  <c:v>1.9194898217180001</c:v>
                </c:pt>
                <c:pt idx="1972">
                  <c:v>1.94188575021</c:v>
                </c:pt>
                <c:pt idx="1973">
                  <c:v>1.913774446903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E-4AC5-A2A6-4CB14004C61F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0.35972857142857134</c:v>
                </c:pt>
                <c:pt idx="1765">
                  <c:v>0.35972857142857134</c:v>
                </c:pt>
                <c:pt idx="1766">
                  <c:v>0.35768571428571427</c:v>
                </c:pt>
                <c:pt idx="1767">
                  <c:v>0.35851428571428567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0.36016428571428571</c:v>
                </c:pt>
                <c:pt idx="1782">
                  <c:v>0.36432857142857145</c:v>
                </c:pt>
                <c:pt idx="1783">
                  <c:v>0.36849285714285712</c:v>
                </c:pt>
                <c:pt idx="1784">
                  <c:v>0.37206428571428568</c:v>
                </c:pt>
                <c:pt idx="1785">
                  <c:v>0.37563571428571418</c:v>
                </c:pt>
                <c:pt idx="1786">
                  <c:v>0.3792071428571428</c:v>
                </c:pt>
                <c:pt idx="1787">
                  <c:v>0.38277857142857136</c:v>
                </c:pt>
                <c:pt idx="1788">
                  <c:v>0.38634999999999992</c:v>
                </c:pt>
                <c:pt idx="1789">
                  <c:v>0.38992142857142847</c:v>
                </c:pt>
                <c:pt idx="1790">
                  <c:v>0.39349285714285703</c:v>
                </c:pt>
                <c:pt idx="1791">
                  <c:v>0.39706428571428559</c:v>
                </c:pt>
                <c:pt idx="1792">
                  <c:v>0.40063571428571415</c:v>
                </c:pt>
                <c:pt idx="1793">
                  <c:v>0.40420714285714271</c:v>
                </c:pt>
                <c:pt idx="1794">
                  <c:v>0.40777857142857127</c:v>
                </c:pt>
                <c:pt idx="1795">
                  <c:v>0.4082857142857142</c:v>
                </c:pt>
                <c:pt idx="1796">
                  <c:v>0.40769285714285702</c:v>
                </c:pt>
                <c:pt idx="1797">
                  <c:v>0.40709999999999985</c:v>
                </c:pt>
                <c:pt idx="1798">
                  <c:v>0.40709999999999985</c:v>
                </c:pt>
                <c:pt idx="1799">
                  <c:v>0.40709999999999985</c:v>
                </c:pt>
                <c:pt idx="1800">
                  <c:v>0.40709999999999985</c:v>
                </c:pt>
                <c:pt idx="1801">
                  <c:v>0.40709999999999985</c:v>
                </c:pt>
                <c:pt idx="1802">
                  <c:v>0.40709999999999985</c:v>
                </c:pt>
                <c:pt idx="1803">
                  <c:v>0.40709999999999985</c:v>
                </c:pt>
                <c:pt idx="1804">
                  <c:v>0.40709999999999985</c:v>
                </c:pt>
                <c:pt idx="1805">
                  <c:v>0.40709999999999985</c:v>
                </c:pt>
                <c:pt idx="1806">
                  <c:v>0.40709999999999985</c:v>
                </c:pt>
                <c:pt idx="1807">
                  <c:v>0.40709999999999985</c:v>
                </c:pt>
                <c:pt idx="1808">
                  <c:v>0.40709999999999985</c:v>
                </c:pt>
                <c:pt idx="1809">
                  <c:v>0.40709999999999985</c:v>
                </c:pt>
                <c:pt idx="1810">
                  <c:v>0.40709999999999985</c:v>
                </c:pt>
                <c:pt idx="1811">
                  <c:v>0.41271428571428564</c:v>
                </c:pt>
                <c:pt idx="1812">
                  <c:v>0.42077857142857134</c:v>
                </c:pt>
                <c:pt idx="1813">
                  <c:v>0.42884285714285703</c:v>
                </c:pt>
                <c:pt idx="1814">
                  <c:v>0.43690714285714272</c:v>
                </c:pt>
                <c:pt idx="1815">
                  <c:v>0.44189285714285698</c:v>
                </c:pt>
                <c:pt idx="1816">
                  <c:v>0.44687857142857129</c:v>
                </c:pt>
                <c:pt idx="1817">
                  <c:v>0.45186428571428555</c:v>
                </c:pt>
                <c:pt idx="1818">
                  <c:v>0.45684999999999987</c:v>
                </c:pt>
                <c:pt idx="1819">
                  <c:v>0.46144285714285704</c:v>
                </c:pt>
                <c:pt idx="1820">
                  <c:v>0.46603571428571422</c:v>
                </c:pt>
                <c:pt idx="1821">
                  <c:v>0.47062857142857145</c:v>
                </c:pt>
                <c:pt idx="1822">
                  <c:v>0.47522142857142857</c:v>
                </c:pt>
                <c:pt idx="1823">
                  <c:v>0.47981428571428575</c:v>
                </c:pt>
                <c:pt idx="1824">
                  <c:v>0.48440714285714292</c:v>
                </c:pt>
                <c:pt idx="1825">
                  <c:v>0.48338571428571431</c:v>
                </c:pt>
                <c:pt idx="1826">
                  <c:v>0.47991428571428579</c:v>
                </c:pt>
                <c:pt idx="1827">
                  <c:v>0.47644285714285717</c:v>
                </c:pt>
                <c:pt idx="1828">
                  <c:v>0.47297142857142854</c:v>
                </c:pt>
                <c:pt idx="1829">
                  <c:v>0.47257857142857146</c:v>
                </c:pt>
                <c:pt idx="1830">
                  <c:v>0.47218571428571426</c:v>
                </c:pt>
                <c:pt idx="1831">
                  <c:v>0.47179285714285718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0.4877285714285714</c:v>
                </c:pt>
                <c:pt idx="1844">
                  <c:v>0.49626428571428566</c:v>
                </c:pt>
                <c:pt idx="1845">
                  <c:v>0.50875000000000004</c:v>
                </c:pt>
                <c:pt idx="1846">
                  <c:v>0.52123571428571425</c:v>
                </c:pt>
                <c:pt idx="1847">
                  <c:v>0.53372142857142868</c:v>
                </c:pt>
                <c:pt idx="1848">
                  <c:v>0.54620714285714289</c:v>
                </c:pt>
                <c:pt idx="1849">
                  <c:v>0.55869285714285721</c:v>
                </c:pt>
                <c:pt idx="1850">
                  <c:v>0.57042857142857151</c:v>
                </c:pt>
                <c:pt idx="1851">
                  <c:v>0.5821642857142858</c:v>
                </c:pt>
                <c:pt idx="1852">
                  <c:v>0.59389999999999998</c:v>
                </c:pt>
                <c:pt idx="1853">
                  <c:v>0.60563571428571439</c:v>
                </c:pt>
                <c:pt idx="1854">
                  <c:v>0.61737142857142857</c:v>
                </c:pt>
                <c:pt idx="1855">
                  <c:v>0.62910714285714298</c:v>
                </c:pt>
                <c:pt idx="1856">
                  <c:v>0.64084285714285716</c:v>
                </c:pt>
                <c:pt idx="1857">
                  <c:v>0.63624999999999987</c:v>
                </c:pt>
                <c:pt idx="1858">
                  <c:v>0.63996428571428565</c:v>
                </c:pt>
                <c:pt idx="1859">
                  <c:v>0.63972857142857131</c:v>
                </c:pt>
                <c:pt idx="1860">
                  <c:v>0.63949285714285709</c:v>
                </c:pt>
                <c:pt idx="1861">
                  <c:v>0.63925714285714286</c:v>
                </c:pt>
                <c:pt idx="1862">
                  <c:v>0.63902142857142863</c:v>
                </c:pt>
                <c:pt idx="1863">
                  <c:v>0.6387857142857144</c:v>
                </c:pt>
                <c:pt idx="1864">
                  <c:v>0.6393000000000002</c:v>
                </c:pt>
                <c:pt idx="1865">
                  <c:v>0.63981428571428567</c:v>
                </c:pt>
                <c:pt idx="1866">
                  <c:v>0.64032857142857147</c:v>
                </c:pt>
                <c:pt idx="1867">
                  <c:v>0.64084285714285727</c:v>
                </c:pt>
                <c:pt idx="1868">
                  <c:v>0.64135714285714285</c:v>
                </c:pt>
                <c:pt idx="1869">
                  <c:v>0.64187142857142854</c:v>
                </c:pt>
                <c:pt idx="1870">
                  <c:v>0.64238571428571434</c:v>
                </c:pt>
                <c:pt idx="1871">
                  <c:v>0.64290000000000014</c:v>
                </c:pt>
                <c:pt idx="1872">
                  <c:v>0.64290000000000014</c:v>
                </c:pt>
                <c:pt idx="1873">
                  <c:v>0.66432857142857149</c:v>
                </c:pt>
                <c:pt idx="1874">
                  <c:v>0.67495714285714292</c:v>
                </c:pt>
                <c:pt idx="1875">
                  <c:v>0.68558571428571446</c:v>
                </c:pt>
                <c:pt idx="1876">
                  <c:v>0.69630000000000003</c:v>
                </c:pt>
                <c:pt idx="1877">
                  <c:v>0.70701428571428571</c:v>
                </c:pt>
                <c:pt idx="1878">
                  <c:v>0.71772857142857127</c:v>
                </c:pt>
                <c:pt idx="1879">
                  <c:v>0.72844285714285706</c:v>
                </c:pt>
                <c:pt idx="1880">
                  <c:v>0.73915714285714273</c:v>
                </c:pt>
                <c:pt idx="1881">
                  <c:v>0.75037857142857145</c:v>
                </c:pt>
                <c:pt idx="1882">
                  <c:v>0.76160000000000017</c:v>
                </c:pt>
                <c:pt idx="1883">
                  <c:v>0.77282142857142877</c:v>
                </c:pt>
                <c:pt idx="1884">
                  <c:v>0.78404285714285749</c:v>
                </c:pt>
                <c:pt idx="1885">
                  <c:v>0.79526428571428587</c:v>
                </c:pt>
                <c:pt idx="1886">
                  <c:v>0.80648571428571458</c:v>
                </c:pt>
                <c:pt idx="1887">
                  <c:v>0.7962785714285715</c:v>
                </c:pt>
                <c:pt idx="1888">
                  <c:v>0.79687142857142867</c:v>
                </c:pt>
                <c:pt idx="1889">
                  <c:v>0.79746428571428585</c:v>
                </c:pt>
                <c:pt idx="1890">
                  <c:v>0.79797142857142866</c:v>
                </c:pt>
                <c:pt idx="1891">
                  <c:v>0.79847857142857148</c:v>
                </c:pt>
                <c:pt idx="1892">
                  <c:v>0.79898571428571441</c:v>
                </c:pt>
                <c:pt idx="1893">
                  <c:v>0.79949285714285723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0.81233571428571427</c:v>
                </c:pt>
                <c:pt idx="1902">
                  <c:v>0.82552142857142852</c:v>
                </c:pt>
                <c:pt idx="1903">
                  <c:v>0.83878571428571413</c:v>
                </c:pt>
                <c:pt idx="1904">
                  <c:v>0.85204999999999997</c:v>
                </c:pt>
                <c:pt idx="1905">
                  <c:v>0.86531428571428559</c:v>
                </c:pt>
                <c:pt idx="1906">
                  <c:v>0.87857857142857121</c:v>
                </c:pt>
                <c:pt idx="1907">
                  <c:v>0.89184285714285694</c:v>
                </c:pt>
                <c:pt idx="1908">
                  <c:v>0.90510714285714278</c:v>
                </c:pt>
                <c:pt idx="1909">
                  <c:v>0.91837142857142839</c:v>
                </c:pt>
                <c:pt idx="1910">
                  <c:v>0.93163571428571412</c:v>
                </c:pt>
                <c:pt idx="1911">
                  <c:v>0.94489999999999974</c:v>
                </c:pt>
                <c:pt idx="1912">
                  <c:v>0.95816428571428547</c:v>
                </c:pt>
                <c:pt idx="1913">
                  <c:v>0.9714285714285712</c:v>
                </c:pt>
                <c:pt idx="1914">
                  <c:v>0.98469285714285693</c:v>
                </c:pt>
                <c:pt idx="1915">
                  <c:v>0.98562142857142832</c:v>
                </c:pt>
                <c:pt idx="1916">
                  <c:v>0.98569999999999969</c:v>
                </c:pt>
                <c:pt idx="1917">
                  <c:v>0.98569999999999969</c:v>
                </c:pt>
                <c:pt idx="1918">
                  <c:v>0.98569999999999969</c:v>
                </c:pt>
                <c:pt idx="1919">
                  <c:v>0.98569999999999969</c:v>
                </c:pt>
                <c:pt idx="1920">
                  <c:v>0.98569999999999969</c:v>
                </c:pt>
                <c:pt idx="1921">
                  <c:v>0.98569999999999969</c:v>
                </c:pt>
                <c:pt idx="1922">
                  <c:v>0.98569999999999969</c:v>
                </c:pt>
                <c:pt idx="1923">
                  <c:v>0.98569999999999969</c:v>
                </c:pt>
                <c:pt idx="1924">
                  <c:v>0.98569999999999969</c:v>
                </c:pt>
                <c:pt idx="1925">
                  <c:v>0.98569999999999969</c:v>
                </c:pt>
                <c:pt idx="1926">
                  <c:v>0.98569999999999969</c:v>
                </c:pt>
                <c:pt idx="1927">
                  <c:v>0.98569999999999969</c:v>
                </c:pt>
                <c:pt idx="1928">
                  <c:v>0.98569999999999969</c:v>
                </c:pt>
                <c:pt idx="1929">
                  <c:v>0.98569999999999969</c:v>
                </c:pt>
                <c:pt idx="1930">
                  <c:v>0.98569999999999969</c:v>
                </c:pt>
                <c:pt idx="1931">
                  <c:v>0.98569999999999969</c:v>
                </c:pt>
                <c:pt idx="1932">
                  <c:v>0.98569999999999969</c:v>
                </c:pt>
                <c:pt idx="1933">
                  <c:v>0.98569999999999969</c:v>
                </c:pt>
                <c:pt idx="1934">
                  <c:v>0.97957857142857119</c:v>
                </c:pt>
                <c:pt idx="1935">
                  <c:v>0.97670714285714255</c:v>
                </c:pt>
                <c:pt idx="1936">
                  <c:v>0.97356428571428566</c:v>
                </c:pt>
                <c:pt idx="1937">
                  <c:v>0.97238571428571419</c:v>
                </c:pt>
                <c:pt idx="1938">
                  <c:v>0.97136428571428568</c:v>
                </c:pt>
                <c:pt idx="1939">
                  <c:v>0.97034285714285695</c:v>
                </c:pt>
                <c:pt idx="1940">
                  <c:v>0.96932142857142856</c:v>
                </c:pt>
                <c:pt idx="1941">
                  <c:v>0.96829999999999983</c:v>
                </c:pt>
                <c:pt idx="1942">
                  <c:v>0.96727857142857132</c:v>
                </c:pt>
                <c:pt idx="1943">
                  <c:v>0.97140000000000004</c:v>
                </c:pt>
                <c:pt idx="1944">
                  <c:v>0.97140000000000004</c:v>
                </c:pt>
                <c:pt idx="1945">
                  <c:v>0.97140000000000004</c:v>
                </c:pt>
                <c:pt idx="1946">
                  <c:v>0.97140000000000004</c:v>
                </c:pt>
                <c:pt idx="1947">
                  <c:v>0.97140000000000004</c:v>
                </c:pt>
                <c:pt idx="1948">
                  <c:v>0.97860000000000003</c:v>
                </c:pt>
                <c:pt idx="1949">
                  <c:v>0.97860000000000003</c:v>
                </c:pt>
                <c:pt idx="1950">
                  <c:v>0.97860000000000003</c:v>
                </c:pt>
                <c:pt idx="1951">
                  <c:v>0.97860000000000003</c:v>
                </c:pt>
                <c:pt idx="1952">
                  <c:v>0.97860000000000003</c:v>
                </c:pt>
                <c:pt idx="1953">
                  <c:v>0.97860000000000003</c:v>
                </c:pt>
                <c:pt idx="1954">
                  <c:v>0.97860000000000003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0.8</c:v>
                </c:pt>
                <c:pt idx="1963">
                  <c:v>0.8</c:v>
                </c:pt>
                <c:pt idx="1964">
                  <c:v>1.0444</c:v>
                </c:pt>
                <c:pt idx="1965">
                  <c:v>1.1000000000000001</c:v>
                </c:pt>
                <c:pt idx="1966">
                  <c:v>1.1499999999999999</c:v>
                </c:pt>
                <c:pt idx="1967">
                  <c:v>1.1499999999999999</c:v>
                </c:pt>
                <c:pt idx="1968">
                  <c:v>1.1499999999999999</c:v>
                </c:pt>
                <c:pt idx="1969">
                  <c:v>1.1499999999999999</c:v>
                </c:pt>
                <c:pt idx="1970">
                  <c:v>1.1499999999999999</c:v>
                </c:pt>
                <c:pt idx="1971">
                  <c:v>1.1499999999999999</c:v>
                </c:pt>
                <c:pt idx="1972">
                  <c:v>1.1499999999999999</c:v>
                </c:pt>
                <c:pt idx="1973">
                  <c:v>1.1499999999999999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AE-4AC5-A2A6-4CB14004C61F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AE-4AC5-A2A6-4CB14004C61F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AE-4AC5-A2A6-4CB14004C61F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200</c:v>
                </c:pt>
                <c:pt idx="1936">
                  <c:v>-100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AE-4AC5-A2A6-4CB14004C61F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-3.9399999999999998E-2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-0.15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-0.12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0.03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0.16999999999999998</c:v>
                </c:pt>
                <c:pt idx="1796">
                  <c:v>0.16999999999999998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0.22500000000000001</c:v>
                </c:pt>
                <c:pt idx="1825">
                  <c:v>0.22</c:v>
                </c:pt>
                <c:pt idx="1826">
                  <c:v>0.25499999999999995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0.28333333333333338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0.75666666666666671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0.70000000000000007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0.76666666666666661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1.0550000000000002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1.2466666666666668</c:v>
                </c:pt>
                <c:pt idx="1894">
                  <c:v>1.3</c:v>
                </c:pt>
                <c:pt idx="1895">
                  <c:v>1.2933333333333332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1.3800000000000001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1.3999999999999997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1.905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2.1624999999999996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FAE-4AC5-A2A6-4CB14004C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4343"/>
          <c:min val="43983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20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17: 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</a:t>
            </a:r>
            <a:r>
              <a:rPr lang="he-IL" sz="2000" b="0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מנוכי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עונתיות, יוני 2020 עד מאי 2021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1.0029478978999999</c:v>
                </c:pt>
                <c:pt idx="1526">
                  <c:v>1.0029478978999999</c:v>
                </c:pt>
                <c:pt idx="1527">
                  <c:v>1.0029478978999999</c:v>
                </c:pt>
                <c:pt idx="1528">
                  <c:v>0.76817900920000004</c:v>
                </c:pt>
                <c:pt idx="1529">
                  <c:v>0.5237344505</c:v>
                </c:pt>
                <c:pt idx="1530">
                  <c:v>0.5237344505</c:v>
                </c:pt>
                <c:pt idx="1531">
                  <c:v>0.59814784440000002</c:v>
                </c:pt>
                <c:pt idx="1532">
                  <c:v>0.53790853199999999</c:v>
                </c:pt>
                <c:pt idx="1533">
                  <c:v>0.53790853199999999</c:v>
                </c:pt>
                <c:pt idx="1534">
                  <c:v>0.53790853199999999</c:v>
                </c:pt>
                <c:pt idx="1535">
                  <c:v>0.45407947939999999</c:v>
                </c:pt>
                <c:pt idx="1536">
                  <c:v>0.2376562019</c:v>
                </c:pt>
                <c:pt idx="1537">
                  <c:v>8.6860515999999999E-2</c:v>
                </c:pt>
                <c:pt idx="1538">
                  <c:v>0.1151558855</c:v>
                </c:pt>
                <c:pt idx="1539">
                  <c:v>-0.1837543572</c:v>
                </c:pt>
                <c:pt idx="1540">
                  <c:v>-0.1837543572</c:v>
                </c:pt>
                <c:pt idx="1541">
                  <c:v>-0.1837543572</c:v>
                </c:pt>
                <c:pt idx="1542">
                  <c:v>6.0922220800000003E-2</c:v>
                </c:pt>
                <c:pt idx="1543">
                  <c:v>0.33697441789999999</c:v>
                </c:pt>
                <c:pt idx="1544">
                  <c:v>0.77961748340000003</c:v>
                </c:pt>
                <c:pt idx="1545">
                  <c:v>0.87166740539999998</c:v>
                </c:pt>
                <c:pt idx="1546">
                  <c:v>1.1187093602</c:v>
                </c:pt>
                <c:pt idx="1547">
                  <c:v>1.1187093602</c:v>
                </c:pt>
                <c:pt idx="1548">
                  <c:v>1.1187093602</c:v>
                </c:pt>
                <c:pt idx="1549">
                  <c:v>0.98754917470000003</c:v>
                </c:pt>
                <c:pt idx="1550">
                  <c:v>0.94508841570000002</c:v>
                </c:pt>
                <c:pt idx="1551">
                  <c:v>0.97245121810000001</c:v>
                </c:pt>
                <c:pt idx="1552">
                  <c:v>0.95125964679999997</c:v>
                </c:pt>
                <c:pt idx="1553">
                  <c:v>0.98377412149999999</c:v>
                </c:pt>
                <c:pt idx="1554">
                  <c:v>0.98377412149999999</c:v>
                </c:pt>
                <c:pt idx="1555">
                  <c:v>0.98377412149999999</c:v>
                </c:pt>
                <c:pt idx="1556">
                  <c:v>0.94670234669999997</c:v>
                </c:pt>
                <c:pt idx="1557">
                  <c:v>0.63224341289999997</c:v>
                </c:pt>
                <c:pt idx="1558">
                  <c:v>0.77525885940000006</c:v>
                </c:pt>
                <c:pt idx="1559">
                  <c:v>0.77525885940000006</c:v>
                </c:pt>
                <c:pt idx="1560">
                  <c:v>0.77525885940000006</c:v>
                </c:pt>
                <c:pt idx="1561">
                  <c:v>0.77525885940000006</c:v>
                </c:pt>
                <c:pt idx="1562">
                  <c:v>0.77525885940000006</c:v>
                </c:pt>
                <c:pt idx="1563">
                  <c:v>0.85926985619999996</c:v>
                </c:pt>
                <c:pt idx="1564">
                  <c:v>0.87270058699999997</c:v>
                </c:pt>
                <c:pt idx="1565">
                  <c:v>0.87270058699999997</c:v>
                </c:pt>
                <c:pt idx="1566">
                  <c:v>0.87270058699999997</c:v>
                </c:pt>
                <c:pt idx="1567">
                  <c:v>0.77249428259999997</c:v>
                </c:pt>
                <c:pt idx="1568">
                  <c:v>0.77249428259999997</c:v>
                </c:pt>
                <c:pt idx="1569">
                  <c:v>0.77249428259999997</c:v>
                </c:pt>
                <c:pt idx="1570">
                  <c:v>0.8841551393</c:v>
                </c:pt>
                <c:pt idx="1571">
                  <c:v>1.0264235430999999</c:v>
                </c:pt>
                <c:pt idx="1572">
                  <c:v>0.96406960890000004</c:v>
                </c:pt>
                <c:pt idx="1573">
                  <c:v>1.0126248351</c:v>
                </c:pt>
                <c:pt idx="1574">
                  <c:v>0.96463446740000003</c:v>
                </c:pt>
                <c:pt idx="1575">
                  <c:v>0.96463446740000003</c:v>
                </c:pt>
                <c:pt idx="1576">
                  <c:v>0.96463446740000003</c:v>
                </c:pt>
                <c:pt idx="1577">
                  <c:v>0.99087607089999996</c:v>
                </c:pt>
                <c:pt idx="1578">
                  <c:v>1.0464804662</c:v>
                </c:pt>
                <c:pt idx="1579">
                  <c:v>1.0464804662</c:v>
                </c:pt>
                <c:pt idx="1580">
                  <c:v>1.0464804662</c:v>
                </c:pt>
                <c:pt idx="1581">
                  <c:v>1.0555993555000001</c:v>
                </c:pt>
                <c:pt idx="1582">
                  <c:v>1.0555993555000001</c:v>
                </c:pt>
                <c:pt idx="1583">
                  <c:v>1.0555993555000001</c:v>
                </c:pt>
                <c:pt idx="1584">
                  <c:v>0.94534962560000002</c:v>
                </c:pt>
                <c:pt idx="1585">
                  <c:v>0.87452231830000005</c:v>
                </c:pt>
                <c:pt idx="1586">
                  <c:v>0.83153858049999996</c:v>
                </c:pt>
                <c:pt idx="1587">
                  <c:v>0.78700133240000003</c:v>
                </c:pt>
                <c:pt idx="1588">
                  <c:v>0.79129948139999995</c:v>
                </c:pt>
                <c:pt idx="1589">
                  <c:v>0.79129948139999995</c:v>
                </c:pt>
                <c:pt idx="1590">
                  <c:v>0.79129948139999995</c:v>
                </c:pt>
                <c:pt idx="1591">
                  <c:v>0.82821682949999997</c:v>
                </c:pt>
                <c:pt idx="1592">
                  <c:v>0.87626870059999995</c:v>
                </c:pt>
                <c:pt idx="1593">
                  <c:v>0.95906061460000003</c:v>
                </c:pt>
                <c:pt idx="1594">
                  <c:v>0.91187770379999999</c:v>
                </c:pt>
                <c:pt idx="1595">
                  <c:v>0.84269175419999998</c:v>
                </c:pt>
                <c:pt idx="1596">
                  <c:v>0.84269175419999998</c:v>
                </c:pt>
                <c:pt idx="1597">
                  <c:v>0.84269175419999998</c:v>
                </c:pt>
                <c:pt idx="1598">
                  <c:v>0.88354901529999996</c:v>
                </c:pt>
                <c:pt idx="1599">
                  <c:v>0.89698030129999995</c:v>
                </c:pt>
                <c:pt idx="1600">
                  <c:v>0.95929879169999999</c:v>
                </c:pt>
                <c:pt idx="1601">
                  <c:v>0.98522615359999999</c:v>
                </c:pt>
                <c:pt idx="1602">
                  <c:v>1.0417534024999999</c:v>
                </c:pt>
                <c:pt idx="1603">
                  <c:v>1.0417534024999999</c:v>
                </c:pt>
                <c:pt idx="1604">
                  <c:v>1.0417534024999999</c:v>
                </c:pt>
                <c:pt idx="1605">
                  <c:v>1.0948528461</c:v>
                </c:pt>
                <c:pt idx="1606">
                  <c:v>1.1063347419</c:v>
                </c:pt>
                <c:pt idx="1607">
                  <c:v>1.0320965709000001</c:v>
                </c:pt>
                <c:pt idx="1608">
                  <c:v>0.94584361910000003</c:v>
                </c:pt>
                <c:pt idx="1609">
                  <c:v>0.94584361910000003</c:v>
                </c:pt>
                <c:pt idx="1610">
                  <c:v>0.94584361910000003</c:v>
                </c:pt>
                <c:pt idx="1611">
                  <c:v>0.94584361910000003</c:v>
                </c:pt>
                <c:pt idx="1612">
                  <c:v>0.87462853539999996</c:v>
                </c:pt>
                <c:pt idx="1613">
                  <c:v>0.85410501100000003</c:v>
                </c:pt>
                <c:pt idx="1614">
                  <c:v>0.76273509880000001</c:v>
                </c:pt>
                <c:pt idx="1615">
                  <c:v>0.76384673879999998</c:v>
                </c:pt>
                <c:pt idx="1616">
                  <c:v>0.87617766210000003</c:v>
                </c:pt>
                <c:pt idx="1617">
                  <c:v>0.87617766210000003</c:v>
                </c:pt>
                <c:pt idx="1618">
                  <c:v>0.87617766210000003</c:v>
                </c:pt>
                <c:pt idx="1619">
                  <c:v>0.87617766210000003</c:v>
                </c:pt>
                <c:pt idx="1620">
                  <c:v>0.91467579190000003</c:v>
                </c:pt>
                <c:pt idx="1621">
                  <c:v>0.89495437580000003</c:v>
                </c:pt>
                <c:pt idx="1622">
                  <c:v>0.99132903760000002</c:v>
                </c:pt>
                <c:pt idx="1623">
                  <c:v>1.0408120218000001</c:v>
                </c:pt>
                <c:pt idx="1624">
                  <c:v>1.0408120218000001</c:v>
                </c:pt>
                <c:pt idx="1625">
                  <c:v>1.0408120218000001</c:v>
                </c:pt>
                <c:pt idx="1626">
                  <c:v>1.0132707572999999</c:v>
                </c:pt>
                <c:pt idx="1627">
                  <c:v>0.97908002189999999</c:v>
                </c:pt>
                <c:pt idx="1628">
                  <c:v>0.85620768670000003</c:v>
                </c:pt>
                <c:pt idx="1629">
                  <c:v>0.91392199460000001</c:v>
                </c:pt>
                <c:pt idx="1630">
                  <c:v>0.83246852130000004</c:v>
                </c:pt>
                <c:pt idx="1631">
                  <c:v>0.83246852130000004</c:v>
                </c:pt>
                <c:pt idx="1632">
                  <c:v>0.83246852130000004</c:v>
                </c:pt>
                <c:pt idx="1633">
                  <c:v>0.8131585429</c:v>
                </c:pt>
                <c:pt idx="1634">
                  <c:v>0.77954758469999996</c:v>
                </c:pt>
                <c:pt idx="1635">
                  <c:v>0.75694099719999997</c:v>
                </c:pt>
                <c:pt idx="1636">
                  <c:v>0.68257228209999998</c:v>
                </c:pt>
                <c:pt idx="1637">
                  <c:v>0.67523173979999995</c:v>
                </c:pt>
                <c:pt idx="1638">
                  <c:v>0.67523173979999995</c:v>
                </c:pt>
                <c:pt idx="1639">
                  <c:v>0.67523173979999995</c:v>
                </c:pt>
                <c:pt idx="1640">
                  <c:v>0.56275877399999996</c:v>
                </c:pt>
                <c:pt idx="1641">
                  <c:v>0.50142977749999995</c:v>
                </c:pt>
                <c:pt idx="1642">
                  <c:v>0.48861650229999998</c:v>
                </c:pt>
                <c:pt idx="1643">
                  <c:v>0.48883483220000001</c:v>
                </c:pt>
                <c:pt idx="1644">
                  <c:v>0.4513012629</c:v>
                </c:pt>
                <c:pt idx="1645">
                  <c:v>0.4513012629</c:v>
                </c:pt>
                <c:pt idx="1646">
                  <c:v>0.4513012629</c:v>
                </c:pt>
                <c:pt idx="1647">
                  <c:v>0.37590117099999998</c:v>
                </c:pt>
                <c:pt idx="1648">
                  <c:v>0.38017455929999999</c:v>
                </c:pt>
                <c:pt idx="1649">
                  <c:v>0.35107536900000003</c:v>
                </c:pt>
                <c:pt idx="1650">
                  <c:v>0.31897712119999999</c:v>
                </c:pt>
                <c:pt idx="1651">
                  <c:v>0.41449662990000002</c:v>
                </c:pt>
                <c:pt idx="1652">
                  <c:v>0.41449662990000002</c:v>
                </c:pt>
                <c:pt idx="1653">
                  <c:v>0.41449662990000002</c:v>
                </c:pt>
                <c:pt idx="1654">
                  <c:v>0.49202610369999999</c:v>
                </c:pt>
                <c:pt idx="1655">
                  <c:v>0.45021514569999999</c:v>
                </c:pt>
                <c:pt idx="1656">
                  <c:v>0.45020521340000003</c:v>
                </c:pt>
                <c:pt idx="1657">
                  <c:v>0.46534647629999998</c:v>
                </c:pt>
                <c:pt idx="1658">
                  <c:v>0.49905343320000001</c:v>
                </c:pt>
                <c:pt idx="1659">
                  <c:v>0.49905343320000001</c:v>
                </c:pt>
                <c:pt idx="1660">
                  <c:v>0.49905343320000001</c:v>
                </c:pt>
                <c:pt idx="1661">
                  <c:v>0.46268957030000002</c:v>
                </c:pt>
                <c:pt idx="1662">
                  <c:v>0.51376723430000004</c:v>
                </c:pt>
                <c:pt idx="1663">
                  <c:v>0.55053802480000003</c:v>
                </c:pt>
                <c:pt idx="1664">
                  <c:v>0.58573495949999999</c:v>
                </c:pt>
                <c:pt idx="1665">
                  <c:v>0.58460270510000001</c:v>
                </c:pt>
                <c:pt idx="1666">
                  <c:v>0.58460270510000001</c:v>
                </c:pt>
                <c:pt idx="1667">
                  <c:v>0.58460270510000001</c:v>
                </c:pt>
                <c:pt idx="1668">
                  <c:v>0.62197949299999999</c:v>
                </c:pt>
                <c:pt idx="1669">
                  <c:v>0.61480961820000002</c:v>
                </c:pt>
                <c:pt idx="1670">
                  <c:v>0.70240763559999997</c:v>
                </c:pt>
                <c:pt idx="1671">
                  <c:v>0.65219299880000003</c:v>
                </c:pt>
                <c:pt idx="1672">
                  <c:v>0.65219299880000003</c:v>
                </c:pt>
                <c:pt idx="1673">
                  <c:v>0.65219299880000003</c:v>
                </c:pt>
                <c:pt idx="1674">
                  <c:v>0.65219299880000003</c:v>
                </c:pt>
                <c:pt idx="1675">
                  <c:v>0.58826597540000003</c:v>
                </c:pt>
                <c:pt idx="1676">
                  <c:v>0.54048994890000002</c:v>
                </c:pt>
                <c:pt idx="1677">
                  <c:v>0.56817579789999995</c:v>
                </c:pt>
                <c:pt idx="1678">
                  <c:v>0.59859934930000003</c:v>
                </c:pt>
                <c:pt idx="1679">
                  <c:v>0.63626975149999998</c:v>
                </c:pt>
                <c:pt idx="1680">
                  <c:v>0.63626975149999998</c:v>
                </c:pt>
                <c:pt idx="1681">
                  <c:v>0.63626975149999998</c:v>
                </c:pt>
                <c:pt idx="1682">
                  <c:v>0.63819578759999995</c:v>
                </c:pt>
                <c:pt idx="1683">
                  <c:v>0.66682815360000003</c:v>
                </c:pt>
                <c:pt idx="1684">
                  <c:v>0.69984848239999997</c:v>
                </c:pt>
                <c:pt idx="1685">
                  <c:v>0.79233513830000002</c:v>
                </c:pt>
                <c:pt idx="1686">
                  <c:v>0.79931914159999995</c:v>
                </c:pt>
                <c:pt idx="1687">
                  <c:v>0.79931914159999995</c:v>
                </c:pt>
                <c:pt idx="1688">
                  <c:v>0.79931914159999995</c:v>
                </c:pt>
                <c:pt idx="1689">
                  <c:v>0.92311916810000005</c:v>
                </c:pt>
                <c:pt idx="1690">
                  <c:v>0.9285971784</c:v>
                </c:pt>
                <c:pt idx="1691">
                  <c:v>0.90518829440000004</c:v>
                </c:pt>
                <c:pt idx="1692">
                  <c:v>0.86571345700000002</c:v>
                </c:pt>
                <c:pt idx="1693">
                  <c:v>0.86786529160000003</c:v>
                </c:pt>
                <c:pt idx="1694">
                  <c:v>0.86786529160000003</c:v>
                </c:pt>
                <c:pt idx="1695">
                  <c:v>0.86786529160000003</c:v>
                </c:pt>
                <c:pt idx="1696">
                  <c:v>0.86780339959999997</c:v>
                </c:pt>
                <c:pt idx="1697">
                  <c:v>0.92209759359999999</c:v>
                </c:pt>
                <c:pt idx="1698">
                  <c:v>0.91396973370000001</c:v>
                </c:pt>
                <c:pt idx="1699">
                  <c:v>0.8895963925</c:v>
                </c:pt>
                <c:pt idx="1700">
                  <c:v>0.84477885259999996</c:v>
                </c:pt>
                <c:pt idx="1701">
                  <c:v>0.84477885259999996</c:v>
                </c:pt>
                <c:pt idx="1702">
                  <c:v>0.84477885259999996</c:v>
                </c:pt>
                <c:pt idx="1703">
                  <c:v>0.92402365470000003</c:v>
                </c:pt>
                <c:pt idx="1704">
                  <c:v>0.93219920700000003</c:v>
                </c:pt>
                <c:pt idx="1705">
                  <c:v>0.89522679400000005</c:v>
                </c:pt>
                <c:pt idx="1706">
                  <c:v>0.89501589189999997</c:v>
                </c:pt>
                <c:pt idx="1707">
                  <c:v>0.82062879280000001</c:v>
                </c:pt>
                <c:pt idx="1708">
                  <c:v>0.82062879280000001</c:v>
                </c:pt>
                <c:pt idx="1709">
                  <c:v>0.82062879280000001</c:v>
                </c:pt>
                <c:pt idx="1710">
                  <c:v>0.79871418729999999</c:v>
                </c:pt>
                <c:pt idx="1711">
                  <c:v>0.79530787719999996</c:v>
                </c:pt>
                <c:pt idx="1712">
                  <c:v>0.83293253330000006</c:v>
                </c:pt>
                <c:pt idx="1713">
                  <c:v>0.94198460559999997</c:v>
                </c:pt>
                <c:pt idx="1714">
                  <c:v>0.85737520820000002</c:v>
                </c:pt>
                <c:pt idx="1715">
                  <c:v>0.85737520820000002</c:v>
                </c:pt>
                <c:pt idx="1716">
                  <c:v>0.85737520820000002</c:v>
                </c:pt>
                <c:pt idx="1717">
                  <c:v>0.85550467760000004</c:v>
                </c:pt>
                <c:pt idx="1718">
                  <c:v>0.85929899980000002</c:v>
                </c:pt>
                <c:pt idx="1719">
                  <c:v>0.86002103669999996</c:v>
                </c:pt>
                <c:pt idx="1720">
                  <c:v>0.92209081770000001</c:v>
                </c:pt>
                <c:pt idx="1721">
                  <c:v>0.90387113419999998</c:v>
                </c:pt>
                <c:pt idx="1722">
                  <c:v>0.90387113419999998</c:v>
                </c:pt>
                <c:pt idx="1723">
                  <c:v>0.90387113419999998</c:v>
                </c:pt>
                <c:pt idx="1724">
                  <c:v>0.90387113419999998</c:v>
                </c:pt>
                <c:pt idx="1725">
                  <c:v>0.82188023929999998</c:v>
                </c:pt>
                <c:pt idx="1726">
                  <c:v>0.85279868700000006</c:v>
                </c:pt>
                <c:pt idx="1727">
                  <c:v>0.78437873349999998</c:v>
                </c:pt>
                <c:pt idx="1728">
                  <c:v>0.74709020370000001</c:v>
                </c:pt>
                <c:pt idx="1729">
                  <c:v>0.74709020370000001</c:v>
                </c:pt>
                <c:pt idx="1730">
                  <c:v>0.74709020370000001</c:v>
                </c:pt>
                <c:pt idx="1731">
                  <c:v>0.74709020370000001</c:v>
                </c:pt>
                <c:pt idx="1732">
                  <c:v>0.74709020370000001</c:v>
                </c:pt>
                <c:pt idx="1733">
                  <c:v>0.82886707270000004</c:v>
                </c:pt>
                <c:pt idx="1734">
                  <c:v>0.76413626030000004</c:v>
                </c:pt>
                <c:pt idx="1735">
                  <c:v>0.74388228590000005</c:v>
                </c:pt>
                <c:pt idx="1736">
                  <c:v>0.74388228590000005</c:v>
                </c:pt>
                <c:pt idx="1737">
                  <c:v>0.74388228590000005</c:v>
                </c:pt>
                <c:pt idx="1738">
                  <c:v>0.76979338559999999</c:v>
                </c:pt>
                <c:pt idx="1739">
                  <c:v>0.72209667970000002</c:v>
                </c:pt>
                <c:pt idx="1740">
                  <c:v>0.75745790940000002</c:v>
                </c:pt>
                <c:pt idx="1741">
                  <c:v>0.74775701819999996</c:v>
                </c:pt>
                <c:pt idx="1742">
                  <c:v>0.78233893190000003</c:v>
                </c:pt>
                <c:pt idx="1743">
                  <c:v>0.78233893190000003</c:v>
                </c:pt>
                <c:pt idx="1744">
                  <c:v>0.78233893190000003</c:v>
                </c:pt>
                <c:pt idx="1745">
                  <c:v>0.81780127359999999</c:v>
                </c:pt>
                <c:pt idx="1746">
                  <c:v>0.78473860770000003</c:v>
                </c:pt>
                <c:pt idx="1747">
                  <c:v>0.85581899299999997</c:v>
                </c:pt>
                <c:pt idx="1748">
                  <c:v>0.82842212810000004</c:v>
                </c:pt>
                <c:pt idx="1749">
                  <c:v>0.90051042390000002</c:v>
                </c:pt>
                <c:pt idx="1750">
                  <c:v>0.90051042390000002</c:v>
                </c:pt>
                <c:pt idx="1751">
                  <c:v>0.90051042390000002</c:v>
                </c:pt>
                <c:pt idx="1752">
                  <c:v>0.93885116030000004</c:v>
                </c:pt>
                <c:pt idx="1753">
                  <c:v>0.81679136139999997</c:v>
                </c:pt>
                <c:pt idx="1754">
                  <c:v>0.84576237590000003</c:v>
                </c:pt>
                <c:pt idx="1755">
                  <c:v>0.81981195760000003</c:v>
                </c:pt>
                <c:pt idx="1756">
                  <c:v>0.84213003720000001</c:v>
                </c:pt>
                <c:pt idx="1757">
                  <c:v>0.84213003720000001</c:v>
                </c:pt>
                <c:pt idx="1758">
                  <c:v>0.84213003720000001</c:v>
                </c:pt>
                <c:pt idx="1759">
                  <c:v>0.77935525709999998</c:v>
                </c:pt>
                <c:pt idx="1760">
                  <c:v>0.77558090489999998</c:v>
                </c:pt>
                <c:pt idx="1761">
                  <c:v>0.80369928199999996</c:v>
                </c:pt>
                <c:pt idx="1762">
                  <c:v>0.82100642530000001</c:v>
                </c:pt>
                <c:pt idx="1763">
                  <c:v>0.72072961179999995</c:v>
                </c:pt>
                <c:pt idx="1764">
                  <c:v>0.72072961179999995</c:v>
                </c:pt>
                <c:pt idx="1765">
                  <c:v>0.72072961179999995</c:v>
                </c:pt>
                <c:pt idx="1766">
                  <c:v>0.82342743220000003</c:v>
                </c:pt>
                <c:pt idx="1767">
                  <c:v>0.83904869950000005</c:v>
                </c:pt>
                <c:pt idx="1768">
                  <c:v>0.83822606109999998</c:v>
                </c:pt>
                <c:pt idx="1769">
                  <c:v>0.82779101170000002</c:v>
                </c:pt>
                <c:pt idx="1770">
                  <c:v>0.83635261100000002</c:v>
                </c:pt>
                <c:pt idx="1771">
                  <c:v>0.83635261100000002</c:v>
                </c:pt>
                <c:pt idx="1772">
                  <c:v>0.83635261100000002</c:v>
                </c:pt>
                <c:pt idx="1773">
                  <c:v>0.8850661916</c:v>
                </c:pt>
                <c:pt idx="1774">
                  <c:v>0.99100441370000003</c:v>
                </c:pt>
                <c:pt idx="1775">
                  <c:v>0.97847792749999996</c:v>
                </c:pt>
                <c:pt idx="1776">
                  <c:v>1.0429747905</c:v>
                </c:pt>
                <c:pt idx="1777">
                  <c:v>1.0411678096999999</c:v>
                </c:pt>
                <c:pt idx="1778">
                  <c:v>1.0411678096999999</c:v>
                </c:pt>
                <c:pt idx="1779">
                  <c:v>1.0411678096999999</c:v>
                </c:pt>
                <c:pt idx="1780">
                  <c:v>1.0621245688000001</c:v>
                </c:pt>
                <c:pt idx="1781">
                  <c:v>1.0873915068</c:v>
                </c:pt>
                <c:pt idx="1782">
                  <c:v>1.0487145416999999</c:v>
                </c:pt>
                <c:pt idx="1783">
                  <c:v>1.0648357846000001</c:v>
                </c:pt>
                <c:pt idx="1784">
                  <c:v>1.0797080726999999</c:v>
                </c:pt>
                <c:pt idx="1785">
                  <c:v>1.0797080726999999</c:v>
                </c:pt>
                <c:pt idx="1786">
                  <c:v>1.0797080726999999</c:v>
                </c:pt>
                <c:pt idx="1787">
                  <c:v>1.0951291772</c:v>
                </c:pt>
                <c:pt idx="1788">
                  <c:v>1.1064517411000001</c:v>
                </c:pt>
                <c:pt idx="1789">
                  <c:v>1.1399315862999999</c:v>
                </c:pt>
                <c:pt idx="1790">
                  <c:v>1.1846740495000001</c:v>
                </c:pt>
                <c:pt idx="1791">
                  <c:v>1.2055357524999999</c:v>
                </c:pt>
                <c:pt idx="1792">
                  <c:v>1.2055357524999999</c:v>
                </c:pt>
                <c:pt idx="1793">
                  <c:v>1.2055357524999999</c:v>
                </c:pt>
                <c:pt idx="1794">
                  <c:v>1.2262527508000001</c:v>
                </c:pt>
                <c:pt idx="1795">
                  <c:v>1.2174370515999999</c:v>
                </c:pt>
                <c:pt idx="1796">
                  <c:v>1.1848191903</c:v>
                </c:pt>
                <c:pt idx="1797">
                  <c:v>1.1641727051999999</c:v>
                </c:pt>
                <c:pt idx="1798">
                  <c:v>1.1779055785000001</c:v>
                </c:pt>
                <c:pt idx="1799">
                  <c:v>1.1779055785000001</c:v>
                </c:pt>
                <c:pt idx="1800">
                  <c:v>1.1779055785000001</c:v>
                </c:pt>
                <c:pt idx="1801">
                  <c:v>1.2043158594000001</c:v>
                </c:pt>
                <c:pt idx="1802">
                  <c:v>1.1809485744999999</c:v>
                </c:pt>
                <c:pt idx="1803">
                  <c:v>1.1025422439999999</c:v>
                </c:pt>
                <c:pt idx="1804">
                  <c:v>1.1163182754000001</c:v>
                </c:pt>
                <c:pt idx="1805">
                  <c:v>1.1377767852</c:v>
                </c:pt>
                <c:pt idx="1806">
                  <c:v>1.1377767852</c:v>
                </c:pt>
                <c:pt idx="1807">
                  <c:v>1.1377767852</c:v>
                </c:pt>
                <c:pt idx="1808">
                  <c:v>1.1028121715000001</c:v>
                </c:pt>
                <c:pt idx="1809">
                  <c:v>1.1818954813</c:v>
                </c:pt>
                <c:pt idx="1810">
                  <c:v>1.2062797529</c:v>
                </c:pt>
                <c:pt idx="1811">
                  <c:v>1.1666684617</c:v>
                </c:pt>
                <c:pt idx="1812">
                  <c:v>1.1330490924000001</c:v>
                </c:pt>
                <c:pt idx="1813">
                  <c:v>1.1330490924000001</c:v>
                </c:pt>
                <c:pt idx="1814">
                  <c:v>1.1330490924000001</c:v>
                </c:pt>
                <c:pt idx="1815">
                  <c:v>1.1996980575</c:v>
                </c:pt>
                <c:pt idx="1816">
                  <c:v>1.1720001506</c:v>
                </c:pt>
                <c:pt idx="1817">
                  <c:v>1.1488012272000001</c:v>
                </c:pt>
                <c:pt idx="1818">
                  <c:v>1.1731302671999999</c:v>
                </c:pt>
                <c:pt idx="1819">
                  <c:v>1.2106986658000001</c:v>
                </c:pt>
                <c:pt idx="1820">
                  <c:v>1.2106986658000001</c:v>
                </c:pt>
                <c:pt idx="1821">
                  <c:v>1.2106986658000001</c:v>
                </c:pt>
                <c:pt idx="1822">
                  <c:v>1.2254748148000001</c:v>
                </c:pt>
                <c:pt idx="1823">
                  <c:v>1.2393238783</c:v>
                </c:pt>
                <c:pt idx="1824">
                  <c:v>1.2140560236</c:v>
                </c:pt>
                <c:pt idx="1825">
                  <c:v>1.1933457682999999</c:v>
                </c:pt>
                <c:pt idx="1826">
                  <c:v>1.08795138</c:v>
                </c:pt>
                <c:pt idx="1827">
                  <c:v>1.08795138</c:v>
                </c:pt>
                <c:pt idx="1828">
                  <c:v>1.08795138</c:v>
                </c:pt>
                <c:pt idx="1829">
                  <c:v>1.1209472818999999</c:v>
                </c:pt>
                <c:pt idx="1830">
                  <c:v>1.1348140957999999</c:v>
                </c:pt>
                <c:pt idx="1831">
                  <c:v>1.1602432125</c:v>
                </c:pt>
                <c:pt idx="1832">
                  <c:v>1.165614927</c:v>
                </c:pt>
                <c:pt idx="1833">
                  <c:v>1.0611077732</c:v>
                </c:pt>
                <c:pt idx="1834">
                  <c:v>1.0611077732</c:v>
                </c:pt>
                <c:pt idx="1835">
                  <c:v>1.0611077732</c:v>
                </c:pt>
                <c:pt idx="1836">
                  <c:v>1.1344703155</c:v>
                </c:pt>
                <c:pt idx="1837">
                  <c:v>1.1396127326000001</c:v>
                </c:pt>
                <c:pt idx="1838">
                  <c:v>1.1938863721999999</c:v>
                </c:pt>
                <c:pt idx="1839">
                  <c:v>1.1443676399</c:v>
                </c:pt>
                <c:pt idx="1840">
                  <c:v>1.2311484507999999</c:v>
                </c:pt>
                <c:pt idx="1841">
                  <c:v>1.2311484507999999</c:v>
                </c:pt>
                <c:pt idx="1842">
                  <c:v>1.2311484507999999</c:v>
                </c:pt>
                <c:pt idx="1843">
                  <c:v>1.2377740386</c:v>
                </c:pt>
                <c:pt idx="1844">
                  <c:v>1.2202504542999999</c:v>
                </c:pt>
                <c:pt idx="1845">
                  <c:v>1.2404797952</c:v>
                </c:pt>
                <c:pt idx="1846">
                  <c:v>1.2223679029000001</c:v>
                </c:pt>
                <c:pt idx="1847">
                  <c:v>1.2454209275999999</c:v>
                </c:pt>
                <c:pt idx="1848">
                  <c:v>1.2454209275999999</c:v>
                </c:pt>
                <c:pt idx="1849">
                  <c:v>1.2454209275999999</c:v>
                </c:pt>
                <c:pt idx="1850">
                  <c:v>1.1824606781</c:v>
                </c:pt>
                <c:pt idx="1851">
                  <c:v>1.2576952501000001</c:v>
                </c:pt>
                <c:pt idx="1852">
                  <c:v>1.2824866117</c:v>
                </c:pt>
                <c:pt idx="1853">
                  <c:v>1.3418886368</c:v>
                </c:pt>
                <c:pt idx="1854">
                  <c:v>1.3026415814000001</c:v>
                </c:pt>
                <c:pt idx="1855">
                  <c:v>1.3026415814000001</c:v>
                </c:pt>
                <c:pt idx="1856">
                  <c:v>1.3026415814000001</c:v>
                </c:pt>
                <c:pt idx="1857">
                  <c:v>1.2434710930999999</c:v>
                </c:pt>
                <c:pt idx="1858">
                  <c:v>1.2977811806999999</c:v>
                </c:pt>
                <c:pt idx="1859">
                  <c:v>1.3275547571999999</c:v>
                </c:pt>
                <c:pt idx="1860">
                  <c:v>1.3680492887</c:v>
                </c:pt>
                <c:pt idx="1861">
                  <c:v>1.3945459327</c:v>
                </c:pt>
                <c:pt idx="1862">
                  <c:v>1.3945459327</c:v>
                </c:pt>
                <c:pt idx="1863">
                  <c:v>1.3945459327</c:v>
                </c:pt>
                <c:pt idx="1864">
                  <c:v>1.3730767455999999</c:v>
                </c:pt>
                <c:pt idx="1865">
                  <c:v>1.4127206154</c:v>
                </c:pt>
                <c:pt idx="1866">
                  <c:v>1.4052602691</c:v>
                </c:pt>
                <c:pt idx="1867">
                  <c:v>1.390004035</c:v>
                </c:pt>
                <c:pt idx="1868">
                  <c:v>1.4058606995</c:v>
                </c:pt>
                <c:pt idx="1869">
                  <c:v>1.4058606995</c:v>
                </c:pt>
                <c:pt idx="1870">
                  <c:v>1.4058606995</c:v>
                </c:pt>
                <c:pt idx="1871">
                  <c:v>1.4639493915999999</c:v>
                </c:pt>
                <c:pt idx="1872">
                  <c:v>1.4945552464</c:v>
                </c:pt>
                <c:pt idx="1873">
                  <c:v>1.5030999551999999</c:v>
                </c:pt>
                <c:pt idx="1874">
                  <c:v>1.4863822186</c:v>
                </c:pt>
                <c:pt idx="1875">
                  <c:v>1.5194789684000001</c:v>
                </c:pt>
                <c:pt idx="1876">
                  <c:v>1.5194789684000001</c:v>
                </c:pt>
                <c:pt idx="1877">
                  <c:v>1.5194789684000001</c:v>
                </c:pt>
                <c:pt idx="1878">
                  <c:v>1.4630888634999999</c:v>
                </c:pt>
                <c:pt idx="1879">
                  <c:v>1.4547923323</c:v>
                </c:pt>
                <c:pt idx="1880">
                  <c:v>1.5435991501999999</c:v>
                </c:pt>
                <c:pt idx="1881">
                  <c:v>1.5769811793999999</c:v>
                </c:pt>
                <c:pt idx="1882">
                  <c:v>1.6164143006</c:v>
                </c:pt>
                <c:pt idx="1883">
                  <c:v>1.6164143006</c:v>
                </c:pt>
                <c:pt idx="1884">
                  <c:v>1.6164143006</c:v>
                </c:pt>
                <c:pt idx="1885">
                  <c:v>1.6007226658</c:v>
                </c:pt>
                <c:pt idx="1886">
                  <c:v>1.6349303356</c:v>
                </c:pt>
                <c:pt idx="1887">
                  <c:v>1.6589816127999999</c:v>
                </c:pt>
                <c:pt idx="1888">
                  <c:v>1.6392454551</c:v>
                </c:pt>
                <c:pt idx="1889">
                  <c:v>1.6104492113</c:v>
                </c:pt>
                <c:pt idx="1890">
                  <c:v>1.6104492113</c:v>
                </c:pt>
                <c:pt idx="1891">
                  <c:v>1.6104492113</c:v>
                </c:pt>
                <c:pt idx="1892">
                  <c:v>1.6034468100999999</c:v>
                </c:pt>
                <c:pt idx="1893">
                  <c:v>1.6150170138</c:v>
                </c:pt>
                <c:pt idx="1894">
                  <c:v>1.6259426915999999</c:v>
                </c:pt>
                <c:pt idx="1895">
                  <c:v>1.5314019232</c:v>
                </c:pt>
                <c:pt idx="1896">
                  <c:v>1.4577355966000001</c:v>
                </c:pt>
                <c:pt idx="1897">
                  <c:v>1.4577355966000001</c:v>
                </c:pt>
                <c:pt idx="1898">
                  <c:v>1.4577355966000001</c:v>
                </c:pt>
                <c:pt idx="1899">
                  <c:v>1.4523735615</c:v>
                </c:pt>
                <c:pt idx="1900">
                  <c:v>1.4468515256000001</c:v>
                </c:pt>
                <c:pt idx="1901">
                  <c:v>1.5874145378</c:v>
                </c:pt>
                <c:pt idx="1902">
                  <c:v>1.5763670082000001</c:v>
                </c:pt>
                <c:pt idx="1903">
                  <c:v>1.5391938079</c:v>
                </c:pt>
                <c:pt idx="1904">
                  <c:v>1.5391938079</c:v>
                </c:pt>
                <c:pt idx="1905">
                  <c:v>1.5391938079</c:v>
                </c:pt>
                <c:pt idx="1906">
                  <c:v>1.5391938079</c:v>
                </c:pt>
                <c:pt idx="1907">
                  <c:v>1.5610642396000001</c:v>
                </c:pt>
                <c:pt idx="1908">
                  <c:v>1.5610642396000001</c:v>
                </c:pt>
                <c:pt idx="1909">
                  <c:v>1.5669222204</c:v>
                </c:pt>
                <c:pt idx="1910">
                  <c:v>1.5749998787999999</c:v>
                </c:pt>
                <c:pt idx="1911">
                  <c:v>1.5749998787999999</c:v>
                </c:pt>
                <c:pt idx="1912">
                  <c:v>1.5749998787999999</c:v>
                </c:pt>
                <c:pt idx="1913">
                  <c:v>1.5749998787999999</c:v>
                </c:pt>
                <c:pt idx="1914">
                  <c:v>1.5180040386</c:v>
                </c:pt>
                <c:pt idx="1915">
                  <c:v>1.5703026074999999</c:v>
                </c:pt>
                <c:pt idx="1916">
                  <c:v>1.5975146045999999</c:v>
                </c:pt>
                <c:pt idx="1917">
                  <c:v>1.5939084612000001</c:v>
                </c:pt>
                <c:pt idx="1918">
                  <c:v>1.5939084612000001</c:v>
                </c:pt>
                <c:pt idx="1919">
                  <c:v>1.5939084612000001</c:v>
                </c:pt>
                <c:pt idx="1920">
                  <c:v>1.6363409611999999</c:v>
                </c:pt>
                <c:pt idx="1921">
                  <c:v>1.6189760642</c:v>
                </c:pt>
                <c:pt idx="1922">
                  <c:v>1.6756518819999999</c:v>
                </c:pt>
                <c:pt idx="1923">
                  <c:v>1.61703682</c:v>
                </c:pt>
                <c:pt idx="1924">
                  <c:v>1.6060395152</c:v>
                </c:pt>
                <c:pt idx="1925">
                  <c:v>1.6060395152</c:v>
                </c:pt>
                <c:pt idx="1926">
                  <c:v>1.6060395152</c:v>
                </c:pt>
                <c:pt idx="1927">
                  <c:v>1.5618732050999999</c:v>
                </c:pt>
                <c:pt idx="1928">
                  <c:v>1.5827877906000001</c:v>
                </c:pt>
                <c:pt idx="1929">
                  <c:v>1.6121254202999999</c:v>
                </c:pt>
                <c:pt idx="1930">
                  <c:v>1.6121254202999999</c:v>
                </c:pt>
                <c:pt idx="1931">
                  <c:v>1.6121254202999999</c:v>
                </c:pt>
                <c:pt idx="1932">
                  <c:v>1.6121254202999999</c:v>
                </c:pt>
                <c:pt idx="1933">
                  <c:v>1.6121254202999999</c:v>
                </c:pt>
                <c:pt idx="1934">
                  <c:v>1.6193943733</c:v>
                </c:pt>
                <c:pt idx="1935">
                  <c:v>1.6956374255</c:v>
                </c:pt>
                <c:pt idx="1936">
                  <c:v>1.6222474157</c:v>
                </c:pt>
                <c:pt idx="1937">
                  <c:v>1.6183792979</c:v>
                </c:pt>
                <c:pt idx="1938">
                  <c:v>1.6205896211999999</c:v>
                </c:pt>
                <c:pt idx="1939">
                  <c:v>1.6205896211999999</c:v>
                </c:pt>
                <c:pt idx="1940">
                  <c:v>1.6205896211999999</c:v>
                </c:pt>
                <c:pt idx="1941">
                  <c:v>1.6633464477</c:v>
                </c:pt>
                <c:pt idx="1942">
                  <c:v>1.6771148928999999</c:v>
                </c:pt>
                <c:pt idx="1943">
                  <c:v>1.6591136143</c:v>
                </c:pt>
                <c:pt idx="1944">
                  <c:v>1.6698445887</c:v>
                </c:pt>
                <c:pt idx="1945">
                  <c:v>1.6880413312</c:v>
                </c:pt>
                <c:pt idx="1946">
                  <c:v>1.6880413312</c:v>
                </c:pt>
                <c:pt idx="1947">
                  <c:v>1.6880413312</c:v>
                </c:pt>
                <c:pt idx="1948">
                  <c:v>1.7893118732</c:v>
                </c:pt>
                <c:pt idx="1949">
                  <c:v>1.8540265710999999</c:v>
                </c:pt>
                <c:pt idx="1950">
                  <c:v>1.8925706258999999</c:v>
                </c:pt>
                <c:pt idx="1951">
                  <c:v>2.0321238377999999</c:v>
                </c:pt>
                <c:pt idx="1952">
                  <c:v>2.0382649955000001</c:v>
                </c:pt>
                <c:pt idx="1953">
                  <c:v>2.0382649955000001</c:v>
                </c:pt>
                <c:pt idx="1954">
                  <c:v>2.0382649955000001</c:v>
                </c:pt>
                <c:pt idx="1955">
                  <c:v>2.0900288328999999</c:v>
                </c:pt>
                <c:pt idx="1956">
                  <c:v>2.2020096867999999</c:v>
                </c:pt>
                <c:pt idx="1957">
                  <c:v>2.1646625649</c:v>
                </c:pt>
                <c:pt idx="1958">
                  <c:v>2.2488216484999999</c:v>
                </c:pt>
                <c:pt idx="1959">
                  <c:v>2.3330280036</c:v>
                </c:pt>
                <c:pt idx="1960">
                  <c:v>2.3330280036</c:v>
                </c:pt>
                <c:pt idx="1961">
                  <c:v>2.3330280036</c:v>
                </c:pt>
                <c:pt idx="1962">
                  <c:v>2.3330280036</c:v>
                </c:pt>
                <c:pt idx="1963">
                  <c:v>2.3330280036</c:v>
                </c:pt>
                <c:pt idx="1964">
                  <c:v>2.2532313767000001</c:v>
                </c:pt>
                <c:pt idx="1965">
                  <c:v>2.2446637363000002</c:v>
                </c:pt>
                <c:pt idx="1966">
                  <c:v>2.1445635225999999</c:v>
                </c:pt>
                <c:pt idx="1967">
                  <c:v>2.1445635225999999</c:v>
                </c:pt>
                <c:pt idx="1968">
                  <c:v>2.1445635225999999</c:v>
                </c:pt>
                <c:pt idx="1969">
                  <c:v>2.1157939194000002</c:v>
                </c:pt>
                <c:pt idx="1970">
                  <c:v>2.1214386365000002</c:v>
                </c:pt>
                <c:pt idx="1971">
                  <c:v>2.1205705622000002</c:v>
                </c:pt>
                <c:pt idx="1972">
                  <c:v>2.0647955552999999</c:v>
                </c:pt>
                <c:pt idx="1973">
                  <c:v>2.0220073307000002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0-4766-B854-35E68619807B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1.1342706909</c:v>
                </c:pt>
                <c:pt idx="1526">
                  <c:v>1.1342706909</c:v>
                </c:pt>
                <c:pt idx="1527">
                  <c:v>1.1342706909</c:v>
                </c:pt>
                <c:pt idx="1528">
                  <c:v>1.0817482350000001</c:v>
                </c:pt>
                <c:pt idx="1529">
                  <c:v>0.97026073940000002</c:v>
                </c:pt>
                <c:pt idx="1530">
                  <c:v>0.97026073940000002</c:v>
                </c:pt>
                <c:pt idx="1531">
                  <c:v>0.90992135750000003</c:v>
                </c:pt>
                <c:pt idx="1532">
                  <c:v>0.87999066459999997</c:v>
                </c:pt>
                <c:pt idx="1533">
                  <c:v>0.87999066459999997</c:v>
                </c:pt>
                <c:pt idx="1534">
                  <c:v>0.87999066459999997</c:v>
                </c:pt>
                <c:pt idx="1535">
                  <c:v>0.90892383330000004</c:v>
                </c:pt>
                <c:pt idx="1536">
                  <c:v>0.57080889800000001</c:v>
                </c:pt>
                <c:pt idx="1537">
                  <c:v>0.53289434769999999</c:v>
                </c:pt>
                <c:pt idx="1538">
                  <c:v>0.44805580639999998</c:v>
                </c:pt>
                <c:pt idx="1539">
                  <c:v>0.52277841229999999</c:v>
                </c:pt>
                <c:pt idx="1540">
                  <c:v>0.52277841229999999</c:v>
                </c:pt>
                <c:pt idx="1541">
                  <c:v>0.52277841229999999</c:v>
                </c:pt>
                <c:pt idx="1542">
                  <c:v>0.51576834090000001</c:v>
                </c:pt>
                <c:pt idx="1543">
                  <c:v>0.67854451999999998</c:v>
                </c:pt>
                <c:pt idx="1544">
                  <c:v>0.82004028529999995</c:v>
                </c:pt>
                <c:pt idx="1545">
                  <c:v>0.99956346299999999</c:v>
                </c:pt>
                <c:pt idx="1546">
                  <c:v>1.148892714</c:v>
                </c:pt>
                <c:pt idx="1547">
                  <c:v>1.148892714</c:v>
                </c:pt>
                <c:pt idx="1548">
                  <c:v>1.148892714</c:v>
                </c:pt>
                <c:pt idx="1549">
                  <c:v>1.1489056915</c:v>
                </c:pt>
                <c:pt idx="1550">
                  <c:v>1.1483109233</c:v>
                </c:pt>
                <c:pt idx="1551">
                  <c:v>1.3413808564</c:v>
                </c:pt>
                <c:pt idx="1552">
                  <c:v>1.3201684598000001</c:v>
                </c:pt>
                <c:pt idx="1553">
                  <c:v>1.2498442836999999</c:v>
                </c:pt>
                <c:pt idx="1554">
                  <c:v>1.2498442836999999</c:v>
                </c:pt>
                <c:pt idx="1555">
                  <c:v>1.2498442836999999</c:v>
                </c:pt>
                <c:pt idx="1556">
                  <c:v>1.2197476738999999</c:v>
                </c:pt>
                <c:pt idx="1557">
                  <c:v>1.1958338543</c:v>
                </c:pt>
                <c:pt idx="1558">
                  <c:v>1.2737820681000001</c:v>
                </c:pt>
                <c:pt idx="1559">
                  <c:v>1.2737820681000001</c:v>
                </c:pt>
                <c:pt idx="1560">
                  <c:v>1.2737820681000001</c:v>
                </c:pt>
                <c:pt idx="1561">
                  <c:v>1.2737820681000001</c:v>
                </c:pt>
                <c:pt idx="1562">
                  <c:v>1.2737820681000001</c:v>
                </c:pt>
                <c:pt idx="1563">
                  <c:v>1.2975766439</c:v>
                </c:pt>
                <c:pt idx="1564">
                  <c:v>1.3347990238</c:v>
                </c:pt>
                <c:pt idx="1565">
                  <c:v>1.3347990238</c:v>
                </c:pt>
                <c:pt idx="1566">
                  <c:v>1.3347990238</c:v>
                </c:pt>
                <c:pt idx="1567">
                  <c:v>1.2369927432000001</c:v>
                </c:pt>
                <c:pt idx="1568">
                  <c:v>1.2369927432000001</c:v>
                </c:pt>
                <c:pt idx="1569">
                  <c:v>1.2369927432000001</c:v>
                </c:pt>
                <c:pt idx="1570">
                  <c:v>1.2716724728</c:v>
                </c:pt>
                <c:pt idx="1571">
                  <c:v>1.4163743231999999</c:v>
                </c:pt>
                <c:pt idx="1572">
                  <c:v>1.3399107252</c:v>
                </c:pt>
                <c:pt idx="1573">
                  <c:v>1.3758096634999999</c:v>
                </c:pt>
                <c:pt idx="1574">
                  <c:v>1.3584940449</c:v>
                </c:pt>
                <c:pt idx="1575">
                  <c:v>1.3584940449</c:v>
                </c:pt>
                <c:pt idx="1576">
                  <c:v>1.3584940449</c:v>
                </c:pt>
                <c:pt idx="1577">
                  <c:v>1.3445028922</c:v>
                </c:pt>
                <c:pt idx="1578">
                  <c:v>1.4376196369000001</c:v>
                </c:pt>
                <c:pt idx="1579">
                  <c:v>1.4376196369000001</c:v>
                </c:pt>
                <c:pt idx="1580">
                  <c:v>1.4376196369000001</c:v>
                </c:pt>
                <c:pt idx="1581">
                  <c:v>1.3863492072000001</c:v>
                </c:pt>
                <c:pt idx="1582">
                  <c:v>1.3863492072000001</c:v>
                </c:pt>
                <c:pt idx="1583">
                  <c:v>1.3863492072000001</c:v>
                </c:pt>
                <c:pt idx="1584">
                  <c:v>1.3683104617999999</c:v>
                </c:pt>
                <c:pt idx="1585">
                  <c:v>1.32688074</c:v>
                </c:pt>
                <c:pt idx="1586">
                  <c:v>1.3678144654</c:v>
                </c:pt>
                <c:pt idx="1587">
                  <c:v>1.3727379224</c:v>
                </c:pt>
                <c:pt idx="1588">
                  <c:v>1.3399961983999999</c:v>
                </c:pt>
                <c:pt idx="1589">
                  <c:v>1.3399961983999999</c:v>
                </c:pt>
                <c:pt idx="1590">
                  <c:v>1.3399961983999999</c:v>
                </c:pt>
                <c:pt idx="1591">
                  <c:v>1.3465425609999999</c:v>
                </c:pt>
                <c:pt idx="1592">
                  <c:v>1.4088017993999999</c:v>
                </c:pt>
                <c:pt idx="1593">
                  <c:v>1.4360823118999999</c:v>
                </c:pt>
                <c:pt idx="1594">
                  <c:v>1.4206391247000001</c:v>
                </c:pt>
                <c:pt idx="1595">
                  <c:v>1.3811434197000001</c:v>
                </c:pt>
                <c:pt idx="1596">
                  <c:v>1.3811434197000001</c:v>
                </c:pt>
                <c:pt idx="1597">
                  <c:v>1.3811434197000001</c:v>
                </c:pt>
                <c:pt idx="1598">
                  <c:v>1.398118424</c:v>
                </c:pt>
                <c:pt idx="1599">
                  <c:v>1.4453245105000001</c:v>
                </c:pt>
                <c:pt idx="1600">
                  <c:v>1.4535425336000001</c:v>
                </c:pt>
                <c:pt idx="1601">
                  <c:v>1.4341462788999999</c:v>
                </c:pt>
                <c:pt idx="1602">
                  <c:v>1.4206667063</c:v>
                </c:pt>
                <c:pt idx="1603">
                  <c:v>1.4206667063</c:v>
                </c:pt>
                <c:pt idx="1604">
                  <c:v>1.4206667063</c:v>
                </c:pt>
                <c:pt idx="1605">
                  <c:v>1.4109226432999999</c:v>
                </c:pt>
                <c:pt idx="1606">
                  <c:v>1.4368565175000001</c:v>
                </c:pt>
                <c:pt idx="1607">
                  <c:v>1.4137108656999999</c:v>
                </c:pt>
                <c:pt idx="1608">
                  <c:v>1.3683107741</c:v>
                </c:pt>
                <c:pt idx="1609">
                  <c:v>1.3683107741</c:v>
                </c:pt>
                <c:pt idx="1610">
                  <c:v>1.3683107741</c:v>
                </c:pt>
                <c:pt idx="1611">
                  <c:v>1.3683107741</c:v>
                </c:pt>
                <c:pt idx="1612">
                  <c:v>1.3187895981</c:v>
                </c:pt>
                <c:pt idx="1613">
                  <c:v>1.2962708224999999</c:v>
                </c:pt>
                <c:pt idx="1614">
                  <c:v>1.2910201779999999</c:v>
                </c:pt>
                <c:pt idx="1615">
                  <c:v>1.2802878029</c:v>
                </c:pt>
                <c:pt idx="1616">
                  <c:v>1.2617459137</c:v>
                </c:pt>
                <c:pt idx="1617">
                  <c:v>1.2617459137</c:v>
                </c:pt>
                <c:pt idx="1618">
                  <c:v>1.2617459137</c:v>
                </c:pt>
                <c:pt idx="1619">
                  <c:v>1.2617459137</c:v>
                </c:pt>
                <c:pt idx="1620">
                  <c:v>1.2572739825999999</c:v>
                </c:pt>
                <c:pt idx="1621">
                  <c:v>1.3254616566999999</c:v>
                </c:pt>
                <c:pt idx="1622">
                  <c:v>1.3396583583999999</c:v>
                </c:pt>
                <c:pt idx="1623">
                  <c:v>1.3638845618</c:v>
                </c:pt>
                <c:pt idx="1624">
                  <c:v>1.3638845618</c:v>
                </c:pt>
                <c:pt idx="1625">
                  <c:v>1.3638845618</c:v>
                </c:pt>
                <c:pt idx="1626">
                  <c:v>1.3630455845</c:v>
                </c:pt>
                <c:pt idx="1627">
                  <c:v>1.3343770239999999</c:v>
                </c:pt>
                <c:pt idx="1628">
                  <c:v>1.2929262302</c:v>
                </c:pt>
                <c:pt idx="1629">
                  <c:v>1.2841004862000001</c:v>
                </c:pt>
                <c:pt idx="1630">
                  <c:v>1.2330198598</c:v>
                </c:pt>
                <c:pt idx="1631">
                  <c:v>1.2330198598</c:v>
                </c:pt>
                <c:pt idx="1632">
                  <c:v>1.2330198598</c:v>
                </c:pt>
                <c:pt idx="1633">
                  <c:v>1.2106348586</c:v>
                </c:pt>
                <c:pt idx="1634">
                  <c:v>1.1717475042000001</c:v>
                </c:pt>
                <c:pt idx="1635">
                  <c:v>1.1824991239</c:v>
                </c:pt>
                <c:pt idx="1636">
                  <c:v>1.1860464663000001</c:v>
                </c:pt>
                <c:pt idx="1637">
                  <c:v>1.1745225844</c:v>
                </c:pt>
                <c:pt idx="1638">
                  <c:v>1.1745225844</c:v>
                </c:pt>
                <c:pt idx="1639">
                  <c:v>1.1745225844</c:v>
                </c:pt>
                <c:pt idx="1640">
                  <c:v>1.1452518354000001</c:v>
                </c:pt>
                <c:pt idx="1641">
                  <c:v>1.1293733825000001</c:v>
                </c:pt>
                <c:pt idx="1642">
                  <c:v>1.1358026265000001</c:v>
                </c:pt>
                <c:pt idx="1643">
                  <c:v>1.0884213557</c:v>
                </c:pt>
                <c:pt idx="1644">
                  <c:v>1.0218110418999999</c:v>
                </c:pt>
                <c:pt idx="1645">
                  <c:v>1.0218110418999999</c:v>
                </c:pt>
                <c:pt idx="1646">
                  <c:v>1.0218110418999999</c:v>
                </c:pt>
                <c:pt idx="1647">
                  <c:v>1.0038126324000001</c:v>
                </c:pt>
                <c:pt idx="1648">
                  <c:v>0.92080120099999996</c:v>
                </c:pt>
                <c:pt idx="1649">
                  <c:v>0.91325170700000002</c:v>
                </c:pt>
                <c:pt idx="1650">
                  <c:v>0.9341276704</c:v>
                </c:pt>
                <c:pt idx="1651">
                  <c:v>0.87018263610000002</c:v>
                </c:pt>
                <c:pt idx="1652">
                  <c:v>0.87018263610000002</c:v>
                </c:pt>
                <c:pt idx="1653">
                  <c:v>0.87018263610000002</c:v>
                </c:pt>
                <c:pt idx="1654">
                  <c:v>0.88890401060000002</c:v>
                </c:pt>
                <c:pt idx="1655">
                  <c:v>0.84723408730000005</c:v>
                </c:pt>
                <c:pt idx="1656">
                  <c:v>0.84011510420000002</c:v>
                </c:pt>
                <c:pt idx="1657">
                  <c:v>0.89056476890000003</c:v>
                </c:pt>
                <c:pt idx="1658">
                  <c:v>0.85421684620000005</c:v>
                </c:pt>
                <c:pt idx="1659">
                  <c:v>0.85421684620000005</c:v>
                </c:pt>
                <c:pt idx="1660">
                  <c:v>0.85421684620000005</c:v>
                </c:pt>
                <c:pt idx="1661">
                  <c:v>0.82404608440000005</c:v>
                </c:pt>
                <c:pt idx="1662">
                  <c:v>0.87552658900000002</c:v>
                </c:pt>
                <c:pt idx="1663">
                  <c:v>0.90036191639999996</c:v>
                </c:pt>
                <c:pt idx="1664">
                  <c:v>0.93181527490000005</c:v>
                </c:pt>
                <c:pt idx="1665">
                  <c:v>0.98070679240000003</c:v>
                </c:pt>
                <c:pt idx="1666">
                  <c:v>0.98070679240000003</c:v>
                </c:pt>
                <c:pt idx="1667">
                  <c:v>0.98070679240000003</c:v>
                </c:pt>
                <c:pt idx="1668">
                  <c:v>0.99028301429999999</c:v>
                </c:pt>
                <c:pt idx="1669">
                  <c:v>0.97855436060000001</c:v>
                </c:pt>
                <c:pt idx="1670">
                  <c:v>1.0369672080000001</c:v>
                </c:pt>
                <c:pt idx="1671">
                  <c:v>1.0134387573000001</c:v>
                </c:pt>
                <c:pt idx="1672">
                  <c:v>1.0134387573000001</c:v>
                </c:pt>
                <c:pt idx="1673">
                  <c:v>1.0134387573000001</c:v>
                </c:pt>
                <c:pt idx="1674">
                  <c:v>1.0134387573000001</c:v>
                </c:pt>
                <c:pt idx="1675">
                  <c:v>1.0267285638000001</c:v>
                </c:pt>
                <c:pt idx="1676">
                  <c:v>0.96105125059999996</c:v>
                </c:pt>
                <c:pt idx="1677">
                  <c:v>0.9585805811</c:v>
                </c:pt>
                <c:pt idx="1678">
                  <c:v>1.019682588</c:v>
                </c:pt>
                <c:pt idx="1679">
                  <c:v>1.0571229769999999</c:v>
                </c:pt>
                <c:pt idx="1680">
                  <c:v>1.0571229769999999</c:v>
                </c:pt>
                <c:pt idx="1681">
                  <c:v>1.0571229769999999</c:v>
                </c:pt>
                <c:pt idx="1682">
                  <c:v>1.0337883970999999</c:v>
                </c:pt>
                <c:pt idx="1683">
                  <c:v>1.0780962940000001</c:v>
                </c:pt>
                <c:pt idx="1684">
                  <c:v>1.1792081556</c:v>
                </c:pt>
                <c:pt idx="1685">
                  <c:v>1.2353505081</c:v>
                </c:pt>
                <c:pt idx="1686">
                  <c:v>1.2206901904</c:v>
                </c:pt>
                <c:pt idx="1687">
                  <c:v>1.2206901904</c:v>
                </c:pt>
                <c:pt idx="1688">
                  <c:v>1.2206901904</c:v>
                </c:pt>
                <c:pt idx="1689">
                  <c:v>1.2829443942000001</c:v>
                </c:pt>
                <c:pt idx="1690">
                  <c:v>1.2981195709</c:v>
                </c:pt>
                <c:pt idx="1691">
                  <c:v>1.3133427053</c:v>
                </c:pt>
                <c:pt idx="1692">
                  <c:v>1.2982110641</c:v>
                </c:pt>
                <c:pt idx="1693">
                  <c:v>1.2847152160999999</c:v>
                </c:pt>
                <c:pt idx="1694">
                  <c:v>1.2847152160999999</c:v>
                </c:pt>
                <c:pt idx="1695">
                  <c:v>1.2847152160999999</c:v>
                </c:pt>
                <c:pt idx="1696">
                  <c:v>1.3448702299999999</c:v>
                </c:pt>
                <c:pt idx="1697">
                  <c:v>1.3449717529</c:v>
                </c:pt>
                <c:pt idx="1698">
                  <c:v>1.3632939902000001</c:v>
                </c:pt>
                <c:pt idx="1699">
                  <c:v>1.3886790032</c:v>
                </c:pt>
                <c:pt idx="1700">
                  <c:v>1.3415994178999999</c:v>
                </c:pt>
                <c:pt idx="1701">
                  <c:v>1.3415994178999999</c:v>
                </c:pt>
                <c:pt idx="1702">
                  <c:v>1.3415994178999999</c:v>
                </c:pt>
                <c:pt idx="1703">
                  <c:v>1.3769909736999999</c:v>
                </c:pt>
                <c:pt idx="1704">
                  <c:v>1.4010808178</c:v>
                </c:pt>
                <c:pt idx="1705">
                  <c:v>1.4274328707999999</c:v>
                </c:pt>
                <c:pt idx="1706">
                  <c:v>1.4176547146</c:v>
                </c:pt>
                <c:pt idx="1707">
                  <c:v>1.3338069069</c:v>
                </c:pt>
                <c:pt idx="1708">
                  <c:v>1.3338069069</c:v>
                </c:pt>
                <c:pt idx="1709">
                  <c:v>1.3338069069</c:v>
                </c:pt>
                <c:pt idx="1710">
                  <c:v>1.3060555756000001</c:v>
                </c:pt>
                <c:pt idx="1711">
                  <c:v>1.3242972116</c:v>
                </c:pt>
                <c:pt idx="1712">
                  <c:v>1.3941763630999999</c:v>
                </c:pt>
                <c:pt idx="1713">
                  <c:v>1.4059701652000001</c:v>
                </c:pt>
                <c:pt idx="1714">
                  <c:v>1.3793598002</c:v>
                </c:pt>
                <c:pt idx="1715">
                  <c:v>1.3793598002</c:v>
                </c:pt>
                <c:pt idx="1716">
                  <c:v>1.3793598002</c:v>
                </c:pt>
                <c:pt idx="1717">
                  <c:v>1.3601006139</c:v>
                </c:pt>
                <c:pt idx="1718">
                  <c:v>1.3098379006</c:v>
                </c:pt>
                <c:pt idx="1719">
                  <c:v>1.3284654706000001</c:v>
                </c:pt>
                <c:pt idx="1720">
                  <c:v>1.3758998120999999</c:v>
                </c:pt>
                <c:pt idx="1721">
                  <c:v>1.3270055031000001</c:v>
                </c:pt>
                <c:pt idx="1722">
                  <c:v>1.3270055031000001</c:v>
                </c:pt>
                <c:pt idx="1723">
                  <c:v>1.3270055031000001</c:v>
                </c:pt>
                <c:pt idx="1724">
                  <c:v>1.3270055031000001</c:v>
                </c:pt>
                <c:pt idx="1725">
                  <c:v>1.2879163068999999</c:v>
                </c:pt>
                <c:pt idx="1726">
                  <c:v>1.2331171170999999</c:v>
                </c:pt>
                <c:pt idx="1727">
                  <c:v>1.1998648565000001</c:v>
                </c:pt>
                <c:pt idx="1728">
                  <c:v>1.1536576167000001</c:v>
                </c:pt>
                <c:pt idx="1729">
                  <c:v>1.1536576167000001</c:v>
                </c:pt>
                <c:pt idx="1730">
                  <c:v>1.1536576167000001</c:v>
                </c:pt>
                <c:pt idx="1731">
                  <c:v>1.1536576167000001</c:v>
                </c:pt>
                <c:pt idx="1732">
                  <c:v>1.1536576167000001</c:v>
                </c:pt>
                <c:pt idx="1733">
                  <c:v>1.3050308921</c:v>
                </c:pt>
                <c:pt idx="1734">
                  <c:v>1.1100507058</c:v>
                </c:pt>
                <c:pt idx="1735">
                  <c:v>1.1958072507999999</c:v>
                </c:pt>
                <c:pt idx="1736">
                  <c:v>1.1958072507999999</c:v>
                </c:pt>
                <c:pt idx="1737">
                  <c:v>1.1958072507999999</c:v>
                </c:pt>
                <c:pt idx="1738">
                  <c:v>1.2337293508</c:v>
                </c:pt>
                <c:pt idx="1739">
                  <c:v>1.2459547268</c:v>
                </c:pt>
                <c:pt idx="1740">
                  <c:v>1.2760382507000001</c:v>
                </c:pt>
                <c:pt idx="1741">
                  <c:v>1.2564777152</c:v>
                </c:pt>
                <c:pt idx="1742">
                  <c:v>1.2469270393</c:v>
                </c:pt>
                <c:pt idx="1743">
                  <c:v>1.2469270393</c:v>
                </c:pt>
                <c:pt idx="1744">
                  <c:v>1.2469270393</c:v>
                </c:pt>
                <c:pt idx="1745">
                  <c:v>1.2691629436</c:v>
                </c:pt>
                <c:pt idx="1746">
                  <c:v>1.2790446155999999</c:v>
                </c:pt>
                <c:pt idx="1747">
                  <c:v>1.2550457015000001</c:v>
                </c:pt>
                <c:pt idx="1748">
                  <c:v>1.2826345455999999</c:v>
                </c:pt>
                <c:pt idx="1749">
                  <c:v>1.2918776517999999</c:v>
                </c:pt>
                <c:pt idx="1750">
                  <c:v>1.2918776517999999</c:v>
                </c:pt>
                <c:pt idx="1751">
                  <c:v>1.2918776517999999</c:v>
                </c:pt>
                <c:pt idx="1752">
                  <c:v>1.3119736907999999</c:v>
                </c:pt>
                <c:pt idx="1753">
                  <c:v>1.2732575283000001</c:v>
                </c:pt>
                <c:pt idx="1754">
                  <c:v>1.2810574663000001</c:v>
                </c:pt>
                <c:pt idx="1755">
                  <c:v>1.2935874440999999</c:v>
                </c:pt>
                <c:pt idx="1756">
                  <c:v>1.2215660053999999</c:v>
                </c:pt>
                <c:pt idx="1757">
                  <c:v>1.2215660053999999</c:v>
                </c:pt>
                <c:pt idx="1758">
                  <c:v>1.2215660053999999</c:v>
                </c:pt>
                <c:pt idx="1759">
                  <c:v>1.2293444162</c:v>
                </c:pt>
                <c:pt idx="1760">
                  <c:v>1.2525277739</c:v>
                </c:pt>
                <c:pt idx="1761">
                  <c:v>1.2535585672</c:v>
                </c:pt>
                <c:pt idx="1762">
                  <c:v>1.1862731081</c:v>
                </c:pt>
                <c:pt idx="1763">
                  <c:v>1.1813377163000001</c:v>
                </c:pt>
                <c:pt idx="1764">
                  <c:v>1.1813377163000001</c:v>
                </c:pt>
                <c:pt idx="1765">
                  <c:v>1.1813377163000001</c:v>
                </c:pt>
                <c:pt idx="1766">
                  <c:v>1.1650675881000001</c:v>
                </c:pt>
                <c:pt idx="1767">
                  <c:v>1.1594435578</c:v>
                </c:pt>
                <c:pt idx="1768">
                  <c:v>1.1454049761</c:v>
                </c:pt>
                <c:pt idx="1769">
                  <c:v>1.2050887843</c:v>
                </c:pt>
                <c:pt idx="1770">
                  <c:v>1.19918408</c:v>
                </c:pt>
                <c:pt idx="1771">
                  <c:v>1.19918408</c:v>
                </c:pt>
                <c:pt idx="1772">
                  <c:v>1.19918408</c:v>
                </c:pt>
                <c:pt idx="1773">
                  <c:v>1.2151440909</c:v>
                </c:pt>
                <c:pt idx="1774">
                  <c:v>1.1915191266</c:v>
                </c:pt>
                <c:pt idx="1775">
                  <c:v>1.3264522182</c:v>
                </c:pt>
                <c:pt idx="1776">
                  <c:v>1.3936217166</c:v>
                </c:pt>
                <c:pt idx="1777">
                  <c:v>1.4336585427999999</c:v>
                </c:pt>
                <c:pt idx="1778">
                  <c:v>1.4336585427999999</c:v>
                </c:pt>
                <c:pt idx="1779">
                  <c:v>1.4336585427999999</c:v>
                </c:pt>
                <c:pt idx="1780">
                  <c:v>1.4388533745000001</c:v>
                </c:pt>
                <c:pt idx="1781">
                  <c:v>1.4901499947000001</c:v>
                </c:pt>
                <c:pt idx="1782">
                  <c:v>1.4744494263000001</c:v>
                </c:pt>
                <c:pt idx="1783">
                  <c:v>1.4677578385000001</c:v>
                </c:pt>
                <c:pt idx="1784">
                  <c:v>1.4564119517</c:v>
                </c:pt>
                <c:pt idx="1785">
                  <c:v>1.4564119517</c:v>
                </c:pt>
                <c:pt idx="1786">
                  <c:v>1.4564119517</c:v>
                </c:pt>
                <c:pt idx="1787">
                  <c:v>1.4156565628</c:v>
                </c:pt>
                <c:pt idx="1788">
                  <c:v>1.4302399619999999</c:v>
                </c:pt>
                <c:pt idx="1789">
                  <c:v>1.4559169948999999</c:v>
                </c:pt>
                <c:pt idx="1790">
                  <c:v>1.4696804268999999</c:v>
                </c:pt>
                <c:pt idx="1791">
                  <c:v>1.5271510633000001</c:v>
                </c:pt>
                <c:pt idx="1792">
                  <c:v>1.5271510633000001</c:v>
                </c:pt>
                <c:pt idx="1793">
                  <c:v>1.5271510633000001</c:v>
                </c:pt>
                <c:pt idx="1794">
                  <c:v>1.4648901831000001</c:v>
                </c:pt>
                <c:pt idx="1795">
                  <c:v>1.4672075767999999</c:v>
                </c:pt>
                <c:pt idx="1796">
                  <c:v>1.4275575790999999</c:v>
                </c:pt>
                <c:pt idx="1797">
                  <c:v>1.459278528</c:v>
                </c:pt>
                <c:pt idx="1798">
                  <c:v>1.4370700881</c:v>
                </c:pt>
                <c:pt idx="1799">
                  <c:v>1.4370700881</c:v>
                </c:pt>
                <c:pt idx="1800">
                  <c:v>1.4370700881</c:v>
                </c:pt>
                <c:pt idx="1801">
                  <c:v>1.4149492822</c:v>
                </c:pt>
                <c:pt idx="1802">
                  <c:v>1.3926163292</c:v>
                </c:pt>
                <c:pt idx="1803">
                  <c:v>1.3995536754</c:v>
                </c:pt>
                <c:pt idx="1804">
                  <c:v>1.3898897216999999</c:v>
                </c:pt>
                <c:pt idx="1805">
                  <c:v>1.3962520758000001</c:v>
                </c:pt>
                <c:pt idx="1806">
                  <c:v>1.3962520758000001</c:v>
                </c:pt>
                <c:pt idx="1807">
                  <c:v>1.3962520758000001</c:v>
                </c:pt>
                <c:pt idx="1808">
                  <c:v>1.3974366785000001</c:v>
                </c:pt>
                <c:pt idx="1809">
                  <c:v>1.4674450304</c:v>
                </c:pt>
                <c:pt idx="1810">
                  <c:v>1.5189644450999999</c:v>
                </c:pt>
                <c:pt idx="1811">
                  <c:v>1.5139053316</c:v>
                </c:pt>
                <c:pt idx="1812">
                  <c:v>1.5252643858999999</c:v>
                </c:pt>
                <c:pt idx="1813">
                  <c:v>1.5252643858999999</c:v>
                </c:pt>
                <c:pt idx="1814">
                  <c:v>1.5252643858999999</c:v>
                </c:pt>
                <c:pt idx="1815">
                  <c:v>1.5296033023</c:v>
                </c:pt>
                <c:pt idx="1816">
                  <c:v>1.4690568670999999</c:v>
                </c:pt>
                <c:pt idx="1817">
                  <c:v>1.4977294245999999</c:v>
                </c:pt>
                <c:pt idx="1818">
                  <c:v>1.5083330868</c:v>
                </c:pt>
                <c:pt idx="1819">
                  <c:v>1.5044039680000001</c:v>
                </c:pt>
                <c:pt idx="1820">
                  <c:v>1.5044039680000001</c:v>
                </c:pt>
                <c:pt idx="1821">
                  <c:v>1.5044039680000001</c:v>
                </c:pt>
                <c:pt idx="1822">
                  <c:v>1.5578796519</c:v>
                </c:pt>
                <c:pt idx="1823">
                  <c:v>1.5737914404</c:v>
                </c:pt>
                <c:pt idx="1824">
                  <c:v>1.5807551057</c:v>
                </c:pt>
                <c:pt idx="1825">
                  <c:v>1.5792884023</c:v>
                </c:pt>
                <c:pt idx="1826">
                  <c:v>1.5777841687</c:v>
                </c:pt>
                <c:pt idx="1827">
                  <c:v>1.5777841687</c:v>
                </c:pt>
                <c:pt idx="1828">
                  <c:v>1.5777841687</c:v>
                </c:pt>
                <c:pt idx="1829">
                  <c:v>1.5802114413999999</c:v>
                </c:pt>
                <c:pt idx="1830">
                  <c:v>1.5891425516</c:v>
                </c:pt>
                <c:pt idx="1831">
                  <c:v>1.6237101464000001</c:v>
                </c:pt>
                <c:pt idx="1832">
                  <c:v>1.6239652738000001</c:v>
                </c:pt>
                <c:pt idx="1833">
                  <c:v>1.5849669725</c:v>
                </c:pt>
                <c:pt idx="1834">
                  <c:v>1.5849669725</c:v>
                </c:pt>
                <c:pt idx="1835">
                  <c:v>1.5849669725</c:v>
                </c:pt>
                <c:pt idx="1836">
                  <c:v>1.5857088028999999</c:v>
                </c:pt>
                <c:pt idx="1837">
                  <c:v>1.5692841388000001</c:v>
                </c:pt>
                <c:pt idx="1838">
                  <c:v>1.5897175781999999</c:v>
                </c:pt>
                <c:pt idx="1839">
                  <c:v>1.5405064945</c:v>
                </c:pt>
                <c:pt idx="1840">
                  <c:v>1.4979755587000001</c:v>
                </c:pt>
                <c:pt idx="1841">
                  <c:v>1.4979755587000001</c:v>
                </c:pt>
                <c:pt idx="1842">
                  <c:v>1.4979755587000001</c:v>
                </c:pt>
                <c:pt idx="1843">
                  <c:v>1.4569240537000001</c:v>
                </c:pt>
                <c:pt idx="1844">
                  <c:v>1.5259973084</c:v>
                </c:pt>
                <c:pt idx="1845">
                  <c:v>1.5445148231000001</c:v>
                </c:pt>
                <c:pt idx="1846">
                  <c:v>1.4933925603</c:v>
                </c:pt>
                <c:pt idx="1847">
                  <c:v>1.5634525801000001</c:v>
                </c:pt>
                <c:pt idx="1848">
                  <c:v>1.5634525801000001</c:v>
                </c:pt>
                <c:pt idx="1849">
                  <c:v>1.5634525801000001</c:v>
                </c:pt>
                <c:pt idx="1850">
                  <c:v>1.5407168758000001</c:v>
                </c:pt>
                <c:pt idx="1851">
                  <c:v>1.5730699666000001</c:v>
                </c:pt>
                <c:pt idx="1852">
                  <c:v>1.5462363652</c:v>
                </c:pt>
                <c:pt idx="1853">
                  <c:v>1.5257786363000001</c:v>
                </c:pt>
                <c:pt idx="1854">
                  <c:v>1.5402407566</c:v>
                </c:pt>
                <c:pt idx="1855">
                  <c:v>1.5402407566</c:v>
                </c:pt>
                <c:pt idx="1856">
                  <c:v>1.5402407566</c:v>
                </c:pt>
                <c:pt idx="1857">
                  <c:v>1.4814754844</c:v>
                </c:pt>
                <c:pt idx="1858">
                  <c:v>1.4718053729</c:v>
                </c:pt>
                <c:pt idx="1859">
                  <c:v>1.5031496150000001</c:v>
                </c:pt>
                <c:pt idx="1860">
                  <c:v>1.5416730461000001</c:v>
                </c:pt>
                <c:pt idx="1861">
                  <c:v>1.5857824884</c:v>
                </c:pt>
                <c:pt idx="1862">
                  <c:v>1.5857824884</c:v>
                </c:pt>
                <c:pt idx="1863">
                  <c:v>1.5857824884</c:v>
                </c:pt>
                <c:pt idx="1864">
                  <c:v>1.5495939551</c:v>
                </c:pt>
                <c:pt idx="1865">
                  <c:v>1.5870516155000001</c:v>
                </c:pt>
                <c:pt idx="1866">
                  <c:v>1.5737278198</c:v>
                </c:pt>
                <c:pt idx="1867">
                  <c:v>1.5620746619000001</c:v>
                </c:pt>
                <c:pt idx="1868">
                  <c:v>1.5366261809999999</c:v>
                </c:pt>
                <c:pt idx="1869">
                  <c:v>1.5366261809999999</c:v>
                </c:pt>
                <c:pt idx="1870">
                  <c:v>1.5366261809999999</c:v>
                </c:pt>
                <c:pt idx="1871">
                  <c:v>1.5451114112</c:v>
                </c:pt>
                <c:pt idx="1872">
                  <c:v>1.5710186994999999</c:v>
                </c:pt>
                <c:pt idx="1873">
                  <c:v>1.5723675001999999</c:v>
                </c:pt>
                <c:pt idx="1874">
                  <c:v>1.5468179857</c:v>
                </c:pt>
                <c:pt idx="1875">
                  <c:v>1.4768413379000001</c:v>
                </c:pt>
                <c:pt idx="1876">
                  <c:v>1.4768413379000001</c:v>
                </c:pt>
                <c:pt idx="1877">
                  <c:v>1.4768413379000001</c:v>
                </c:pt>
                <c:pt idx="1878">
                  <c:v>1.4542818791000001</c:v>
                </c:pt>
                <c:pt idx="1879">
                  <c:v>1.4747715062</c:v>
                </c:pt>
                <c:pt idx="1880">
                  <c:v>1.5760959763</c:v>
                </c:pt>
                <c:pt idx="1881">
                  <c:v>1.6167927393999999</c:v>
                </c:pt>
                <c:pt idx="1882">
                  <c:v>1.6499204921999999</c:v>
                </c:pt>
                <c:pt idx="1883">
                  <c:v>1.6499204921999999</c:v>
                </c:pt>
                <c:pt idx="1884">
                  <c:v>1.6499204921999999</c:v>
                </c:pt>
                <c:pt idx="1885">
                  <c:v>1.7104793391999999</c:v>
                </c:pt>
                <c:pt idx="1886">
                  <c:v>1.7647772986000001</c:v>
                </c:pt>
                <c:pt idx="1887">
                  <c:v>1.7946658134</c:v>
                </c:pt>
                <c:pt idx="1888">
                  <c:v>1.7406346449000001</c:v>
                </c:pt>
                <c:pt idx="1889">
                  <c:v>1.7185755579999999</c:v>
                </c:pt>
                <c:pt idx="1890">
                  <c:v>1.7185755579999999</c:v>
                </c:pt>
                <c:pt idx="1891">
                  <c:v>1.7185755579999999</c:v>
                </c:pt>
                <c:pt idx="1892">
                  <c:v>1.704132464</c:v>
                </c:pt>
                <c:pt idx="1893">
                  <c:v>1.7549683165000001</c:v>
                </c:pt>
                <c:pt idx="1894">
                  <c:v>1.7469173171000001</c:v>
                </c:pt>
                <c:pt idx="1895">
                  <c:v>1.6404533429999999</c:v>
                </c:pt>
                <c:pt idx="1896">
                  <c:v>1.5740778896000001</c:v>
                </c:pt>
                <c:pt idx="1897">
                  <c:v>1.5740778896000001</c:v>
                </c:pt>
                <c:pt idx="1898">
                  <c:v>1.5740778896000001</c:v>
                </c:pt>
                <c:pt idx="1899">
                  <c:v>1.5374824245000001</c:v>
                </c:pt>
                <c:pt idx="1900">
                  <c:v>1.5766510117999999</c:v>
                </c:pt>
                <c:pt idx="1901">
                  <c:v>1.7613170596000001</c:v>
                </c:pt>
                <c:pt idx="1902">
                  <c:v>1.7506654522</c:v>
                </c:pt>
                <c:pt idx="1903">
                  <c:v>1.7318955961</c:v>
                </c:pt>
                <c:pt idx="1904">
                  <c:v>1.7318955961</c:v>
                </c:pt>
                <c:pt idx="1905">
                  <c:v>1.7318955961</c:v>
                </c:pt>
                <c:pt idx="1906">
                  <c:v>1.7318955961</c:v>
                </c:pt>
                <c:pt idx="1907">
                  <c:v>1.7010453926</c:v>
                </c:pt>
                <c:pt idx="1908">
                  <c:v>1.7010453926</c:v>
                </c:pt>
                <c:pt idx="1909">
                  <c:v>1.7448183824000001</c:v>
                </c:pt>
                <c:pt idx="1910">
                  <c:v>1.7309587375</c:v>
                </c:pt>
                <c:pt idx="1911">
                  <c:v>1.7309587375</c:v>
                </c:pt>
                <c:pt idx="1912">
                  <c:v>1.7309587375</c:v>
                </c:pt>
                <c:pt idx="1913">
                  <c:v>1.7309587375</c:v>
                </c:pt>
                <c:pt idx="1914">
                  <c:v>1.7079192331999999</c:v>
                </c:pt>
                <c:pt idx="1915">
                  <c:v>1.6171711431</c:v>
                </c:pt>
                <c:pt idx="1916">
                  <c:v>1.5977786975999999</c:v>
                </c:pt>
                <c:pt idx="1917">
                  <c:v>1.6106556295000001</c:v>
                </c:pt>
                <c:pt idx="1918">
                  <c:v>1.6106556295000001</c:v>
                </c:pt>
                <c:pt idx="1919">
                  <c:v>1.6106556295000001</c:v>
                </c:pt>
                <c:pt idx="1920">
                  <c:v>1.6641907925999999</c:v>
                </c:pt>
                <c:pt idx="1921">
                  <c:v>1.6053859091</c:v>
                </c:pt>
                <c:pt idx="1922">
                  <c:v>1.6150928120000001</c:v>
                </c:pt>
                <c:pt idx="1923">
                  <c:v>1.6026949689000001</c:v>
                </c:pt>
                <c:pt idx="1924">
                  <c:v>1.5801601110000001</c:v>
                </c:pt>
                <c:pt idx="1925">
                  <c:v>1.5801601110000001</c:v>
                </c:pt>
                <c:pt idx="1926">
                  <c:v>1.5801601110000001</c:v>
                </c:pt>
                <c:pt idx="1927">
                  <c:v>1.5560406114000001</c:v>
                </c:pt>
                <c:pt idx="1928">
                  <c:v>1.6111395603000001</c:v>
                </c:pt>
                <c:pt idx="1929">
                  <c:v>1.6494919017</c:v>
                </c:pt>
                <c:pt idx="1930">
                  <c:v>1.6494919017</c:v>
                </c:pt>
                <c:pt idx="1931">
                  <c:v>1.6494919017</c:v>
                </c:pt>
                <c:pt idx="1932">
                  <c:v>1.6494919017</c:v>
                </c:pt>
                <c:pt idx="1933">
                  <c:v>1.6494919017</c:v>
                </c:pt>
                <c:pt idx="1934">
                  <c:v>1.6754158718000001</c:v>
                </c:pt>
                <c:pt idx="1935">
                  <c:v>1.7224640288999999</c:v>
                </c:pt>
                <c:pt idx="1936">
                  <c:v>1.6799298737999999</c:v>
                </c:pt>
                <c:pt idx="1937">
                  <c:v>1.6415014503000001</c:v>
                </c:pt>
                <c:pt idx="1938">
                  <c:v>1.6879083045000001</c:v>
                </c:pt>
                <c:pt idx="1939">
                  <c:v>1.6879083045000001</c:v>
                </c:pt>
                <c:pt idx="1940">
                  <c:v>1.6879083045000001</c:v>
                </c:pt>
                <c:pt idx="1941">
                  <c:v>1.7624468875999999</c:v>
                </c:pt>
                <c:pt idx="1942">
                  <c:v>1.7651499194</c:v>
                </c:pt>
                <c:pt idx="1943">
                  <c:v>1.7364542257</c:v>
                </c:pt>
                <c:pt idx="1944">
                  <c:v>1.702091792</c:v>
                </c:pt>
                <c:pt idx="1945">
                  <c:v>1.6934160082</c:v>
                </c:pt>
                <c:pt idx="1946">
                  <c:v>1.6934160082</c:v>
                </c:pt>
                <c:pt idx="1947">
                  <c:v>1.6934160082</c:v>
                </c:pt>
                <c:pt idx="1948">
                  <c:v>1.7750715902</c:v>
                </c:pt>
                <c:pt idx="1949">
                  <c:v>1.8706055880000001</c:v>
                </c:pt>
                <c:pt idx="1950">
                  <c:v>1.9111863457</c:v>
                </c:pt>
                <c:pt idx="1951">
                  <c:v>1.9682550699000001</c:v>
                </c:pt>
                <c:pt idx="1952">
                  <c:v>1.9412249579</c:v>
                </c:pt>
                <c:pt idx="1953">
                  <c:v>1.9412249579</c:v>
                </c:pt>
                <c:pt idx="1954">
                  <c:v>1.9412249579</c:v>
                </c:pt>
                <c:pt idx="1955">
                  <c:v>1.9957452433</c:v>
                </c:pt>
                <c:pt idx="1956">
                  <c:v>2.1302276169000001</c:v>
                </c:pt>
                <c:pt idx="1957">
                  <c:v>2.1526014901999999</c:v>
                </c:pt>
                <c:pt idx="1958">
                  <c:v>2.2647656152</c:v>
                </c:pt>
                <c:pt idx="1959">
                  <c:v>2.3320421813999999</c:v>
                </c:pt>
                <c:pt idx="1960">
                  <c:v>2.3320421813999999</c:v>
                </c:pt>
                <c:pt idx="1961">
                  <c:v>2.3320421813999999</c:v>
                </c:pt>
                <c:pt idx="1962">
                  <c:v>2.3320421813999999</c:v>
                </c:pt>
                <c:pt idx="1963">
                  <c:v>2.3320421813999999</c:v>
                </c:pt>
                <c:pt idx="1964">
                  <c:v>2.1237033252000002</c:v>
                </c:pt>
                <c:pt idx="1965">
                  <c:v>2.1116084760999998</c:v>
                </c:pt>
                <c:pt idx="1966">
                  <c:v>2.0123880849</c:v>
                </c:pt>
                <c:pt idx="1967">
                  <c:v>2.0123880849</c:v>
                </c:pt>
                <c:pt idx="1968">
                  <c:v>2.0123880849</c:v>
                </c:pt>
                <c:pt idx="1969">
                  <c:v>2.0490516264999998</c:v>
                </c:pt>
                <c:pt idx="1970">
                  <c:v>2.0601581383999998</c:v>
                </c:pt>
                <c:pt idx="1971">
                  <c:v>2.0202853802999998</c:v>
                </c:pt>
                <c:pt idx="1972">
                  <c:v>1.9710964543</c:v>
                </c:pt>
                <c:pt idx="1973">
                  <c:v>1.9169434427000001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0-4766-B854-35E68619807B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1.4321920283</c:v>
                </c:pt>
                <c:pt idx="1526">
                  <c:v>1.4321920283</c:v>
                </c:pt>
                <c:pt idx="1527">
                  <c:v>1.4321920283</c:v>
                </c:pt>
                <c:pt idx="1528">
                  <c:v>1.5471945968</c:v>
                </c:pt>
                <c:pt idx="1529">
                  <c:v>1.5890869352999999</c:v>
                </c:pt>
                <c:pt idx="1530">
                  <c:v>1.5890869352999999</c:v>
                </c:pt>
                <c:pt idx="1531">
                  <c:v>1.2730189330999999</c:v>
                </c:pt>
                <c:pt idx="1532">
                  <c:v>1.2102261062999999</c:v>
                </c:pt>
                <c:pt idx="1533">
                  <c:v>1.2102261062999999</c:v>
                </c:pt>
                <c:pt idx="1534">
                  <c:v>1.2102261062999999</c:v>
                </c:pt>
                <c:pt idx="1535">
                  <c:v>1.2863866017000001</c:v>
                </c:pt>
                <c:pt idx="1536">
                  <c:v>1.1986878989</c:v>
                </c:pt>
                <c:pt idx="1537">
                  <c:v>1.3609129582999999</c:v>
                </c:pt>
                <c:pt idx="1538">
                  <c:v>0.92974919540000001</c:v>
                </c:pt>
                <c:pt idx="1539">
                  <c:v>0.88176161119999996</c:v>
                </c:pt>
                <c:pt idx="1540">
                  <c:v>0.88176161119999996</c:v>
                </c:pt>
                <c:pt idx="1541">
                  <c:v>0.88176161119999996</c:v>
                </c:pt>
                <c:pt idx="1542">
                  <c:v>0.88228455510000003</c:v>
                </c:pt>
                <c:pt idx="1543">
                  <c:v>0.79827713150000001</c:v>
                </c:pt>
                <c:pt idx="1544">
                  <c:v>0.63340406240000002</c:v>
                </c:pt>
                <c:pt idx="1545">
                  <c:v>0.84444176110000002</c:v>
                </c:pt>
                <c:pt idx="1546">
                  <c:v>1.1240480340000001</c:v>
                </c:pt>
                <c:pt idx="1547">
                  <c:v>1.1240480340000001</c:v>
                </c:pt>
                <c:pt idx="1548">
                  <c:v>1.1240480340000001</c:v>
                </c:pt>
                <c:pt idx="1549">
                  <c:v>1.2873524076</c:v>
                </c:pt>
                <c:pt idx="1550">
                  <c:v>1.2982685021</c:v>
                </c:pt>
                <c:pt idx="1551">
                  <c:v>1.3818834561</c:v>
                </c:pt>
                <c:pt idx="1552">
                  <c:v>1.4228636117</c:v>
                </c:pt>
                <c:pt idx="1553">
                  <c:v>1.511456119</c:v>
                </c:pt>
                <c:pt idx="1554">
                  <c:v>1.511456119</c:v>
                </c:pt>
                <c:pt idx="1555">
                  <c:v>1.511456119</c:v>
                </c:pt>
                <c:pt idx="1556">
                  <c:v>1.5014081831999999</c:v>
                </c:pt>
                <c:pt idx="1557">
                  <c:v>1.2608261891999999</c:v>
                </c:pt>
                <c:pt idx="1558">
                  <c:v>1.2743895047</c:v>
                </c:pt>
                <c:pt idx="1559">
                  <c:v>1.2743895047</c:v>
                </c:pt>
                <c:pt idx="1560">
                  <c:v>1.2743895047</c:v>
                </c:pt>
                <c:pt idx="1561">
                  <c:v>1.2743895047</c:v>
                </c:pt>
                <c:pt idx="1562">
                  <c:v>1.2743895047</c:v>
                </c:pt>
                <c:pt idx="1563">
                  <c:v>1.3207877042</c:v>
                </c:pt>
                <c:pt idx="1564">
                  <c:v>1.4099694703000001</c:v>
                </c:pt>
                <c:pt idx="1565">
                  <c:v>1.4099694703000001</c:v>
                </c:pt>
                <c:pt idx="1566">
                  <c:v>1.4099694703000001</c:v>
                </c:pt>
                <c:pt idx="1567">
                  <c:v>1.5504995469</c:v>
                </c:pt>
                <c:pt idx="1568">
                  <c:v>1.5504995469</c:v>
                </c:pt>
                <c:pt idx="1569">
                  <c:v>1.5504995469</c:v>
                </c:pt>
                <c:pt idx="1570">
                  <c:v>1.5527892873</c:v>
                </c:pt>
                <c:pt idx="1571">
                  <c:v>1.5448941588</c:v>
                </c:pt>
                <c:pt idx="1572">
                  <c:v>1.5218011077</c:v>
                </c:pt>
                <c:pt idx="1573">
                  <c:v>1.5677924995000001</c:v>
                </c:pt>
                <c:pt idx="1574">
                  <c:v>1.5375525422</c:v>
                </c:pt>
                <c:pt idx="1575">
                  <c:v>1.5375525422</c:v>
                </c:pt>
                <c:pt idx="1576">
                  <c:v>1.5375525422</c:v>
                </c:pt>
                <c:pt idx="1577">
                  <c:v>1.5165460423999999</c:v>
                </c:pt>
                <c:pt idx="1578">
                  <c:v>1.5628364297999999</c:v>
                </c:pt>
                <c:pt idx="1579">
                  <c:v>1.5628364297999999</c:v>
                </c:pt>
                <c:pt idx="1580">
                  <c:v>1.5628364297999999</c:v>
                </c:pt>
                <c:pt idx="1581">
                  <c:v>1.4835015250000001</c:v>
                </c:pt>
                <c:pt idx="1582">
                  <c:v>1.4835015250000001</c:v>
                </c:pt>
                <c:pt idx="1583">
                  <c:v>1.4835015250000001</c:v>
                </c:pt>
                <c:pt idx="1584">
                  <c:v>1.4229881524000001</c:v>
                </c:pt>
                <c:pt idx="1585">
                  <c:v>1.5143924755</c:v>
                </c:pt>
                <c:pt idx="1586">
                  <c:v>1.5398305315</c:v>
                </c:pt>
                <c:pt idx="1587">
                  <c:v>1.5615545765000001</c:v>
                </c:pt>
                <c:pt idx="1588">
                  <c:v>1.5078805931999999</c:v>
                </c:pt>
                <c:pt idx="1589">
                  <c:v>1.5078805931999999</c:v>
                </c:pt>
                <c:pt idx="1590">
                  <c:v>1.5078805931999999</c:v>
                </c:pt>
                <c:pt idx="1591">
                  <c:v>1.4718180917999999</c:v>
                </c:pt>
                <c:pt idx="1592">
                  <c:v>1.4436134419</c:v>
                </c:pt>
                <c:pt idx="1593">
                  <c:v>1.3994770296000001</c:v>
                </c:pt>
                <c:pt idx="1594">
                  <c:v>1.4226611712999999</c:v>
                </c:pt>
                <c:pt idx="1595">
                  <c:v>1.4307248012</c:v>
                </c:pt>
                <c:pt idx="1596">
                  <c:v>1.4307248012</c:v>
                </c:pt>
                <c:pt idx="1597">
                  <c:v>1.4307248012</c:v>
                </c:pt>
                <c:pt idx="1598">
                  <c:v>1.3944351629</c:v>
                </c:pt>
                <c:pt idx="1599">
                  <c:v>1.4941772208999999</c:v>
                </c:pt>
                <c:pt idx="1600">
                  <c:v>1.4536786779999999</c:v>
                </c:pt>
                <c:pt idx="1601">
                  <c:v>1.4026726681999999</c:v>
                </c:pt>
                <c:pt idx="1602">
                  <c:v>1.3904682542</c:v>
                </c:pt>
                <c:pt idx="1603">
                  <c:v>1.3904682542</c:v>
                </c:pt>
                <c:pt idx="1604">
                  <c:v>1.3904682542</c:v>
                </c:pt>
                <c:pt idx="1605">
                  <c:v>1.3690984443000001</c:v>
                </c:pt>
                <c:pt idx="1606">
                  <c:v>1.4212766592999999</c:v>
                </c:pt>
                <c:pt idx="1607">
                  <c:v>1.5261497601</c:v>
                </c:pt>
                <c:pt idx="1608">
                  <c:v>1.514900226</c:v>
                </c:pt>
                <c:pt idx="1609">
                  <c:v>1.514900226</c:v>
                </c:pt>
                <c:pt idx="1610">
                  <c:v>1.514900226</c:v>
                </c:pt>
                <c:pt idx="1611">
                  <c:v>1.514900226</c:v>
                </c:pt>
                <c:pt idx="1612">
                  <c:v>1.5143513808</c:v>
                </c:pt>
                <c:pt idx="1613">
                  <c:v>1.5630929711999999</c:v>
                </c:pt>
                <c:pt idx="1614">
                  <c:v>1.5359787278999999</c:v>
                </c:pt>
                <c:pt idx="1615">
                  <c:v>1.5389237244</c:v>
                </c:pt>
                <c:pt idx="1616">
                  <c:v>1.5577626697</c:v>
                </c:pt>
                <c:pt idx="1617">
                  <c:v>1.5577626697</c:v>
                </c:pt>
                <c:pt idx="1618">
                  <c:v>1.5577626697</c:v>
                </c:pt>
                <c:pt idx="1619">
                  <c:v>1.5577626697</c:v>
                </c:pt>
                <c:pt idx="1620">
                  <c:v>1.5451181686</c:v>
                </c:pt>
                <c:pt idx="1621">
                  <c:v>1.5889828953</c:v>
                </c:pt>
                <c:pt idx="1622">
                  <c:v>1.5960263637000001</c:v>
                </c:pt>
                <c:pt idx="1623">
                  <c:v>1.5684478103999999</c:v>
                </c:pt>
                <c:pt idx="1624">
                  <c:v>1.5684478103999999</c:v>
                </c:pt>
                <c:pt idx="1625">
                  <c:v>1.5684478103999999</c:v>
                </c:pt>
                <c:pt idx="1626">
                  <c:v>1.5575373901</c:v>
                </c:pt>
                <c:pt idx="1627">
                  <c:v>1.5583347274999999</c:v>
                </c:pt>
                <c:pt idx="1628">
                  <c:v>1.5635364901</c:v>
                </c:pt>
                <c:pt idx="1629">
                  <c:v>1.5578404485999999</c:v>
                </c:pt>
                <c:pt idx="1630">
                  <c:v>1.6328196169</c:v>
                </c:pt>
                <c:pt idx="1631">
                  <c:v>1.6328196169</c:v>
                </c:pt>
                <c:pt idx="1632">
                  <c:v>1.6328196169</c:v>
                </c:pt>
                <c:pt idx="1633">
                  <c:v>1.5814880939</c:v>
                </c:pt>
                <c:pt idx="1634">
                  <c:v>1.5283102567</c:v>
                </c:pt>
                <c:pt idx="1635">
                  <c:v>1.4941680736</c:v>
                </c:pt>
                <c:pt idx="1636">
                  <c:v>1.5306411899000001</c:v>
                </c:pt>
                <c:pt idx="1637">
                  <c:v>1.5029580591</c:v>
                </c:pt>
                <c:pt idx="1638">
                  <c:v>1.5029580591</c:v>
                </c:pt>
                <c:pt idx="1639">
                  <c:v>1.5029580591</c:v>
                </c:pt>
                <c:pt idx="1640">
                  <c:v>1.4686704824000001</c:v>
                </c:pt>
                <c:pt idx="1641">
                  <c:v>1.4571114542000001</c:v>
                </c:pt>
                <c:pt idx="1642">
                  <c:v>1.4779320865000001</c:v>
                </c:pt>
                <c:pt idx="1643">
                  <c:v>1.4369056292</c:v>
                </c:pt>
                <c:pt idx="1644">
                  <c:v>1.4435955106</c:v>
                </c:pt>
                <c:pt idx="1645">
                  <c:v>1.4435955106</c:v>
                </c:pt>
                <c:pt idx="1646">
                  <c:v>1.4435955106</c:v>
                </c:pt>
                <c:pt idx="1647">
                  <c:v>1.4249509876999999</c:v>
                </c:pt>
                <c:pt idx="1648">
                  <c:v>1.360281689</c:v>
                </c:pt>
                <c:pt idx="1649">
                  <c:v>1.3522723208</c:v>
                </c:pt>
                <c:pt idx="1650">
                  <c:v>1.385653526</c:v>
                </c:pt>
                <c:pt idx="1651">
                  <c:v>1.2700476300000001</c:v>
                </c:pt>
                <c:pt idx="1652">
                  <c:v>1.2700476300000001</c:v>
                </c:pt>
                <c:pt idx="1653">
                  <c:v>1.2700476300000001</c:v>
                </c:pt>
                <c:pt idx="1654">
                  <c:v>1.2225268839000001</c:v>
                </c:pt>
                <c:pt idx="1655">
                  <c:v>1.2499805678</c:v>
                </c:pt>
                <c:pt idx="1656">
                  <c:v>1.2354917462999999</c:v>
                </c:pt>
                <c:pt idx="1657">
                  <c:v>1.2598741808</c:v>
                </c:pt>
                <c:pt idx="1658">
                  <c:v>1.2220620095000001</c:v>
                </c:pt>
                <c:pt idx="1659">
                  <c:v>1.2220620095000001</c:v>
                </c:pt>
                <c:pt idx="1660">
                  <c:v>1.2220620095000001</c:v>
                </c:pt>
                <c:pt idx="1661">
                  <c:v>1.1474383939999999</c:v>
                </c:pt>
                <c:pt idx="1662">
                  <c:v>1.1212920180999999</c:v>
                </c:pt>
                <c:pt idx="1663">
                  <c:v>1.1141214215999999</c:v>
                </c:pt>
                <c:pt idx="1664">
                  <c:v>1.1523812662999999</c:v>
                </c:pt>
                <c:pt idx="1665">
                  <c:v>1.1961141605000001</c:v>
                </c:pt>
                <c:pt idx="1666">
                  <c:v>1.1961141605000001</c:v>
                </c:pt>
                <c:pt idx="1667">
                  <c:v>1.1961141605000001</c:v>
                </c:pt>
                <c:pt idx="1668">
                  <c:v>1.1824789833</c:v>
                </c:pt>
                <c:pt idx="1669">
                  <c:v>1.2367750125000001</c:v>
                </c:pt>
                <c:pt idx="1670">
                  <c:v>1.2360429452999999</c:v>
                </c:pt>
                <c:pt idx="1671">
                  <c:v>1.226309528</c:v>
                </c:pt>
                <c:pt idx="1672">
                  <c:v>1.226309528</c:v>
                </c:pt>
                <c:pt idx="1673">
                  <c:v>1.226309528</c:v>
                </c:pt>
                <c:pt idx="1674">
                  <c:v>1.226309528</c:v>
                </c:pt>
                <c:pt idx="1675">
                  <c:v>1.2112491317</c:v>
                </c:pt>
                <c:pt idx="1676">
                  <c:v>1.2403265050000001</c:v>
                </c:pt>
                <c:pt idx="1677">
                  <c:v>1.2466708199000001</c:v>
                </c:pt>
                <c:pt idx="1678">
                  <c:v>1.2864015225000001</c:v>
                </c:pt>
                <c:pt idx="1679">
                  <c:v>1.2963155183999999</c:v>
                </c:pt>
                <c:pt idx="1680">
                  <c:v>1.2963155183999999</c:v>
                </c:pt>
                <c:pt idx="1681">
                  <c:v>1.2963155183999999</c:v>
                </c:pt>
                <c:pt idx="1682">
                  <c:v>1.2822754284</c:v>
                </c:pt>
                <c:pt idx="1683">
                  <c:v>1.2853312163999999</c:v>
                </c:pt>
                <c:pt idx="1684">
                  <c:v>1.3249267318</c:v>
                </c:pt>
                <c:pt idx="1685">
                  <c:v>1.3870286049</c:v>
                </c:pt>
                <c:pt idx="1686">
                  <c:v>1.3875855098000001</c:v>
                </c:pt>
                <c:pt idx="1687">
                  <c:v>1.3875855098000001</c:v>
                </c:pt>
                <c:pt idx="1688">
                  <c:v>1.3875855098000001</c:v>
                </c:pt>
                <c:pt idx="1689">
                  <c:v>1.4003379473999999</c:v>
                </c:pt>
                <c:pt idx="1690">
                  <c:v>1.4132639382000001</c:v>
                </c:pt>
                <c:pt idx="1691">
                  <c:v>1.3959505927</c:v>
                </c:pt>
                <c:pt idx="1692">
                  <c:v>1.4326458461</c:v>
                </c:pt>
                <c:pt idx="1693">
                  <c:v>1.4365243942999999</c:v>
                </c:pt>
                <c:pt idx="1694">
                  <c:v>1.4365243942999999</c:v>
                </c:pt>
                <c:pt idx="1695">
                  <c:v>1.4365243942999999</c:v>
                </c:pt>
                <c:pt idx="1696">
                  <c:v>1.4286501550999999</c:v>
                </c:pt>
                <c:pt idx="1697">
                  <c:v>1.4589542131</c:v>
                </c:pt>
                <c:pt idx="1698">
                  <c:v>1.4767986752</c:v>
                </c:pt>
                <c:pt idx="1699">
                  <c:v>1.4998852579999999</c:v>
                </c:pt>
                <c:pt idx="1700">
                  <c:v>1.5453845143</c:v>
                </c:pt>
                <c:pt idx="1701">
                  <c:v>1.5453845143</c:v>
                </c:pt>
                <c:pt idx="1702">
                  <c:v>1.5453845143</c:v>
                </c:pt>
                <c:pt idx="1703">
                  <c:v>1.5008172001</c:v>
                </c:pt>
                <c:pt idx="1704">
                  <c:v>1.5867926780999999</c:v>
                </c:pt>
                <c:pt idx="1705">
                  <c:v>1.5918486356999999</c:v>
                </c:pt>
                <c:pt idx="1706">
                  <c:v>1.607920604</c:v>
                </c:pt>
                <c:pt idx="1707">
                  <c:v>1.6169764077</c:v>
                </c:pt>
                <c:pt idx="1708">
                  <c:v>1.6169764077</c:v>
                </c:pt>
                <c:pt idx="1709">
                  <c:v>1.6169764077</c:v>
                </c:pt>
                <c:pt idx="1710">
                  <c:v>1.5875634136000001</c:v>
                </c:pt>
                <c:pt idx="1711">
                  <c:v>1.5651566971999999</c:v>
                </c:pt>
                <c:pt idx="1712">
                  <c:v>1.5207198630000001</c:v>
                </c:pt>
                <c:pt idx="1713">
                  <c:v>1.4478030141</c:v>
                </c:pt>
                <c:pt idx="1714">
                  <c:v>1.449290156</c:v>
                </c:pt>
                <c:pt idx="1715">
                  <c:v>1.449290156</c:v>
                </c:pt>
                <c:pt idx="1716">
                  <c:v>1.449290156</c:v>
                </c:pt>
                <c:pt idx="1717">
                  <c:v>1.3806222011</c:v>
                </c:pt>
                <c:pt idx="1718">
                  <c:v>1.3771753283999999</c:v>
                </c:pt>
                <c:pt idx="1719">
                  <c:v>1.3769686591999999</c:v>
                </c:pt>
                <c:pt idx="1720">
                  <c:v>1.3691004456</c:v>
                </c:pt>
                <c:pt idx="1721">
                  <c:v>1.2988174632</c:v>
                </c:pt>
                <c:pt idx="1722">
                  <c:v>1.2988174632</c:v>
                </c:pt>
                <c:pt idx="1723">
                  <c:v>1.2988174632</c:v>
                </c:pt>
                <c:pt idx="1724">
                  <c:v>1.2988174632</c:v>
                </c:pt>
                <c:pt idx="1725">
                  <c:v>1.3360440575999999</c:v>
                </c:pt>
                <c:pt idx="1726">
                  <c:v>1.3039525461999999</c:v>
                </c:pt>
                <c:pt idx="1727">
                  <c:v>1.3253228221</c:v>
                </c:pt>
                <c:pt idx="1728">
                  <c:v>1.2792837749999999</c:v>
                </c:pt>
                <c:pt idx="1729">
                  <c:v>1.2792837749999999</c:v>
                </c:pt>
                <c:pt idx="1730">
                  <c:v>1.2792837749999999</c:v>
                </c:pt>
                <c:pt idx="1731">
                  <c:v>1.2792837749999999</c:v>
                </c:pt>
                <c:pt idx="1732">
                  <c:v>1.2792837749999999</c:v>
                </c:pt>
                <c:pt idx="1733">
                  <c:v>1.2295336411</c:v>
                </c:pt>
                <c:pt idx="1734">
                  <c:v>1.2454224353000001</c:v>
                </c:pt>
                <c:pt idx="1735">
                  <c:v>1.3177877318</c:v>
                </c:pt>
                <c:pt idx="1736">
                  <c:v>1.3177877318</c:v>
                </c:pt>
                <c:pt idx="1737">
                  <c:v>1.3177877318</c:v>
                </c:pt>
                <c:pt idx="1738">
                  <c:v>1.4269989863999999</c:v>
                </c:pt>
                <c:pt idx="1739">
                  <c:v>1.4484904015</c:v>
                </c:pt>
                <c:pt idx="1740">
                  <c:v>1.411608888</c:v>
                </c:pt>
                <c:pt idx="1741">
                  <c:v>1.3693957126</c:v>
                </c:pt>
                <c:pt idx="1742">
                  <c:v>1.3437750214999999</c:v>
                </c:pt>
                <c:pt idx="1743">
                  <c:v>1.3437750214999999</c:v>
                </c:pt>
                <c:pt idx="1744">
                  <c:v>1.3437750214999999</c:v>
                </c:pt>
                <c:pt idx="1745">
                  <c:v>1.3438241725</c:v>
                </c:pt>
                <c:pt idx="1746">
                  <c:v>1.375014229</c:v>
                </c:pt>
                <c:pt idx="1747">
                  <c:v>1.350179365</c:v>
                </c:pt>
                <c:pt idx="1748">
                  <c:v>1.3926190017</c:v>
                </c:pt>
                <c:pt idx="1749">
                  <c:v>1.4002428536</c:v>
                </c:pt>
                <c:pt idx="1750">
                  <c:v>1.4002428536</c:v>
                </c:pt>
                <c:pt idx="1751">
                  <c:v>1.4002428536</c:v>
                </c:pt>
                <c:pt idx="1752">
                  <c:v>1.4179212552</c:v>
                </c:pt>
                <c:pt idx="1753">
                  <c:v>1.4599016809000001</c:v>
                </c:pt>
                <c:pt idx="1754">
                  <c:v>1.4006071838</c:v>
                </c:pt>
                <c:pt idx="1755">
                  <c:v>1.4436041968</c:v>
                </c:pt>
                <c:pt idx="1756">
                  <c:v>1.4197337809999999</c:v>
                </c:pt>
                <c:pt idx="1757">
                  <c:v>1.4197337809999999</c:v>
                </c:pt>
                <c:pt idx="1758">
                  <c:v>1.4197337809999999</c:v>
                </c:pt>
                <c:pt idx="1759">
                  <c:v>1.4603137107999999</c:v>
                </c:pt>
                <c:pt idx="1760">
                  <c:v>1.4789338012</c:v>
                </c:pt>
                <c:pt idx="1761">
                  <c:v>1.4834398049999999</c:v>
                </c:pt>
                <c:pt idx="1762">
                  <c:v>1.4340276419</c:v>
                </c:pt>
                <c:pt idx="1763">
                  <c:v>1.4929554994000001</c:v>
                </c:pt>
                <c:pt idx="1764">
                  <c:v>1.4929554994000001</c:v>
                </c:pt>
                <c:pt idx="1765">
                  <c:v>1.4929554994000001</c:v>
                </c:pt>
                <c:pt idx="1766">
                  <c:v>1.4239587627000001</c:v>
                </c:pt>
                <c:pt idx="1767">
                  <c:v>1.4057537472999999</c:v>
                </c:pt>
                <c:pt idx="1768">
                  <c:v>1.3684774702</c:v>
                </c:pt>
                <c:pt idx="1769">
                  <c:v>1.3436002985</c:v>
                </c:pt>
                <c:pt idx="1770">
                  <c:v>1.3572258240999999</c:v>
                </c:pt>
                <c:pt idx="1771">
                  <c:v>1.3572258240999999</c:v>
                </c:pt>
                <c:pt idx="1772">
                  <c:v>1.3572258240999999</c:v>
                </c:pt>
                <c:pt idx="1773">
                  <c:v>1.3605862006</c:v>
                </c:pt>
                <c:pt idx="1774">
                  <c:v>1.3830809976</c:v>
                </c:pt>
                <c:pt idx="1775">
                  <c:v>1.3817034802999999</c:v>
                </c:pt>
                <c:pt idx="1776">
                  <c:v>1.3466495088999999</c:v>
                </c:pt>
                <c:pt idx="1777">
                  <c:v>1.3759167148</c:v>
                </c:pt>
                <c:pt idx="1778">
                  <c:v>1.3759167148</c:v>
                </c:pt>
                <c:pt idx="1779">
                  <c:v>1.3759167148</c:v>
                </c:pt>
                <c:pt idx="1780">
                  <c:v>1.3599067144999999</c:v>
                </c:pt>
                <c:pt idx="1781">
                  <c:v>1.3834118736000001</c:v>
                </c:pt>
                <c:pt idx="1782">
                  <c:v>1.4577361028</c:v>
                </c:pt>
                <c:pt idx="1783">
                  <c:v>1.4862443128</c:v>
                </c:pt>
                <c:pt idx="1784">
                  <c:v>1.5266301441000001</c:v>
                </c:pt>
                <c:pt idx="1785">
                  <c:v>1.5266301441000001</c:v>
                </c:pt>
                <c:pt idx="1786">
                  <c:v>1.5266301441000001</c:v>
                </c:pt>
                <c:pt idx="1787">
                  <c:v>1.4937622276</c:v>
                </c:pt>
                <c:pt idx="1788">
                  <c:v>1.5203445975000001</c:v>
                </c:pt>
                <c:pt idx="1789">
                  <c:v>1.5494244108999999</c:v>
                </c:pt>
                <c:pt idx="1790">
                  <c:v>1.5336003497999999</c:v>
                </c:pt>
                <c:pt idx="1791">
                  <c:v>1.5802582329999999</c:v>
                </c:pt>
                <c:pt idx="1792">
                  <c:v>1.5802582329999999</c:v>
                </c:pt>
                <c:pt idx="1793">
                  <c:v>1.5802582329999999</c:v>
                </c:pt>
                <c:pt idx="1794">
                  <c:v>1.5478392996000001</c:v>
                </c:pt>
                <c:pt idx="1795">
                  <c:v>1.5254637633000001</c:v>
                </c:pt>
                <c:pt idx="1796">
                  <c:v>1.5276434442</c:v>
                </c:pt>
                <c:pt idx="1797">
                  <c:v>1.5097222384</c:v>
                </c:pt>
                <c:pt idx="1798">
                  <c:v>1.5027054456</c:v>
                </c:pt>
                <c:pt idx="1799">
                  <c:v>1.5027054456</c:v>
                </c:pt>
                <c:pt idx="1800">
                  <c:v>1.5027054456</c:v>
                </c:pt>
                <c:pt idx="1801">
                  <c:v>1.4680660263</c:v>
                </c:pt>
                <c:pt idx="1802">
                  <c:v>1.4573688145999999</c:v>
                </c:pt>
                <c:pt idx="1803">
                  <c:v>1.4586193384999999</c:v>
                </c:pt>
                <c:pt idx="1804">
                  <c:v>1.4656311645</c:v>
                </c:pt>
                <c:pt idx="1805">
                  <c:v>1.4559488007000001</c:v>
                </c:pt>
                <c:pt idx="1806">
                  <c:v>1.4559488007000001</c:v>
                </c:pt>
                <c:pt idx="1807">
                  <c:v>1.4559488007000001</c:v>
                </c:pt>
                <c:pt idx="1808">
                  <c:v>1.4880216741000001</c:v>
                </c:pt>
                <c:pt idx="1809">
                  <c:v>1.5520789208000001</c:v>
                </c:pt>
                <c:pt idx="1810">
                  <c:v>1.5765284954000001</c:v>
                </c:pt>
                <c:pt idx="1811">
                  <c:v>1.6072783042000001</c:v>
                </c:pt>
                <c:pt idx="1812">
                  <c:v>1.6064673228999999</c:v>
                </c:pt>
                <c:pt idx="1813">
                  <c:v>1.6064673228999999</c:v>
                </c:pt>
                <c:pt idx="1814">
                  <c:v>1.6064673228999999</c:v>
                </c:pt>
                <c:pt idx="1815">
                  <c:v>1.5880350783999999</c:v>
                </c:pt>
                <c:pt idx="1816">
                  <c:v>1.5557274104000001</c:v>
                </c:pt>
                <c:pt idx="1817">
                  <c:v>1.6005592411</c:v>
                </c:pt>
                <c:pt idx="1818">
                  <c:v>1.6101302987999999</c:v>
                </c:pt>
                <c:pt idx="1819">
                  <c:v>1.5828363444</c:v>
                </c:pt>
                <c:pt idx="1820">
                  <c:v>1.5828363444</c:v>
                </c:pt>
                <c:pt idx="1821">
                  <c:v>1.5828363444</c:v>
                </c:pt>
                <c:pt idx="1822">
                  <c:v>1.5756720242</c:v>
                </c:pt>
                <c:pt idx="1823">
                  <c:v>1.5986629425000001</c:v>
                </c:pt>
                <c:pt idx="1824">
                  <c:v>1.6006437284999999</c:v>
                </c:pt>
                <c:pt idx="1825">
                  <c:v>1.6117258434999999</c:v>
                </c:pt>
                <c:pt idx="1826">
                  <c:v>1.6236026801000001</c:v>
                </c:pt>
                <c:pt idx="1827">
                  <c:v>1.6236026801000001</c:v>
                </c:pt>
                <c:pt idx="1828">
                  <c:v>1.6236026801000001</c:v>
                </c:pt>
                <c:pt idx="1829">
                  <c:v>1.6366730331999999</c:v>
                </c:pt>
                <c:pt idx="1830">
                  <c:v>1.6370290139999999</c:v>
                </c:pt>
                <c:pt idx="1831">
                  <c:v>1.6413946000999999</c:v>
                </c:pt>
                <c:pt idx="1832">
                  <c:v>1.6896347245000001</c:v>
                </c:pt>
                <c:pt idx="1833">
                  <c:v>1.7708503119000001</c:v>
                </c:pt>
                <c:pt idx="1834">
                  <c:v>1.7708503119000001</c:v>
                </c:pt>
                <c:pt idx="1835">
                  <c:v>1.7708503119000001</c:v>
                </c:pt>
                <c:pt idx="1836">
                  <c:v>1.7409975515</c:v>
                </c:pt>
                <c:pt idx="1837">
                  <c:v>1.7814375888</c:v>
                </c:pt>
                <c:pt idx="1838">
                  <c:v>1.7265341650999999</c:v>
                </c:pt>
                <c:pt idx="1839">
                  <c:v>1.7141883105</c:v>
                </c:pt>
                <c:pt idx="1840">
                  <c:v>1.7199132302</c:v>
                </c:pt>
                <c:pt idx="1841">
                  <c:v>1.7199132302</c:v>
                </c:pt>
                <c:pt idx="1842">
                  <c:v>1.7199132302</c:v>
                </c:pt>
                <c:pt idx="1843">
                  <c:v>1.7287930101</c:v>
                </c:pt>
                <c:pt idx="1844">
                  <c:v>1.7336940187000001</c:v>
                </c:pt>
                <c:pt idx="1845">
                  <c:v>1.7405534943000001</c:v>
                </c:pt>
                <c:pt idx="1846">
                  <c:v>1.7560197614999999</c:v>
                </c:pt>
                <c:pt idx="1847">
                  <c:v>1.7131288763999999</c:v>
                </c:pt>
                <c:pt idx="1848">
                  <c:v>1.7131288763999999</c:v>
                </c:pt>
                <c:pt idx="1849">
                  <c:v>1.7131288763999999</c:v>
                </c:pt>
                <c:pt idx="1850">
                  <c:v>1.7241419588</c:v>
                </c:pt>
                <c:pt idx="1851">
                  <c:v>1.7185771079000001</c:v>
                </c:pt>
                <c:pt idx="1852">
                  <c:v>1.6956137053</c:v>
                </c:pt>
                <c:pt idx="1853">
                  <c:v>1.6817805461999999</c:v>
                </c:pt>
                <c:pt idx="1854">
                  <c:v>1.6963232625</c:v>
                </c:pt>
                <c:pt idx="1855">
                  <c:v>1.6963232625</c:v>
                </c:pt>
                <c:pt idx="1856">
                  <c:v>1.6963232625</c:v>
                </c:pt>
                <c:pt idx="1857">
                  <c:v>1.6935013860999999</c:v>
                </c:pt>
                <c:pt idx="1858">
                  <c:v>1.6233212075000001</c:v>
                </c:pt>
                <c:pt idx="1859">
                  <c:v>1.5707919476000001</c:v>
                </c:pt>
                <c:pt idx="1860">
                  <c:v>1.5889835851</c:v>
                </c:pt>
                <c:pt idx="1861">
                  <c:v>1.6060355645</c:v>
                </c:pt>
                <c:pt idx="1862">
                  <c:v>1.6060355645</c:v>
                </c:pt>
                <c:pt idx="1863">
                  <c:v>1.6060355645</c:v>
                </c:pt>
                <c:pt idx="1864">
                  <c:v>1.6247116847</c:v>
                </c:pt>
                <c:pt idx="1865">
                  <c:v>1.5462044935000001</c:v>
                </c:pt>
                <c:pt idx="1866">
                  <c:v>1.5457229401999999</c:v>
                </c:pt>
                <c:pt idx="1867">
                  <c:v>1.5797696996999999</c:v>
                </c:pt>
                <c:pt idx="1868">
                  <c:v>1.5401221824</c:v>
                </c:pt>
                <c:pt idx="1869">
                  <c:v>1.5401221824</c:v>
                </c:pt>
                <c:pt idx="1870">
                  <c:v>1.5401221824</c:v>
                </c:pt>
                <c:pt idx="1871">
                  <c:v>1.4512938412</c:v>
                </c:pt>
                <c:pt idx="1872">
                  <c:v>1.4765003735</c:v>
                </c:pt>
                <c:pt idx="1873">
                  <c:v>1.5348457038000001</c:v>
                </c:pt>
                <c:pt idx="1874">
                  <c:v>1.5290406796</c:v>
                </c:pt>
                <c:pt idx="1875">
                  <c:v>1.6081693690000001</c:v>
                </c:pt>
                <c:pt idx="1876">
                  <c:v>1.6081693690000001</c:v>
                </c:pt>
                <c:pt idx="1877">
                  <c:v>1.6081693690000001</c:v>
                </c:pt>
                <c:pt idx="1878">
                  <c:v>1.5764148142000001</c:v>
                </c:pt>
                <c:pt idx="1879">
                  <c:v>1.6425137024000001</c:v>
                </c:pt>
                <c:pt idx="1880">
                  <c:v>1.6410569607000001</c:v>
                </c:pt>
                <c:pt idx="1881">
                  <c:v>1.6173943914</c:v>
                </c:pt>
                <c:pt idx="1882">
                  <c:v>1.6400565185</c:v>
                </c:pt>
                <c:pt idx="1883">
                  <c:v>1.6400565185</c:v>
                </c:pt>
                <c:pt idx="1884">
                  <c:v>1.6400565185</c:v>
                </c:pt>
                <c:pt idx="1885">
                  <c:v>1.6653878388000001</c:v>
                </c:pt>
                <c:pt idx="1886">
                  <c:v>1.6660956425</c:v>
                </c:pt>
                <c:pt idx="1887">
                  <c:v>1.6793161810999999</c:v>
                </c:pt>
                <c:pt idx="1888">
                  <c:v>1.7034694485999999</c:v>
                </c:pt>
                <c:pt idx="1889">
                  <c:v>1.7851309779</c:v>
                </c:pt>
                <c:pt idx="1890">
                  <c:v>1.7851309779</c:v>
                </c:pt>
                <c:pt idx="1891">
                  <c:v>1.7851309779</c:v>
                </c:pt>
                <c:pt idx="1892">
                  <c:v>1.8193669165999999</c:v>
                </c:pt>
                <c:pt idx="1893">
                  <c:v>1.8116893221999999</c:v>
                </c:pt>
                <c:pt idx="1894">
                  <c:v>1.7707203251000001</c:v>
                </c:pt>
                <c:pt idx="1895">
                  <c:v>1.7240751416</c:v>
                </c:pt>
                <c:pt idx="1896">
                  <c:v>1.7314182381000001</c:v>
                </c:pt>
                <c:pt idx="1897">
                  <c:v>1.7314182381000001</c:v>
                </c:pt>
                <c:pt idx="1898">
                  <c:v>1.7314182381000001</c:v>
                </c:pt>
                <c:pt idx="1899">
                  <c:v>1.7459050136000001</c:v>
                </c:pt>
                <c:pt idx="1900">
                  <c:v>1.7671503014000001</c:v>
                </c:pt>
                <c:pt idx="1901">
                  <c:v>1.7009479701000001</c:v>
                </c:pt>
                <c:pt idx="1902">
                  <c:v>1.7390044979999999</c:v>
                </c:pt>
                <c:pt idx="1903">
                  <c:v>1.7487984074</c:v>
                </c:pt>
                <c:pt idx="1904">
                  <c:v>1.7487984074</c:v>
                </c:pt>
                <c:pt idx="1905">
                  <c:v>1.7487984074</c:v>
                </c:pt>
                <c:pt idx="1906">
                  <c:v>1.7487984074</c:v>
                </c:pt>
                <c:pt idx="1907">
                  <c:v>1.7028186927</c:v>
                </c:pt>
                <c:pt idx="1908">
                  <c:v>1.7028186927</c:v>
                </c:pt>
                <c:pt idx="1909">
                  <c:v>1.7403091180000001</c:v>
                </c:pt>
                <c:pt idx="1910">
                  <c:v>1.7083562479000001</c:v>
                </c:pt>
                <c:pt idx="1911">
                  <c:v>1.7083562479000001</c:v>
                </c:pt>
                <c:pt idx="1912">
                  <c:v>1.7083562479000001</c:v>
                </c:pt>
                <c:pt idx="1913">
                  <c:v>1.7083562479000001</c:v>
                </c:pt>
                <c:pt idx="1914">
                  <c:v>1.6848635706999999</c:v>
                </c:pt>
                <c:pt idx="1915">
                  <c:v>1.7667239395000001</c:v>
                </c:pt>
                <c:pt idx="1916">
                  <c:v>1.7161663777</c:v>
                </c:pt>
                <c:pt idx="1917">
                  <c:v>1.7390307820999999</c:v>
                </c:pt>
                <c:pt idx="1918">
                  <c:v>1.7390307820999999</c:v>
                </c:pt>
                <c:pt idx="1919">
                  <c:v>1.7390307820999999</c:v>
                </c:pt>
                <c:pt idx="1920">
                  <c:v>1.7573602398999999</c:v>
                </c:pt>
                <c:pt idx="1921">
                  <c:v>1.7753794885</c:v>
                </c:pt>
                <c:pt idx="1922">
                  <c:v>1.7202637645000001</c:v>
                </c:pt>
                <c:pt idx="1923">
                  <c:v>1.7213568394000001</c:v>
                </c:pt>
                <c:pt idx="1924">
                  <c:v>1.6933816530000001</c:v>
                </c:pt>
                <c:pt idx="1925">
                  <c:v>1.6933816530000001</c:v>
                </c:pt>
                <c:pt idx="1926">
                  <c:v>1.6933816530000001</c:v>
                </c:pt>
                <c:pt idx="1927">
                  <c:v>1.7003049468</c:v>
                </c:pt>
                <c:pt idx="1928">
                  <c:v>1.691396881</c:v>
                </c:pt>
                <c:pt idx="1929">
                  <c:v>1.6776490397999999</c:v>
                </c:pt>
                <c:pt idx="1930">
                  <c:v>1.6776490397999999</c:v>
                </c:pt>
                <c:pt idx="1931">
                  <c:v>1.6776490397999999</c:v>
                </c:pt>
                <c:pt idx="1932">
                  <c:v>1.6776490397999999</c:v>
                </c:pt>
                <c:pt idx="1933">
                  <c:v>1.6776490397999999</c:v>
                </c:pt>
                <c:pt idx="1934">
                  <c:v>1.6416344358999999</c:v>
                </c:pt>
                <c:pt idx="1935">
                  <c:v>1.6094552031</c:v>
                </c:pt>
                <c:pt idx="1936">
                  <c:v>1.6014700008</c:v>
                </c:pt>
                <c:pt idx="1937">
                  <c:v>1.5954076293999999</c:v>
                </c:pt>
                <c:pt idx="1938">
                  <c:v>1.6282039329</c:v>
                </c:pt>
                <c:pt idx="1939">
                  <c:v>1.6282039329</c:v>
                </c:pt>
                <c:pt idx="1940">
                  <c:v>1.6282039329</c:v>
                </c:pt>
                <c:pt idx="1941">
                  <c:v>1.6712720718</c:v>
                </c:pt>
                <c:pt idx="1942">
                  <c:v>1.7267408312999999</c:v>
                </c:pt>
                <c:pt idx="1943">
                  <c:v>1.7405572390999999</c:v>
                </c:pt>
                <c:pt idx="1944">
                  <c:v>1.7293155511</c:v>
                </c:pt>
                <c:pt idx="1945">
                  <c:v>1.7510198435</c:v>
                </c:pt>
                <c:pt idx="1946">
                  <c:v>1.7510198435</c:v>
                </c:pt>
                <c:pt idx="1947">
                  <c:v>1.7510198435</c:v>
                </c:pt>
                <c:pt idx="1948">
                  <c:v>1.7970998951999999</c:v>
                </c:pt>
                <c:pt idx="1949">
                  <c:v>1.7980226189999999</c:v>
                </c:pt>
                <c:pt idx="1950">
                  <c:v>1.8487651388999999</c:v>
                </c:pt>
                <c:pt idx="1951">
                  <c:v>1.9102832509000001</c:v>
                </c:pt>
                <c:pt idx="1952">
                  <c:v>1.9574349008</c:v>
                </c:pt>
                <c:pt idx="1953">
                  <c:v>1.9574349008</c:v>
                </c:pt>
                <c:pt idx="1954">
                  <c:v>1.9574349008</c:v>
                </c:pt>
                <c:pt idx="1955">
                  <c:v>2.0337050363000002</c:v>
                </c:pt>
                <c:pt idx="1956">
                  <c:v>2.1580737897</c:v>
                </c:pt>
                <c:pt idx="1957">
                  <c:v>2.1353946320000001</c:v>
                </c:pt>
                <c:pt idx="1958">
                  <c:v>2.2148954378000001</c:v>
                </c:pt>
                <c:pt idx="1959">
                  <c:v>2.3545496892000002</c:v>
                </c:pt>
                <c:pt idx="1960">
                  <c:v>2.3545496892000002</c:v>
                </c:pt>
                <c:pt idx="1961">
                  <c:v>2.3545496892000002</c:v>
                </c:pt>
                <c:pt idx="1962">
                  <c:v>2.3545496892000002</c:v>
                </c:pt>
                <c:pt idx="1963">
                  <c:v>2.3545496892000002</c:v>
                </c:pt>
                <c:pt idx="1964">
                  <c:v>2.1421119519</c:v>
                </c:pt>
                <c:pt idx="1965">
                  <c:v>2.1189575304999999</c:v>
                </c:pt>
                <c:pt idx="1966">
                  <c:v>2.07900179</c:v>
                </c:pt>
                <c:pt idx="1967">
                  <c:v>2.07900179</c:v>
                </c:pt>
                <c:pt idx="1968">
                  <c:v>2.07900179</c:v>
                </c:pt>
                <c:pt idx="1969">
                  <c:v>2.069206823</c:v>
                </c:pt>
                <c:pt idx="1970">
                  <c:v>2.0468450275999999</c:v>
                </c:pt>
                <c:pt idx="1971">
                  <c:v>2.0007827354000001</c:v>
                </c:pt>
                <c:pt idx="1972">
                  <c:v>1.9227377027999999</c:v>
                </c:pt>
                <c:pt idx="1973">
                  <c:v>1.9376017401000001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0-4766-B854-35E68619807B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1.4870816802</c:v>
                </c:pt>
                <c:pt idx="1526">
                  <c:v>1.4870816802</c:v>
                </c:pt>
                <c:pt idx="1527">
                  <c:v>1.4870816802</c:v>
                </c:pt>
                <c:pt idx="1528">
                  <c:v>1.6105330492000001</c:v>
                </c:pt>
                <c:pt idx="1529">
                  <c:v>1.6194329837999999</c:v>
                </c:pt>
                <c:pt idx="1530">
                  <c:v>1.6194329837999999</c:v>
                </c:pt>
                <c:pt idx="1531">
                  <c:v>1.7424908465</c:v>
                </c:pt>
                <c:pt idx="1532">
                  <c:v>1.9200951788</c:v>
                </c:pt>
                <c:pt idx="1533">
                  <c:v>1.9200951788</c:v>
                </c:pt>
                <c:pt idx="1534">
                  <c:v>1.9200951788</c:v>
                </c:pt>
                <c:pt idx="1535">
                  <c:v>1.9193257408</c:v>
                </c:pt>
                <c:pt idx="1536">
                  <c:v>1.8816702935</c:v>
                </c:pt>
                <c:pt idx="1537">
                  <c:v>1.7668302801</c:v>
                </c:pt>
                <c:pt idx="1538">
                  <c:v>1.6087093514999999</c:v>
                </c:pt>
                <c:pt idx="1539">
                  <c:v>1.4918914856000001</c:v>
                </c:pt>
                <c:pt idx="1540">
                  <c:v>1.4918914856000001</c:v>
                </c:pt>
                <c:pt idx="1541">
                  <c:v>1.4918914856000001</c:v>
                </c:pt>
                <c:pt idx="1542">
                  <c:v>1.3541870198999999</c:v>
                </c:pt>
                <c:pt idx="1543">
                  <c:v>1.2599628279999999</c:v>
                </c:pt>
                <c:pt idx="1544">
                  <c:v>1.4886010882</c:v>
                </c:pt>
                <c:pt idx="1545">
                  <c:v>1.5443777437999999</c:v>
                </c:pt>
                <c:pt idx="1546">
                  <c:v>1.4567182229</c:v>
                </c:pt>
                <c:pt idx="1547">
                  <c:v>1.4567182229</c:v>
                </c:pt>
                <c:pt idx="1548">
                  <c:v>1.4567182229</c:v>
                </c:pt>
                <c:pt idx="1549">
                  <c:v>1.5131280766999999</c:v>
                </c:pt>
                <c:pt idx="1550">
                  <c:v>1.5678835405</c:v>
                </c:pt>
                <c:pt idx="1551">
                  <c:v>1.5047229245</c:v>
                </c:pt>
                <c:pt idx="1552">
                  <c:v>1.4747565095999999</c:v>
                </c:pt>
                <c:pt idx="1553">
                  <c:v>1.3774933883</c:v>
                </c:pt>
                <c:pt idx="1554">
                  <c:v>1.3774933883</c:v>
                </c:pt>
                <c:pt idx="1555">
                  <c:v>1.3774933883</c:v>
                </c:pt>
                <c:pt idx="1556">
                  <c:v>1.3714937465000001</c:v>
                </c:pt>
                <c:pt idx="1557">
                  <c:v>1.723587926</c:v>
                </c:pt>
                <c:pt idx="1558">
                  <c:v>1.6884184134</c:v>
                </c:pt>
                <c:pt idx="1559">
                  <c:v>1.6884184134</c:v>
                </c:pt>
                <c:pt idx="1560">
                  <c:v>1.6884184134</c:v>
                </c:pt>
                <c:pt idx="1561">
                  <c:v>1.6884184134</c:v>
                </c:pt>
                <c:pt idx="1562">
                  <c:v>1.6884184134</c:v>
                </c:pt>
                <c:pt idx="1563">
                  <c:v>1.6475476347</c:v>
                </c:pt>
                <c:pt idx="1564">
                  <c:v>1.5968275661</c:v>
                </c:pt>
                <c:pt idx="1565">
                  <c:v>1.5968275661</c:v>
                </c:pt>
                <c:pt idx="1566">
                  <c:v>1.5968275661</c:v>
                </c:pt>
                <c:pt idx="1567">
                  <c:v>1.6519622795</c:v>
                </c:pt>
                <c:pt idx="1568">
                  <c:v>1.6519622795</c:v>
                </c:pt>
                <c:pt idx="1569">
                  <c:v>1.6519622795</c:v>
                </c:pt>
                <c:pt idx="1570">
                  <c:v>1.6189407300000001</c:v>
                </c:pt>
                <c:pt idx="1571">
                  <c:v>1.6459943845</c:v>
                </c:pt>
                <c:pt idx="1572">
                  <c:v>1.6464750989000001</c:v>
                </c:pt>
                <c:pt idx="1573">
                  <c:v>1.6072942648999999</c:v>
                </c:pt>
                <c:pt idx="1574">
                  <c:v>1.6879674082</c:v>
                </c:pt>
                <c:pt idx="1575">
                  <c:v>1.6879674082</c:v>
                </c:pt>
                <c:pt idx="1576">
                  <c:v>1.6879674082</c:v>
                </c:pt>
                <c:pt idx="1577">
                  <c:v>1.6615650603000001</c:v>
                </c:pt>
                <c:pt idx="1578">
                  <c:v>1.6321159410999999</c:v>
                </c:pt>
                <c:pt idx="1579">
                  <c:v>1.6321159410999999</c:v>
                </c:pt>
                <c:pt idx="1580">
                  <c:v>1.6321159410999999</c:v>
                </c:pt>
                <c:pt idx="1581">
                  <c:v>1.5686936587</c:v>
                </c:pt>
                <c:pt idx="1582">
                  <c:v>1.5686936587</c:v>
                </c:pt>
                <c:pt idx="1583">
                  <c:v>1.5686936587</c:v>
                </c:pt>
                <c:pt idx="1584">
                  <c:v>1.6823679</c:v>
                </c:pt>
                <c:pt idx="1585">
                  <c:v>1.7202171834</c:v>
                </c:pt>
                <c:pt idx="1586">
                  <c:v>1.6921043018999999</c:v>
                </c:pt>
                <c:pt idx="1587">
                  <c:v>1.6529650693</c:v>
                </c:pt>
                <c:pt idx="1588">
                  <c:v>1.6127650062000001</c:v>
                </c:pt>
                <c:pt idx="1589">
                  <c:v>1.6127650062000001</c:v>
                </c:pt>
                <c:pt idx="1590">
                  <c:v>1.6127650062000001</c:v>
                </c:pt>
                <c:pt idx="1591">
                  <c:v>1.5386765007000001</c:v>
                </c:pt>
                <c:pt idx="1592">
                  <c:v>1.5533813284</c:v>
                </c:pt>
                <c:pt idx="1593">
                  <c:v>1.5294639013</c:v>
                </c:pt>
                <c:pt idx="1594">
                  <c:v>1.5145725486999999</c:v>
                </c:pt>
                <c:pt idx="1595">
                  <c:v>1.4675437495000001</c:v>
                </c:pt>
                <c:pt idx="1596">
                  <c:v>1.4675437495000001</c:v>
                </c:pt>
                <c:pt idx="1597">
                  <c:v>1.4675437495000001</c:v>
                </c:pt>
                <c:pt idx="1598">
                  <c:v>1.4587309198</c:v>
                </c:pt>
                <c:pt idx="1599">
                  <c:v>1.5140512301</c:v>
                </c:pt>
                <c:pt idx="1600">
                  <c:v>1.5107600767</c:v>
                </c:pt>
                <c:pt idx="1601">
                  <c:v>1.4846502376999999</c:v>
                </c:pt>
                <c:pt idx="1602">
                  <c:v>1.5095137783999999</c:v>
                </c:pt>
                <c:pt idx="1603">
                  <c:v>1.5095137783999999</c:v>
                </c:pt>
                <c:pt idx="1604">
                  <c:v>1.5095137783999999</c:v>
                </c:pt>
                <c:pt idx="1605">
                  <c:v>1.4788808092000001</c:v>
                </c:pt>
                <c:pt idx="1606">
                  <c:v>1.4692755032</c:v>
                </c:pt>
                <c:pt idx="1607">
                  <c:v>1.4865395340000001</c:v>
                </c:pt>
                <c:pt idx="1608">
                  <c:v>1.5191065708</c:v>
                </c:pt>
                <c:pt idx="1609">
                  <c:v>1.5191065708</c:v>
                </c:pt>
                <c:pt idx="1610">
                  <c:v>1.5191065708</c:v>
                </c:pt>
                <c:pt idx="1611">
                  <c:v>1.5191065708</c:v>
                </c:pt>
                <c:pt idx="1612">
                  <c:v>1.5299499369</c:v>
                </c:pt>
                <c:pt idx="1613">
                  <c:v>1.6030109156000001</c:v>
                </c:pt>
                <c:pt idx="1614">
                  <c:v>1.6236696681</c:v>
                </c:pt>
                <c:pt idx="1615">
                  <c:v>1.5895906441000001</c:v>
                </c:pt>
                <c:pt idx="1616">
                  <c:v>1.6297488831</c:v>
                </c:pt>
                <c:pt idx="1617">
                  <c:v>1.6297488831</c:v>
                </c:pt>
                <c:pt idx="1618">
                  <c:v>1.6297488831</c:v>
                </c:pt>
                <c:pt idx="1619">
                  <c:v>1.6297488831</c:v>
                </c:pt>
                <c:pt idx="1620">
                  <c:v>1.6683379248000001</c:v>
                </c:pt>
                <c:pt idx="1621">
                  <c:v>1.6644147030000001</c:v>
                </c:pt>
                <c:pt idx="1622">
                  <c:v>1.6682998336999999</c:v>
                </c:pt>
                <c:pt idx="1623">
                  <c:v>1.6391822669</c:v>
                </c:pt>
                <c:pt idx="1624">
                  <c:v>1.6391822669</c:v>
                </c:pt>
                <c:pt idx="1625">
                  <c:v>1.6391822669</c:v>
                </c:pt>
                <c:pt idx="1626">
                  <c:v>1.6354299172</c:v>
                </c:pt>
                <c:pt idx="1627">
                  <c:v>1.6210363309</c:v>
                </c:pt>
                <c:pt idx="1628">
                  <c:v>1.640989748</c:v>
                </c:pt>
                <c:pt idx="1629">
                  <c:v>1.6297670011000001</c:v>
                </c:pt>
                <c:pt idx="1630">
                  <c:v>1.6465941972</c:v>
                </c:pt>
                <c:pt idx="1631">
                  <c:v>1.6465941972</c:v>
                </c:pt>
                <c:pt idx="1632">
                  <c:v>1.6465941972</c:v>
                </c:pt>
                <c:pt idx="1633">
                  <c:v>1.6228296475999999</c:v>
                </c:pt>
                <c:pt idx="1634">
                  <c:v>1.6544005903000001</c:v>
                </c:pt>
                <c:pt idx="1635">
                  <c:v>1.6608924651000001</c:v>
                </c:pt>
                <c:pt idx="1636">
                  <c:v>1.6590968583000001</c:v>
                </c:pt>
                <c:pt idx="1637">
                  <c:v>1.6660616263000001</c:v>
                </c:pt>
                <c:pt idx="1638">
                  <c:v>1.6660616263000001</c:v>
                </c:pt>
                <c:pt idx="1639">
                  <c:v>1.6660616263000001</c:v>
                </c:pt>
                <c:pt idx="1640">
                  <c:v>1.7005203117000001</c:v>
                </c:pt>
                <c:pt idx="1641">
                  <c:v>1.7488237267</c:v>
                </c:pt>
                <c:pt idx="1642">
                  <c:v>1.7477580396000001</c:v>
                </c:pt>
                <c:pt idx="1643">
                  <c:v>1.7830565626999999</c:v>
                </c:pt>
                <c:pt idx="1644">
                  <c:v>1.7229375203999999</c:v>
                </c:pt>
                <c:pt idx="1645">
                  <c:v>1.7229375203999999</c:v>
                </c:pt>
                <c:pt idx="1646">
                  <c:v>1.7229375203999999</c:v>
                </c:pt>
                <c:pt idx="1647">
                  <c:v>1.7217513395999999</c:v>
                </c:pt>
                <c:pt idx="1648">
                  <c:v>1.7661596396000001</c:v>
                </c:pt>
                <c:pt idx="1649">
                  <c:v>1.7147587601000001</c:v>
                </c:pt>
                <c:pt idx="1650">
                  <c:v>1.7303111254000001</c:v>
                </c:pt>
                <c:pt idx="1651">
                  <c:v>1.7129580123999999</c:v>
                </c:pt>
                <c:pt idx="1652">
                  <c:v>1.7129580123999999</c:v>
                </c:pt>
                <c:pt idx="1653">
                  <c:v>1.7129580123999999</c:v>
                </c:pt>
                <c:pt idx="1654">
                  <c:v>1.6795882134</c:v>
                </c:pt>
                <c:pt idx="1655">
                  <c:v>1.6099750278</c:v>
                </c:pt>
                <c:pt idx="1656">
                  <c:v>1.6531256524</c:v>
                </c:pt>
                <c:pt idx="1657">
                  <c:v>1.6819315868</c:v>
                </c:pt>
                <c:pt idx="1658">
                  <c:v>1.6589533148</c:v>
                </c:pt>
                <c:pt idx="1659">
                  <c:v>1.6589533148</c:v>
                </c:pt>
                <c:pt idx="1660">
                  <c:v>1.6589533148</c:v>
                </c:pt>
                <c:pt idx="1661">
                  <c:v>1.6847256777999999</c:v>
                </c:pt>
                <c:pt idx="1662">
                  <c:v>1.7167308367</c:v>
                </c:pt>
                <c:pt idx="1663">
                  <c:v>1.7114239489</c:v>
                </c:pt>
                <c:pt idx="1664">
                  <c:v>1.6540643579000001</c:v>
                </c:pt>
                <c:pt idx="1665">
                  <c:v>1.6439701121000001</c:v>
                </c:pt>
                <c:pt idx="1666">
                  <c:v>1.6439701121000001</c:v>
                </c:pt>
                <c:pt idx="1667">
                  <c:v>1.6439701121000001</c:v>
                </c:pt>
                <c:pt idx="1668">
                  <c:v>1.6151406337000001</c:v>
                </c:pt>
                <c:pt idx="1669">
                  <c:v>1.6376971923999999</c:v>
                </c:pt>
                <c:pt idx="1670">
                  <c:v>1.6381296155</c:v>
                </c:pt>
                <c:pt idx="1671">
                  <c:v>1.6386508018999999</c:v>
                </c:pt>
                <c:pt idx="1672">
                  <c:v>1.6386508018999999</c:v>
                </c:pt>
                <c:pt idx="1673">
                  <c:v>1.6386508018999999</c:v>
                </c:pt>
                <c:pt idx="1674">
                  <c:v>1.6386508018999999</c:v>
                </c:pt>
                <c:pt idx="1675">
                  <c:v>1.6657418136</c:v>
                </c:pt>
                <c:pt idx="1676">
                  <c:v>1.6801255692999999</c:v>
                </c:pt>
                <c:pt idx="1677">
                  <c:v>1.7005962261000001</c:v>
                </c:pt>
                <c:pt idx="1678">
                  <c:v>1.7076424859999999</c:v>
                </c:pt>
                <c:pt idx="1679">
                  <c:v>1.7263804538</c:v>
                </c:pt>
                <c:pt idx="1680">
                  <c:v>1.7263804538</c:v>
                </c:pt>
                <c:pt idx="1681">
                  <c:v>1.7263804538</c:v>
                </c:pt>
                <c:pt idx="1682">
                  <c:v>1.7210202703999999</c:v>
                </c:pt>
                <c:pt idx="1683">
                  <c:v>1.7358187063999999</c:v>
                </c:pt>
                <c:pt idx="1684">
                  <c:v>1.6987831673</c:v>
                </c:pt>
                <c:pt idx="1685">
                  <c:v>1.6891725742999999</c:v>
                </c:pt>
                <c:pt idx="1686">
                  <c:v>1.7214862876000001</c:v>
                </c:pt>
                <c:pt idx="1687">
                  <c:v>1.7214862876000001</c:v>
                </c:pt>
                <c:pt idx="1688">
                  <c:v>1.7214862876000001</c:v>
                </c:pt>
                <c:pt idx="1689">
                  <c:v>1.6864266657</c:v>
                </c:pt>
                <c:pt idx="1690">
                  <c:v>1.7021311095</c:v>
                </c:pt>
                <c:pt idx="1691">
                  <c:v>1.7250697477000001</c:v>
                </c:pt>
                <c:pt idx="1692">
                  <c:v>1.7292418867999999</c:v>
                </c:pt>
                <c:pt idx="1693">
                  <c:v>1.7347185890000001</c:v>
                </c:pt>
                <c:pt idx="1694">
                  <c:v>1.7347185890000001</c:v>
                </c:pt>
                <c:pt idx="1695">
                  <c:v>1.7347185890000001</c:v>
                </c:pt>
                <c:pt idx="1696">
                  <c:v>1.7044932531999999</c:v>
                </c:pt>
                <c:pt idx="1697">
                  <c:v>1.688621836</c:v>
                </c:pt>
                <c:pt idx="1698">
                  <c:v>1.6728982432999999</c:v>
                </c:pt>
                <c:pt idx="1699">
                  <c:v>1.6913063998</c:v>
                </c:pt>
                <c:pt idx="1700">
                  <c:v>1.7026926138</c:v>
                </c:pt>
                <c:pt idx="1701">
                  <c:v>1.7026926138</c:v>
                </c:pt>
                <c:pt idx="1702">
                  <c:v>1.7026926138</c:v>
                </c:pt>
                <c:pt idx="1703">
                  <c:v>1.7143881436999999</c:v>
                </c:pt>
                <c:pt idx="1704">
                  <c:v>1.7237523910000001</c:v>
                </c:pt>
                <c:pt idx="1705">
                  <c:v>1.7263399179000001</c:v>
                </c:pt>
                <c:pt idx="1706">
                  <c:v>1.7197411142000001</c:v>
                </c:pt>
                <c:pt idx="1707">
                  <c:v>1.7052142212000001</c:v>
                </c:pt>
                <c:pt idx="1708">
                  <c:v>1.7052142212000001</c:v>
                </c:pt>
                <c:pt idx="1709">
                  <c:v>1.7052142212000001</c:v>
                </c:pt>
                <c:pt idx="1710">
                  <c:v>1.7537016295000001</c:v>
                </c:pt>
                <c:pt idx="1711">
                  <c:v>1.7786733227</c:v>
                </c:pt>
                <c:pt idx="1712">
                  <c:v>1.7986738858</c:v>
                </c:pt>
                <c:pt idx="1713">
                  <c:v>1.7980607336000001</c:v>
                </c:pt>
                <c:pt idx="1714">
                  <c:v>1.8229392401</c:v>
                </c:pt>
                <c:pt idx="1715">
                  <c:v>1.8229392401</c:v>
                </c:pt>
                <c:pt idx="1716">
                  <c:v>1.8229392401</c:v>
                </c:pt>
                <c:pt idx="1717">
                  <c:v>1.8170621822999999</c:v>
                </c:pt>
                <c:pt idx="1718">
                  <c:v>1.8383489439</c:v>
                </c:pt>
                <c:pt idx="1719">
                  <c:v>1.8223622161999999</c:v>
                </c:pt>
                <c:pt idx="1720">
                  <c:v>1.7883274526999999</c:v>
                </c:pt>
                <c:pt idx="1721">
                  <c:v>1.7543096922999999</c:v>
                </c:pt>
                <c:pt idx="1722">
                  <c:v>1.7543096922999999</c:v>
                </c:pt>
                <c:pt idx="1723">
                  <c:v>1.7543096922999999</c:v>
                </c:pt>
                <c:pt idx="1724">
                  <c:v>1.7543096922999999</c:v>
                </c:pt>
                <c:pt idx="1725">
                  <c:v>1.7127360396</c:v>
                </c:pt>
                <c:pt idx="1726">
                  <c:v>1.7574661039999999</c:v>
                </c:pt>
                <c:pt idx="1727">
                  <c:v>1.7342998563000001</c:v>
                </c:pt>
                <c:pt idx="1728">
                  <c:v>1.7224989153000001</c:v>
                </c:pt>
                <c:pt idx="1729">
                  <c:v>1.7224989153000001</c:v>
                </c:pt>
                <c:pt idx="1730">
                  <c:v>1.7224989153000001</c:v>
                </c:pt>
                <c:pt idx="1731">
                  <c:v>1.7224989153000001</c:v>
                </c:pt>
                <c:pt idx="1732">
                  <c:v>1.7224989153000001</c:v>
                </c:pt>
                <c:pt idx="1733">
                  <c:v>1.6654482326</c:v>
                </c:pt>
                <c:pt idx="1734">
                  <c:v>1.6531607475000001</c:v>
                </c:pt>
                <c:pt idx="1735">
                  <c:v>1.7081792995</c:v>
                </c:pt>
                <c:pt idx="1736">
                  <c:v>1.7081792995</c:v>
                </c:pt>
                <c:pt idx="1737">
                  <c:v>1.7081792995</c:v>
                </c:pt>
                <c:pt idx="1738">
                  <c:v>1.6931706294</c:v>
                </c:pt>
                <c:pt idx="1739">
                  <c:v>1.6908057389</c:v>
                </c:pt>
                <c:pt idx="1740">
                  <c:v>1.6930790310999999</c:v>
                </c:pt>
                <c:pt idx="1741">
                  <c:v>1.6977269820000001</c:v>
                </c:pt>
                <c:pt idx="1742">
                  <c:v>1.7318444910999999</c:v>
                </c:pt>
                <c:pt idx="1743">
                  <c:v>1.7318444910999999</c:v>
                </c:pt>
                <c:pt idx="1744">
                  <c:v>1.7318444910999999</c:v>
                </c:pt>
                <c:pt idx="1745">
                  <c:v>1.7604327475999999</c:v>
                </c:pt>
                <c:pt idx="1746">
                  <c:v>1.6966642595000001</c:v>
                </c:pt>
                <c:pt idx="1747">
                  <c:v>1.6664774942</c:v>
                </c:pt>
                <c:pt idx="1748">
                  <c:v>1.5921901060999999</c:v>
                </c:pt>
                <c:pt idx="1749">
                  <c:v>1.6252581203000001</c:v>
                </c:pt>
                <c:pt idx="1750">
                  <c:v>1.6252581203000001</c:v>
                </c:pt>
                <c:pt idx="1751">
                  <c:v>1.6252581203000001</c:v>
                </c:pt>
                <c:pt idx="1752">
                  <c:v>1.6037787257</c:v>
                </c:pt>
                <c:pt idx="1753">
                  <c:v>1.6450739351999999</c:v>
                </c:pt>
                <c:pt idx="1754">
                  <c:v>1.6193443976999999</c:v>
                </c:pt>
                <c:pt idx="1755">
                  <c:v>1.6513286801</c:v>
                </c:pt>
                <c:pt idx="1756">
                  <c:v>1.6800079876</c:v>
                </c:pt>
                <c:pt idx="1757">
                  <c:v>1.6800079876</c:v>
                </c:pt>
                <c:pt idx="1758">
                  <c:v>1.6800079876</c:v>
                </c:pt>
                <c:pt idx="1759">
                  <c:v>1.6832856533</c:v>
                </c:pt>
                <c:pt idx="1760">
                  <c:v>1.7101333929</c:v>
                </c:pt>
                <c:pt idx="1761">
                  <c:v>1.6910454095</c:v>
                </c:pt>
                <c:pt idx="1762">
                  <c:v>1.7464436505000001</c:v>
                </c:pt>
                <c:pt idx="1763">
                  <c:v>1.7719869614999999</c:v>
                </c:pt>
                <c:pt idx="1764">
                  <c:v>1.7719869614999999</c:v>
                </c:pt>
                <c:pt idx="1765">
                  <c:v>1.7719869614999999</c:v>
                </c:pt>
                <c:pt idx="1766">
                  <c:v>1.7208748879</c:v>
                </c:pt>
                <c:pt idx="1767">
                  <c:v>1.7290240922</c:v>
                </c:pt>
                <c:pt idx="1768">
                  <c:v>1.7347337116999999</c:v>
                </c:pt>
                <c:pt idx="1769">
                  <c:v>1.7229562912</c:v>
                </c:pt>
                <c:pt idx="1770">
                  <c:v>1.7205799091</c:v>
                </c:pt>
                <c:pt idx="1771">
                  <c:v>1.7205799091</c:v>
                </c:pt>
                <c:pt idx="1772">
                  <c:v>1.7205799091</c:v>
                </c:pt>
                <c:pt idx="1773">
                  <c:v>1.7217336272999999</c:v>
                </c:pt>
                <c:pt idx="1774">
                  <c:v>1.7122627702</c:v>
                </c:pt>
                <c:pt idx="1775">
                  <c:v>1.7444028029</c:v>
                </c:pt>
                <c:pt idx="1776">
                  <c:v>1.7687622387999999</c:v>
                </c:pt>
                <c:pt idx="1777">
                  <c:v>1.7046995788999999</c:v>
                </c:pt>
                <c:pt idx="1778">
                  <c:v>1.7046995788999999</c:v>
                </c:pt>
                <c:pt idx="1779">
                  <c:v>1.7046995788999999</c:v>
                </c:pt>
                <c:pt idx="1780">
                  <c:v>1.7122714658</c:v>
                </c:pt>
                <c:pt idx="1781">
                  <c:v>1.6958911356999999</c:v>
                </c:pt>
                <c:pt idx="1782">
                  <c:v>1.6547184242999999</c:v>
                </c:pt>
                <c:pt idx="1783">
                  <c:v>1.6162065233</c:v>
                </c:pt>
                <c:pt idx="1784">
                  <c:v>1.6468457502</c:v>
                </c:pt>
                <c:pt idx="1785">
                  <c:v>1.6468457502</c:v>
                </c:pt>
                <c:pt idx="1786">
                  <c:v>1.6468457502</c:v>
                </c:pt>
                <c:pt idx="1787">
                  <c:v>1.6295152952</c:v>
                </c:pt>
                <c:pt idx="1788">
                  <c:v>1.6302711683</c:v>
                </c:pt>
                <c:pt idx="1789">
                  <c:v>1.6500648113</c:v>
                </c:pt>
                <c:pt idx="1790">
                  <c:v>1.6666070983000001</c:v>
                </c:pt>
                <c:pt idx="1791">
                  <c:v>1.6670751612000001</c:v>
                </c:pt>
                <c:pt idx="1792">
                  <c:v>1.6670751612000001</c:v>
                </c:pt>
                <c:pt idx="1793">
                  <c:v>1.6670751612000001</c:v>
                </c:pt>
                <c:pt idx="1794">
                  <c:v>1.7125309122000001</c:v>
                </c:pt>
                <c:pt idx="1795">
                  <c:v>1.6827969702000001</c:v>
                </c:pt>
                <c:pt idx="1796">
                  <c:v>1.7357212542</c:v>
                </c:pt>
                <c:pt idx="1797">
                  <c:v>1.7667660654999999</c:v>
                </c:pt>
                <c:pt idx="1798">
                  <c:v>1.7667565578</c:v>
                </c:pt>
                <c:pt idx="1799">
                  <c:v>1.7667565578</c:v>
                </c:pt>
                <c:pt idx="1800">
                  <c:v>1.7667565578</c:v>
                </c:pt>
                <c:pt idx="1801">
                  <c:v>1.7673465207000001</c:v>
                </c:pt>
                <c:pt idx="1802">
                  <c:v>1.8012402588</c:v>
                </c:pt>
                <c:pt idx="1803">
                  <c:v>1.7598057493000001</c:v>
                </c:pt>
                <c:pt idx="1804">
                  <c:v>1.7497156959</c:v>
                </c:pt>
                <c:pt idx="1805">
                  <c:v>1.7283959364000001</c:v>
                </c:pt>
                <c:pt idx="1806">
                  <c:v>1.7283959364000001</c:v>
                </c:pt>
                <c:pt idx="1807">
                  <c:v>1.7283959364000001</c:v>
                </c:pt>
                <c:pt idx="1808">
                  <c:v>1.7311230292999999</c:v>
                </c:pt>
                <c:pt idx="1809">
                  <c:v>1.7235070743000001</c:v>
                </c:pt>
                <c:pt idx="1810">
                  <c:v>1.7163673370000001</c:v>
                </c:pt>
                <c:pt idx="1811">
                  <c:v>1.6978834605999999</c:v>
                </c:pt>
                <c:pt idx="1812">
                  <c:v>1.6672642427</c:v>
                </c:pt>
                <c:pt idx="1813">
                  <c:v>1.6672642427</c:v>
                </c:pt>
                <c:pt idx="1814">
                  <c:v>1.6672642427</c:v>
                </c:pt>
                <c:pt idx="1815">
                  <c:v>1.7188937930999999</c:v>
                </c:pt>
                <c:pt idx="1816">
                  <c:v>1.7221053347999999</c:v>
                </c:pt>
                <c:pt idx="1817">
                  <c:v>1.7537520606999999</c:v>
                </c:pt>
                <c:pt idx="1818">
                  <c:v>1.7597774969</c:v>
                </c:pt>
                <c:pt idx="1819">
                  <c:v>1.7181560349</c:v>
                </c:pt>
                <c:pt idx="1820">
                  <c:v>1.7181560349</c:v>
                </c:pt>
                <c:pt idx="1821">
                  <c:v>1.7181560349</c:v>
                </c:pt>
                <c:pt idx="1822">
                  <c:v>1.6971406153999999</c:v>
                </c:pt>
                <c:pt idx="1823">
                  <c:v>1.7214978837999999</c:v>
                </c:pt>
                <c:pt idx="1824">
                  <c:v>1.7347279557999999</c:v>
                </c:pt>
                <c:pt idx="1825">
                  <c:v>1.7225787266000001</c:v>
                </c:pt>
                <c:pt idx="1826">
                  <c:v>1.7141247092</c:v>
                </c:pt>
                <c:pt idx="1827">
                  <c:v>1.7141247092</c:v>
                </c:pt>
                <c:pt idx="1828">
                  <c:v>1.7141247092</c:v>
                </c:pt>
                <c:pt idx="1829">
                  <c:v>1.6885673890999999</c:v>
                </c:pt>
                <c:pt idx="1830">
                  <c:v>1.7360036923</c:v>
                </c:pt>
                <c:pt idx="1831">
                  <c:v>1.7745060248</c:v>
                </c:pt>
                <c:pt idx="1832">
                  <c:v>1.8259211487</c:v>
                </c:pt>
                <c:pt idx="1833">
                  <c:v>1.8582704432999999</c:v>
                </c:pt>
                <c:pt idx="1834">
                  <c:v>1.8582704432999999</c:v>
                </c:pt>
                <c:pt idx="1835">
                  <c:v>1.8582704432999999</c:v>
                </c:pt>
                <c:pt idx="1836">
                  <c:v>1.8993581664000001</c:v>
                </c:pt>
                <c:pt idx="1837">
                  <c:v>1.8919826168</c:v>
                </c:pt>
                <c:pt idx="1838">
                  <c:v>1.8462183576</c:v>
                </c:pt>
                <c:pt idx="1839">
                  <c:v>1.8355843465999999</c:v>
                </c:pt>
                <c:pt idx="1840">
                  <c:v>1.7642086205</c:v>
                </c:pt>
                <c:pt idx="1841">
                  <c:v>1.7642086205</c:v>
                </c:pt>
                <c:pt idx="1842">
                  <c:v>1.7642086205</c:v>
                </c:pt>
                <c:pt idx="1843">
                  <c:v>1.8236119475999999</c:v>
                </c:pt>
                <c:pt idx="1844">
                  <c:v>1.8709491980999999</c:v>
                </c:pt>
                <c:pt idx="1845">
                  <c:v>1.8603260176</c:v>
                </c:pt>
                <c:pt idx="1846">
                  <c:v>1.8830291566999999</c:v>
                </c:pt>
                <c:pt idx="1847">
                  <c:v>1.8090693216</c:v>
                </c:pt>
                <c:pt idx="1848">
                  <c:v>1.8090693216</c:v>
                </c:pt>
                <c:pt idx="1849">
                  <c:v>1.8090693216</c:v>
                </c:pt>
                <c:pt idx="1850">
                  <c:v>1.8998567574</c:v>
                </c:pt>
                <c:pt idx="1851">
                  <c:v>1.887798629</c:v>
                </c:pt>
                <c:pt idx="1852">
                  <c:v>1.8901063399</c:v>
                </c:pt>
                <c:pt idx="1853">
                  <c:v>1.8795165529</c:v>
                </c:pt>
                <c:pt idx="1854">
                  <c:v>1.9239966806</c:v>
                </c:pt>
                <c:pt idx="1855">
                  <c:v>1.9239966806</c:v>
                </c:pt>
                <c:pt idx="1856">
                  <c:v>1.9239966806</c:v>
                </c:pt>
                <c:pt idx="1857">
                  <c:v>1.9030332730999999</c:v>
                </c:pt>
                <c:pt idx="1858">
                  <c:v>1.9546533050999999</c:v>
                </c:pt>
                <c:pt idx="1859">
                  <c:v>1.9537600274</c:v>
                </c:pt>
                <c:pt idx="1860">
                  <c:v>1.9286929236000001</c:v>
                </c:pt>
                <c:pt idx="1861">
                  <c:v>1.9006785477999999</c:v>
                </c:pt>
                <c:pt idx="1862">
                  <c:v>1.9006785477999999</c:v>
                </c:pt>
                <c:pt idx="1863">
                  <c:v>1.9006785477999999</c:v>
                </c:pt>
                <c:pt idx="1864">
                  <c:v>1.8891822923999999</c:v>
                </c:pt>
                <c:pt idx="1865">
                  <c:v>1.8200422418</c:v>
                </c:pt>
                <c:pt idx="1866">
                  <c:v>1.8048294784000001</c:v>
                </c:pt>
                <c:pt idx="1867">
                  <c:v>1.7410501657999999</c:v>
                </c:pt>
                <c:pt idx="1868">
                  <c:v>1.7379654866000001</c:v>
                </c:pt>
                <c:pt idx="1869">
                  <c:v>1.7379654866000001</c:v>
                </c:pt>
                <c:pt idx="1870">
                  <c:v>1.7379654866000001</c:v>
                </c:pt>
                <c:pt idx="1871">
                  <c:v>1.8594102219999999</c:v>
                </c:pt>
                <c:pt idx="1872">
                  <c:v>1.7569693388000001</c:v>
                </c:pt>
                <c:pt idx="1873">
                  <c:v>1.7164979906</c:v>
                </c:pt>
                <c:pt idx="1874">
                  <c:v>1.7113507407999999</c:v>
                </c:pt>
                <c:pt idx="1875">
                  <c:v>1.7000149525999999</c:v>
                </c:pt>
                <c:pt idx="1876">
                  <c:v>1.7000149525999999</c:v>
                </c:pt>
                <c:pt idx="1877">
                  <c:v>1.7000149525999999</c:v>
                </c:pt>
                <c:pt idx="1878">
                  <c:v>1.7375352543</c:v>
                </c:pt>
                <c:pt idx="1879">
                  <c:v>1.7176049259999999</c:v>
                </c:pt>
                <c:pt idx="1880">
                  <c:v>1.7803727793999999</c:v>
                </c:pt>
                <c:pt idx="1881">
                  <c:v>1.8616960008000001</c:v>
                </c:pt>
                <c:pt idx="1882">
                  <c:v>1.7739614930000001</c:v>
                </c:pt>
                <c:pt idx="1883">
                  <c:v>1.7739614930000001</c:v>
                </c:pt>
                <c:pt idx="1884">
                  <c:v>1.7739614930000001</c:v>
                </c:pt>
                <c:pt idx="1885">
                  <c:v>1.7473767061000001</c:v>
                </c:pt>
                <c:pt idx="1886">
                  <c:v>1.7531343205000001</c:v>
                </c:pt>
                <c:pt idx="1887">
                  <c:v>1.7695127284000001</c:v>
                </c:pt>
                <c:pt idx="1888">
                  <c:v>1.8105591448</c:v>
                </c:pt>
                <c:pt idx="1889">
                  <c:v>1.7984149574999999</c:v>
                </c:pt>
                <c:pt idx="1890">
                  <c:v>1.7984149574999999</c:v>
                </c:pt>
                <c:pt idx="1891">
                  <c:v>1.7984149574999999</c:v>
                </c:pt>
                <c:pt idx="1892">
                  <c:v>1.8621470297</c:v>
                </c:pt>
                <c:pt idx="1893">
                  <c:v>1.8277508465000001</c:v>
                </c:pt>
                <c:pt idx="1894">
                  <c:v>1.8778048645000001</c:v>
                </c:pt>
                <c:pt idx="1895">
                  <c:v>1.8691102198</c:v>
                </c:pt>
                <c:pt idx="1896">
                  <c:v>1.8725643572999999</c:v>
                </c:pt>
                <c:pt idx="1897">
                  <c:v>1.8725643572999999</c:v>
                </c:pt>
                <c:pt idx="1898">
                  <c:v>1.8725643572999999</c:v>
                </c:pt>
                <c:pt idx="1899">
                  <c:v>1.9212548241</c:v>
                </c:pt>
                <c:pt idx="1900">
                  <c:v>1.9486843171999999</c:v>
                </c:pt>
                <c:pt idx="1901">
                  <c:v>1.9551080512000001</c:v>
                </c:pt>
                <c:pt idx="1902">
                  <c:v>1.9193907821</c:v>
                </c:pt>
                <c:pt idx="1903">
                  <c:v>1.8994499004000001</c:v>
                </c:pt>
                <c:pt idx="1904">
                  <c:v>1.8994499004000001</c:v>
                </c:pt>
                <c:pt idx="1905">
                  <c:v>1.8994499004000001</c:v>
                </c:pt>
                <c:pt idx="1906">
                  <c:v>1.8994499004000001</c:v>
                </c:pt>
                <c:pt idx="1907">
                  <c:v>1.8490200784999999</c:v>
                </c:pt>
                <c:pt idx="1908">
                  <c:v>1.8490200784999999</c:v>
                </c:pt>
                <c:pt idx="1909">
                  <c:v>1.7673481856</c:v>
                </c:pt>
                <c:pt idx="1910">
                  <c:v>1.682276388</c:v>
                </c:pt>
                <c:pt idx="1911">
                  <c:v>1.682276388</c:v>
                </c:pt>
                <c:pt idx="1912">
                  <c:v>1.682276388</c:v>
                </c:pt>
                <c:pt idx="1913">
                  <c:v>1.682276388</c:v>
                </c:pt>
                <c:pt idx="1914">
                  <c:v>1.6968381951</c:v>
                </c:pt>
                <c:pt idx="1915">
                  <c:v>1.6916619469</c:v>
                </c:pt>
                <c:pt idx="1916">
                  <c:v>1.7501965714000001</c:v>
                </c:pt>
                <c:pt idx="1917">
                  <c:v>1.7121142941</c:v>
                </c:pt>
                <c:pt idx="1918">
                  <c:v>1.7121142941</c:v>
                </c:pt>
                <c:pt idx="1919">
                  <c:v>1.7121142941</c:v>
                </c:pt>
                <c:pt idx="1920">
                  <c:v>1.7307733501</c:v>
                </c:pt>
                <c:pt idx="1921">
                  <c:v>1.6958763205</c:v>
                </c:pt>
                <c:pt idx="1922">
                  <c:v>1.7169558460000001</c:v>
                </c:pt>
                <c:pt idx="1923">
                  <c:v>1.7085365942999999</c:v>
                </c:pt>
                <c:pt idx="1924">
                  <c:v>1.6964852791</c:v>
                </c:pt>
                <c:pt idx="1925">
                  <c:v>1.6964852791</c:v>
                </c:pt>
                <c:pt idx="1926">
                  <c:v>1.6964852791</c:v>
                </c:pt>
                <c:pt idx="1927">
                  <c:v>1.7019884091999999</c:v>
                </c:pt>
                <c:pt idx="1928">
                  <c:v>1.7186306256999999</c:v>
                </c:pt>
                <c:pt idx="1929">
                  <c:v>1.7554342308999999</c:v>
                </c:pt>
                <c:pt idx="1930">
                  <c:v>1.7554342308999999</c:v>
                </c:pt>
                <c:pt idx="1931">
                  <c:v>1.7554342308999999</c:v>
                </c:pt>
                <c:pt idx="1932">
                  <c:v>1.7554342308999999</c:v>
                </c:pt>
                <c:pt idx="1933">
                  <c:v>1.7554342308999999</c:v>
                </c:pt>
                <c:pt idx="1934">
                  <c:v>1.7193926395000001</c:v>
                </c:pt>
                <c:pt idx="1935">
                  <c:v>1.6584353973999999</c:v>
                </c:pt>
                <c:pt idx="1936">
                  <c:v>1.6336373837</c:v>
                </c:pt>
                <c:pt idx="1937">
                  <c:v>1.6298886897</c:v>
                </c:pt>
                <c:pt idx="1938">
                  <c:v>1.6178521776999999</c:v>
                </c:pt>
                <c:pt idx="1939">
                  <c:v>1.6178521776999999</c:v>
                </c:pt>
                <c:pt idx="1940">
                  <c:v>1.6178521776999999</c:v>
                </c:pt>
                <c:pt idx="1941">
                  <c:v>1.5745801668999999</c:v>
                </c:pt>
                <c:pt idx="1942">
                  <c:v>1.5655952733</c:v>
                </c:pt>
                <c:pt idx="1943">
                  <c:v>1.631028438</c:v>
                </c:pt>
                <c:pt idx="1944">
                  <c:v>1.6781393934</c:v>
                </c:pt>
                <c:pt idx="1945">
                  <c:v>1.6815217692</c:v>
                </c:pt>
                <c:pt idx="1946">
                  <c:v>1.6815217692</c:v>
                </c:pt>
                <c:pt idx="1947">
                  <c:v>1.6815217692</c:v>
                </c:pt>
                <c:pt idx="1948">
                  <c:v>1.7183489853</c:v>
                </c:pt>
                <c:pt idx="1949">
                  <c:v>1.7030410835000001</c:v>
                </c:pt>
                <c:pt idx="1950">
                  <c:v>1.7069470772999999</c:v>
                </c:pt>
                <c:pt idx="1951">
                  <c:v>1.7861312159</c:v>
                </c:pt>
                <c:pt idx="1952">
                  <c:v>1.8553024913</c:v>
                </c:pt>
                <c:pt idx="1953">
                  <c:v>1.8553024913</c:v>
                </c:pt>
                <c:pt idx="1954">
                  <c:v>1.8553024913</c:v>
                </c:pt>
                <c:pt idx="1955">
                  <c:v>1.8937462118999999</c:v>
                </c:pt>
                <c:pt idx="1956">
                  <c:v>2.0017446753999999</c:v>
                </c:pt>
                <c:pt idx="1957">
                  <c:v>2.1087742796</c:v>
                </c:pt>
                <c:pt idx="1958">
                  <c:v>2.0344559568</c:v>
                </c:pt>
                <c:pt idx="1959">
                  <c:v>2.0577320195</c:v>
                </c:pt>
                <c:pt idx="1960">
                  <c:v>2.0577320195</c:v>
                </c:pt>
                <c:pt idx="1961">
                  <c:v>2.0577320195</c:v>
                </c:pt>
                <c:pt idx="1962">
                  <c:v>2.0577320195</c:v>
                </c:pt>
                <c:pt idx="1963">
                  <c:v>2.0577320195</c:v>
                </c:pt>
                <c:pt idx="1964">
                  <c:v>1.9750962613</c:v>
                </c:pt>
                <c:pt idx="1965">
                  <c:v>1.9617243126999999</c:v>
                </c:pt>
                <c:pt idx="1966">
                  <c:v>1.9516139188999999</c:v>
                </c:pt>
                <c:pt idx="1967">
                  <c:v>1.9516139188999999</c:v>
                </c:pt>
                <c:pt idx="1968">
                  <c:v>1.9516139188999999</c:v>
                </c:pt>
                <c:pt idx="1969">
                  <c:v>1.9271588043000001</c:v>
                </c:pt>
                <c:pt idx="1970">
                  <c:v>1.9271716325999999</c:v>
                </c:pt>
                <c:pt idx="1971">
                  <c:v>1.9551536227999999</c:v>
                </c:pt>
                <c:pt idx="1972">
                  <c:v>1.951800524</c:v>
                </c:pt>
                <c:pt idx="1973">
                  <c:v>1.9642666764000001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0-4766-B854-35E68619807B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90-4766-B854-35E68619807B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90-4766-B854-35E68619807B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200</c:v>
                </c:pt>
                <c:pt idx="1936">
                  <c:v>-100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90-4766-B854-35E686198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4343"/>
          <c:min val="43983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18: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/>
              <a:t>1/1/2010 = 100, יוני 2020 עד מאי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43845</c:v>
                </c:pt>
                <c:pt idx="1">
                  <c:v>43846</c:v>
                </c:pt>
                <c:pt idx="2">
                  <c:v>43847</c:v>
                </c:pt>
                <c:pt idx="3">
                  <c:v>43848</c:v>
                </c:pt>
                <c:pt idx="4">
                  <c:v>43849</c:v>
                </c:pt>
                <c:pt idx="5">
                  <c:v>43850</c:v>
                </c:pt>
                <c:pt idx="6">
                  <c:v>43851</c:v>
                </c:pt>
                <c:pt idx="7">
                  <c:v>43852</c:v>
                </c:pt>
                <c:pt idx="8">
                  <c:v>43853</c:v>
                </c:pt>
                <c:pt idx="9">
                  <c:v>43854</c:v>
                </c:pt>
                <c:pt idx="10">
                  <c:v>43855</c:v>
                </c:pt>
                <c:pt idx="11">
                  <c:v>43856</c:v>
                </c:pt>
                <c:pt idx="12">
                  <c:v>43857</c:v>
                </c:pt>
                <c:pt idx="13">
                  <c:v>43858</c:v>
                </c:pt>
                <c:pt idx="14">
                  <c:v>43859</c:v>
                </c:pt>
                <c:pt idx="15">
                  <c:v>43860</c:v>
                </c:pt>
                <c:pt idx="16">
                  <c:v>43861</c:v>
                </c:pt>
                <c:pt idx="17">
                  <c:v>43862</c:v>
                </c:pt>
                <c:pt idx="18">
                  <c:v>43863</c:v>
                </c:pt>
                <c:pt idx="19">
                  <c:v>43864</c:v>
                </c:pt>
                <c:pt idx="20">
                  <c:v>43865</c:v>
                </c:pt>
                <c:pt idx="21">
                  <c:v>43866</c:v>
                </c:pt>
                <c:pt idx="22">
                  <c:v>43867</c:v>
                </c:pt>
                <c:pt idx="23">
                  <c:v>43868</c:v>
                </c:pt>
                <c:pt idx="24">
                  <c:v>43869</c:v>
                </c:pt>
                <c:pt idx="25">
                  <c:v>43870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43876</c:v>
                </c:pt>
                <c:pt idx="32">
                  <c:v>43877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43883</c:v>
                </c:pt>
                <c:pt idx="39">
                  <c:v>43884</c:v>
                </c:pt>
                <c:pt idx="40">
                  <c:v>43885</c:v>
                </c:pt>
                <c:pt idx="41">
                  <c:v>43886</c:v>
                </c:pt>
                <c:pt idx="42">
                  <c:v>43887</c:v>
                </c:pt>
                <c:pt idx="43">
                  <c:v>43888</c:v>
                </c:pt>
                <c:pt idx="44">
                  <c:v>43889</c:v>
                </c:pt>
                <c:pt idx="45">
                  <c:v>43890</c:v>
                </c:pt>
                <c:pt idx="46">
                  <c:v>43891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43898</c:v>
                </c:pt>
                <c:pt idx="54">
                  <c:v>43899</c:v>
                </c:pt>
                <c:pt idx="55">
                  <c:v>43900</c:v>
                </c:pt>
                <c:pt idx="56">
                  <c:v>43901</c:v>
                </c:pt>
                <c:pt idx="57">
                  <c:v>43902</c:v>
                </c:pt>
                <c:pt idx="58">
                  <c:v>43903</c:v>
                </c:pt>
                <c:pt idx="59">
                  <c:v>43904</c:v>
                </c:pt>
                <c:pt idx="60">
                  <c:v>43905</c:v>
                </c:pt>
                <c:pt idx="61">
                  <c:v>43906</c:v>
                </c:pt>
                <c:pt idx="62">
                  <c:v>43907</c:v>
                </c:pt>
                <c:pt idx="63">
                  <c:v>43908</c:v>
                </c:pt>
                <c:pt idx="64">
                  <c:v>43909</c:v>
                </c:pt>
                <c:pt idx="65">
                  <c:v>43910</c:v>
                </c:pt>
                <c:pt idx="66">
                  <c:v>43911</c:v>
                </c:pt>
                <c:pt idx="67">
                  <c:v>43912</c:v>
                </c:pt>
                <c:pt idx="68">
                  <c:v>43913</c:v>
                </c:pt>
                <c:pt idx="69">
                  <c:v>43914</c:v>
                </c:pt>
                <c:pt idx="70">
                  <c:v>43915</c:v>
                </c:pt>
                <c:pt idx="71">
                  <c:v>43916</c:v>
                </c:pt>
                <c:pt idx="72">
                  <c:v>43917</c:v>
                </c:pt>
                <c:pt idx="73">
                  <c:v>43918</c:v>
                </c:pt>
                <c:pt idx="74">
                  <c:v>43919</c:v>
                </c:pt>
                <c:pt idx="75">
                  <c:v>43920</c:v>
                </c:pt>
                <c:pt idx="76">
                  <c:v>43921</c:v>
                </c:pt>
                <c:pt idx="77">
                  <c:v>43922</c:v>
                </c:pt>
                <c:pt idx="78">
                  <c:v>43923</c:v>
                </c:pt>
                <c:pt idx="79">
                  <c:v>43924</c:v>
                </c:pt>
                <c:pt idx="80">
                  <c:v>43925</c:v>
                </c:pt>
                <c:pt idx="81">
                  <c:v>43926</c:v>
                </c:pt>
                <c:pt idx="82">
                  <c:v>43927</c:v>
                </c:pt>
                <c:pt idx="83">
                  <c:v>43928</c:v>
                </c:pt>
                <c:pt idx="84">
                  <c:v>43929</c:v>
                </c:pt>
                <c:pt idx="85">
                  <c:v>43930</c:v>
                </c:pt>
                <c:pt idx="86">
                  <c:v>43931</c:v>
                </c:pt>
                <c:pt idx="87">
                  <c:v>43932</c:v>
                </c:pt>
                <c:pt idx="88">
                  <c:v>43933</c:v>
                </c:pt>
                <c:pt idx="89">
                  <c:v>43934</c:v>
                </c:pt>
                <c:pt idx="90">
                  <c:v>43935</c:v>
                </c:pt>
                <c:pt idx="91">
                  <c:v>43936</c:v>
                </c:pt>
                <c:pt idx="92">
                  <c:v>43937</c:v>
                </c:pt>
                <c:pt idx="93">
                  <c:v>43938</c:v>
                </c:pt>
                <c:pt idx="94">
                  <c:v>43939</c:v>
                </c:pt>
                <c:pt idx="95">
                  <c:v>43940</c:v>
                </c:pt>
                <c:pt idx="96">
                  <c:v>43941</c:v>
                </c:pt>
                <c:pt idx="97">
                  <c:v>43942</c:v>
                </c:pt>
                <c:pt idx="98">
                  <c:v>43943</c:v>
                </c:pt>
                <c:pt idx="99">
                  <c:v>43944</c:v>
                </c:pt>
                <c:pt idx="100">
                  <c:v>43945</c:v>
                </c:pt>
                <c:pt idx="101">
                  <c:v>43946</c:v>
                </c:pt>
                <c:pt idx="102">
                  <c:v>43947</c:v>
                </c:pt>
                <c:pt idx="103">
                  <c:v>43948</c:v>
                </c:pt>
                <c:pt idx="104">
                  <c:v>43949</c:v>
                </c:pt>
                <c:pt idx="105">
                  <c:v>43950</c:v>
                </c:pt>
                <c:pt idx="106">
                  <c:v>43951</c:v>
                </c:pt>
                <c:pt idx="107">
                  <c:v>43952</c:v>
                </c:pt>
                <c:pt idx="108">
                  <c:v>43953</c:v>
                </c:pt>
                <c:pt idx="109">
                  <c:v>43954</c:v>
                </c:pt>
                <c:pt idx="110">
                  <c:v>43955</c:v>
                </c:pt>
                <c:pt idx="111">
                  <c:v>43956</c:v>
                </c:pt>
                <c:pt idx="112">
                  <c:v>43957</c:v>
                </c:pt>
                <c:pt idx="113">
                  <c:v>43958</c:v>
                </c:pt>
                <c:pt idx="114">
                  <c:v>43959</c:v>
                </c:pt>
                <c:pt idx="115">
                  <c:v>43960</c:v>
                </c:pt>
                <c:pt idx="116">
                  <c:v>43961</c:v>
                </c:pt>
                <c:pt idx="117">
                  <c:v>43962</c:v>
                </c:pt>
                <c:pt idx="118">
                  <c:v>43963</c:v>
                </c:pt>
                <c:pt idx="119">
                  <c:v>43964</c:v>
                </c:pt>
                <c:pt idx="120">
                  <c:v>43965</c:v>
                </c:pt>
                <c:pt idx="121">
                  <c:v>43966</c:v>
                </c:pt>
                <c:pt idx="122">
                  <c:v>43967</c:v>
                </c:pt>
                <c:pt idx="123">
                  <c:v>43968</c:v>
                </c:pt>
                <c:pt idx="124">
                  <c:v>43969</c:v>
                </c:pt>
                <c:pt idx="125">
                  <c:v>43970</c:v>
                </c:pt>
                <c:pt idx="126">
                  <c:v>43971</c:v>
                </c:pt>
                <c:pt idx="127">
                  <c:v>43972</c:v>
                </c:pt>
                <c:pt idx="128">
                  <c:v>43973</c:v>
                </c:pt>
                <c:pt idx="129">
                  <c:v>43974</c:v>
                </c:pt>
                <c:pt idx="130">
                  <c:v>43975</c:v>
                </c:pt>
                <c:pt idx="131">
                  <c:v>43976</c:v>
                </c:pt>
                <c:pt idx="132">
                  <c:v>43977</c:v>
                </c:pt>
                <c:pt idx="133">
                  <c:v>43978</c:v>
                </c:pt>
                <c:pt idx="134">
                  <c:v>43979</c:v>
                </c:pt>
                <c:pt idx="135">
                  <c:v>43980</c:v>
                </c:pt>
                <c:pt idx="136">
                  <c:v>43981</c:v>
                </c:pt>
                <c:pt idx="137">
                  <c:v>43982</c:v>
                </c:pt>
                <c:pt idx="138">
                  <c:v>43983</c:v>
                </c:pt>
                <c:pt idx="139">
                  <c:v>43984</c:v>
                </c:pt>
                <c:pt idx="140">
                  <c:v>43985</c:v>
                </c:pt>
                <c:pt idx="141">
                  <c:v>43986</c:v>
                </c:pt>
                <c:pt idx="142">
                  <c:v>43987</c:v>
                </c:pt>
                <c:pt idx="143">
                  <c:v>43988</c:v>
                </c:pt>
                <c:pt idx="144">
                  <c:v>43989</c:v>
                </c:pt>
                <c:pt idx="145">
                  <c:v>43990</c:v>
                </c:pt>
                <c:pt idx="146">
                  <c:v>43991</c:v>
                </c:pt>
                <c:pt idx="147">
                  <c:v>43992</c:v>
                </c:pt>
                <c:pt idx="148">
                  <c:v>43993</c:v>
                </c:pt>
                <c:pt idx="149">
                  <c:v>43994</c:v>
                </c:pt>
                <c:pt idx="150">
                  <c:v>43995</c:v>
                </c:pt>
                <c:pt idx="151">
                  <c:v>43996</c:v>
                </c:pt>
                <c:pt idx="152">
                  <c:v>43997</c:v>
                </c:pt>
                <c:pt idx="153">
                  <c:v>43998</c:v>
                </c:pt>
                <c:pt idx="154">
                  <c:v>43999</c:v>
                </c:pt>
                <c:pt idx="155">
                  <c:v>44000</c:v>
                </c:pt>
                <c:pt idx="156">
                  <c:v>44001</c:v>
                </c:pt>
                <c:pt idx="157">
                  <c:v>44002</c:v>
                </c:pt>
                <c:pt idx="158">
                  <c:v>44003</c:v>
                </c:pt>
                <c:pt idx="159">
                  <c:v>44004</c:v>
                </c:pt>
                <c:pt idx="160">
                  <c:v>44005</c:v>
                </c:pt>
                <c:pt idx="161">
                  <c:v>44006</c:v>
                </c:pt>
                <c:pt idx="162">
                  <c:v>44007</c:v>
                </c:pt>
                <c:pt idx="163">
                  <c:v>44008</c:v>
                </c:pt>
                <c:pt idx="164">
                  <c:v>44009</c:v>
                </c:pt>
                <c:pt idx="165">
                  <c:v>44010</c:v>
                </c:pt>
                <c:pt idx="166">
                  <c:v>44011</c:v>
                </c:pt>
                <c:pt idx="167">
                  <c:v>44012</c:v>
                </c:pt>
                <c:pt idx="168">
                  <c:v>44013</c:v>
                </c:pt>
                <c:pt idx="169">
                  <c:v>44014</c:v>
                </c:pt>
                <c:pt idx="170">
                  <c:v>44015</c:v>
                </c:pt>
                <c:pt idx="171">
                  <c:v>44016</c:v>
                </c:pt>
                <c:pt idx="172">
                  <c:v>44017</c:v>
                </c:pt>
                <c:pt idx="173">
                  <c:v>44018</c:v>
                </c:pt>
                <c:pt idx="174">
                  <c:v>44019</c:v>
                </c:pt>
                <c:pt idx="175">
                  <c:v>44020</c:v>
                </c:pt>
                <c:pt idx="176">
                  <c:v>44021</c:v>
                </c:pt>
                <c:pt idx="177">
                  <c:v>44022</c:v>
                </c:pt>
                <c:pt idx="178">
                  <c:v>44023</c:v>
                </c:pt>
                <c:pt idx="179">
                  <c:v>44024</c:v>
                </c:pt>
                <c:pt idx="180">
                  <c:v>44025</c:v>
                </c:pt>
                <c:pt idx="181">
                  <c:v>44026</c:v>
                </c:pt>
                <c:pt idx="182">
                  <c:v>44027</c:v>
                </c:pt>
                <c:pt idx="183">
                  <c:v>44028</c:v>
                </c:pt>
                <c:pt idx="184">
                  <c:v>44029</c:v>
                </c:pt>
                <c:pt idx="185">
                  <c:v>44030</c:v>
                </c:pt>
                <c:pt idx="186">
                  <c:v>44031</c:v>
                </c:pt>
                <c:pt idx="187">
                  <c:v>44032</c:v>
                </c:pt>
                <c:pt idx="188">
                  <c:v>44033</c:v>
                </c:pt>
                <c:pt idx="189">
                  <c:v>44034</c:v>
                </c:pt>
                <c:pt idx="190">
                  <c:v>44035</c:v>
                </c:pt>
                <c:pt idx="191">
                  <c:v>44036</c:v>
                </c:pt>
                <c:pt idx="192">
                  <c:v>44037</c:v>
                </c:pt>
                <c:pt idx="193">
                  <c:v>44038</c:v>
                </c:pt>
                <c:pt idx="194">
                  <c:v>44039</c:v>
                </c:pt>
                <c:pt idx="195">
                  <c:v>44040</c:v>
                </c:pt>
                <c:pt idx="196">
                  <c:v>44041</c:v>
                </c:pt>
                <c:pt idx="197">
                  <c:v>44042</c:v>
                </c:pt>
                <c:pt idx="198">
                  <c:v>44043</c:v>
                </c:pt>
                <c:pt idx="199">
                  <c:v>44044</c:v>
                </c:pt>
                <c:pt idx="200">
                  <c:v>44045</c:v>
                </c:pt>
                <c:pt idx="201">
                  <c:v>44046</c:v>
                </c:pt>
                <c:pt idx="202">
                  <c:v>44047</c:v>
                </c:pt>
                <c:pt idx="203">
                  <c:v>44048</c:v>
                </c:pt>
                <c:pt idx="204">
                  <c:v>44049</c:v>
                </c:pt>
                <c:pt idx="205">
                  <c:v>44050</c:v>
                </c:pt>
                <c:pt idx="206">
                  <c:v>44051</c:v>
                </c:pt>
                <c:pt idx="207">
                  <c:v>44052</c:v>
                </c:pt>
                <c:pt idx="208">
                  <c:v>44053</c:v>
                </c:pt>
                <c:pt idx="209">
                  <c:v>44054</c:v>
                </c:pt>
                <c:pt idx="210">
                  <c:v>44055</c:v>
                </c:pt>
                <c:pt idx="211">
                  <c:v>44056</c:v>
                </c:pt>
                <c:pt idx="212">
                  <c:v>44057</c:v>
                </c:pt>
                <c:pt idx="213">
                  <c:v>44058</c:v>
                </c:pt>
                <c:pt idx="214">
                  <c:v>44059</c:v>
                </c:pt>
                <c:pt idx="215">
                  <c:v>44060</c:v>
                </c:pt>
                <c:pt idx="216">
                  <c:v>44061</c:v>
                </c:pt>
                <c:pt idx="217">
                  <c:v>44062</c:v>
                </c:pt>
                <c:pt idx="218">
                  <c:v>44063</c:v>
                </c:pt>
                <c:pt idx="219">
                  <c:v>44064</c:v>
                </c:pt>
                <c:pt idx="220">
                  <c:v>44065</c:v>
                </c:pt>
                <c:pt idx="221">
                  <c:v>44066</c:v>
                </c:pt>
                <c:pt idx="222">
                  <c:v>44067</c:v>
                </c:pt>
                <c:pt idx="223">
                  <c:v>44068</c:v>
                </c:pt>
                <c:pt idx="224">
                  <c:v>44069</c:v>
                </c:pt>
                <c:pt idx="225">
                  <c:v>44070</c:v>
                </c:pt>
                <c:pt idx="226">
                  <c:v>44071</c:v>
                </c:pt>
                <c:pt idx="227">
                  <c:v>44072</c:v>
                </c:pt>
                <c:pt idx="228">
                  <c:v>44073</c:v>
                </c:pt>
                <c:pt idx="229">
                  <c:v>44074</c:v>
                </c:pt>
                <c:pt idx="230">
                  <c:v>44075</c:v>
                </c:pt>
                <c:pt idx="231">
                  <c:v>44076</c:v>
                </c:pt>
                <c:pt idx="232">
                  <c:v>44077</c:v>
                </c:pt>
                <c:pt idx="233">
                  <c:v>44078</c:v>
                </c:pt>
                <c:pt idx="234">
                  <c:v>44079</c:v>
                </c:pt>
                <c:pt idx="235">
                  <c:v>44080</c:v>
                </c:pt>
                <c:pt idx="236">
                  <c:v>44081</c:v>
                </c:pt>
                <c:pt idx="237">
                  <c:v>44082</c:v>
                </c:pt>
                <c:pt idx="238">
                  <c:v>44083</c:v>
                </c:pt>
                <c:pt idx="239">
                  <c:v>44084</c:v>
                </c:pt>
                <c:pt idx="240">
                  <c:v>44085</c:v>
                </c:pt>
                <c:pt idx="241">
                  <c:v>44086</c:v>
                </c:pt>
                <c:pt idx="242">
                  <c:v>44087</c:v>
                </c:pt>
                <c:pt idx="243">
                  <c:v>44088</c:v>
                </c:pt>
                <c:pt idx="244">
                  <c:v>44089</c:v>
                </c:pt>
                <c:pt idx="245">
                  <c:v>44090</c:v>
                </c:pt>
                <c:pt idx="246">
                  <c:v>44091</c:v>
                </c:pt>
                <c:pt idx="247">
                  <c:v>44092</c:v>
                </c:pt>
                <c:pt idx="248">
                  <c:v>44093</c:v>
                </c:pt>
                <c:pt idx="249">
                  <c:v>44094</c:v>
                </c:pt>
                <c:pt idx="250">
                  <c:v>44095</c:v>
                </c:pt>
                <c:pt idx="251">
                  <c:v>44096</c:v>
                </c:pt>
                <c:pt idx="252">
                  <c:v>44097</c:v>
                </c:pt>
                <c:pt idx="253">
                  <c:v>44098</c:v>
                </c:pt>
                <c:pt idx="254">
                  <c:v>44099</c:v>
                </c:pt>
                <c:pt idx="255">
                  <c:v>44100</c:v>
                </c:pt>
                <c:pt idx="256">
                  <c:v>44101</c:v>
                </c:pt>
                <c:pt idx="257">
                  <c:v>44102</c:v>
                </c:pt>
                <c:pt idx="258">
                  <c:v>44103</c:v>
                </c:pt>
                <c:pt idx="259">
                  <c:v>44104</c:v>
                </c:pt>
                <c:pt idx="260">
                  <c:v>44105</c:v>
                </c:pt>
                <c:pt idx="261">
                  <c:v>44106</c:v>
                </c:pt>
                <c:pt idx="262">
                  <c:v>44107</c:v>
                </c:pt>
                <c:pt idx="263">
                  <c:v>44108</c:v>
                </c:pt>
                <c:pt idx="264">
                  <c:v>44109</c:v>
                </c:pt>
                <c:pt idx="265">
                  <c:v>44110</c:v>
                </c:pt>
                <c:pt idx="266">
                  <c:v>44111</c:v>
                </c:pt>
                <c:pt idx="267">
                  <c:v>44112</c:v>
                </c:pt>
                <c:pt idx="268">
                  <c:v>44113</c:v>
                </c:pt>
                <c:pt idx="269">
                  <c:v>44114</c:v>
                </c:pt>
                <c:pt idx="270">
                  <c:v>44115</c:v>
                </c:pt>
                <c:pt idx="271">
                  <c:v>44116</c:v>
                </c:pt>
                <c:pt idx="272">
                  <c:v>44117</c:v>
                </c:pt>
                <c:pt idx="273">
                  <c:v>44118</c:v>
                </c:pt>
                <c:pt idx="274">
                  <c:v>44119</c:v>
                </c:pt>
                <c:pt idx="275">
                  <c:v>44120</c:v>
                </c:pt>
                <c:pt idx="276">
                  <c:v>44121</c:v>
                </c:pt>
                <c:pt idx="277">
                  <c:v>44122</c:v>
                </c:pt>
                <c:pt idx="278">
                  <c:v>44123</c:v>
                </c:pt>
                <c:pt idx="279">
                  <c:v>44124</c:v>
                </c:pt>
                <c:pt idx="280">
                  <c:v>44125</c:v>
                </c:pt>
                <c:pt idx="281">
                  <c:v>44126</c:v>
                </c:pt>
                <c:pt idx="282">
                  <c:v>44127</c:v>
                </c:pt>
                <c:pt idx="283">
                  <c:v>44128</c:v>
                </c:pt>
                <c:pt idx="284">
                  <c:v>44129</c:v>
                </c:pt>
                <c:pt idx="285">
                  <c:v>44130</c:v>
                </c:pt>
                <c:pt idx="286">
                  <c:v>44131</c:v>
                </c:pt>
                <c:pt idx="287">
                  <c:v>44132</c:v>
                </c:pt>
                <c:pt idx="288">
                  <c:v>44133</c:v>
                </c:pt>
                <c:pt idx="289">
                  <c:v>44134</c:v>
                </c:pt>
                <c:pt idx="290">
                  <c:v>44135</c:v>
                </c:pt>
                <c:pt idx="291">
                  <c:v>44136</c:v>
                </c:pt>
                <c:pt idx="292">
                  <c:v>44137</c:v>
                </c:pt>
                <c:pt idx="293">
                  <c:v>44138</c:v>
                </c:pt>
                <c:pt idx="294">
                  <c:v>44139</c:v>
                </c:pt>
                <c:pt idx="295">
                  <c:v>44140</c:v>
                </c:pt>
                <c:pt idx="296">
                  <c:v>44141</c:v>
                </c:pt>
                <c:pt idx="297">
                  <c:v>44142</c:v>
                </c:pt>
                <c:pt idx="298">
                  <c:v>44143</c:v>
                </c:pt>
                <c:pt idx="299">
                  <c:v>44144</c:v>
                </c:pt>
                <c:pt idx="300">
                  <c:v>44145</c:v>
                </c:pt>
                <c:pt idx="301">
                  <c:v>44146</c:v>
                </c:pt>
                <c:pt idx="302">
                  <c:v>44147</c:v>
                </c:pt>
                <c:pt idx="303">
                  <c:v>44148</c:v>
                </c:pt>
                <c:pt idx="304">
                  <c:v>44149</c:v>
                </c:pt>
                <c:pt idx="305">
                  <c:v>44150</c:v>
                </c:pt>
                <c:pt idx="306">
                  <c:v>44151</c:v>
                </c:pt>
                <c:pt idx="307">
                  <c:v>44152</c:v>
                </c:pt>
                <c:pt idx="308">
                  <c:v>44153</c:v>
                </c:pt>
                <c:pt idx="309">
                  <c:v>44154</c:v>
                </c:pt>
                <c:pt idx="310">
                  <c:v>44155</c:v>
                </c:pt>
                <c:pt idx="311">
                  <c:v>44156</c:v>
                </c:pt>
                <c:pt idx="312">
                  <c:v>44157</c:v>
                </c:pt>
                <c:pt idx="313">
                  <c:v>44158</c:v>
                </c:pt>
                <c:pt idx="314">
                  <c:v>44159</c:v>
                </c:pt>
                <c:pt idx="315">
                  <c:v>44160</c:v>
                </c:pt>
                <c:pt idx="316">
                  <c:v>44161</c:v>
                </c:pt>
                <c:pt idx="317">
                  <c:v>44162</c:v>
                </c:pt>
                <c:pt idx="318">
                  <c:v>44163</c:v>
                </c:pt>
                <c:pt idx="319">
                  <c:v>44164</c:v>
                </c:pt>
                <c:pt idx="320">
                  <c:v>44165</c:v>
                </c:pt>
                <c:pt idx="321">
                  <c:v>44166</c:v>
                </c:pt>
                <c:pt idx="322">
                  <c:v>44167</c:v>
                </c:pt>
                <c:pt idx="323">
                  <c:v>44168</c:v>
                </c:pt>
                <c:pt idx="324">
                  <c:v>44169</c:v>
                </c:pt>
                <c:pt idx="325">
                  <c:v>44170</c:v>
                </c:pt>
                <c:pt idx="326">
                  <c:v>44171</c:v>
                </c:pt>
                <c:pt idx="327">
                  <c:v>44172</c:v>
                </c:pt>
                <c:pt idx="328">
                  <c:v>44173</c:v>
                </c:pt>
                <c:pt idx="329">
                  <c:v>44174</c:v>
                </c:pt>
                <c:pt idx="330">
                  <c:v>44175</c:v>
                </c:pt>
                <c:pt idx="331">
                  <c:v>44176</c:v>
                </c:pt>
                <c:pt idx="332">
                  <c:v>44177</c:v>
                </c:pt>
                <c:pt idx="333">
                  <c:v>44178</c:v>
                </c:pt>
                <c:pt idx="334">
                  <c:v>44179</c:v>
                </c:pt>
                <c:pt idx="335">
                  <c:v>44180</c:v>
                </c:pt>
                <c:pt idx="336">
                  <c:v>44181</c:v>
                </c:pt>
                <c:pt idx="337">
                  <c:v>44182</c:v>
                </c:pt>
                <c:pt idx="338">
                  <c:v>44183</c:v>
                </c:pt>
                <c:pt idx="339">
                  <c:v>44184</c:v>
                </c:pt>
                <c:pt idx="340">
                  <c:v>44185</c:v>
                </c:pt>
                <c:pt idx="341">
                  <c:v>44186</c:v>
                </c:pt>
                <c:pt idx="342">
                  <c:v>44187</c:v>
                </c:pt>
                <c:pt idx="343">
                  <c:v>44188</c:v>
                </c:pt>
                <c:pt idx="344">
                  <c:v>44189</c:v>
                </c:pt>
                <c:pt idx="345">
                  <c:v>44190</c:v>
                </c:pt>
                <c:pt idx="346">
                  <c:v>44191</c:v>
                </c:pt>
                <c:pt idx="347">
                  <c:v>44192</c:v>
                </c:pt>
                <c:pt idx="348">
                  <c:v>44193</c:v>
                </c:pt>
                <c:pt idx="349">
                  <c:v>44194</c:v>
                </c:pt>
                <c:pt idx="350">
                  <c:v>44195</c:v>
                </c:pt>
                <c:pt idx="351">
                  <c:v>44196</c:v>
                </c:pt>
                <c:pt idx="352">
                  <c:v>44197</c:v>
                </c:pt>
                <c:pt idx="353">
                  <c:v>44198</c:v>
                </c:pt>
                <c:pt idx="354">
                  <c:v>44199</c:v>
                </c:pt>
                <c:pt idx="355">
                  <c:v>44200</c:v>
                </c:pt>
                <c:pt idx="356">
                  <c:v>44201</c:v>
                </c:pt>
                <c:pt idx="357">
                  <c:v>44202</c:v>
                </c:pt>
                <c:pt idx="358">
                  <c:v>44203</c:v>
                </c:pt>
                <c:pt idx="359">
                  <c:v>44204</c:v>
                </c:pt>
                <c:pt idx="360">
                  <c:v>44205</c:v>
                </c:pt>
                <c:pt idx="361">
                  <c:v>44206</c:v>
                </c:pt>
                <c:pt idx="362">
                  <c:v>44207</c:v>
                </c:pt>
                <c:pt idx="363">
                  <c:v>44208</c:v>
                </c:pt>
                <c:pt idx="364">
                  <c:v>44209</c:v>
                </c:pt>
                <c:pt idx="365">
                  <c:v>44210</c:v>
                </c:pt>
                <c:pt idx="366">
                  <c:v>44211</c:v>
                </c:pt>
                <c:pt idx="367">
                  <c:v>44212</c:v>
                </c:pt>
                <c:pt idx="368">
                  <c:v>44213</c:v>
                </c:pt>
                <c:pt idx="369">
                  <c:v>44214</c:v>
                </c:pt>
                <c:pt idx="370">
                  <c:v>44215</c:v>
                </c:pt>
                <c:pt idx="371">
                  <c:v>44216</c:v>
                </c:pt>
                <c:pt idx="372">
                  <c:v>44217</c:v>
                </c:pt>
                <c:pt idx="373">
                  <c:v>44218</c:v>
                </c:pt>
                <c:pt idx="374">
                  <c:v>44219</c:v>
                </c:pt>
                <c:pt idx="375">
                  <c:v>44220</c:v>
                </c:pt>
                <c:pt idx="376">
                  <c:v>44221</c:v>
                </c:pt>
                <c:pt idx="377">
                  <c:v>44222</c:v>
                </c:pt>
                <c:pt idx="378">
                  <c:v>44223</c:v>
                </c:pt>
                <c:pt idx="379">
                  <c:v>44224</c:v>
                </c:pt>
                <c:pt idx="380">
                  <c:v>44225</c:v>
                </c:pt>
                <c:pt idx="381">
                  <c:v>44226</c:v>
                </c:pt>
                <c:pt idx="382">
                  <c:v>44227</c:v>
                </c:pt>
                <c:pt idx="383">
                  <c:v>44228</c:v>
                </c:pt>
                <c:pt idx="384">
                  <c:v>44229</c:v>
                </c:pt>
                <c:pt idx="385">
                  <c:v>44230</c:v>
                </c:pt>
                <c:pt idx="386">
                  <c:v>44231</c:v>
                </c:pt>
                <c:pt idx="387">
                  <c:v>44232</c:v>
                </c:pt>
                <c:pt idx="388">
                  <c:v>44233</c:v>
                </c:pt>
                <c:pt idx="389">
                  <c:v>44234</c:v>
                </c:pt>
                <c:pt idx="390">
                  <c:v>44235</c:v>
                </c:pt>
                <c:pt idx="391">
                  <c:v>44236</c:v>
                </c:pt>
                <c:pt idx="392">
                  <c:v>44237</c:v>
                </c:pt>
                <c:pt idx="393">
                  <c:v>44238</c:v>
                </c:pt>
                <c:pt idx="394">
                  <c:v>44239</c:v>
                </c:pt>
                <c:pt idx="395">
                  <c:v>44240</c:v>
                </c:pt>
                <c:pt idx="396">
                  <c:v>44241</c:v>
                </c:pt>
                <c:pt idx="397">
                  <c:v>44242</c:v>
                </c:pt>
                <c:pt idx="398">
                  <c:v>44243</c:v>
                </c:pt>
                <c:pt idx="399">
                  <c:v>44244</c:v>
                </c:pt>
                <c:pt idx="400">
                  <c:v>44245</c:v>
                </c:pt>
                <c:pt idx="401">
                  <c:v>44246</c:v>
                </c:pt>
                <c:pt idx="402">
                  <c:v>44247</c:v>
                </c:pt>
                <c:pt idx="403">
                  <c:v>44248</c:v>
                </c:pt>
                <c:pt idx="404">
                  <c:v>44249</c:v>
                </c:pt>
                <c:pt idx="405">
                  <c:v>44250</c:v>
                </c:pt>
                <c:pt idx="406">
                  <c:v>44251</c:v>
                </c:pt>
                <c:pt idx="407">
                  <c:v>44252</c:v>
                </c:pt>
                <c:pt idx="408">
                  <c:v>44253</c:v>
                </c:pt>
                <c:pt idx="409">
                  <c:v>44254</c:v>
                </c:pt>
                <c:pt idx="410">
                  <c:v>44255</c:v>
                </c:pt>
                <c:pt idx="411">
                  <c:v>44256</c:v>
                </c:pt>
                <c:pt idx="412">
                  <c:v>44257</c:v>
                </c:pt>
                <c:pt idx="413">
                  <c:v>44258</c:v>
                </c:pt>
                <c:pt idx="414">
                  <c:v>44259</c:v>
                </c:pt>
                <c:pt idx="415">
                  <c:v>44260</c:v>
                </c:pt>
                <c:pt idx="416">
                  <c:v>44261</c:v>
                </c:pt>
                <c:pt idx="417">
                  <c:v>44262</c:v>
                </c:pt>
                <c:pt idx="418">
                  <c:v>44263</c:v>
                </c:pt>
                <c:pt idx="419">
                  <c:v>44264</c:v>
                </c:pt>
                <c:pt idx="420">
                  <c:v>44265</c:v>
                </c:pt>
                <c:pt idx="421">
                  <c:v>44266</c:v>
                </c:pt>
                <c:pt idx="422">
                  <c:v>44267</c:v>
                </c:pt>
                <c:pt idx="423">
                  <c:v>44268</c:v>
                </c:pt>
                <c:pt idx="424">
                  <c:v>44269</c:v>
                </c:pt>
                <c:pt idx="425">
                  <c:v>44270</c:v>
                </c:pt>
                <c:pt idx="426">
                  <c:v>44271</c:v>
                </c:pt>
                <c:pt idx="427">
                  <c:v>44272</c:v>
                </c:pt>
                <c:pt idx="428">
                  <c:v>44273</c:v>
                </c:pt>
                <c:pt idx="429">
                  <c:v>44274</c:v>
                </c:pt>
                <c:pt idx="430">
                  <c:v>44275</c:v>
                </c:pt>
                <c:pt idx="431">
                  <c:v>44276</c:v>
                </c:pt>
                <c:pt idx="432">
                  <c:v>44277</c:v>
                </c:pt>
                <c:pt idx="433">
                  <c:v>44278</c:v>
                </c:pt>
                <c:pt idx="434">
                  <c:v>44279</c:v>
                </c:pt>
                <c:pt idx="435">
                  <c:v>44280</c:v>
                </c:pt>
                <c:pt idx="436">
                  <c:v>44281</c:v>
                </c:pt>
                <c:pt idx="437">
                  <c:v>44282</c:v>
                </c:pt>
                <c:pt idx="438">
                  <c:v>44283</c:v>
                </c:pt>
                <c:pt idx="439">
                  <c:v>44284</c:v>
                </c:pt>
                <c:pt idx="440">
                  <c:v>44285</c:v>
                </c:pt>
                <c:pt idx="441">
                  <c:v>44286</c:v>
                </c:pt>
                <c:pt idx="442">
                  <c:v>44287</c:v>
                </c:pt>
                <c:pt idx="443">
                  <c:v>44288</c:v>
                </c:pt>
                <c:pt idx="444">
                  <c:v>44289</c:v>
                </c:pt>
                <c:pt idx="445">
                  <c:v>44290</c:v>
                </c:pt>
                <c:pt idx="446">
                  <c:v>44291</c:v>
                </c:pt>
                <c:pt idx="447">
                  <c:v>44292</c:v>
                </c:pt>
                <c:pt idx="448">
                  <c:v>44293</c:v>
                </c:pt>
                <c:pt idx="449">
                  <c:v>44294</c:v>
                </c:pt>
                <c:pt idx="450">
                  <c:v>44295</c:v>
                </c:pt>
                <c:pt idx="451">
                  <c:v>44296</c:v>
                </c:pt>
                <c:pt idx="452">
                  <c:v>44297</c:v>
                </c:pt>
                <c:pt idx="453">
                  <c:v>44298</c:v>
                </c:pt>
                <c:pt idx="454">
                  <c:v>44299</c:v>
                </c:pt>
                <c:pt idx="455">
                  <c:v>44300</c:v>
                </c:pt>
                <c:pt idx="456">
                  <c:v>44301</c:v>
                </c:pt>
                <c:pt idx="457">
                  <c:v>44302</c:v>
                </c:pt>
                <c:pt idx="458">
                  <c:v>44303</c:v>
                </c:pt>
                <c:pt idx="459">
                  <c:v>44304</c:v>
                </c:pt>
                <c:pt idx="460">
                  <c:v>44305</c:v>
                </c:pt>
                <c:pt idx="461">
                  <c:v>44306</c:v>
                </c:pt>
                <c:pt idx="462">
                  <c:v>44307</c:v>
                </c:pt>
                <c:pt idx="463">
                  <c:v>44308</c:v>
                </c:pt>
                <c:pt idx="464">
                  <c:v>44309</c:v>
                </c:pt>
                <c:pt idx="465">
                  <c:v>44310</c:v>
                </c:pt>
                <c:pt idx="466">
                  <c:v>44311</c:v>
                </c:pt>
                <c:pt idx="467">
                  <c:v>44312</c:v>
                </c:pt>
                <c:pt idx="468">
                  <c:v>44313</c:v>
                </c:pt>
                <c:pt idx="469">
                  <c:v>44314</c:v>
                </c:pt>
                <c:pt idx="470">
                  <c:v>44315</c:v>
                </c:pt>
                <c:pt idx="471">
                  <c:v>44316</c:v>
                </c:pt>
                <c:pt idx="472">
                  <c:v>44317</c:v>
                </c:pt>
                <c:pt idx="473">
                  <c:v>44318</c:v>
                </c:pt>
                <c:pt idx="474">
                  <c:v>44319</c:v>
                </c:pt>
                <c:pt idx="475">
                  <c:v>44320</c:v>
                </c:pt>
                <c:pt idx="476">
                  <c:v>44321</c:v>
                </c:pt>
                <c:pt idx="477">
                  <c:v>44322</c:v>
                </c:pt>
                <c:pt idx="478">
                  <c:v>44323</c:v>
                </c:pt>
                <c:pt idx="479">
                  <c:v>44324</c:v>
                </c:pt>
                <c:pt idx="480">
                  <c:v>44325</c:v>
                </c:pt>
                <c:pt idx="481">
                  <c:v>44326</c:v>
                </c:pt>
                <c:pt idx="482">
                  <c:v>44327</c:v>
                </c:pt>
                <c:pt idx="483">
                  <c:v>44328</c:v>
                </c:pt>
                <c:pt idx="484">
                  <c:v>44329</c:v>
                </c:pt>
                <c:pt idx="485">
                  <c:v>44330</c:v>
                </c:pt>
                <c:pt idx="486">
                  <c:v>44331</c:v>
                </c:pt>
                <c:pt idx="487">
                  <c:v>44332</c:v>
                </c:pt>
                <c:pt idx="488">
                  <c:v>44333</c:v>
                </c:pt>
                <c:pt idx="489">
                  <c:v>44334</c:v>
                </c:pt>
                <c:pt idx="490">
                  <c:v>44335</c:v>
                </c:pt>
                <c:pt idx="491">
                  <c:v>44336</c:v>
                </c:pt>
                <c:pt idx="492">
                  <c:v>44337</c:v>
                </c:pt>
                <c:pt idx="493">
                  <c:v>44338</c:v>
                </c:pt>
                <c:pt idx="494">
                  <c:v>44339</c:v>
                </c:pt>
                <c:pt idx="495">
                  <c:v>44340</c:v>
                </c:pt>
                <c:pt idx="496">
                  <c:v>44341</c:v>
                </c:pt>
                <c:pt idx="497">
                  <c:v>44342</c:v>
                </c:pt>
                <c:pt idx="498">
                  <c:v>44343</c:v>
                </c:pt>
                <c:pt idx="499">
                  <c:v>44344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80.556796235299998</c:v>
                </c:pt>
                <c:pt idx="1">
                  <c:v>80.559458512600003</c:v>
                </c:pt>
                <c:pt idx="2">
                  <c:v>80.470348228099994</c:v>
                </c:pt>
                <c:pt idx="3">
                  <c:v>80.470348228099994</c:v>
                </c:pt>
                <c:pt idx="4">
                  <c:v>80.470348228099994</c:v>
                </c:pt>
                <c:pt idx="5">
                  <c:v>80.311299009899997</c:v>
                </c:pt>
                <c:pt idx="6">
                  <c:v>80.281846069899998</c:v>
                </c:pt>
                <c:pt idx="7">
                  <c:v>80.163997303299993</c:v>
                </c:pt>
                <c:pt idx="8">
                  <c:v>80.297589305700001</c:v>
                </c:pt>
                <c:pt idx="9">
                  <c:v>80.159990962699993</c:v>
                </c:pt>
                <c:pt idx="10">
                  <c:v>80.159990962699993</c:v>
                </c:pt>
                <c:pt idx="11">
                  <c:v>80.159990962699993</c:v>
                </c:pt>
                <c:pt idx="12">
                  <c:v>80.032495355500004</c:v>
                </c:pt>
                <c:pt idx="13">
                  <c:v>79.9066393433</c:v>
                </c:pt>
                <c:pt idx="14">
                  <c:v>79.950227354800006</c:v>
                </c:pt>
                <c:pt idx="15">
                  <c:v>79.766719262999999</c:v>
                </c:pt>
                <c:pt idx="16">
                  <c:v>79.736513088099997</c:v>
                </c:pt>
                <c:pt idx="17">
                  <c:v>79.736513088099997</c:v>
                </c:pt>
                <c:pt idx="18">
                  <c:v>79.736513088099997</c:v>
                </c:pt>
                <c:pt idx="19">
                  <c:v>79.601111224999997</c:v>
                </c:pt>
                <c:pt idx="20">
                  <c:v>79.666065711499996</c:v>
                </c:pt>
                <c:pt idx="21">
                  <c:v>79.772330309500006</c:v>
                </c:pt>
                <c:pt idx="22">
                  <c:v>79.384964180099999</c:v>
                </c:pt>
                <c:pt idx="23">
                  <c:v>78.939793525200002</c:v>
                </c:pt>
                <c:pt idx="24">
                  <c:v>78.939793525200002</c:v>
                </c:pt>
                <c:pt idx="25">
                  <c:v>78.939793525200002</c:v>
                </c:pt>
                <c:pt idx="26">
                  <c:v>78.781129489199998</c:v>
                </c:pt>
                <c:pt idx="27">
                  <c:v>78.660463249399996</c:v>
                </c:pt>
                <c:pt idx="28">
                  <c:v>78.814785420099994</c:v>
                </c:pt>
                <c:pt idx="29">
                  <c:v>78.853868932799998</c:v>
                </c:pt>
                <c:pt idx="30">
                  <c:v>78.912564331699997</c:v>
                </c:pt>
                <c:pt idx="31">
                  <c:v>78.912564331699997</c:v>
                </c:pt>
                <c:pt idx="32">
                  <c:v>78.912564331699997</c:v>
                </c:pt>
                <c:pt idx="33">
                  <c:v>78.7647835426</c:v>
                </c:pt>
                <c:pt idx="34">
                  <c:v>78.398744825600005</c:v>
                </c:pt>
                <c:pt idx="35">
                  <c:v>78.466027643800004</c:v>
                </c:pt>
                <c:pt idx="36">
                  <c:v>78.456142494000005</c:v>
                </c:pt>
                <c:pt idx="37">
                  <c:v>78.278296930500005</c:v>
                </c:pt>
                <c:pt idx="38">
                  <c:v>78.278296930500005</c:v>
                </c:pt>
                <c:pt idx="39">
                  <c:v>78.278296930500005</c:v>
                </c:pt>
                <c:pt idx="40">
                  <c:v>78.502260680299997</c:v>
                </c:pt>
                <c:pt idx="41">
                  <c:v>78.4130925929</c:v>
                </c:pt>
                <c:pt idx="42">
                  <c:v>78.755666757300006</c:v>
                </c:pt>
                <c:pt idx="43">
                  <c:v>78.722110884200006</c:v>
                </c:pt>
                <c:pt idx="44">
                  <c:v>79.543271330699994</c:v>
                </c:pt>
                <c:pt idx="45">
                  <c:v>79.543271330699994</c:v>
                </c:pt>
                <c:pt idx="46">
                  <c:v>79.543271330699994</c:v>
                </c:pt>
                <c:pt idx="47">
                  <c:v>79.543271330699994</c:v>
                </c:pt>
                <c:pt idx="48">
                  <c:v>79.666885130899999</c:v>
                </c:pt>
                <c:pt idx="49">
                  <c:v>79.888397323299998</c:v>
                </c:pt>
                <c:pt idx="50">
                  <c:v>80.138537206300001</c:v>
                </c:pt>
                <c:pt idx="51">
                  <c:v>80.798554854399995</c:v>
                </c:pt>
                <c:pt idx="52">
                  <c:v>80.798554854399995</c:v>
                </c:pt>
                <c:pt idx="53">
                  <c:v>80.798554854399995</c:v>
                </c:pt>
                <c:pt idx="54">
                  <c:v>81.300184100500005</c:v>
                </c:pt>
                <c:pt idx="55">
                  <c:v>81.300184100500005</c:v>
                </c:pt>
                <c:pt idx="56">
                  <c:v>81.300184100500005</c:v>
                </c:pt>
                <c:pt idx="57">
                  <c:v>83.333160712500003</c:v>
                </c:pt>
                <c:pt idx="58">
                  <c:v>83.565777744599998</c:v>
                </c:pt>
                <c:pt idx="59">
                  <c:v>83.565777744599998</c:v>
                </c:pt>
                <c:pt idx="60">
                  <c:v>83.565777744599998</c:v>
                </c:pt>
                <c:pt idx="61">
                  <c:v>84.845158492500005</c:v>
                </c:pt>
                <c:pt idx="62">
                  <c:v>87.0982656682</c:v>
                </c:pt>
                <c:pt idx="63">
                  <c:v>85.807270663300002</c:v>
                </c:pt>
                <c:pt idx="64">
                  <c:v>81.766305662400001</c:v>
                </c:pt>
                <c:pt idx="65">
                  <c:v>80.138290271299994</c:v>
                </c:pt>
                <c:pt idx="66">
                  <c:v>80.138290271299994</c:v>
                </c:pt>
                <c:pt idx="67">
                  <c:v>80.138290271299994</c:v>
                </c:pt>
                <c:pt idx="68">
                  <c:v>81.680327672399997</c:v>
                </c:pt>
                <c:pt idx="69">
                  <c:v>81.517430158600007</c:v>
                </c:pt>
                <c:pt idx="70">
                  <c:v>81.152306048400007</c:v>
                </c:pt>
                <c:pt idx="71">
                  <c:v>81.227004297500002</c:v>
                </c:pt>
                <c:pt idx="72">
                  <c:v>80.983949231500006</c:v>
                </c:pt>
                <c:pt idx="73">
                  <c:v>80.983949231500006</c:v>
                </c:pt>
                <c:pt idx="74">
                  <c:v>80.983949231500006</c:v>
                </c:pt>
                <c:pt idx="75">
                  <c:v>80.723790366700001</c:v>
                </c:pt>
                <c:pt idx="76">
                  <c:v>79.9686228857</c:v>
                </c:pt>
                <c:pt idx="77">
                  <c:v>79.733094623699998</c:v>
                </c:pt>
                <c:pt idx="78">
                  <c:v>81.395049793599995</c:v>
                </c:pt>
                <c:pt idx="79">
                  <c:v>81.199080313500005</c:v>
                </c:pt>
                <c:pt idx="80">
                  <c:v>81.199080313500005</c:v>
                </c:pt>
                <c:pt idx="81">
                  <c:v>81.199080313500005</c:v>
                </c:pt>
                <c:pt idx="82">
                  <c:v>80.9479934923</c:v>
                </c:pt>
                <c:pt idx="83">
                  <c:v>80.818545446100003</c:v>
                </c:pt>
                <c:pt idx="84">
                  <c:v>80.818545446100003</c:v>
                </c:pt>
                <c:pt idx="85">
                  <c:v>80.818545446100003</c:v>
                </c:pt>
                <c:pt idx="86">
                  <c:v>80.818545446100003</c:v>
                </c:pt>
                <c:pt idx="87">
                  <c:v>80.818545446100003</c:v>
                </c:pt>
                <c:pt idx="88">
                  <c:v>80.818545446100003</c:v>
                </c:pt>
                <c:pt idx="89">
                  <c:v>80.818545446100003</c:v>
                </c:pt>
                <c:pt idx="90">
                  <c:v>80.596337736799995</c:v>
                </c:pt>
                <c:pt idx="91">
                  <c:v>80.596337736799995</c:v>
                </c:pt>
                <c:pt idx="92">
                  <c:v>80.614576297499994</c:v>
                </c:pt>
                <c:pt idx="93">
                  <c:v>80.448444318400007</c:v>
                </c:pt>
                <c:pt idx="94">
                  <c:v>80.448444318400007</c:v>
                </c:pt>
                <c:pt idx="95">
                  <c:v>80.448444318400007</c:v>
                </c:pt>
                <c:pt idx="96">
                  <c:v>80.273384696600004</c:v>
                </c:pt>
                <c:pt idx="97">
                  <c:v>79.320231371099993</c:v>
                </c:pt>
                <c:pt idx="98">
                  <c:v>79.198791390799997</c:v>
                </c:pt>
                <c:pt idx="99">
                  <c:v>79.389235755000001</c:v>
                </c:pt>
                <c:pt idx="100">
                  <c:v>78.535473998399993</c:v>
                </c:pt>
                <c:pt idx="101">
                  <c:v>78.535473998399993</c:v>
                </c:pt>
                <c:pt idx="102">
                  <c:v>78.535473998399993</c:v>
                </c:pt>
                <c:pt idx="103">
                  <c:v>78.662979015399998</c:v>
                </c:pt>
                <c:pt idx="104">
                  <c:v>78.251111109899995</c:v>
                </c:pt>
                <c:pt idx="105">
                  <c:v>78.251111109899995</c:v>
                </c:pt>
                <c:pt idx="106">
                  <c:v>78.713842292099997</c:v>
                </c:pt>
                <c:pt idx="107">
                  <c:v>78.505807304399994</c:v>
                </c:pt>
                <c:pt idx="108">
                  <c:v>78.505807304399994</c:v>
                </c:pt>
                <c:pt idx="109">
                  <c:v>78.505807304399994</c:v>
                </c:pt>
                <c:pt idx="110">
                  <c:v>79.141213904400004</c:v>
                </c:pt>
                <c:pt idx="111">
                  <c:v>78.943063667999994</c:v>
                </c:pt>
                <c:pt idx="112">
                  <c:v>78.464331345700003</c:v>
                </c:pt>
                <c:pt idx="113">
                  <c:v>78.510792890700003</c:v>
                </c:pt>
                <c:pt idx="114">
                  <c:v>78.510792890700003</c:v>
                </c:pt>
                <c:pt idx="115">
                  <c:v>78.510792890700003</c:v>
                </c:pt>
                <c:pt idx="116">
                  <c:v>78.510792890700003</c:v>
                </c:pt>
                <c:pt idx="117">
                  <c:v>78.641946694200001</c:v>
                </c:pt>
                <c:pt idx="118">
                  <c:v>78.571107648400002</c:v>
                </c:pt>
                <c:pt idx="119">
                  <c:v>78.666306651799999</c:v>
                </c:pt>
                <c:pt idx="120">
                  <c:v>79.093818319799993</c:v>
                </c:pt>
                <c:pt idx="121">
                  <c:v>78.996092460300005</c:v>
                </c:pt>
                <c:pt idx="122">
                  <c:v>78.996092460300005</c:v>
                </c:pt>
                <c:pt idx="123">
                  <c:v>78.996092460300005</c:v>
                </c:pt>
                <c:pt idx="124">
                  <c:v>79.136308920999994</c:v>
                </c:pt>
                <c:pt idx="125">
                  <c:v>79.230550800399996</c:v>
                </c:pt>
                <c:pt idx="126">
                  <c:v>78.800645484399993</c:v>
                </c:pt>
                <c:pt idx="127">
                  <c:v>79.1415901596</c:v>
                </c:pt>
                <c:pt idx="128">
                  <c:v>79.138022953900006</c:v>
                </c:pt>
                <c:pt idx="129">
                  <c:v>79.138022953900006</c:v>
                </c:pt>
                <c:pt idx="130">
                  <c:v>79.138022953900006</c:v>
                </c:pt>
                <c:pt idx="131">
                  <c:v>79.138022953900006</c:v>
                </c:pt>
                <c:pt idx="132">
                  <c:v>79.154905760600002</c:v>
                </c:pt>
                <c:pt idx="133">
                  <c:v>78.961352163499996</c:v>
                </c:pt>
                <c:pt idx="134">
                  <c:v>78.934451668999998</c:v>
                </c:pt>
                <c:pt idx="135">
                  <c:v>78.934451668999998</c:v>
                </c:pt>
                <c:pt idx="136">
                  <c:v>78.934451668999998</c:v>
                </c:pt>
                <c:pt idx="137">
                  <c:v>78.934451668999998</c:v>
                </c:pt>
                <c:pt idx="138">
                  <c:v>79.499140251599997</c:v>
                </c:pt>
                <c:pt idx="139">
                  <c:v>79.270464297399997</c:v>
                </c:pt>
                <c:pt idx="140">
                  <c:v>78.961549410100005</c:v>
                </c:pt>
                <c:pt idx="141">
                  <c:v>79.206746086500004</c:v>
                </c:pt>
                <c:pt idx="142">
                  <c:v>79.099638496699995</c:v>
                </c:pt>
                <c:pt idx="143">
                  <c:v>79.099638496699995</c:v>
                </c:pt>
                <c:pt idx="144">
                  <c:v>79.099638496699995</c:v>
                </c:pt>
                <c:pt idx="145">
                  <c:v>79.147028309099994</c:v>
                </c:pt>
                <c:pt idx="146">
                  <c:v>79.0108725889</c:v>
                </c:pt>
                <c:pt idx="147">
                  <c:v>79.128935422799998</c:v>
                </c:pt>
                <c:pt idx="148">
                  <c:v>79.075514392399995</c:v>
                </c:pt>
                <c:pt idx="149">
                  <c:v>79.251836068399996</c:v>
                </c:pt>
                <c:pt idx="150">
                  <c:v>79.251836068399996</c:v>
                </c:pt>
                <c:pt idx="151">
                  <c:v>79.251836068399996</c:v>
                </c:pt>
                <c:pt idx="152">
                  <c:v>79.620156539800007</c:v>
                </c:pt>
                <c:pt idx="153">
                  <c:v>79.333414501700005</c:v>
                </c:pt>
                <c:pt idx="154">
                  <c:v>78.765122881699995</c:v>
                </c:pt>
                <c:pt idx="155">
                  <c:v>78.703827098299996</c:v>
                </c:pt>
                <c:pt idx="156">
                  <c:v>78.405239606799995</c:v>
                </c:pt>
                <c:pt idx="157">
                  <c:v>78.405239606799995</c:v>
                </c:pt>
                <c:pt idx="158">
                  <c:v>78.405239606799995</c:v>
                </c:pt>
                <c:pt idx="159">
                  <c:v>78.423840932199994</c:v>
                </c:pt>
                <c:pt idx="160">
                  <c:v>78.403261962900004</c:v>
                </c:pt>
                <c:pt idx="161">
                  <c:v>78.270441243299999</c:v>
                </c:pt>
                <c:pt idx="162">
                  <c:v>78.347337689499994</c:v>
                </c:pt>
                <c:pt idx="163">
                  <c:v>78.253948403500004</c:v>
                </c:pt>
                <c:pt idx="164">
                  <c:v>78.253948403500004</c:v>
                </c:pt>
                <c:pt idx="165">
                  <c:v>78.253948403500004</c:v>
                </c:pt>
                <c:pt idx="166">
                  <c:v>78.232801449099995</c:v>
                </c:pt>
                <c:pt idx="167">
                  <c:v>78.698380812400003</c:v>
                </c:pt>
                <c:pt idx="168">
                  <c:v>78.511273622999994</c:v>
                </c:pt>
                <c:pt idx="169">
                  <c:v>78.657675967200007</c:v>
                </c:pt>
                <c:pt idx="170">
                  <c:v>78.215650046999997</c:v>
                </c:pt>
                <c:pt idx="171">
                  <c:v>78.215650046999997</c:v>
                </c:pt>
                <c:pt idx="172">
                  <c:v>78.215650046999997</c:v>
                </c:pt>
                <c:pt idx="173">
                  <c:v>78.644237487300003</c:v>
                </c:pt>
                <c:pt idx="174">
                  <c:v>78.727351789599993</c:v>
                </c:pt>
                <c:pt idx="175">
                  <c:v>78.841992686400005</c:v>
                </c:pt>
                <c:pt idx="176">
                  <c:v>78.801442822400006</c:v>
                </c:pt>
                <c:pt idx="177">
                  <c:v>78.958084718699993</c:v>
                </c:pt>
                <c:pt idx="178">
                  <c:v>78.958084718699993</c:v>
                </c:pt>
                <c:pt idx="179">
                  <c:v>78.958084718699993</c:v>
                </c:pt>
                <c:pt idx="180">
                  <c:v>78.716616328599997</c:v>
                </c:pt>
                <c:pt idx="181">
                  <c:v>78.641140959300003</c:v>
                </c:pt>
                <c:pt idx="182">
                  <c:v>78.708180272099995</c:v>
                </c:pt>
                <c:pt idx="183">
                  <c:v>78.447274957600001</c:v>
                </c:pt>
                <c:pt idx="184">
                  <c:v>78.902983940499993</c:v>
                </c:pt>
                <c:pt idx="185">
                  <c:v>78.902983940499993</c:v>
                </c:pt>
                <c:pt idx="186">
                  <c:v>78.902983940499993</c:v>
                </c:pt>
                <c:pt idx="187">
                  <c:v>78.703868806200006</c:v>
                </c:pt>
                <c:pt idx="188">
                  <c:v>78.583742336599997</c:v>
                </c:pt>
                <c:pt idx="189">
                  <c:v>78.826498039399993</c:v>
                </c:pt>
                <c:pt idx="190">
                  <c:v>78.863394897800006</c:v>
                </c:pt>
                <c:pt idx="191">
                  <c:v>78.882122000899997</c:v>
                </c:pt>
                <c:pt idx="192">
                  <c:v>78.882122000899997</c:v>
                </c:pt>
                <c:pt idx="193">
                  <c:v>78.882122000899997</c:v>
                </c:pt>
                <c:pt idx="194">
                  <c:v>79.051736766700003</c:v>
                </c:pt>
                <c:pt idx="195">
                  <c:v>79.098450583900004</c:v>
                </c:pt>
                <c:pt idx="196">
                  <c:v>79.0090712529</c:v>
                </c:pt>
                <c:pt idx="197">
                  <c:v>79.0090712529</c:v>
                </c:pt>
                <c:pt idx="198">
                  <c:v>79.326812485600001</c:v>
                </c:pt>
                <c:pt idx="199">
                  <c:v>79.326812485600001</c:v>
                </c:pt>
                <c:pt idx="200">
                  <c:v>79.326812485600001</c:v>
                </c:pt>
                <c:pt idx="201">
                  <c:v>79.140005871499994</c:v>
                </c:pt>
                <c:pt idx="202">
                  <c:v>79.331538148899995</c:v>
                </c:pt>
                <c:pt idx="203">
                  <c:v>79.337646945399996</c:v>
                </c:pt>
                <c:pt idx="204">
                  <c:v>79.180186896600006</c:v>
                </c:pt>
                <c:pt idx="205">
                  <c:v>79.044496812099993</c:v>
                </c:pt>
                <c:pt idx="206">
                  <c:v>79.044496812099993</c:v>
                </c:pt>
                <c:pt idx="207">
                  <c:v>79.044496812099993</c:v>
                </c:pt>
                <c:pt idx="208">
                  <c:v>78.936973925000004</c:v>
                </c:pt>
                <c:pt idx="209">
                  <c:v>78.904175066999997</c:v>
                </c:pt>
                <c:pt idx="210">
                  <c:v>78.878591082300005</c:v>
                </c:pt>
                <c:pt idx="211">
                  <c:v>79.044966907599999</c:v>
                </c:pt>
                <c:pt idx="212">
                  <c:v>78.909094939300005</c:v>
                </c:pt>
                <c:pt idx="213">
                  <c:v>78.909094939300005</c:v>
                </c:pt>
                <c:pt idx="214">
                  <c:v>78.909094939300005</c:v>
                </c:pt>
                <c:pt idx="215">
                  <c:v>79.0950237423</c:v>
                </c:pt>
                <c:pt idx="216">
                  <c:v>79.106729304599995</c:v>
                </c:pt>
                <c:pt idx="217">
                  <c:v>79.213809028699998</c:v>
                </c:pt>
                <c:pt idx="218">
                  <c:v>78.956860026900003</c:v>
                </c:pt>
                <c:pt idx="219">
                  <c:v>79.107152898899997</c:v>
                </c:pt>
                <c:pt idx="220">
                  <c:v>79.107152898899997</c:v>
                </c:pt>
                <c:pt idx="221">
                  <c:v>79.107152898899997</c:v>
                </c:pt>
                <c:pt idx="222">
                  <c:v>78.961262886499995</c:v>
                </c:pt>
                <c:pt idx="223">
                  <c:v>78.808025720100005</c:v>
                </c:pt>
                <c:pt idx="224">
                  <c:v>78.854233806699995</c:v>
                </c:pt>
                <c:pt idx="225">
                  <c:v>78.119508744499996</c:v>
                </c:pt>
                <c:pt idx="226">
                  <c:v>78.396662945200006</c:v>
                </c:pt>
                <c:pt idx="227">
                  <c:v>78.396662945200006</c:v>
                </c:pt>
                <c:pt idx="228">
                  <c:v>78.396662945200006</c:v>
                </c:pt>
                <c:pt idx="229">
                  <c:v>78.467361907599994</c:v>
                </c:pt>
                <c:pt idx="230">
                  <c:v>78.437383680899998</c:v>
                </c:pt>
                <c:pt idx="231">
                  <c:v>78.370211155800007</c:v>
                </c:pt>
                <c:pt idx="232">
                  <c:v>78.247293898899997</c:v>
                </c:pt>
                <c:pt idx="233">
                  <c:v>78.393054944699998</c:v>
                </c:pt>
                <c:pt idx="234">
                  <c:v>78.393054944699998</c:v>
                </c:pt>
                <c:pt idx="235">
                  <c:v>78.393054944699998</c:v>
                </c:pt>
                <c:pt idx="236">
                  <c:v>78.422363722200004</c:v>
                </c:pt>
                <c:pt idx="237">
                  <c:v>78.559217802199996</c:v>
                </c:pt>
                <c:pt idx="238">
                  <c:v>78.816154174000005</c:v>
                </c:pt>
                <c:pt idx="239">
                  <c:v>79.243785704399997</c:v>
                </c:pt>
                <c:pt idx="240">
                  <c:v>79.739790953400004</c:v>
                </c:pt>
                <c:pt idx="241">
                  <c:v>79.739790953400004</c:v>
                </c:pt>
                <c:pt idx="242">
                  <c:v>79.739790953400004</c:v>
                </c:pt>
                <c:pt idx="243">
                  <c:v>79.783283557399997</c:v>
                </c:pt>
                <c:pt idx="244">
                  <c:v>79.630413442000005</c:v>
                </c:pt>
                <c:pt idx="245">
                  <c:v>79.421510257999998</c:v>
                </c:pt>
                <c:pt idx="246">
                  <c:v>79.433354758199997</c:v>
                </c:pt>
                <c:pt idx="247">
                  <c:v>79.433354758199997</c:v>
                </c:pt>
                <c:pt idx="248">
                  <c:v>79.433354758199997</c:v>
                </c:pt>
                <c:pt idx="249">
                  <c:v>79.433354758199997</c:v>
                </c:pt>
                <c:pt idx="250">
                  <c:v>79.740766685699995</c:v>
                </c:pt>
                <c:pt idx="251">
                  <c:v>79.658919870000005</c:v>
                </c:pt>
                <c:pt idx="252">
                  <c:v>79.507630309000007</c:v>
                </c:pt>
                <c:pt idx="253">
                  <c:v>79.937503243199998</c:v>
                </c:pt>
                <c:pt idx="254">
                  <c:v>79.913456279599998</c:v>
                </c:pt>
                <c:pt idx="255">
                  <c:v>79.913456279599998</c:v>
                </c:pt>
                <c:pt idx="256">
                  <c:v>79.913456279599998</c:v>
                </c:pt>
                <c:pt idx="257">
                  <c:v>79.913456279599998</c:v>
                </c:pt>
                <c:pt idx="258">
                  <c:v>79.633570247400002</c:v>
                </c:pt>
                <c:pt idx="259">
                  <c:v>79.176471379600002</c:v>
                </c:pt>
                <c:pt idx="260">
                  <c:v>79.113821375699999</c:v>
                </c:pt>
                <c:pt idx="261">
                  <c:v>79.167267147900006</c:v>
                </c:pt>
                <c:pt idx="262">
                  <c:v>79.167267147900006</c:v>
                </c:pt>
                <c:pt idx="263">
                  <c:v>79.167267147900006</c:v>
                </c:pt>
                <c:pt idx="264">
                  <c:v>79.0516347107</c:v>
                </c:pt>
                <c:pt idx="265">
                  <c:v>78.838284680900003</c:v>
                </c:pt>
                <c:pt idx="266">
                  <c:v>78.679923179200003</c:v>
                </c:pt>
                <c:pt idx="267">
                  <c:v>78.401620586799993</c:v>
                </c:pt>
                <c:pt idx="268">
                  <c:v>78.308000369499993</c:v>
                </c:pt>
                <c:pt idx="269">
                  <c:v>78.308000369499993</c:v>
                </c:pt>
                <c:pt idx="270">
                  <c:v>78.308000369499993</c:v>
                </c:pt>
                <c:pt idx="271">
                  <c:v>78.381966646999999</c:v>
                </c:pt>
                <c:pt idx="272">
                  <c:v>78.474930487699993</c:v>
                </c:pt>
                <c:pt idx="273">
                  <c:v>78.221778273499993</c:v>
                </c:pt>
                <c:pt idx="274">
                  <c:v>78.389359696499994</c:v>
                </c:pt>
                <c:pt idx="275">
                  <c:v>78.154941527600002</c:v>
                </c:pt>
                <c:pt idx="276">
                  <c:v>78.154941527600002</c:v>
                </c:pt>
                <c:pt idx="277">
                  <c:v>78.154941527600002</c:v>
                </c:pt>
                <c:pt idx="278">
                  <c:v>78.282727277800007</c:v>
                </c:pt>
                <c:pt idx="279">
                  <c:v>78.289179289100005</c:v>
                </c:pt>
                <c:pt idx="280">
                  <c:v>78.673632185900004</c:v>
                </c:pt>
                <c:pt idx="281">
                  <c:v>78.539338343300003</c:v>
                </c:pt>
                <c:pt idx="282">
                  <c:v>78.496855587300004</c:v>
                </c:pt>
                <c:pt idx="283">
                  <c:v>78.496855587300004</c:v>
                </c:pt>
                <c:pt idx="284">
                  <c:v>78.496855587300004</c:v>
                </c:pt>
                <c:pt idx="285">
                  <c:v>78.396919996600005</c:v>
                </c:pt>
                <c:pt idx="286">
                  <c:v>78.393882971799997</c:v>
                </c:pt>
                <c:pt idx="287">
                  <c:v>78.287779511699995</c:v>
                </c:pt>
                <c:pt idx="288">
                  <c:v>78.5178624845</c:v>
                </c:pt>
                <c:pt idx="289">
                  <c:v>78.740787550799993</c:v>
                </c:pt>
                <c:pt idx="290">
                  <c:v>78.740787550799993</c:v>
                </c:pt>
                <c:pt idx="291">
                  <c:v>78.740787550799993</c:v>
                </c:pt>
                <c:pt idx="292">
                  <c:v>78.158874357200006</c:v>
                </c:pt>
                <c:pt idx="293">
                  <c:v>78.739040579999994</c:v>
                </c:pt>
                <c:pt idx="294">
                  <c:v>78.732676545800004</c:v>
                </c:pt>
                <c:pt idx="295">
                  <c:v>78.409767689299997</c:v>
                </c:pt>
                <c:pt idx="296">
                  <c:v>78.4951091155</c:v>
                </c:pt>
                <c:pt idx="297">
                  <c:v>78.4951091155</c:v>
                </c:pt>
                <c:pt idx="298">
                  <c:v>78.4951091155</c:v>
                </c:pt>
                <c:pt idx="299">
                  <c:v>78.521362642300005</c:v>
                </c:pt>
                <c:pt idx="300">
                  <c:v>78.537318345900005</c:v>
                </c:pt>
                <c:pt idx="301">
                  <c:v>78.794121641199993</c:v>
                </c:pt>
                <c:pt idx="302">
                  <c:v>78.695121987600004</c:v>
                </c:pt>
                <c:pt idx="303">
                  <c:v>78.379225484599999</c:v>
                </c:pt>
                <c:pt idx="304">
                  <c:v>78.379225484599999</c:v>
                </c:pt>
                <c:pt idx="305">
                  <c:v>78.379225484599999</c:v>
                </c:pt>
                <c:pt idx="306">
                  <c:v>78.388529629499999</c:v>
                </c:pt>
                <c:pt idx="307">
                  <c:v>78.510780733199994</c:v>
                </c:pt>
                <c:pt idx="308">
                  <c:v>78.266391790699998</c:v>
                </c:pt>
                <c:pt idx="309">
                  <c:v>78.320941916600006</c:v>
                </c:pt>
                <c:pt idx="310">
                  <c:v>78.309577022100001</c:v>
                </c:pt>
                <c:pt idx="311">
                  <c:v>78.309577022100001</c:v>
                </c:pt>
                <c:pt idx="312">
                  <c:v>78.309577022100001</c:v>
                </c:pt>
                <c:pt idx="313">
                  <c:v>78.2338864325</c:v>
                </c:pt>
                <c:pt idx="314">
                  <c:v>78.102012527100001</c:v>
                </c:pt>
                <c:pt idx="315">
                  <c:v>77.822608637599998</c:v>
                </c:pt>
                <c:pt idx="316">
                  <c:v>77.792906531699998</c:v>
                </c:pt>
                <c:pt idx="317">
                  <c:v>77.808695848799999</c:v>
                </c:pt>
                <c:pt idx="318">
                  <c:v>77.808695848799999</c:v>
                </c:pt>
                <c:pt idx="319">
                  <c:v>77.808695848799999</c:v>
                </c:pt>
                <c:pt idx="320">
                  <c:v>77.676135909199999</c:v>
                </c:pt>
                <c:pt idx="321">
                  <c:v>77.509573152599998</c:v>
                </c:pt>
                <c:pt idx="322">
                  <c:v>77.339030034299995</c:v>
                </c:pt>
                <c:pt idx="323">
                  <c:v>77.285733266400001</c:v>
                </c:pt>
                <c:pt idx="324">
                  <c:v>77.297380180399998</c:v>
                </c:pt>
                <c:pt idx="325">
                  <c:v>77.297380180399998</c:v>
                </c:pt>
                <c:pt idx="326">
                  <c:v>77.297380180399998</c:v>
                </c:pt>
                <c:pt idx="327">
                  <c:v>77.198579709900002</c:v>
                </c:pt>
                <c:pt idx="328">
                  <c:v>76.736274253999994</c:v>
                </c:pt>
                <c:pt idx="329">
                  <c:v>77.001232251999994</c:v>
                </c:pt>
                <c:pt idx="330">
                  <c:v>76.705444744199994</c:v>
                </c:pt>
                <c:pt idx="331">
                  <c:v>76.809620102599993</c:v>
                </c:pt>
                <c:pt idx="332">
                  <c:v>76.809620102599993</c:v>
                </c:pt>
                <c:pt idx="333">
                  <c:v>76.809620102599993</c:v>
                </c:pt>
                <c:pt idx="334">
                  <c:v>77.096344809900003</c:v>
                </c:pt>
                <c:pt idx="335">
                  <c:v>76.995536201199997</c:v>
                </c:pt>
                <c:pt idx="336">
                  <c:v>77.136982049400004</c:v>
                </c:pt>
                <c:pt idx="337">
                  <c:v>77.122733912900003</c:v>
                </c:pt>
                <c:pt idx="338">
                  <c:v>76.975958518599995</c:v>
                </c:pt>
                <c:pt idx="339">
                  <c:v>76.975958518599995</c:v>
                </c:pt>
                <c:pt idx="340">
                  <c:v>76.975958518599995</c:v>
                </c:pt>
                <c:pt idx="341">
                  <c:v>76.781170514999999</c:v>
                </c:pt>
                <c:pt idx="342">
                  <c:v>76.607365715399993</c:v>
                </c:pt>
                <c:pt idx="343">
                  <c:v>76.272302134900002</c:v>
                </c:pt>
                <c:pt idx="344">
                  <c:v>76.285811332500003</c:v>
                </c:pt>
                <c:pt idx="345">
                  <c:v>76.285811332500003</c:v>
                </c:pt>
                <c:pt idx="346">
                  <c:v>76.285811332500003</c:v>
                </c:pt>
                <c:pt idx="347">
                  <c:v>76.285811332500003</c:v>
                </c:pt>
                <c:pt idx="348">
                  <c:v>76.310739524699997</c:v>
                </c:pt>
                <c:pt idx="349">
                  <c:v>76.341525978799993</c:v>
                </c:pt>
                <c:pt idx="350">
                  <c:v>76.416901729900005</c:v>
                </c:pt>
                <c:pt idx="351">
                  <c:v>76.497063458599996</c:v>
                </c:pt>
                <c:pt idx="352">
                  <c:v>76.497063458599996</c:v>
                </c:pt>
                <c:pt idx="353">
                  <c:v>76.497063458599996</c:v>
                </c:pt>
                <c:pt idx="354">
                  <c:v>76.497063458599996</c:v>
                </c:pt>
                <c:pt idx="355">
                  <c:v>76.543446926200005</c:v>
                </c:pt>
                <c:pt idx="356">
                  <c:v>76.281150409099993</c:v>
                </c:pt>
                <c:pt idx="357">
                  <c:v>76.162228518099994</c:v>
                </c:pt>
                <c:pt idx="358">
                  <c:v>75.802925768600005</c:v>
                </c:pt>
                <c:pt idx="359">
                  <c:v>75.8499700144</c:v>
                </c:pt>
                <c:pt idx="360">
                  <c:v>75.8499700144</c:v>
                </c:pt>
                <c:pt idx="361">
                  <c:v>75.8499700144</c:v>
                </c:pt>
                <c:pt idx="362">
                  <c:v>75.457638489499999</c:v>
                </c:pt>
                <c:pt idx="363">
                  <c:v>74.959689254099999</c:v>
                </c:pt>
                <c:pt idx="364">
                  <c:v>74.463080994799995</c:v>
                </c:pt>
                <c:pt idx="365">
                  <c:v>74.064490411899996</c:v>
                </c:pt>
                <c:pt idx="366">
                  <c:v>76.772581105300006</c:v>
                </c:pt>
                <c:pt idx="367">
                  <c:v>76.772581105300006</c:v>
                </c:pt>
                <c:pt idx="368">
                  <c:v>76.772581105300006</c:v>
                </c:pt>
                <c:pt idx="369">
                  <c:v>76.379409623399994</c:v>
                </c:pt>
                <c:pt idx="370">
                  <c:v>76.706941052900007</c:v>
                </c:pt>
                <c:pt idx="371">
                  <c:v>77.207215226700001</c:v>
                </c:pt>
                <c:pt idx="372">
                  <c:v>78.034616463399999</c:v>
                </c:pt>
                <c:pt idx="373">
                  <c:v>77.887912940800007</c:v>
                </c:pt>
                <c:pt idx="374">
                  <c:v>77.887912940800007</c:v>
                </c:pt>
                <c:pt idx="375">
                  <c:v>77.887912940800007</c:v>
                </c:pt>
                <c:pt idx="376">
                  <c:v>77.5246080525</c:v>
                </c:pt>
                <c:pt idx="377">
                  <c:v>77.5845204405</c:v>
                </c:pt>
                <c:pt idx="378">
                  <c:v>77.404329172800004</c:v>
                </c:pt>
                <c:pt idx="379">
                  <c:v>78.004016575500003</c:v>
                </c:pt>
                <c:pt idx="380">
                  <c:v>78.018856290000002</c:v>
                </c:pt>
                <c:pt idx="381">
                  <c:v>78.018856290000002</c:v>
                </c:pt>
                <c:pt idx="382">
                  <c:v>78.018856290000002</c:v>
                </c:pt>
                <c:pt idx="383">
                  <c:v>77.924009786100001</c:v>
                </c:pt>
                <c:pt idx="384">
                  <c:v>78.137999534299993</c:v>
                </c:pt>
                <c:pt idx="385">
                  <c:v>78.138905519199994</c:v>
                </c:pt>
                <c:pt idx="386">
                  <c:v>78.048006396600002</c:v>
                </c:pt>
                <c:pt idx="387">
                  <c:v>77.755498708800005</c:v>
                </c:pt>
                <c:pt idx="388">
                  <c:v>77.755498708800005</c:v>
                </c:pt>
                <c:pt idx="389">
                  <c:v>77.755498708800005</c:v>
                </c:pt>
                <c:pt idx="390">
                  <c:v>77.819470424399995</c:v>
                </c:pt>
                <c:pt idx="391">
                  <c:v>77.507064328200002</c:v>
                </c:pt>
                <c:pt idx="392">
                  <c:v>77.434135794499994</c:v>
                </c:pt>
                <c:pt idx="393">
                  <c:v>77.600952016400001</c:v>
                </c:pt>
                <c:pt idx="394">
                  <c:v>77.285320506000005</c:v>
                </c:pt>
                <c:pt idx="395">
                  <c:v>77.285320506000005</c:v>
                </c:pt>
                <c:pt idx="396">
                  <c:v>77.285320506000005</c:v>
                </c:pt>
                <c:pt idx="397">
                  <c:v>77.332302293599994</c:v>
                </c:pt>
                <c:pt idx="398">
                  <c:v>77.252204863100005</c:v>
                </c:pt>
                <c:pt idx="399">
                  <c:v>77.402973244699993</c:v>
                </c:pt>
                <c:pt idx="400">
                  <c:v>77.680567901100005</c:v>
                </c:pt>
                <c:pt idx="401">
                  <c:v>77.915312893199996</c:v>
                </c:pt>
                <c:pt idx="402">
                  <c:v>77.915312893199996</c:v>
                </c:pt>
                <c:pt idx="403">
                  <c:v>77.915312893199996</c:v>
                </c:pt>
                <c:pt idx="404">
                  <c:v>77.793034290199998</c:v>
                </c:pt>
                <c:pt idx="405">
                  <c:v>77.796580996100005</c:v>
                </c:pt>
                <c:pt idx="406">
                  <c:v>77.797355381599999</c:v>
                </c:pt>
                <c:pt idx="407">
                  <c:v>78.247483989599999</c:v>
                </c:pt>
                <c:pt idx="408">
                  <c:v>78.247483989599999</c:v>
                </c:pt>
                <c:pt idx="409">
                  <c:v>78.247483989599999</c:v>
                </c:pt>
                <c:pt idx="410">
                  <c:v>78.247483989599999</c:v>
                </c:pt>
                <c:pt idx="411">
                  <c:v>78.2818630238</c:v>
                </c:pt>
                <c:pt idx="412">
                  <c:v>78.030451870899995</c:v>
                </c:pt>
                <c:pt idx="413">
                  <c:v>77.847457777499997</c:v>
                </c:pt>
                <c:pt idx="414">
                  <c:v>78.310490188700001</c:v>
                </c:pt>
                <c:pt idx="415">
                  <c:v>78.054042510000002</c:v>
                </c:pt>
                <c:pt idx="416">
                  <c:v>78.054042510000002</c:v>
                </c:pt>
                <c:pt idx="417">
                  <c:v>78.054042510000002</c:v>
                </c:pt>
                <c:pt idx="418">
                  <c:v>78.106147985500002</c:v>
                </c:pt>
                <c:pt idx="419">
                  <c:v>78.1532778853</c:v>
                </c:pt>
                <c:pt idx="420">
                  <c:v>77.972012416200002</c:v>
                </c:pt>
                <c:pt idx="421">
                  <c:v>77.905822665900004</c:v>
                </c:pt>
                <c:pt idx="422">
                  <c:v>78.036730318799997</c:v>
                </c:pt>
                <c:pt idx="423">
                  <c:v>78.036730318799997</c:v>
                </c:pt>
                <c:pt idx="424">
                  <c:v>78.036730318799997</c:v>
                </c:pt>
                <c:pt idx="425">
                  <c:v>77.939384958600002</c:v>
                </c:pt>
                <c:pt idx="426">
                  <c:v>77.742024022600006</c:v>
                </c:pt>
                <c:pt idx="427">
                  <c:v>77.344055516400005</c:v>
                </c:pt>
                <c:pt idx="428">
                  <c:v>77.773043250100002</c:v>
                </c:pt>
                <c:pt idx="429">
                  <c:v>77.545483235299997</c:v>
                </c:pt>
                <c:pt idx="430">
                  <c:v>77.545483235299997</c:v>
                </c:pt>
                <c:pt idx="431">
                  <c:v>77.545483235299997</c:v>
                </c:pt>
                <c:pt idx="432">
                  <c:v>77.5835905064</c:v>
                </c:pt>
                <c:pt idx="433">
                  <c:v>77.5835905064</c:v>
                </c:pt>
                <c:pt idx="434">
                  <c:v>77.033330429900005</c:v>
                </c:pt>
                <c:pt idx="435">
                  <c:v>77.228845695700002</c:v>
                </c:pt>
                <c:pt idx="436">
                  <c:v>77.578203201999997</c:v>
                </c:pt>
                <c:pt idx="437">
                  <c:v>77.578203201999997</c:v>
                </c:pt>
                <c:pt idx="438">
                  <c:v>77.578203201999997</c:v>
                </c:pt>
                <c:pt idx="439">
                  <c:v>77.8432960775</c:v>
                </c:pt>
                <c:pt idx="440">
                  <c:v>77.3690655451</c:v>
                </c:pt>
                <c:pt idx="441">
                  <c:v>77.485761578899996</c:v>
                </c:pt>
                <c:pt idx="442">
                  <c:v>77.545600957000005</c:v>
                </c:pt>
                <c:pt idx="443">
                  <c:v>77.545600957000005</c:v>
                </c:pt>
                <c:pt idx="444">
                  <c:v>77.545600957000005</c:v>
                </c:pt>
                <c:pt idx="445">
                  <c:v>77.545600957000005</c:v>
                </c:pt>
                <c:pt idx="446">
                  <c:v>77.338393905700002</c:v>
                </c:pt>
                <c:pt idx="447">
                  <c:v>77.186650179500006</c:v>
                </c:pt>
                <c:pt idx="448">
                  <c:v>77.125663118099993</c:v>
                </c:pt>
                <c:pt idx="449">
                  <c:v>76.751437690000003</c:v>
                </c:pt>
                <c:pt idx="450">
                  <c:v>76.716237647599996</c:v>
                </c:pt>
                <c:pt idx="451">
                  <c:v>76.716237647599996</c:v>
                </c:pt>
                <c:pt idx="452">
                  <c:v>76.716237647599996</c:v>
                </c:pt>
                <c:pt idx="453">
                  <c:v>76.950154376599997</c:v>
                </c:pt>
                <c:pt idx="454">
                  <c:v>77.1598725777</c:v>
                </c:pt>
                <c:pt idx="455">
                  <c:v>77.097592426399999</c:v>
                </c:pt>
                <c:pt idx="456">
                  <c:v>77.097592426399999</c:v>
                </c:pt>
                <c:pt idx="457">
                  <c:v>76.979702089300005</c:v>
                </c:pt>
                <c:pt idx="458">
                  <c:v>76.979702089300005</c:v>
                </c:pt>
                <c:pt idx="459">
                  <c:v>76.979702089300005</c:v>
                </c:pt>
                <c:pt idx="460">
                  <c:v>76.8420446664</c:v>
                </c:pt>
                <c:pt idx="461">
                  <c:v>76.580199783400005</c:v>
                </c:pt>
                <c:pt idx="462">
                  <c:v>76.520825602499997</c:v>
                </c:pt>
                <c:pt idx="463">
                  <c:v>76.7464469584</c:v>
                </c:pt>
                <c:pt idx="464">
                  <c:v>76.596287924600006</c:v>
                </c:pt>
                <c:pt idx="465">
                  <c:v>76.596287924600006</c:v>
                </c:pt>
                <c:pt idx="466">
                  <c:v>76.596287924600006</c:v>
                </c:pt>
                <c:pt idx="467">
                  <c:v>76.363441854399994</c:v>
                </c:pt>
                <c:pt idx="468">
                  <c:v>76.416843424000007</c:v>
                </c:pt>
                <c:pt idx="469">
                  <c:v>76.598071268799998</c:v>
                </c:pt>
                <c:pt idx="470">
                  <c:v>76.7074532468</c:v>
                </c:pt>
                <c:pt idx="471">
                  <c:v>76.619543987399993</c:v>
                </c:pt>
                <c:pt idx="472">
                  <c:v>76.619543987399993</c:v>
                </c:pt>
                <c:pt idx="473">
                  <c:v>76.619543987399993</c:v>
                </c:pt>
                <c:pt idx="474">
                  <c:v>76.410649040400003</c:v>
                </c:pt>
                <c:pt idx="475">
                  <c:v>76.471400647300001</c:v>
                </c:pt>
                <c:pt idx="476">
                  <c:v>76.822540061200002</c:v>
                </c:pt>
                <c:pt idx="477">
                  <c:v>76.838668127899993</c:v>
                </c:pt>
                <c:pt idx="478">
                  <c:v>76.962107510899997</c:v>
                </c:pt>
                <c:pt idx="479">
                  <c:v>76.962107510899997</c:v>
                </c:pt>
                <c:pt idx="480">
                  <c:v>76.962107510899997</c:v>
                </c:pt>
                <c:pt idx="481">
                  <c:v>77.121034639900003</c:v>
                </c:pt>
                <c:pt idx="482">
                  <c:v>77.886094545600002</c:v>
                </c:pt>
                <c:pt idx="483">
                  <c:v>77.604973201199996</c:v>
                </c:pt>
                <c:pt idx="484">
                  <c:v>77.685615287600001</c:v>
                </c:pt>
                <c:pt idx="485">
                  <c:v>77.5654977895</c:v>
                </c:pt>
                <c:pt idx="486">
                  <c:v>77.5654977895</c:v>
                </c:pt>
                <c:pt idx="487">
                  <c:v>77.5654977895</c:v>
                </c:pt>
                <c:pt idx="488">
                  <c:v>77.5654977895</c:v>
                </c:pt>
                <c:pt idx="489">
                  <c:v>77.747884175999999</c:v>
                </c:pt>
                <c:pt idx="490">
                  <c:v>77.413058822400004</c:v>
                </c:pt>
                <c:pt idx="491">
                  <c:v>77.374035146599994</c:v>
                </c:pt>
                <c:pt idx="492">
                  <c:v>77.283301656199995</c:v>
                </c:pt>
                <c:pt idx="493">
                  <c:v>77.283301656199995</c:v>
                </c:pt>
                <c:pt idx="494">
                  <c:v>77.283301656199995</c:v>
                </c:pt>
                <c:pt idx="495">
                  <c:v>77.318714886799995</c:v>
                </c:pt>
                <c:pt idx="496">
                  <c:v>77.063233804999996</c:v>
                </c:pt>
                <c:pt idx="497">
                  <c:v>77.162294925899999</c:v>
                </c:pt>
                <c:pt idx="498">
                  <c:v>77.133605629300007</c:v>
                </c:pt>
                <c:pt idx="499">
                  <c:v>77.263968387299997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69-4748-990A-24D9BAAAD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43845</c:v>
                </c:pt>
                <c:pt idx="1">
                  <c:v>43846</c:v>
                </c:pt>
                <c:pt idx="2">
                  <c:v>43847</c:v>
                </c:pt>
                <c:pt idx="3">
                  <c:v>43848</c:v>
                </c:pt>
                <c:pt idx="4">
                  <c:v>43849</c:v>
                </c:pt>
                <c:pt idx="5">
                  <c:v>43850</c:v>
                </c:pt>
                <c:pt idx="6">
                  <c:v>43851</c:v>
                </c:pt>
                <c:pt idx="7">
                  <c:v>43852</c:v>
                </c:pt>
                <c:pt idx="8">
                  <c:v>43853</c:v>
                </c:pt>
                <c:pt idx="9">
                  <c:v>43854</c:v>
                </c:pt>
                <c:pt idx="10">
                  <c:v>43855</c:v>
                </c:pt>
                <c:pt idx="11">
                  <c:v>43856</c:v>
                </c:pt>
                <c:pt idx="12">
                  <c:v>43857</c:v>
                </c:pt>
                <c:pt idx="13">
                  <c:v>43858</c:v>
                </c:pt>
                <c:pt idx="14">
                  <c:v>43859</c:v>
                </c:pt>
                <c:pt idx="15">
                  <c:v>43860</c:v>
                </c:pt>
                <c:pt idx="16">
                  <c:v>43861</c:v>
                </c:pt>
                <c:pt idx="17">
                  <c:v>43862</c:v>
                </c:pt>
                <c:pt idx="18">
                  <c:v>43863</c:v>
                </c:pt>
                <c:pt idx="19">
                  <c:v>43864</c:v>
                </c:pt>
                <c:pt idx="20">
                  <c:v>43865</c:v>
                </c:pt>
                <c:pt idx="21">
                  <c:v>43866</c:v>
                </c:pt>
                <c:pt idx="22">
                  <c:v>43867</c:v>
                </c:pt>
                <c:pt idx="23">
                  <c:v>43868</c:v>
                </c:pt>
                <c:pt idx="24">
                  <c:v>43869</c:v>
                </c:pt>
                <c:pt idx="25">
                  <c:v>43870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43876</c:v>
                </c:pt>
                <c:pt idx="32">
                  <c:v>43877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43883</c:v>
                </c:pt>
                <c:pt idx="39">
                  <c:v>43884</c:v>
                </c:pt>
                <c:pt idx="40">
                  <c:v>43885</c:v>
                </c:pt>
                <c:pt idx="41">
                  <c:v>43886</c:v>
                </c:pt>
                <c:pt idx="42">
                  <c:v>43887</c:v>
                </c:pt>
                <c:pt idx="43">
                  <c:v>43888</c:v>
                </c:pt>
                <c:pt idx="44">
                  <c:v>43889</c:v>
                </c:pt>
                <c:pt idx="45">
                  <c:v>43890</c:v>
                </c:pt>
                <c:pt idx="46">
                  <c:v>43891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43898</c:v>
                </c:pt>
                <c:pt idx="54">
                  <c:v>43899</c:v>
                </c:pt>
                <c:pt idx="55">
                  <c:v>43900</c:v>
                </c:pt>
                <c:pt idx="56">
                  <c:v>43901</c:v>
                </c:pt>
                <c:pt idx="57">
                  <c:v>43902</c:v>
                </c:pt>
                <c:pt idx="58">
                  <c:v>43903</c:v>
                </c:pt>
                <c:pt idx="59">
                  <c:v>43904</c:v>
                </c:pt>
                <c:pt idx="60">
                  <c:v>43905</c:v>
                </c:pt>
                <c:pt idx="61">
                  <c:v>43906</c:v>
                </c:pt>
                <c:pt idx="62">
                  <c:v>43907</c:v>
                </c:pt>
                <c:pt idx="63">
                  <c:v>43908</c:v>
                </c:pt>
                <c:pt idx="64">
                  <c:v>43909</c:v>
                </c:pt>
                <c:pt idx="65">
                  <c:v>43910</c:v>
                </c:pt>
                <c:pt idx="66">
                  <c:v>43911</c:v>
                </c:pt>
                <c:pt idx="67">
                  <c:v>43912</c:v>
                </c:pt>
                <c:pt idx="68">
                  <c:v>43913</c:v>
                </c:pt>
                <c:pt idx="69">
                  <c:v>43914</c:v>
                </c:pt>
                <c:pt idx="70">
                  <c:v>43915</c:v>
                </c:pt>
                <c:pt idx="71">
                  <c:v>43916</c:v>
                </c:pt>
                <c:pt idx="72">
                  <c:v>43917</c:v>
                </c:pt>
                <c:pt idx="73">
                  <c:v>43918</c:v>
                </c:pt>
                <c:pt idx="74">
                  <c:v>43919</c:v>
                </c:pt>
                <c:pt idx="75">
                  <c:v>43920</c:v>
                </c:pt>
                <c:pt idx="76">
                  <c:v>43921</c:v>
                </c:pt>
                <c:pt idx="77">
                  <c:v>43922</c:v>
                </c:pt>
                <c:pt idx="78">
                  <c:v>43923</c:v>
                </c:pt>
                <c:pt idx="79">
                  <c:v>43924</c:v>
                </c:pt>
                <c:pt idx="80">
                  <c:v>43925</c:v>
                </c:pt>
                <c:pt idx="81">
                  <c:v>43926</c:v>
                </c:pt>
                <c:pt idx="82">
                  <c:v>43927</c:v>
                </c:pt>
                <c:pt idx="83">
                  <c:v>43928</c:v>
                </c:pt>
                <c:pt idx="84">
                  <c:v>43929</c:v>
                </c:pt>
                <c:pt idx="85">
                  <c:v>43930</c:v>
                </c:pt>
                <c:pt idx="86">
                  <c:v>43931</c:v>
                </c:pt>
                <c:pt idx="87">
                  <c:v>43932</c:v>
                </c:pt>
                <c:pt idx="88">
                  <c:v>43933</c:v>
                </c:pt>
                <c:pt idx="89">
                  <c:v>43934</c:v>
                </c:pt>
                <c:pt idx="90">
                  <c:v>43935</c:v>
                </c:pt>
                <c:pt idx="91">
                  <c:v>43936</c:v>
                </c:pt>
                <c:pt idx="92">
                  <c:v>43937</c:v>
                </c:pt>
                <c:pt idx="93">
                  <c:v>43938</c:v>
                </c:pt>
                <c:pt idx="94">
                  <c:v>43939</c:v>
                </c:pt>
                <c:pt idx="95">
                  <c:v>43940</c:v>
                </c:pt>
                <c:pt idx="96">
                  <c:v>43941</c:v>
                </c:pt>
                <c:pt idx="97">
                  <c:v>43942</c:v>
                </c:pt>
                <c:pt idx="98">
                  <c:v>43943</c:v>
                </c:pt>
                <c:pt idx="99">
                  <c:v>43944</c:v>
                </c:pt>
                <c:pt idx="100">
                  <c:v>43945</c:v>
                </c:pt>
                <c:pt idx="101">
                  <c:v>43946</c:v>
                </c:pt>
                <c:pt idx="102">
                  <c:v>43947</c:v>
                </c:pt>
                <c:pt idx="103">
                  <c:v>43948</c:v>
                </c:pt>
                <c:pt idx="104">
                  <c:v>43949</c:v>
                </c:pt>
                <c:pt idx="105">
                  <c:v>43950</c:v>
                </c:pt>
                <c:pt idx="106">
                  <c:v>43951</c:v>
                </c:pt>
                <c:pt idx="107">
                  <c:v>43952</c:v>
                </c:pt>
                <c:pt idx="108">
                  <c:v>43953</c:v>
                </c:pt>
                <c:pt idx="109">
                  <c:v>43954</c:v>
                </c:pt>
                <c:pt idx="110">
                  <c:v>43955</c:v>
                </c:pt>
                <c:pt idx="111">
                  <c:v>43956</c:v>
                </c:pt>
                <c:pt idx="112">
                  <c:v>43957</c:v>
                </c:pt>
                <c:pt idx="113">
                  <c:v>43958</c:v>
                </c:pt>
                <c:pt idx="114">
                  <c:v>43959</c:v>
                </c:pt>
                <c:pt idx="115">
                  <c:v>43960</c:v>
                </c:pt>
                <c:pt idx="116">
                  <c:v>43961</c:v>
                </c:pt>
                <c:pt idx="117">
                  <c:v>43962</c:v>
                </c:pt>
                <c:pt idx="118">
                  <c:v>43963</c:v>
                </c:pt>
                <c:pt idx="119">
                  <c:v>43964</c:v>
                </c:pt>
                <c:pt idx="120">
                  <c:v>43965</c:v>
                </c:pt>
                <c:pt idx="121">
                  <c:v>43966</c:v>
                </c:pt>
                <c:pt idx="122">
                  <c:v>43967</c:v>
                </c:pt>
                <c:pt idx="123">
                  <c:v>43968</c:v>
                </c:pt>
                <c:pt idx="124">
                  <c:v>43969</c:v>
                </c:pt>
                <c:pt idx="125">
                  <c:v>43970</c:v>
                </c:pt>
                <c:pt idx="126">
                  <c:v>43971</c:v>
                </c:pt>
                <c:pt idx="127">
                  <c:v>43972</c:v>
                </c:pt>
                <c:pt idx="128">
                  <c:v>43973</c:v>
                </c:pt>
                <c:pt idx="129">
                  <c:v>43974</c:v>
                </c:pt>
                <c:pt idx="130">
                  <c:v>43975</c:v>
                </c:pt>
                <c:pt idx="131">
                  <c:v>43976</c:v>
                </c:pt>
                <c:pt idx="132">
                  <c:v>43977</c:v>
                </c:pt>
                <c:pt idx="133">
                  <c:v>43978</c:v>
                </c:pt>
                <c:pt idx="134">
                  <c:v>43979</c:v>
                </c:pt>
                <c:pt idx="135">
                  <c:v>43980</c:v>
                </c:pt>
                <c:pt idx="136">
                  <c:v>43981</c:v>
                </c:pt>
                <c:pt idx="137">
                  <c:v>43982</c:v>
                </c:pt>
                <c:pt idx="138">
                  <c:v>43983</c:v>
                </c:pt>
                <c:pt idx="139">
                  <c:v>43984</c:v>
                </c:pt>
                <c:pt idx="140">
                  <c:v>43985</c:v>
                </c:pt>
                <c:pt idx="141">
                  <c:v>43986</c:v>
                </c:pt>
                <c:pt idx="142">
                  <c:v>43987</c:v>
                </c:pt>
                <c:pt idx="143">
                  <c:v>43988</c:v>
                </c:pt>
                <c:pt idx="144">
                  <c:v>43989</c:v>
                </c:pt>
                <c:pt idx="145">
                  <c:v>43990</c:v>
                </c:pt>
                <c:pt idx="146">
                  <c:v>43991</c:v>
                </c:pt>
                <c:pt idx="147">
                  <c:v>43992</c:v>
                </c:pt>
                <c:pt idx="148">
                  <c:v>43993</c:v>
                </c:pt>
                <c:pt idx="149">
                  <c:v>43994</c:v>
                </c:pt>
                <c:pt idx="150">
                  <c:v>43995</c:v>
                </c:pt>
                <c:pt idx="151">
                  <c:v>43996</c:v>
                </c:pt>
                <c:pt idx="152">
                  <c:v>43997</c:v>
                </c:pt>
                <c:pt idx="153">
                  <c:v>43998</c:v>
                </c:pt>
                <c:pt idx="154">
                  <c:v>43999</c:v>
                </c:pt>
                <c:pt idx="155">
                  <c:v>44000</c:v>
                </c:pt>
                <c:pt idx="156">
                  <c:v>44001</c:v>
                </c:pt>
                <c:pt idx="157">
                  <c:v>44002</c:v>
                </c:pt>
                <c:pt idx="158">
                  <c:v>44003</c:v>
                </c:pt>
                <c:pt idx="159">
                  <c:v>44004</c:v>
                </c:pt>
                <c:pt idx="160">
                  <c:v>44005</c:v>
                </c:pt>
                <c:pt idx="161">
                  <c:v>44006</c:v>
                </c:pt>
                <c:pt idx="162">
                  <c:v>44007</c:v>
                </c:pt>
                <c:pt idx="163">
                  <c:v>44008</c:v>
                </c:pt>
                <c:pt idx="164">
                  <c:v>44009</c:v>
                </c:pt>
                <c:pt idx="165">
                  <c:v>44010</c:v>
                </c:pt>
                <c:pt idx="166">
                  <c:v>44011</c:v>
                </c:pt>
                <c:pt idx="167">
                  <c:v>44012</c:v>
                </c:pt>
                <c:pt idx="168">
                  <c:v>44013</c:v>
                </c:pt>
                <c:pt idx="169">
                  <c:v>44014</c:v>
                </c:pt>
                <c:pt idx="170">
                  <c:v>44015</c:v>
                </c:pt>
                <c:pt idx="171">
                  <c:v>44016</c:v>
                </c:pt>
                <c:pt idx="172">
                  <c:v>44017</c:v>
                </c:pt>
                <c:pt idx="173">
                  <c:v>44018</c:v>
                </c:pt>
                <c:pt idx="174">
                  <c:v>44019</c:v>
                </c:pt>
                <c:pt idx="175">
                  <c:v>44020</c:v>
                </c:pt>
                <c:pt idx="176">
                  <c:v>44021</c:v>
                </c:pt>
                <c:pt idx="177">
                  <c:v>44022</c:v>
                </c:pt>
                <c:pt idx="178">
                  <c:v>44023</c:v>
                </c:pt>
                <c:pt idx="179">
                  <c:v>44024</c:v>
                </c:pt>
                <c:pt idx="180">
                  <c:v>44025</c:v>
                </c:pt>
                <c:pt idx="181">
                  <c:v>44026</c:v>
                </c:pt>
                <c:pt idx="182">
                  <c:v>44027</c:v>
                </c:pt>
                <c:pt idx="183">
                  <c:v>44028</c:v>
                </c:pt>
                <c:pt idx="184">
                  <c:v>44029</c:v>
                </c:pt>
                <c:pt idx="185">
                  <c:v>44030</c:v>
                </c:pt>
                <c:pt idx="186">
                  <c:v>44031</c:v>
                </c:pt>
                <c:pt idx="187">
                  <c:v>44032</c:v>
                </c:pt>
                <c:pt idx="188">
                  <c:v>44033</c:v>
                </c:pt>
                <c:pt idx="189">
                  <c:v>44034</c:v>
                </c:pt>
                <c:pt idx="190">
                  <c:v>44035</c:v>
                </c:pt>
                <c:pt idx="191">
                  <c:v>44036</c:v>
                </c:pt>
                <c:pt idx="192">
                  <c:v>44037</c:v>
                </c:pt>
                <c:pt idx="193">
                  <c:v>44038</c:v>
                </c:pt>
                <c:pt idx="194">
                  <c:v>44039</c:v>
                </c:pt>
                <c:pt idx="195">
                  <c:v>44040</c:v>
                </c:pt>
                <c:pt idx="196">
                  <c:v>44041</c:v>
                </c:pt>
                <c:pt idx="197">
                  <c:v>44042</c:v>
                </c:pt>
                <c:pt idx="198">
                  <c:v>44043</c:v>
                </c:pt>
                <c:pt idx="199">
                  <c:v>44044</c:v>
                </c:pt>
                <c:pt idx="200">
                  <c:v>44045</c:v>
                </c:pt>
                <c:pt idx="201">
                  <c:v>44046</c:v>
                </c:pt>
                <c:pt idx="202">
                  <c:v>44047</c:v>
                </c:pt>
                <c:pt idx="203">
                  <c:v>44048</c:v>
                </c:pt>
                <c:pt idx="204">
                  <c:v>44049</c:v>
                </c:pt>
                <c:pt idx="205">
                  <c:v>44050</c:v>
                </c:pt>
                <c:pt idx="206">
                  <c:v>44051</c:v>
                </c:pt>
                <c:pt idx="207">
                  <c:v>44052</c:v>
                </c:pt>
                <c:pt idx="208">
                  <c:v>44053</c:v>
                </c:pt>
                <c:pt idx="209">
                  <c:v>44054</c:v>
                </c:pt>
                <c:pt idx="210">
                  <c:v>44055</c:v>
                </c:pt>
                <c:pt idx="211">
                  <c:v>44056</c:v>
                </c:pt>
                <c:pt idx="212">
                  <c:v>44057</c:v>
                </c:pt>
                <c:pt idx="213">
                  <c:v>44058</c:v>
                </c:pt>
                <c:pt idx="214">
                  <c:v>44059</c:v>
                </c:pt>
                <c:pt idx="215">
                  <c:v>44060</c:v>
                </c:pt>
                <c:pt idx="216">
                  <c:v>44061</c:v>
                </c:pt>
                <c:pt idx="217">
                  <c:v>44062</c:v>
                </c:pt>
                <c:pt idx="218">
                  <c:v>44063</c:v>
                </c:pt>
                <c:pt idx="219">
                  <c:v>44064</c:v>
                </c:pt>
                <c:pt idx="220">
                  <c:v>44065</c:v>
                </c:pt>
                <c:pt idx="221">
                  <c:v>44066</c:v>
                </c:pt>
                <c:pt idx="222">
                  <c:v>44067</c:v>
                </c:pt>
                <c:pt idx="223">
                  <c:v>44068</c:v>
                </c:pt>
                <c:pt idx="224">
                  <c:v>44069</c:v>
                </c:pt>
                <c:pt idx="225">
                  <c:v>44070</c:v>
                </c:pt>
                <c:pt idx="226">
                  <c:v>44071</c:v>
                </c:pt>
                <c:pt idx="227">
                  <c:v>44072</c:v>
                </c:pt>
                <c:pt idx="228">
                  <c:v>44073</c:v>
                </c:pt>
                <c:pt idx="229">
                  <c:v>44074</c:v>
                </c:pt>
                <c:pt idx="230">
                  <c:v>44075</c:v>
                </c:pt>
                <c:pt idx="231">
                  <c:v>44076</c:v>
                </c:pt>
                <c:pt idx="232">
                  <c:v>44077</c:v>
                </c:pt>
                <c:pt idx="233">
                  <c:v>44078</c:v>
                </c:pt>
                <c:pt idx="234">
                  <c:v>44079</c:v>
                </c:pt>
                <c:pt idx="235">
                  <c:v>44080</c:v>
                </c:pt>
                <c:pt idx="236">
                  <c:v>44081</c:v>
                </c:pt>
                <c:pt idx="237">
                  <c:v>44082</c:v>
                </c:pt>
                <c:pt idx="238">
                  <c:v>44083</c:v>
                </c:pt>
                <c:pt idx="239">
                  <c:v>44084</c:v>
                </c:pt>
                <c:pt idx="240">
                  <c:v>44085</c:v>
                </c:pt>
                <c:pt idx="241">
                  <c:v>44086</c:v>
                </c:pt>
                <c:pt idx="242">
                  <c:v>44087</c:v>
                </c:pt>
                <c:pt idx="243">
                  <c:v>44088</c:v>
                </c:pt>
                <c:pt idx="244">
                  <c:v>44089</c:v>
                </c:pt>
                <c:pt idx="245">
                  <c:v>44090</c:v>
                </c:pt>
                <c:pt idx="246">
                  <c:v>44091</c:v>
                </c:pt>
                <c:pt idx="247">
                  <c:v>44092</c:v>
                </c:pt>
                <c:pt idx="248">
                  <c:v>44093</c:v>
                </c:pt>
                <c:pt idx="249">
                  <c:v>44094</c:v>
                </c:pt>
                <c:pt idx="250">
                  <c:v>44095</c:v>
                </c:pt>
                <c:pt idx="251">
                  <c:v>44096</c:v>
                </c:pt>
                <c:pt idx="252">
                  <c:v>44097</c:v>
                </c:pt>
                <c:pt idx="253">
                  <c:v>44098</c:v>
                </c:pt>
                <c:pt idx="254">
                  <c:v>44099</c:v>
                </c:pt>
                <c:pt idx="255">
                  <c:v>44100</c:v>
                </c:pt>
                <c:pt idx="256">
                  <c:v>44101</c:v>
                </c:pt>
                <c:pt idx="257">
                  <c:v>44102</c:v>
                </c:pt>
                <c:pt idx="258">
                  <c:v>44103</c:v>
                </c:pt>
                <c:pt idx="259">
                  <c:v>44104</c:v>
                </c:pt>
                <c:pt idx="260">
                  <c:v>44105</c:v>
                </c:pt>
                <c:pt idx="261">
                  <c:v>44106</c:v>
                </c:pt>
                <c:pt idx="262">
                  <c:v>44107</c:v>
                </c:pt>
                <c:pt idx="263">
                  <c:v>44108</c:v>
                </c:pt>
                <c:pt idx="264">
                  <c:v>44109</c:v>
                </c:pt>
                <c:pt idx="265">
                  <c:v>44110</c:v>
                </c:pt>
                <c:pt idx="266">
                  <c:v>44111</c:v>
                </c:pt>
                <c:pt idx="267">
                  <c:v>44112</c:v>
                </c:pt>
                <c:pt idx="268">
                  <c:v>44113</c:v>
                </c:pt>
                <c:pt idx="269">
                  <c:v>44114</c:v>
                </c:pt>
                <c:pt idx="270">
                  <c:v>44115</c:v>
                </c:pt>
                <c:pt idx="271">
                  <c:v>44116</c:v>
                </c:pt>
                <c:pt idx="272">
                  <c:v>44117</c:v>
                </c:pt>
                <c:pt idx="273">
                  <c:v>44118</c:v>
                </c:pt>
                <c:pt idx="274">
                  <c:v>44119</c:v>
                </c:pt>
                <c:pt idx="275">
                  <c:v>44120</c:v>
                </c:pt>
                <c:pt idx="276">
                  <c:v>44121</c:v>
                </c:pt>
                <c:pt idx="277">
                  <c:v>44122</c:v>
                </c:pt>
                <c:pt idx="278">
                  <c:v>44123</c:v>
                </c:pt>
                <c:pt idx="279">
                  <c:v>44124</c:v>
                </c:pt>
                <c:pt idx="280">
                  <c:v>44125</c:v>
                </c:pt>
                <c:pt idx="281">
                  <c:v>44126</c:v>
                </c:pt>
                <c:pt idx="282">
                  <c:v>44127</c:v>
                </c:pt>
                <c:pt idx="283">
                  <c:v>44128</c:v>
                </c:pt>
                <c:pt idx="284">
                  <c:v>44129</c:v>
                </c:pt>
                <c:pt idx="285">
                  <c:v>44130</c:v>
                </c:pt>
                <c:pt idx="286">
                  <c:v>44131</c:v>
                </c:pt>
                <c:pt idx="287">
                  <c:v>44132</c:v>
                </c:pt>
                <c:pt idx="288">
                  <c:v>44133</c:v>
                </c:pt>
                <c:pt idx="289">
                  <c:v>44134</c:v>
                </c:pt>
                <c:pt idx="290">
                  <c:v>44135</c:v>
                </c:pt>
                <c:pt idx="291">
                  <c:v>44136</c:v>
                </c:pt>
                <c:pt idx="292">
                  <c:v>44137</c:v>
                </c:pt>
                <c:pt idx="293">
                  <c:v>44138</c:v>
                </c:pt>
                <c:pt idx="294">
                  <c:v>44139</c:v>
                </c:pt>
                <c:pt idx="295">
                  <c:v>44140</c:v>
                </c:pt>
                <c:pt idx="296">
                  <c:v>44141</c:v>
                </c:pt>
                <c:pt idx="297">
                  <c:v>44142</c:v>
                </c:pt>
                <c:pt idx="298">
                  <c:v>44143</c:v>
                </c:pt>
                <c:pt idx="299">
                  <c:v>44144</c:v>
                </c:pt>
                <c:pt idx="300">
                  <c:v>44145</c:v>
                </c:pt>
                <c:pt idx="301">
                  <c:v>44146</c:v>
                </c:pt>
                <c:pt idx="302">
                  <c:v>44147</c:v>
                </c:pt>
                <c:pt idx="303">
                  <c:v>44148</c:v>
                </c:pt>
                <c:pt idx="304">
                  <c:v>44149</c:v>
                </c:pt>
                <c:pt idx="305">
                  <c:v>44150</c:v>
                </c:pt>
                <c:pt idx="306">
                  <c:v>44151</c:v>
                </c:pt>
                <c:pt idx="307">
                  <c:v>44152</c:v>
                </c:pt>
                <c:pt idx="308">
                  <c:v>44153</c:v>
                </c:pt>
                <c:pt idx="309">
                  <c:v>44154</c:v>
                </c:pt>
                <c:pt idx="310">
                  <c:v>44155</c:v>
                </c:pt>
                <c:pt idx="311">
                  <c:v>44156</c:v>
                </c:pt>
                <c:pt idx="312">
                  <c:v>44157</c:v>
                </c:pt>
                <c:pt idx="313">
                  <c:v>44158</c:v>
                </c:pt>
                <c:pt idx="314">
                  <c:v>44159</c:v>
                </c:pt>
                <c:pt idx="315">
                  <c:v>44160</c:v>
                </c:pt>
                <c:pt idx="316">
                  <c:v>44161</c:v>
                </c:pt>
                <c:pt idx="317">
                  <c:v>44162</c:v>
                </c:pt>
                <c:pt idx="318">
                  <c:v>44163</c:v>
                </c:pt>
                <c:pt idx="319">
                  <c:v>44164</c:v>
                </c:pt>
                <c:pt idx="320">
                  <c:v>44165</c:v>
                </c:pt>
                <c:pt idx="321">
                  <c:v>44166</c:v>
                </c:pt>
                <c:pt idx="322">
                  <c:v>44167</c:v>
                </c:pt>
                <c:pt idx="323">
                  <c:v>44168</c:v>
                </c:pt>
                <c:pt idx="324">
                  <c:v>44169</c:v>
                </c:pt>
                <c:pt idx="325">
                  <c:v>44170</c:v>
                </c:pt>
                <c:pt idx="326">
                  <c:v>44171</c:v>
                </c:pt>
                <c:pt idx="327">
                  <c:v>44172</c:v>
                </c:pt>
                <c:pt idx="328">
                  <c:v>44173</c:v>
                </c:pt>
                <c:pt idx="329">
                  <c:v>44174</c:v>
                </c:pt>
                <c:pt idx="330">
                  <c:v>44175</c:v>
                </c:pt>
                <c:pt idx="331">
                  <c:v>44176</c:v>
                </c:pt>
                <c:pt idx="332">
                  <c:v>44177</c:v>
                </c:pt>
                <c:pt idx="333">
                  <c:v>44178</c:v>
                </c:pt>
                <c:pt idx="334">
                  <c:v>44179</c:v>
                </c:pt>
                <c:pt idx="335">
                  <c:v>44180</c:v>
                </c:pt>
                <c:pt idx="336">
                  <c:v>44181</c:v>
                </c:pt>
                <c:pt idx="337">
                  <c:v>44182</c:v>
                </c:pt>
                <c:pt idx="338">
                  <c:v>44183</c:v>
                </c:pt>
                <c:pt idx="339">
                  <c:v>44184</c:v>
                </c:pt>
                <c:pt idx="340">
                  <c:v>44185</c:v>
                </c:pt>
                <c:pt idx="341">
                  <c:v>44186</c:v>
                </c:pt>
                <c:pt idx="342">
                  <c:v>44187</c:v>
                </c:pt>
                <c:pt idx="343">
                  <c:v>44188</c:v>
                </c:pt>
                <c:pt idx="344">
                  <c:v>44189</c:v>
                </c:pt>
                <c:pt idx="345">
                  <c:v>44190</c:v>
                </c:pt>
                <c:pt idx="346">
                  <c:v>44191</c:v>
                </c:pt>
                <c:pt idx="347">
                  <c:v>44192</c:v>
                </c:pt>
                <c:pt idx="348">
                  <c:v>44193</c:v>
                </c:pt>
                <c:pt idx="349">
                  <c:v>44194</c:v>
                </c:pt>
                <c:pt idx="350">
                  <c:v>44195</c:v>
                </c:pt>
                <c:pt idx="351">
                  <c:v>44196</c:v>
                </c:pt>
                <c:pt idx="352">
                  <c:v>44197</c:v>
                </c:pt>
                <c:pt idx="353">
                  <c:v>44198</c:v>
                </c:pt>
                <c:pt idx="354">
                  <c:v>44199</c:v>
                </c:pt>
                <c:pt idx="355">
                  <c:v>44200</c:v>
                </c:pt>
                <c:pt idx="356">
                  <c:v>44201</c:v>
                </c:pt>
                <c:pt idx="357">
                  <c:v>44202</c:v>
                </c:pt>
                <c:pt idx="358">
                  <c:v>44203</c:v>
                </c:pt>
                <c:pt idx="359">
                  <c:v>44204</c:v>
                </c:pt>
                <c:pt idx="360">
                  <c:v>44205</c:v>
                </c:pt>
                <c:pt idx="361">
                  <c:v>44206</c:v>
                </c:pt>
                <c:pt idx="362">
                  <c:v>44207</c:v>
                </c:pt>
                <c:pt idx="363">
                  <c:v>44208</c:v>
                </c:pt>
                <c:pt idx="364">
                  <c:v>44209</c:v>
                </c:pt>
                <c:pt idx="365">
                  <c:v>44210</c:v>
                </c:pt>
                <c:pt idx="366">
                  <c:v>44211</c:v>
                </c:pt>
                <c:pt idx="367">
                  <c:v>44212</c:v>
                </c:pt>
                <c:pt idx="368">
                  <c:v>44213</c:v>
                </c:pt>
                <c:pt idx="369">
                  <c:v>44214</c:v>
                </c:pt>
                <c:pt idx="370">
                  <c:v>44215</c:v>
                </c:pt>
                <c:pt idx="371">
                  <c:v>44216</c:v>
                </c:pt>
                <c:pt idx="372">
                  <c:v>44217</c:v>
                </c:pt>
                <c:pt idx="373">
                  <c:v>44218</c:v>
                </c:pt>
                <c:pt idx="374">
                  <c:v>44219</c:v>
                </c:pt>
                <c:pt idx="375">
                  <c:v>44220</c:v>
                </c:pt>
                <c:pt idx="376">
                  <c:v>44221</c:v>
                </c:pt>
                <c:pt idx="377">
                  <c:v>44222</c:v>
                </c:pt>
                <c:pt idx="378">
                  <c:v>44223</c:v>
                </c:pt>
                <c:pt idx="379">
                  <c:v>44224</c:v>
                </c:pt>
                <c:pt idx="380">
                  <c:v>44225</c:v>
                </c:pt>
                <c:pt idx="381">
                  <c:v>44226</c:v>
                </c:pt>
                <c:pt idx="382">
                  <c:v>44227</c:v>
                </c:pt>
                <c:pt idx="383">
                  <c:v>44228</c:v>
                </c:pt>
                <c:pt idx="384">
                  <c:v>44229</c:v>
                </c:pt>
                <c:pt idx="385">
                  <c:v>44230</c:v>
                </c:pt>
                <c:pt idx="386">
                  <c:v>44231</c:v>
                </c:pt>
                <c:pt idx="387">
                  <c:v>44232</c:v>
                </c:pt>
                <c:pt idx="388">
                  <c:v>44233</c:v>
                </c:pt>
                <c:pt idx="389">
                  <c:v>44234</c:v>
                </c:pt>
                <c:pt idx="390">
                  <c:v>44235</c:v>
                </c:pt>
                <c:pt idx="391">
                  <c:v>44236</c:v>
                </c:pt>
                <c:pt idx="392">
                  <c:v>44237</c:v>
                </c:pt>
                <c:pt idx="393">
                  <c:v>44238</c:v>
                </c:pt>
                <c:pt idx="394">
                  <c:v>44239</c:v>
                </c:pt>
                <c:pt idx="395">
                  <c:v>44240</c:v>
                </c:pt>
                <c:pt idx="396">
                  <c:v>44241</c:v>
                </c:pt>
                <c:pt idx="397">
                  <c:v>44242</c:v>
                </c:pt>
                <c:pt idx="398">
                  <c:v>44243</c:v>
                </c:pt>
                <c:pt idx="399">
                  <c:v>44244</c:v>
                </c:pt>
                <c:pt idx="400">
                  <c:v>44245</c:v>
                </c:pt>
                <c:pt idx="401">
                  <c:v>44246</c:v>
                </c:pt>
                <c:pt idx="402">
                  <c:v>44247</c:v>
                </c:pt>
                <c:pt idx="403">
                  <c:v>44248</c:v>
                </c:pt>
                <c:pt idx="404">
                  <c:v>44249</c:v>
                </c:pt>
                <c:pt idx="405">
                  <c:v>44250</c:v>
                </c:pt>
                <c:pt idx="406">
                  <c:v>44251</c:v>
                </c:pt>
                <c:pt idx="407">
                  <c:v>44252</c:v>
                </c:pt>
                <c:pt idx="408">
                  <c:v>44253</c:v>
                </c:pt>
                <c:pt idx="409">
                  <c:v>44254</c:v>
                </c:pt>
                <c:pt idx="410">
                  <c:v>44255</c:v>
                </c:pt>
                <c:pt idx="411">
                  <c:v>44256</c:v>
                </c:pt>
                <c:pt idx="412">
                  <c:v>44257</c:v>
                </c:pt>
                <c:pt idx="413">
                  <c:v>44258</c:v>
                </c:pt>
                <c:pt idx="414">
                  <c:v>44259</c:v>
                </c:pt>
                <c:pt idx="415">
                  <c:v>44260</c:v>
                </c:pt>
                <c:pt idx="416">
                  <c:v>44261</c:v>
                </c:pt>
                <c:pt idx="417">
                  <c:v>44262</c:v>
                </c:pt>
                <c:pt idx="418">
                  <c:v>44263</c:v>
                </c:pt>
                <c:pt idx="419">
                  <c:v>44264</c:v>
                </c:pt>
                <c:pt idx="420">
                  <c:v>44265</c:v>
                </c:pt>
                <c:pt idx="421">
                  <c:v>44266</c:v>
                </c:pt>
                <c:pt idx="422">
                  <c:v>44267</c:v>
                </c:pt>
                <c:pt idx="423">
                  <c:v>44268</c:v>
                </c:pt>
                <c:pt idx="424">
                  <c:v>44269</c:v>
                </c:pt>
                <c:pt idx="425">
                  <c:v>44270</c:v>
                </c:pt>
                <c:pt idx="426">
                  <c:v>44271</c:v>
                </c:pt>
                <c:pt idx="427">
                  <c:v>44272</c:v>
                </c:pt>
                <c:pt idx="428">
                  <c:v>44273</c:v>
                </c:pt>
                <c:pt idx="429">
                  <c:v>44274</c:v>
                </c:pt>
                <c:pt idx="430">
                  <c:v>44275</c:v>
                </c:pt>
                <c:pt idx="431">
                  <c:v>44276</c:v>
                </c:pt>
                <c:pt idx="432">
                  <c:v>44277</c:v>
                </c:pt>
                <c:pt idx="433">
                  <c:v>44278</c:v>
                </c:pt>
                <c:pt idx="434">
                  <c:v>44279</c:v>
                </c:pt>
                <c:pt idx="435">
                  <c:v>44280</c:v>
                </c:pt>
                <c:pt idx="436">
                  <c:v>44281</c:v>
                </c:pt>
                <c:pt idx="437">
                  <c:v>44282</c:v>
                </c:pt>
                <c:pt idx="438">
                  <c:v>44283</c:v>
                </c:pt>
                <c:pt idx="439">
                  <c:v>44284</c:v>
                </c:pt>
                <c:pt idx="440">
                  <c:v>44285</c:v>
                </c:pt>
                <c:pt idx="441">
                  <c:v>44286</c:v>
                </c:pt>
                <c:pt idx="442">
                  <c:v>44287</c:v>
                </c:pt>
                <c:pt idx="443">
                  <c:v>44288</c:v>
                </c:pt>
                <c:pt idx="444">
                  <c:v>44289</c:v>
                </c:pt>
                <c:pt idx="445">
                  <c:v>44290</c:v>
                </c:pt>
                <c:pt idx="446">
                  <c:v>44291</c:v>
                </c:pt>
                <c:pt idx="447">
                  <c:v>44292</c:v>
                </c:pt>
                <c:pt idx="448">
                  <c:v>44293</c:v>
                </c:pt>
                <c:pt idx="449">
                  <c:v>44294</c:v>
                </c:pt>
                <c:pt idx="450">
                  <c:v>44295</c:v>
                </c:pt>
                <c:pt idx="451">
                  <c:v>44296</c:v>
                </c:pt>
                <c:pt idx="452">
                  <c:v>44297</c:v>
                </c:pt>
                <c:pt idx="453">
                  <c:v>44298</c:v>
                </c:pt>
                <c:pt idx="454">
                  <c:v>44299</c:v>
                </c:pt>
                <c:pt idx="455">
                  <c:v>44300</c:v>
                </c:pt>
                <c:pt idx="456">
                  <c:v>44301</c:v>
                </c:pt>
                <c:pt idx="457">
                  <c:v>44302</c:v>
                </c:pt>
                <c:pt idx="458">
                  <c:v>44303</c:v>
                </c:pt>
                <c:pt idx="459">
                  <c:v>44304</c:v>
                </c:pt>
                <c:pt idx="460">
                  <c:v>44305</c:v>
                </c:pt>
                <c:pt idx="461">
                  <c:v>44306</c:v>
                </c:pt>
                <c:pt idx="462">
                  <c:v>44307</c:v>
                </c:pt>
                <c:pt idx="463">
                  <c:v>44308</c:v>
                </c:pt>
                <c:pt idx="464">
                  <c:v>44309</c:v>
                </c:pt>
                <c:pt idx="465">
                  <c:v>44310</c:v>
                </c:pt>
                <c:pt idx="466">
                  <c:v>44311</c:v>
                </c:pt>
                <c:pt idx="467">
                  <c:v>44312</c:v>
                </c:pt>
                <c:pt idx="468">
                  <c:v>44313</c:v>
                </c:pt>
                <c:pt idx="469">
                  <c:v>44314</c:v>
                </c:pt>
                <c:pt idx="470">
                  <c:v>44315</c:v>
                </c:pt>
                <c:pt idx="471">
                  <c:v>44316</c:v>
                </c:pt>
                <c:pt idx="472">
                  <c:v>44317</c:v>
                </c:pt>
                <c:pt idx="473">
                  <c:v>44318</c:v>
                </c:pt>
                <c:pt idx="474">
                  <c:v>44319</c:v>
                </c:pt>
                <c:pt idx="475">
                  <c:v>44320</c:v>
                </c:pt>
                <c:pt idx="476">
                  <c:v>44321</c:v>
                </c:pt>
                <c:pt idx="477">
                  <c:v>44322</c:v>
                </c:pt>
                <c:pt idx="478">
                  <c:v>44323</c:v>
                </c:pt>
                <c:pt idx="479">
                  <c:v>44324</c:v>
                </c:pt>
                <c:pt idx="480">
                  <c:v>44325</c:v>
                </c:pt>
                <c:pt idx="481">
                  <c:v>44326</c:v>
                </c:pt>
                <c:pt idx="482">
                  <c:v>44327</c:v>
                </c:pt>
                <c:pt idx="483">
                  <c:v>44328</c:v>
                </c:pt>
                <c:pt idx="484">
                  <c:v>44329</c:v>
                </c:pt>
                <c:pt idx="485">
                  <c:v>44330</c:v>
                </c:pt>
                <c:pt idx="486">
                  <c:v>44331</c:v>
                </c:pt>
                <c:pt idx="487">
                  <c:v>44332</c:v>
                </c:pt>
                <c:pt idx="488">
                  <c:v>44333</c:v>
                </c:pt>
                <c:pt idx="489">
                  <c:v>44334</c:v>
                </c:pt>
                <c:pt idx="490">
                  <c:v>44335</c:v>
                </c:pt>
                <c:pt idx="491">
                  <c:v>44336</c:v>
                </c:pt>
                <c:pt idx="492">
                  <c:v>44337</c:v>
                </c:pt>
                <c:pt idx="493">
                  <c:v>44338</c:v>
                </c:pt>
                <c:pt idx="494">
                  <c:v>44339</c:v>
                </c:pt>
                <c:pt idx="495">
                  <c:v>44340</c:v>
                </c:pt>
                <c:pt idx="496">
                  <c:v>44341</c:v>
                </c:pt>
                <c:pt idx="497">
                  <c:v>44342</c:v>
                </c:pt>
                <c:pt idx="498">
                  <c:v>44343</c:v>
                </c:pt>
                <c:pt idx="499">
                  <c:v>44344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3.8555999999999999</c:v>
                </c:pt>
                <c:pt idx="1">
                  <c:v>3.8592</c:v>
                </c:pt>
                <c:pt idx="2">
                  <c:v>3.8460999999999999</c:v>
                </c:pt>
                <c:pt idx="3">
                  <c:v>3.8460999999999999</c:v>
                </c:pt>
                <c:pt idx="4">
                  <c:v>3.8460999999999999</c:v>
                </c:pt>
                <c:pt idx="5">
                  <c:v>3.8309000000000002</c:v>
                </c:pt>
                <c:pt idx="6">
                  <c:v>3.8363999999999998</c:v>
                </c:pt>
                <c:pt idx="7">
                  <c:v>3.8249</c:v>
                </c:pt>
                <c:pt idx="8">
                  <c:v>3.8361000000000001</c:v>
                </c:pt>
                <c:pt idx="9">
                  <c:v>3.8187000000000002</c:v>
                </c:pt>
                <c:pt idx="10">
                  <c:v>3.8187000000000002</c:v>
                </c:pt>
                <c:pt idx="11">
                  <c:v>3.8187000000000002</c:v>
                </c:pt>
                <c:pt idx="12">
                  <c:v>3.8111999999999999</c:v>
                </c:pt>
                <c:pt idx="13">
                  <c:v>3.8022999999999998</c:v>
                </c:pt>
                <c:pt idx="14">
                  <c:v>3.8041</c:v>
                </c:pt>
                <c:pt idx="15">
                  <c:v>3.8033999999999999</c:v>
                </c:pt>
                <c:pt idx="16">
                  <c:v>3.8022999999999998</c:v>
                </c:pt>
                <c:pt idx="17">
                  <c:v>3.8022999999999998</c:v>
                </c:pt>
                <c:pt idx="18">
                  <c:v>3.8022999999999998</c:v>
                </c:pt>
                <c:pt idx="19">
                  <c:v>3.8115000000000001</c:v>
                </c:pt>
                <c:pt idx="20">
                  <c:v>3.8092999999999999</c:v>
                </c:pt>
                <c:pt idx="21">
                  <c:v>3.8027000000000002</c:v>
                </c:pt>
                <c:pt idx="22">
                  <c:v>3.7816999999999998</c:v>
                </c:pt>
                <c:pt idx="23">
                  <c:v>3.7574999999999998</c:v>
                </c:pt>
                <c:pt idx="24">
                  <c:v>3.7574999999999998</c:v>
                </c:pt>
                <c:pt idx="25">
                  <c:v>3.7574999999999998</c:v>
                </c:pt>
                <c:pt idx="26">
                  <c:v>3.7464</c:v>
                </c:pt>
                <c:pt idx="27">
                  <c:v>3.7322000000000002</c:v>
                </c:pt>
                <c:pt idx="28">
                  <c:v>3.7345999999999999</c:v>
                </c:pt>
                <c:pt idx="29">
                  <c:v>3.7288999999999999</c:v>
                </c:pt>
                <c:pt idx="30">
                  <c:v>3.7248000000000001</c:v>
                </c:pt>
                <c:pt idx="31">
                  <c:v>3.7248000000000001</c:v>
                </c:pt>
                <c:pt idx="32">
                  <c:v>3.7248000000000001</c:v>
                </c:pt>
                <c:pt idx="33">
                  <c:v>3.7155</c:v>
                </c:pt>
                <c:pt idx="34">
                  <c:v>3.6999</c:v>
                </c:pt>
                <c:pt idx="35">
                  <c:v>3.6951999999999998</c:v>
                </c:pt>
                <c:pt idx="36">
                  <c:v>3.7033999999999998</c:v>
                </c:pt>
                <c:pt idx="37">
                  <c:v>3.7025999999999999</c:v>
                </c:pt>
                <c:pt idx="38">
                  <c:v>3.7025999999999999</c:v>
                </c:pt>
                <c:pt idx="39">
                  <c:v>3.7025999999999999</c:v>
                </c:pt>
                <c:pt idx="40">
                  <c:v>3.7206999999999999</c:v>
                </c:pt>
                <c:pt idx="41">
                  <c:v>3.7149999999999999</c:v>
                </c:pt>
                <c:pt idx="42">
                  <c:v>3.7410999999999999</c:v>
                </c:pt>
                <c:pt idx="43">
                  <c:v>3.7589999999999999</c:v>
                </c:pt>
                <c:pt idx="44">
                  <c:v>3.8195999999999999</c:v>
                </c:pt>
                <c:pt idx="45">
                  <c:v>3.8195999999999999</c:v>
                </c:pt>
                <c:pt idx="46">
                  <c:v>3.8195999999999999</c:v>
                </c:pt>
                <c:pt idx="47">
                  <c:v>3.8195999999999999</c:v>
                </c:pt>
                <c:pt idx="48">
                  <c:v>3.8439999999999999</c:v>
                </c:pt>
                <c:pt idx="49">
                  <c:v>3.8485999999999998</c:v>
                </c:pt>
                <c:pt idx="50">
                  <c:v>3.8782999999999999</c:v>
                </c:pt>
                <c:pt idx="51">
                  <c:v>3.9323999999999999</c:v>
                </c:pt>
                <c:pt idx="52">
                  <c:v>3.9323999999999999</c:v>
                </c:pt>
                <c:pt idx="53">
                  <c:v>3.9323999999999999</c:v>
                </c:pt>
                <c:pt idx="54">
                  <c:v>4.0053000000000001</c:v>
                </c:pt>
                <c:pt idx="55">
                  <c:v>4.0053000000000001</c:v>
                </c:pt>
                <c:pt idx="56">
                  <c:v>4.0053000000000001</c:v>
                </c:pt>
                <c:pt idx="57">
                  <c:v>4.0861000000000001</c:v>
                </c:pt>
                <c:pt idx="58">
                  <c:v>4.0777999999999999</c:v>
                </c:pt>
                <c:pt idx="59">
                  <c:v>4.0777999999999999</c:v>
                </c:pt>
                <c:pt idx="60">
                  <c:v>4.0777999999999999</c:v>
                </c:pt>
                <c:pt idx="61">
                  <c:v>4.1638999999999999</c:v>
                </c:pt>
                <c:pt idx="62">
                  <c:v>4.2469000000000001</c:v>
                </c:pt>
                <c:pt idx="63">
                  <c:v>4.1947999999999999</c:v>
                </c:pt>
                <c:pt idx="64">
                  <c:v>3.9765999999999999</c:v>
                </c:pt>
                <c:pt idx="65">
                  <c:v>3.8708</c:v>
                </c:pt>
                <c:pt idx="66">
                  <c:v>3.8708</c:v>
                </c:pt>
                <c:pt idx="67">
                  <c:v>3.8708</c:v>
                </c:pt>
                <c:pt idx="68">
                  <c:v>3.9504999999999999</c:v>
                </c:pt>
                <c:pt idx="69">
                  <c:v>3.9691999999999998</c:v>
                </c:pt>
                <c:pt idx="70">
                  <c:v>3.9371999999999998</c:v>
                </c:pt>
                <c:pt idx="71">
                  <c:v>3.9685000000000001</c:v>
                </c:pt>
                <c:pt idx="72">
                  <c:v>3.9649999999999999</c:v>
                </c:pt>
                <c:pt idx="73">
                  <c:v>3.9649999999999999</c:v>
                </c:pt>
                <c:pt idx="74">
                  <c:v>3.9649999999999999</c:v>
                </c:pt>
                <c:pt idx="75">
                  <c:v>3.9649999999999999</c:v>
                </c:pt>
                <c:pt idx="76">
                  <c:v>3.9003000000000001</c:v>
                </c:pt>
                <c:pt idx="77">
                  <c:v>3.8898999999999999</c:v>
                </c:pt>
                <c:pt idx="78">
                  <c:v>3.9674999999999998</c:v>
                </c:pt>
                <c:pt idx="79">
                  <c:v>3.927</c:v>
                </c:pt>
                <c:pt idx="80">
                  <c:v>3.927</c:v>
                </c:pt>
                <c:pt idx="81">
                  <c:v>3.927</c:v>
                </c:pt>
                <c:pt idx="82">
                  <c:v>3.9205999999999999</c:v>
                </c:pt>
                <c:pt idx="83">
                  <c:v>3.9195000000000002</c:v>
                </c:pt>
                <c:pt idx="84">
                  <c:v>3.9195000000000002</c:v>
                </c:pt>
                <c:pt idx="85">
                  <c:v>3.9195000000000002</c:v>
                </c:pt>
                <c:pt idx="86">
                  <c:v>3.9195000000000002</c:v>
                </c:pt>
                <c:pt idx="87">
                  <c:v>3.9195000000000002</c:v>
                </c:pt>
                <c:pt idx="88">
                  <c:v>3.9195000000000002</c:v>
                </c:pt>
                <c:pt idx="89">
                  <c:v>3.9195000000000002</c:v>
                </c:pt>
                <c:pt idx="90">
                  <c:v>3.9075000000000002</c:v>
                </c:pt>
                <c:pt idx="91">
                  <c:v>3.9075000000000002</c:v>
                </c:pt>
                <c:pt idx="92">
                  <c:v>3.9087000000000001</c:v>
                </c:pt>
                <c:pt idx="93">
                  <c:v>3.8896999999999999</c:v>
                </c:pt>
                <c:pt idx="94">
                  <c:v>3.8896999999999999</c:v>
                </c:pt>
                <c:pt idx="95">
                  <c:v>3.8896999999999999</c:v>
                </c:pt>
                <c:pt idx="96">
                  <c:v>3.8896999999999999</c:v>
                </c:pt>
                <c:pt idx="97">
                  <c:v>3.8456000000000001</c:v>
                </c:pt>
                <c:pt idx="98">
                  <c:v>3.8462000000000001</c:v>
                </c:pt>
                <c:pt idx="99">
                  <c:v>3.8328000000000002</c:v>
                </c:pt>
                <c:pt idx="100">
                  <c:v>3.7827000000000002</c:v>
                </c:pt>
                <c:pt idx="101">
                  <c:v>3.7827000000000002</c:v>
                </c:pt>
                <c:pt idx="102">
                  <c:v>3.7827000000000002</c:v>
                </c:pt>
                <c:pt idx="103">
                  <c:v>3.8111000000000002</c:v>
                </c:pt>
                <c:pt idx="104">
                  <c:v>3.7885</c:v>
                </c:pt>
                <c:pt idx="105">
                  <c:v>3.7885</c:v>
                </c:pt>
                <c:pt idx="106">
                  <c:v>3.8066</c:v>
                </c:pt>
                <c:pt idx="107">
                  <c:v>3.8308</c:v>
                </c:pt>
                <c:pt idx="108">
                  <c:v>3.8308</c:v>
                </c:pt>
                <c:pt idx="109">
                  <c:v>3.8308</c:v>
                </c:pt>
                <c:pt idx="110">
                  <c:v>3.8553999999999999</c:v>
                </c:pt>
                <c:pt idx="111">
                  <c:v>3.8187000000000002</c:v>
                </c:pt>
                <c:pt idx="112">
                  <c:v>3.7942</c:v>
                </c:pt>
                <c:pt idx="113">
                  <c:v>3.7955000000000001</c:v>
                </c:pt>
                <c:pt idx="114">
                  <c:v>3.7955000000000001</c:v>
                </c:pt>
                <c:pt idx="115">
                  <c:v>3.7955000000000001</c:v>
                </c:pt>
                <c:pt idx="116">
                  <c:v>3.7955000000000001</c:v>
                </c:pt>
                <c:pt idx="117">
                  <c:v>3.806</c:v>
                </c:pt>
                <c:pt idx="118">
                  <c:v>3.8041</c:v>
                </c:pt>
                <c:pt idx="119">
                  <c:v>3.8182999999999998</c:v>
                </c:pt>
                <c:pt idx="120">
                  <c:v>3.8229000000000002</c:v>
                </c:pt>
                <c:pt idx="121">
                  <c:v>3.8207</c:v>
                </c:pt>
                <c:pt idx="122">
                  <c:v>3.8207</c:v>
                </c:pt>
                <c:pt idx="123">
                  <c:v>3.8207</c:v>
                </c:pt>
                <c:pt idx="124">
                  <c:v>3.8292000000000002</c:v>
                </c:pt>
                <c:pt idx="125">
                  <c:v>3.8635000000000002</c:v>
                </c:pt>
                <c:pt idx="126">
                  <c:v>3.8391000000000002</c:v>
                </c:pt>
                <c:pt idx="127">
                  <c:v>3.8633999999999999</c:v>
                </c:pt>
                <c:pt idx="128">
                  <c:v>3.8462000000000001</c:v>
                </c:pt>
                <c:pt idx="129">
                  <c:v>3.8462000000000001</c:v>
                </c:pt>
                <c:pt idx="130">
                  <c:v>3.8462000000000001</c:v>
                </c:pt>
                <c:pt idx="131">
                  <c:v>3.8462000000000001</c:v>
                </c:pt>
                <c:pt idx="132">
                  <c:v>3.8500999999999999</c:v>
                </c:pt>
                <c:pt idx="133">
                  <c:v>3.8569</c:v>
                </c:pt>
                <c:pt idx="134">
                  <c:v>3.8534000000000002</c:v>
                </c:pt>
                <c:pt idx="135">
                  <c:v>3.8534000000000002</c:v>
                </c:pt>
                <c:pt idx="136">
                  <c:v>3.8534000000000002</c:v>
                </c:pt>
                <c:pt idx="137">
                  <c:v>3.8534000000000002</c:v>
                </c:pt>
                <c:pt idx="138">
                  <c:v>3.8996</c:v>
                </c:pt>
                <c:pt idx="139">
                  <c:v>3.8914</c:v>
                </c:pt>
                <c:pt idx="140">
                  <c:v>3.8820999999999999</c:v>
                </c:pt>
                <c:pt idx="141">
                  <c:v>3.8986999999999998</c:v>
                </c:pt>
                <c:pt idx="142">
                  <c:v>3.9215</c:v>
                </c:pt>
                <c:pt idx="143">
                  <c:v>3.9215</c:v>
                </c:pt>
                <c:pt idx="144">
                  <c:v>3.9215</c:v>
                </c:pt>
                <c:pt idx="145">
                  <c:v>3.9011999999999998</c:v>
                </c:pt>
                <c:pt idx="146">
                  <c:v>3.8934000000000002</c:v>
                </c:pt>
                <c:pt idx="147">
                  <c:v>3.9173</c:v>
                </c:pt>
                <c:pt idx="148">
                  <c:v>3.9190999999999998</c:v>
                </c:pt>
                <c:pt idx="149">
                  <c:v>3.9234</c:v>
                </c:pt>
                <c:pt idx="150">
                  <c:v>3.9234</c:v>
                </c:pt>
                <c:pt idx="151">
                  <c:v>3.9234</c:v>
                </c:pt>
                <c:pt idx="152">
                  <c:v>3.9315000000000002</c:v>
                </c:pt>
                <c:pt idx="153">
                  <c:v>3.9241999999999999</c:v>
                </c:pt>
                <c:pt idx="154">
                  <c:v>3.8856999999999999</c:v>
                </c:pt>
                <c:pt idx="155">
                  <c:v>3.8841000000000001</c:v>
                </c:pt>
                <c:pt idx="156">
                  <c:v>3.863</c:v>
                </c:pt>
                <c:pt idx="157">
                  <c:v>3.863</c:v>
                </c:pt>
                <c:pt idx="158">
                  <c:v>3.863</c:v>
                </c:pt>
                <c:pt idx="159">
                  <c:v>3.8653</c:v>
                </c:pt>
                <c:pt idx="160">
                  <c:v>3.8769999999999998</c:v>
                </c:pt>
                <c:pt idx="161">
                  <c:v>3.8723999999999998</c:v>
                </c:pt>
                <c:pt idx="162">
                  <c:v>3.8622000000000001</c:v>
                </c:pt>
                <c:pt idx="163">
                  <c:v>3.8588</c:v>
                </c:pt>
                <c:pt idx="164">
                  <c:v>3.8588</c:v>
                </c:pt>
                <c:pt idx="165">
                  <c:v>3.8588</c:v>
                </c:pt>
                <c:pt idx="166">
                  <c:v>3.8746999999999998</c:v>
                </c:pt>
                <c:pt idx="167">
                  <c:v>3.8828</c:v>
                </c:pt>
                <c:pt idx="168">
                  <c:v>3.8696000000000002</c:v>
                </c:pt>
                <c:pt idx="169">
                  <c:v>3.891</c:v>
                </c:pt>
                <c:pt idx="170">
                  <c:v>3.8584000000000001</c:v>
                </c:pt>
                <c:pt idx="171">
                  <c:v>3.8584000000000001</c:v>
                </c:pt>
                <c:pt idx="172">
                  <c:v>3.8584000000000001</c:v>
                </c:pt>
                <c:pt idx="173">
                  <c:v>3.8965000000000001</c:v>
                </c:pt>
                <c:pt idx="174">
                  <c:v>3.8950999999999998</c:v>
                </c:pt>
                <c:pt idx="175">
                  <c:v>3.8976999999999999</c:v>
                </c:pt>
                <c:pt idx="176">
                  <c:v>3.8996</c:v>
                </c:pt>
                <c:pt idx="177">
                  <c:v>3.9030999999999998</c:v>
                </c:pt>
                <c:pt idx="178">
                  <c:v>3.9030999999999998</c:v>
                </c:pt>
                <c:pt idx="179">
                  <c:v>3.9030999999999998</c:v>
                </c:pt>
                <c:pt idx="180">
                  <c:v>3.8993000000000002</c:v>
                </c:pt>
                <c:pt idx="181">
                  <c:v>3.9085999999999999</c:v>
                </c:pt>
                <c:pt idx="182">
                  <c:v>3.9251</c:v>
                </c:pt>
                <c:pt idx="183">
                  <c:v>3.9068000000000001</c:v>
                </c:pt>
                <c:pt idx="184">
                  <c:v>3.9274</c:v>
                </c:pt>
                <c:pt idx="185">
                  <c:v>3.9274</c:v>
                </c:pt>
                <c:pt idx="186">
                  <c:v>3.9274</c:v>
                </c:pt>
                <c:pt idx="187">
                  <c:v>3.9285999999999999</c:v>
                </c:pt>
                <c:pt idx="188">
                  <c:v>3.9180000000000001</c:v>
                </c:pt>
                <c:pt idx="189">
                  <c:v>3.9586000000000001</c:v>
                </c:pt>
                <c:pt idx="190">
                  <c:v>3.9613</c:v>
                </c:pt>
                <c:pt idx="191">
                  <c:v>3.9737</c:v>
                </c:pt>
                <c:pt idx="192">
                  <c:v>3.9737</c:v>
                </c:pt>
                <c:pt idx="193">
                  <c:v>3.9737</c:v>
                </c:pt>
                <c:pt idx="194">
                  <c:v>4</c:v>
                </c:pt>
                <c:pt idx="195">
                  <c:v>4.0065999999999997</c:v>
                </c:pt>
                <c:pt idx="196">
                  <c:v>3.9998999999999998</c:v>
                </c:pt>
                <c:pt idx="197">
                  <c:v>3.9998999999999998</c:v>
                </c:pt>
                <c:pt idx="198">
                  <c:v>4.0388000000000002</c:v>
                </c:pt>
                <c:pt idx="199">
                  <c:v>4.0388000000000002</c:v>
                </c:pt>
                <c:pt idx="200">
                  <c:v>4.0388000000000002</c:v>
                </c:pt>
                <c:pt idx="201">
                  <c:v>4.0058999999999996</c:v>
                </c:pt>
                <c:pt idx="202">
                  <c:v>4.0297999999999998</c:v>
                </c:pt>
                <c:pt idx="203">
                  <c:v>4.0377999999999998</c:v>
                </c:pt>
                <c:pt idx="204">
                  <c:v>4.0378999999999996</c:v>
                </c:pt>
                <c:pt idx="205">
                  <c:v>4.0327000000000002</c:v>
                </c:pt>
                <c:pt idx="206">
                  <c:v>4.0327000000000002</c:v>
                </c:pt>
                <c:pt idx="207">
                  <c:v>4.0327000000000002</c:v>
                </c:pt>
                <c:pt idx="208">
                  <c:v>4.0111999999999997</c:v>
                </c:pt>
                <c:pt idx="209">
                  <c:v>4.0129000000000001</c:v>
                </c:pt>
                <c:pt idx="210">
                  <c:v>4.0090000000000003</c:v>
                </c:pt>
                <c:pt idx="211">
                  <c:v>4.0362999999999998</c:v>
                </c:pt>
                <c:pt idx="212">
                  <c:v>4.0221</c:v>
                </c:pt>
                <c:pt idx="213">
                  <c:v>4.0221</c:v>
                </c:pt>
                <c:pt idx="214">
                  <c:v>4.0221</c:v>
                </c:pt>
                <c:pt idx="215">
                  <c:v>4.0391000000000004</c:v>
                </c:pt>
                <c:pt idx="216">
                  <c:v>4.0481999999999996</c:v>
                </c:pt>
                <c:pt idx="217">
                  <c:v>4.0602999999999998</c:v>
                </c:pt>
                <c:pt idx="218">
                  <c:v>4.0301999999999998</c:v>
                </c:pt>
                <c:pt idx="219">
                  <c:v>4.0320999999999998</c:v>
                </c:pt>
                <c:pt idx="220">
                  <c:v>4.0320999999999998</c:v>
                </c:pt>
                <c:pt idx="221">
                  <c:v>4.0320999999999998</c:v>
                </c:pt>
                <c:pt idx="222">
                  <c:v>4.0290999999999997</c:v>
                </c:pt>
                <c:pt idx="223">
                  <c:v>4.0172999999999996</c:v>
                </c:pt>
                <c:pt idx="224">
                  <c:v>4.0156000000000001</c:v>
                </c:pt>
                <c:pt idx="225">
                  <c:v>3.9750000000000001</c:v>
                </c:pt>
                <c:pt idx="226">
                  <c:v>4.0042999999999997</c:v>
                </c:pt>
                <c:pt idx="227">
                  <c:v>4.0042999999999997</c:v>
                </c:pt>
                <c:pt idx="228">
                  <c:v>4.0042999999999997</c:v>
                </c:pt>
                <c:pt idx="229">
                  <c:v>4.0125999999999999</c:v>
                </c:pt>
                <c:pt idx="230">
                  <c:v>4.0190999999999999</c:v>
                </c:pt>
                <c:pt idx="231">
                  <c:v>3.9893000000000001</c:v>
                </c:pt>
                <c:pt idx="232">
                  <c:v>3.9809999999999999</c:v>
                </c:pt>
                <c:pt idx="233">
                  <c:v>3.9937999999999998</c:v>
                </c:pt>
                <c:pt idx="234">
                  <c:v>3.9937999999999998</c:v>
                </c:pt>
                <c:pt idx="235">
                  <c:v>3.9937999999999998</c:v>
                </c:pt>
                <c:pt idx="236">
                  <c:v>3.9944000000000002</c:v>
                </c:pt>
                <c:pt idx="237">
                  <c:v>3.9994000000000001</c:v>
                </c:pt>
                <c:pt idx="238">
                  <c:v>4.0057999999999998</c:v>
                </c:pt>
                <c:pt idx="239">
                  <c:v>4.0400999999999998</c:v>
                </c:pt>
                <c:pt idx="240">
                  <c:v>4.069</c:v>
                </c:pt>
                <c:pt idx="241">
                  <c:v>4.069</c:v>
                </c:pt>
                <c:pt idx="242">
                  <c:v>4.069</c:v>
                </c:pt>
                <c:pt idx="243">
                  <c:v>4.0799000000000003</c:v>
                </c:pt>
                <c:pt idx="244">
                  <c:v>4.0705</c:v>
                </c:pt>
                <c:pt idx="245">
                  <c:v>4.0515999999999996</c:v>
                </c:pt>
                <c:pt idx="246">
                  <c:v>4.0358999999999998</c:v>
                </c:pt>
                <c:pt idx="247">
                  <c:v>4.0358999999999998</c:v>
                </c:pt>
                <c:pt idx="248">
                  <c:v>4.0358999999999998</c:v>
                </c:pt>
                <c:pt idx="249">
                  <c:v>4.0358999999999998</c:v>
                </c:pt>
                <c:pt idx="250">
                  <c:v>4.0575999999999999</c:v>
                </c:pt>
                <c:pt idx="251">
                  <c:v>4.0454999999999997</c:v>
                </c:pt>
                <c:pt idx="252">
                  <c:v>4.0350999999999999</c:v>
                </c:pt>
                <c:pt idx="253">
                  <c:v>4.0479000000000003</c:v>
                </c:pt>
                <c:pt idx="254">
                  <c:v>4.0488</c:v>
                </c:pt>
                <c:pt idx="255">
                  <c:v>4.0488</c:v>
                </c:pt>
                <c:pt idx="256">
                  <c:v>4.0488</c:v>
                </c:pt>
                <c:pt idx="257">
                  <c:v>4.0488</c:v>
                </c:pt>
                <c:pt idx="258">
                  <c:v>4.0518999999999998</c:v>
                </c:pt>
                <c:pt idx="259">
                  <c:v>4.0258000000000003</c:v>
                </c:pt>
                <c:pt idx="260">
                  <c:v>4.0242000000000004</c:v>
                </c:pt>
                <c:pt idx="261">
                  <c:v>4.0202999999999998</c:v>
                </c:pt>
                <c:pt idx="262">
                  <c:v>4.0202999999999998</c:v>
                </c:pt>
                <c:pt idx="263">
                  <c:v>4.0202999999999998</c:v>
                </c:pt>
                <c:pt idx="264">
                  <c:v>4.0214999999999996</c:v>
                </c:pt>
                <c:pt idx="265">
                  <c:v>4.0152000000000001</c:v>
                </c:pt>
                <c:pt idx="266">
                  <c:v>4.0053000000000001</c:v>
                </c:pt>
                <c:pt idx="267">
                  <c:v>3.9927999999999999</c:v>
                </c:pt>
                <c:pt idx="268">
                  <c:v>3.9860000000000002</c:v>
                </c:pt>
                <c:pt idx="269">
                  <c:v>3.9860000000000002</c:v>
                </c:pt>
                <c:pt idx="270">
                  <c:v>3.9860000000000002</c:v>
                </c:pt>
                <c:pt idx="271">
                  <c:v>3.9893000000000001</c:v>
                </c:pt>
                <c:pt idx="272">
                  <c:v>3.9929999999999999</c:v>
                </c:pt>
                <c:pt idx="273">
                  <c:v>3.9716999999999998</c:v>
                </c:pt>
                <c:pt idx="274">
                  <c:v>3.9773999999999998</c:v>
                </c:pt>
                <c:pt idx="275">
                  <c:v>3.9617</c:v>
                </c:pt>
                <c:pt idx="276">
                  <c:v>3.9617</c:v>
                </c:pt>
                <c:pt idx="277">
                  <c:v>3.9617</c:v>
                </c:pt>
                <c:pt idx="278">
                  <c:v>3.9811000000000001</c:v>
                </c:pt>
                <c:pt idx="279">
                  <c:v>3.9901</c:v>
                </c:pt>
                <c:pt idx="280">
                  <c:v>4.0110999999999999</c:v>
                </c:pt>
                <c:pt idx="281">
                  <c:v>4.0006000000000004</c:v>
                </c:pt>
                <c:pt idx="282">
                  <c:v>3.9983</c:v>
                </c:pt>
                <c:pt idx="283">
                  <c:v>3.9983</c:v>
                </c:pt>
                <c:pt idx="284">
                  <c:v>3.9983</c:v>
                </c:pt>
                <c:pt idx="285">
                  <c:v>3.9979</c:v>
                </c:pt>
                <c:pt idx="286">
                  <c:v>3.9973000000000001</c:v>
                </c:pt>
                <c:pt idx="287">
                  <c:v>3.9834999999999998</c:v>
                </c:pt>
                <c:pt idx="288">
                  <c:v>3.9914000000000001</c:v>
                </c:pt>
                <c:pt idx="289">
                  <c:v>3.9937999999999998</c:v>
                </c:pt>
                <c:pt idx="290">
                  <c:v>3.9937999999999998</c:v>
                </c:pt>
                <c:pt idx="291">
                  <c:v>3.9937999999999998</c:v>
                </c:pt>
                <c:pt idx="292">
                  <c:v>3.9609999999999999</c:v>
                </c:pt>
                <c:pt idx="293">
                  <c:v>4.0015000000000001</c:v>
                </c:pt>
                <c:pt idx="294">
                  <c:v>3.9963000000000002</c:v>
                </c:pt>
                <c:pt idx="295">
                  <c:v>3.9935999999999998</c:v>
                </c:pt>
                <c:pt idx="296">
                  <c:v>4.0030999999999999</c:v>
                </c:pt>
                <c:pt idx="297">
                  <c:v>4.0030999999999999</c:v>
                </c:pt>
                <c:pt idx="298">
                  <c:v>4.0030999999999999</c:v>
                </c:pt>
                <c:pt idx="299">
                  <c:v>3.996</c:v>
                </c:pt>
                <c:pt idx="300">
                  <c:v>3.9849000000000001</c:v>
                </c:pt>
                <c:pt idx="301">
                  <c:v>3.9889000000000001</c:v>
                </c:pt>
                <c:pt idx="302">
                  <c:v>3.9874000000000001</c:v>
                </c:pt>
                <c:pt idx="303">
                  <c:v>3.9729999999999999</c:v>
                </c:pt>
                <c:pt idx="304">
                  <c:v>3.9729999999999999</c:v>
                </c:pt>
                <c:pt idx="305">
                  <c:v>3.9729999999999999</c:v>
                </c:pt>
                <c:pt idx="306">
                  <c:v>3.9737</c:v>
                </c:pt>
                <c:pt idx="307">
                  <c:v>3.9851999999999999</c:v>
                </c:pt>
                <c:pt idx="308">
                  <c:v>3.9668999999999999</c:v>
                </c:pt>
                <c:pt idx="309">
                  <c:v>3.9639000000000002</c:v>
                </c:pt>
                <c:pt idx="310">
                  <c:v>3.9699</c:v>
                </c:pt>
                <c:pt idx="311">
                  <c:v>3.9699</c:v>
                </c:pt>
                <c:pt idx="312">
                  <c:v>3.9699</c:v>
                </c:pt>
                <c:pt idx="313">
                  <c:v>3.9738000000000002</c:v>
                </c:pt>
                <c:pt idx="314">
                  <c:v>3.9661</c:v>
                </c:pt>
                <c:pt idx="315">
                  <c:v>3.956</c:v>
                </c:pt>
                <c:pt idx="316">
                  <c:v>3.9546000000000001</c:v>
                </c:pt>
                <c:pt idx="317">
                  <c:v>3.9569000000000001</c:v>
                </c:pt>
                <c:pt idx="318">
                  <c:v>3.9569000000000001</c:v>
                </c:pt>
                <c:pt idx="319">
                  <c:v>3.9569000000000001</c:v>
                </c:pt>
                <c:pt idx="320">
                  <c:v>3.9655999999999998</c:v>
                </c:pt>
                <c:pt idx="321">
                  <c:v>3.9554</c:v>
                </c:pt>
                <c:pt idx="322">
                  <c:v>3.9639000000000002</c:v>
                </c:pt>
                <c:pt idx="323">
                  <c:v>3.9708999999999999</c:v>
                </c:pt>
                <c:pt idx="324">
                  <c:v>3.9748000000000001</c:v>
                </c:pt>
                <c:pt idx="325">
                  <c:v>3.9748000000000001</c:v>
                </c:pt>
                <c:pt idx="326">
                  <c:v>3.9748000000000001</c:v>
                </c:pt>
                <c:pt idx="327">
                  <c:v>3.9620000000000002</c:v>
                </c:pt>
                <c:pt idx="328">
                  <c:v>3.9359999999999999</c:v>
                </c:pt>
                <c:pt idx="329">
                  <c:v>3.9466999999999999</c:v>
                </c:pt>
                <c:pt idx="330">
                  <c:v>3.9285000000000001</c:v>
                </c:pt>
                <c:pt idx="331">
                  <c:v>3.9437000000000002</c:v>
                </c:pt>
                <c:pt idx="332">
                  <c:v>3.9437000000000002</c:v>
                </c:pt>
                <c:pt idx="333">
                  <c:v>3.9437000000000002</c:v>
                </c:pt>
                <c:pt idx="334">
                  <c:v>3.9599000000000002</c:v>
                </c:pt>
                <c:pt idx="335">
                  <c:v>3.9580000000000002</c:v>
                </c:pt>
                <c:pt idx="336">
                  <c:v>3.9653</c:v>
                </c:pt>
                <c:pt idx="337">
                  <c:v>3.9710000000000001</c:v>
                </c:pt>
                <c:pt idx="338">
                  <c:v>3.9716999999999998</c:v>
                </c:pt>
                <c:pt idx="339">
                  <c:v>3.9716999999999998</c:v>
                </c:pt>
                <c:pt idx="340">
                  <c:v>3.9716999999999998</c:v>
                </c:pt>
                <c:pt idx="341">
                  <c:v>3.9573</c:v>
                </c:pt>
                <c:pt idx="342">
                  <c:v>3.9537</c:v>
                </c:pt>
                <c:pt idx="343">
                  <c:v>3.9285999999999999</c:v>
                </c:pt>
                <c:pt idx="344">
                  <c:v>3.9220999999999999</c:v>
                </c:pt>
                <c:pt idx="345">
                  <c:v>3.9220999999999999</c:v>
                </c:pt>
                <c:pt idx="346">
                  <c:v>3.9220999999999999</c:v>
                </c:pt>
                <c:pt idx="347">
                  <c:v>3.9220999999999999</c:v>
                </c:pt>
                <c:pt idx="348">
                  <c:v>3.9260000000000002</c:v>
                </c:pt>
                <c:pt idx="349">
                  <c:v>3.9363999999999999</c:v>
                </c:pt>
                <c:pt idx="350">
                  <c:v>3.9403000000000001</c:v>
                </c:pt>
                <c:pt idx="351">
                  <c:v>3.9441000000000002</c:v>
                </c:pt>
                <c:pt idx="352">
                  <c:v>3.9441000000000002</c:v>
                </c:pt>
                <c:pt idx="353">
                  <c:v>3.9441000000000002</c:v>
                </c:pt>
                <c:pt idx="354">
                  <c:v>3.9441000000000002</c:v>
                </c:pt>
                <c:pt idx="355">
                  <c:v>3.9422999999999999</c:v>
                </c:pt>
                <c:pt idx="356">
                  <c:v>3.9312999999999998</c:v>
                </c:pt>
                <c:pt idx="357">
                  <c:v>3.9316</c:v>
                </c:pt>
                <c:pt idx="358">
                  <c:v>3.9022000000000001</c:v>
                </c:pt>
                <c:pt idx="359">
                  <c:v>3.9007999999999998</c:v>
                </c:pt>
                <c:pt idx="360">
                  <c:v>3.9007999999999998</c:v>
                </c:pt>
                <c:pt idx="361">
                  <c:v>3.9007999999999998</c:v>
                </c:pt>
                <c:pt idx="362">
                  <c:v>3.8727999999999998</c:v>
                </c:pt>
                <c:pt idx="363">
                  <c:v>3.8403</c:v>
                </c:pt>
                <c:pt idx="364">
                  <c:v>3.8128000000000002</c:v>
                </c:pt>
                <c:pt idx="365">
                  <c:v>3.7873999999999999</c:v>
                </c:pt>
                <c:pt idx="366">
                  <c:v>3.9222000000000001</c:v>
                </c:pt>
                <c:pt idx="367">
                  <c:v>3.9222000000000001</c:v>
                </c:pt>
                <c:pt idx="368">
                  <c:v>3.9222000000000001</c:v>
                </c:pt>
                <c:pt idx="369">
                  <c:v>3.8963000000000001</c:v>
                </c:pt>
                <c:pt idx="370">
                  <c:v>3.9209999999999998</c:v>
                </c:pt>
                <c:pt idx="371">
                  <c:v>3.9371</c:v>
                </c:pt>
                <c:pt idx="372">
                  <c:v>3.9849999999999999</c:v>
                </c:pt>
                <c:pt idx="373">
                  <c:v>3.9866999999999999</c:v>
                </c:pt>
                <c:pt idx="374">
                  <c:v>3.9866999999999999</c:v>
                </c:pt>
                <c:pt idx="375">
                  <c:v>3.9866999999999999</c:v>
                </c:pt>
                <c:pt idx="376">
                  <c:v>3.9693999999999998</c:v>
                </c:pt>
                <c:pt idx="377">
                  <c:v>3.9674</c:v>
                </c:pt>
                <c:pt idx="378">
                  <c:v>3.9538000000000002</c:v>
                </c:pt>
                <c:pt idx="379">
                  <c:v>3.9861</c:v>
                </c:pt>
                <c:pt idx="380">
                  <c:v>3.9870999999999999</c:v>
                </c:pt>
                <c:pt idx="381">
                  <c:v>3.9870999999999999</c:v>
                </c:pt>
                <c:pt idx="382">
                  <c:v>3.9870999999999999</c:v>
                </c:pt>
                <c:pt idx="383">
                  <c:v>3.9712999999999998</c:v>
                </c:pt>
                <c:pt idx="384">
                  <c:v>3.9699</c:v>
                </c:pt>
                <c:pt idx="385">
                  <c:v>3.968</c:v>
                </c:pt>
                <c:pt idx="386">
                  <c:v>3.9557000000000002</c:v>
                </c:pt>
                <c:pt idx="387">
                  <c:v>3.9367999999999999</c:v>
                </c:pt>
                <c:pt idx="388">
                  <c:v>3.9367999999999999</c:v>
                </c:pt>
                <c:pt idx="389">
                  <c:v>3.9367999999999999</c:v>
                </c:pt>
                <c:pt idx="390">
                  <c:v>3.9489999999999998</c:v>
                </c:pt>
                <c:pt idx="391">
                  <c:v>3.9432999999999998</c:v>
                </c:pt>
                <c:pt idx="392">
                  <c:v>3.9426999999999999</c:v>
                </c:pt>
                <c:pt idx="393">
                  <c:v>3.9514</c:v>
                </c:pt>
                <c:pt idx="394">
                  <c:v>3.9352</c:v>
                </c:pt>
                <c:pt idx="395">
                  <c:v>3.9352</c:v>
                </c:pt>
                <c:pt idx="396">
                  <c:v>3.9352</c:v>
                </c:pt>
                <c:pt idx="397">
                  <c:v>3.9352</c:v>
                </c:pt>
                <c:pt idx="398">
                  <c:v>3.9365999999999999</c:v>
                </c:pt>
                <c:pt idx="399">
                  <c:v>3.9293</c:v>
                </c:pt>
                <c:pt idx="400">
                  <c:v>3.9420000000000002</c:v>
                </c:pt>
                <c:pt idx="401">
                  <c:v>3.9645000000000001</c:v>
                </c:pt>
                <c:pt idx="402">
                  <c:v>3.9645000000000001</c:v>
                </c:pt>
                <c:pt idx="403">
                  <c:v>3.9645000000000001</c:v>
                </c:pt>
                <c:pt idx="404">
                  <c:v>3.9662000000000002</c:v>
                </c:pt>
                <c:pt idx="405">
                  <c:v>3.9674</c:v>
                </c:pt>
                <c:pt idx="406">
                  <c:v>3.97</c:v>
                </c:pt>
                <c:pt idx="407">
                  <c:v>4.0115999999999996</c:v>
                </c:pt>
                <c:pt idx="408">
                  <c:v>4.0115999999999996</c:v>
                </c:pt>
                <c:pt idx="409">
                  <c:v>4.0115999999999996</c:v>
                </c:pt>
                <c:pt idx="410">
                  <c:v>4.0115999999999996</c:v>
                </c:pt>
                <c:pt idx="411">
                  <c:v>3.9826000000000001</c:v>
                </c:pt>
                <c:pt idx="412">
                  <c:v>3.9674999999999998</c:v>
                </c:pt>
                <c:pt idx="413">
                  <c:v>3.9660000000000002</c:v>
                </c:pt>
                <c:pt idx="414">
                  <c:v>3.9838</c:v>
                </c:pt>
                <c:pt idx="415">
                  <c:v>3.9565999999999999</c:v>
                </c:pt>
                <c:pt idx="416">
                  <c:v>3.9565999999999999</c:v>
                </c:pt>
                <c:pt idx="417">
                  <c:v>3.9565999999999999</c:v>
                </c:pt>
                <c:pt idx="418">
                  <c:v>3.9575</c:v>
                </c:pt>
                <c:pt idx="419">
                  <c:v>3.9626999999999999</c:v>
                </c:pt>
                <c:pt idx="420">
                  <c:v>3.95</c:v>
                </c:pt>
                <c:pt idx="421">
                  <c:v>3.9516</c:v>
                </c:pt>
                <c:pt idx="422">
                  <c:v>3.9563000000000001</c:v>
                </c:pt>
                <c:pt idx="423">
                  <c:v>3.9563000000000001</c:v>
                </c:pt>
                <c:pt idx="424">
                  <c:v>3.9563000000000001</c:v>
                </c:pt>
                <c:pt idx="425">
                  <c:v>3.9489999999999998</c:v>
                </c:pt>
                <c:pt idx="426">
                  <c:v>3.9430000000000001</c:v>
                </c:pt>
                <c:pt idx="427">
                  <c:v>3.9125999999999999</c:v>
                </c:pt>
                <c:pt idx="428">
                  <c:v>3.9394999999999998</c:v>
                </c:pt>
                <c:pt idx="429">
                  <c:v>3.9239999999999999</c:v>
                </c:pt>
                <c:pt idx="430">
                  <c:v>3.9239999999999999</c:v>
                </c:pt>
                <c:pt idx="431">
                  <c:v>3.9239999999999999</c:v>
                </c:pt>
                <c:pt idx="432">
                  <c:v>3.9388999999999998</c:v>
                </c:pt>
                <c:pt idx="433">
                  <c:v>3.9388999999999998</c:v>
                </c:pt>
                <c:pt idx="434">
                  <c:v>3.899</c:v>
                </c:pt>
                <c:pt idx="435">
                  <c:v>3.9075000000000002</c:v>
                </c:pt>
                <c:pt idx="436">
                  <c:v>3.9184999999999999</c:v>
                </c:pt>
                <c:pt idx="437">
                  <c:v>3.9184999999999999</c:v>
                </c:pt>
                <c:pt idx="438">
                  <c:v>3.9184999999999999</c:v>
                </c:pt>
                <c:pt idx="439">
                  <c:v>3.9327999999999999</c:v>
                </c:pt>
                <c:pt idx="440">
                  <c:v>3.9066000000000001</c:v>
                </c:pt>
                <c:pt idx="441">
                  <c:v>3.9127000000000001</c:v>
                </c:pt>
                <c:pt idx="442">
                  <c:v>3.9116</c:v>
                </c:pt>
                <c:pt idx="443">
                  <c:v>3.9116</c:v>
                </c:pt>
                <c:pt idx="444">
                  <c:v>3.9116</c:v>
                </c:pt>
                <c:pt idx="445">
                  <c:v>3.9116</c:v>
                </c:pt>
                <c:pt idx="446">
                  <c:v>3.9037999999999999</c:v>
                </c:pt>
                <c:pt idx="447">
                  <c:v>3.9077999999999999</c:v>
                </c:pt>
                <c:pt idx="448">
                  <c:v>3.9249999999999998</c:v>
                </c:pt>
                <c:pt idx="449">
                  <c:v>3.8990999999999998</c:v>
                </c:pt>
                <c:pt idx="450">
                  <c:v>3.9056999999999999</c:v>
                </c:pt>
                <c:pt idx="451">
                  <c:v>3.9056999999999999</c:v>
                </c:pt>
                <c:pt idx="452">
                  <c:v>3.9056999999999999</c:v>
                </c:pt>
                <c:pt idx="453">
                  <c:v>3.9190999999999998</c:v>
                </c:pt>
                <c:pt idx="454">
                  <c:v>3.9289999999999998</c:v>
                </c:pt>
                <c:pt idx="455">
                  <c:v>3.9340999999999999</c:v>
                </c:pt>
                <c:pt idx="456">
                  <c:v>3.9340999999999999</c:v>
                </c:pt>
                <c:pt idx="457">
                  <c:v>3.9266000000000001</c:v>
                </c:pt>
                <c:pt idx="458">
                  <c:v>3.9266000000000001</c:v>
                </c:pt>
                <c:pt idx="459">
                  <c:v>3.9266000000000001</c:v>
                </c:pt>
                <c:pt idx="460">
                  <c:v>3.9289999999999998</c:v>
                </c:pt>
                <c:pt idx="461">
                  <c:v>3.9207000000000001</c:v>
                </c:pt>
                <c:pt idx="462">
                  <c:v>3.9106999999999998</c:v>
                </c:pt>
                <c:pt idx="463">
                  <c:v>3.9325000000000001</c:v>
                </c:pt>
                <c:pt idx="464">
                  <c:v>3.9237000000000002</c:v>
                </c:pt>
                <c:pt idx="465">
                  <c:v>3.9237000000000002</c:v>
                </c:pt>
                <c:pt idx="466">
                  <c:v>3.9237000000000002</c:v>
                </c:pt>
                <c:pt idx="467">
                  <c:v>3.9150999999999998</c:v>
                </c:pt>
                <c:pt idx="468">
                  <c:v>3.915</c:v>
                </c:pt>
                <c:pt idx="469">
                  <c:v>3.9226999999999999</c:v>
                </c:pt>
                <c:pt idx="470">
                  <c:v>3.9346999999999999</c:v>
                </c:pt>
                <c:pt idx="471">
                  <c:v>3.9272</c:v>
                </c:pt>
                <c:pt idx="472">
                  <c:v>3.9272</c:v>
                </c:pt>
                <c:pt idx="473">
                  <c:v>3.9272</c:v>
                </c:pt>
                <c:pt idx="474">
                  <c:v>3.9123999999999999</c:v>
                </c:pt>
                <c:pt idx="475">
                  <c:v>3.9054000000000002</c:v>
                </c:pt>
                <c:pt idx="476">
                  <c:v>3.9239000000000002</c:v>
                </c:pt>
                <c:pt idx="477">
                  <c:v>3.9306999999999999</c:v>
                </c:pt>
                <c:pt idx="478">
                  <c:v>3.9386000000000001</c:v>
                </c:pt>
                <c:pt idx="479">
                  <c:v>3.9386000000000001</c:v>
                </c:pt>
                <c:pt idx="480">
                  <c:v>3.9386000000000001</c:v>
                </c:pt>
                <c:pt idx="481">
                  <c:v>3.9552</c:v>
                </c:pt>
                <c:pt idx="482">
                  <c:v>3.9956999999999998</c:v>
                </c:pt>
                <c:pt idx="483">
                  <c:v>3.9744999999999999</c:v>
                </c:pt>
                <c:pt idx="484">
                  <c:v>3.9763999999999999</c:v>
                </c:pt>
                <c:pt idx="485">
                  <c:v>3.9748999999999999</c:v>
                </c:pt>
                <c:pt idx="486">
                  <c:v>3.9748999999999999</c:v>
                </c:pt>
                <c:pt idx="487">
                  <c:v>3.9748999999999999</c:v>
                </c:pt>
                <c:pt idx="488">
                  <c:v>3.9748999999999999</c:v>
                </c:pt>
                <c:pt idx="489">
                  <c:v>3.9998</c:v>
                </c:pt>
                <c:pt idx="490">
                  <c:v>3.9847000000000001</c:v>
                </c:pt>
                <c:pt idx="491">
                  <c:v>3.98</c:v>
                </c:pt>
                <c:pt idx="492">
                  <c:v>3.9786999999999999</c:v>
                </c:pt>
                <c:pt idx="493">
                  <c:v>3.9786999999999999</c:v>
                </c:pt>
                <c:pt idx="494">
                  <c:v>3.9786999999999999</c:v>
                </c:pt>
                <c:pt idx="495">
                  <c:v>3.9799000000000002</c:v>
                </c:pt>
                <c:pt idx="496">
                  <c:v>3.9725999999999999</c:v>
                </c:pt>
                <c:pt idx="497">
                  <c:v>3.9733999999999998</c:v>
                </c:pt>
                <c:pt idx="498">
                  <c:v>3.9630000000000001</c:v>
                </c:pt>
                <c:pt idx="499">
                  <c:v>3.9687999999999999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69-4748-990A-24D9BAAAD28F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43845</c:v>
                </c:pt>
                <c:pt idx="1">
                  <c:v>43846</c:v>
                </c:pt>
                <c:pt idx="2">
                  <c:v>43847</c:v>
                </c:pt>
                <c:pt idx="3">
                  <c:v>43848</c:v>
                </c:pt>
                <c:pt idx="4">
                  <c:v>43849</c:v>
                </c:pt>
                <c:pt idx="5">
                  <c:v>43850</c:v>
                </c:pt>
                <c:pt idx="6">
                  <c:v>43851</c:v>
                </c:pt>
                <c:pt idx="7">
                  <c:v>43852</c:v>
                </c:pt>
                <c:pt idx="8">
                  <c:v>43853</c:v>
                </c:pt>
                <c:pt idx="9">
                  <c:v>43854</c:v>
                </c:pt>
                <c:pt idx="10">
                  <c:v>43855</c:v>
                </c:pt>
                <c:pt idx="11">
                  <c:v>43856</c:v>
                </c:pt>
                <c:pt idx="12">
                  <c:v>43857</c:v>
                </c:pt>
                <c:pt idx="13">
                  <c:v>43858</c:v>
                </c:pt>
                <c:pt idx="14">
                  <c:v>43859</c:v>
                </c:pt>
                <c:pt idx="15">
                  <c:v>43860</c:v>
                </c:pt>
                <c:pt idx="16">
                  <c:v>43861</c:v>
                </c:pt>
                <c:pt idx="17">
                  <c:v>43862</c:v>
                </c:pt>
                <c:pt idx="18">
                  <c:v>43863</c:v>
                </c:pt>
                <c:pt idx="19">
                  <c:v>43864</c:v>
                </c:pt>
                <c:pt idx="20">
                  <c:v>43865</c:v>
                </c:pt>
                <c:pt idx="21">
                  <c:v>43866</c:v>
                </c:pt>
                <c:pt idx="22">
                  <c:v>43867</c:v>
                </c:pt>
                <c:pt idx="23">
                  <c:v>43868</c:v>
                </c:pt>
                <c:pt idx="24">
                  <c:v>43869</c:v>
                </c:pt>
                <c:pt idx="25">
                  <c:v>43870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43876</c:v>
                </c:pt>
                <c:pt idx="32">
                  <c:v>43877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43883</c:v>
                </c:pt>
                <c:pt idx="39">
                  <c:v>43884</c:v>
                </c:pt>
                <c:pt idx="40">
                  <c:v>43885</c:v>
                </c:pt>
                <c:pt idx="41">
                  <c:v>43886</c:v>
                </c:pt>
                <c:pt idx="42">
                  <c:v>43887</c:v>
                </c:pt>
                <c:pt idx="43">
                  <c:v>43888</c:v>
                </c:pt>
                <c:pt idx="44">
                  <c:v>43889</c:v>
                </c:pt>
                <c:pt idx="45">
                  <c:v>43890</c:v>
                </c:pt>
                <c:pt idx="46">
                  <c:v>43891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43898</c:v>
                </c:pt>
                <c:pt idx="54">
                  <c:v>43899</c:v>
                </c:pt>
                <c:pt idx="55">
                  <c:v>43900</c:v>
                </c:pt>
                <c:pt idx="56">
                  <c:v>43901</c:v>
                </c:pt>
                <c:pt idx="57">
                  <c:v>43902</c:v>
                </c:pt>
                <c:pt idx="58">
                  <c:v>43903</c:v>
                </c:pt>
                <c:pt idx="59">
                  <c:v>43904</c:v>
                </c:pt>
                <c:pt idx="60">
                  <c:v>43905</c:v>
                </c:pt>
                <c:pt idx="61">
                  <c:v>43906</c:v>
                </c:pt>
                <c:pt idx="62">
                  <c:v>43907</c:v>
                </c:pt>
                <c:pt idx="63">
                  <c:v>43908</c:v>
                </c:pt>
                <c:pt idx="64">
                  <c:v>43909</c:v>
                </c:pt>
                <c:pt idx="65">
                  <c:v>43910</c:v>
                </c:pt>
                <c:pt idx="66">
                  <c:v>43911</c:v>
                </c:pt>
                <c:pt idx="67">
                  <c:v>43912</c:v>
                </c:pt>
                <c:pt idx="68">
                  <c:v>43913</c:v>
                </c:pt>
                <c:pt idx="69">
                  <c:v>43914</c:v>
                </c:pt>
                <c:pt idx="70">
                  <c:v>43915</c:v>
                </c:pt>
                <c:pt idx="71">
                  <c:v>43916</c:v>
                </c:pt>
                <c:pt idx="72">
                  <c:v>43917</c:v>
                </c:pt>
                <c:pt idx="73">
                  <c:v>43918</c:v>
                </c:pt>
                <c:pt idx="74">
                  <c:v>43919</c:v>
                </c:pt>
                <c:pt idx="75">
                  <c:v>43920</c:v>
                </c:pt>
                <c:pt idx="76">
                  <c:v>43921</c:v>
                </c:pt>
                <c:pt idx="77">
                  <c:v>43922</c:v>
                </c:pt>
                <c:pt idx="78">
                  <c:v>43923</c:v>
                </c:pt>
                <c:pt idx="79">
                  <c:v>43924</c:v>
                </c:pt>
                <c:pt idx="80">
                  <c:v>43925</c:v>
                </c:pt>
                <c:pt idx="81">
                  <c:v>43926</c:v>
                </c:pt>
                <c:pt idx="82">
                  <c:v>43927</c:v>
                </c:pt>
                <c:pt idx="83">
                  <c:v>43928</c:v>
                </c:pt>
                <c:pt idx="84">
                  <c:v>43929</c:v>
                </c:pt>
                <c:pt idx="85">
                  <c:v>43930</c:v>
                </c:pt>
                <c:pt idx="86">
                  <c:v>43931</c:v>
                </c:pt>
                <c:pt idx="87">
                  <c:v>43932</c:v>
                </c:pt>
                <c:pt idx="88">
                  <c:v>43933</c:v>
                </c:pt>
                <c:pt idx="89">
                  <c:v>43934</c:v>
                </c:pt>
                <c:pt idx="90">
                  <c:v>43935</c:v>
                </c:pt>
                <c:pt idx="91">
                  <c:v>43936</c:v>
                </c:pt>
                <c:pt idx="92">
                  <c:v>43937</c:v>
                </c:pt>
                <c:pt idx="93">
                  <c:v>43938</c:v>
                </c:pt>
                <c:pt idx="94">
                  <c:v>43939</c:v>
                </c:pt>
                <c:pt idx="95">
                  <c:v>43940</c:v>
                </c:pt>
                <c:pt idx="96">
                  <c:v>43941</c:v>
                </c:pt>
                <c:pt idx="97">
                  <c:v>43942</c:v>
                </c:pt>
                <c:pt idx="98">
                  <c:v>43943</c:v>
                </c:pt>
                <c:pt idx="99">
                  <c:v>43944</c:v>
                </c:pt>
                <c:pt idx="100">
                  <c:v>43945</c:v>
                </c:pt>
                <c:pt idx="101">
                  <c:v>43946</c:v>
                </c:pt>
                <c:pt idx="102">
                  <c:v>43947</c:v>
                </c:pt>
                <c:pt idx="103">
                  <c:v>43948</c:v>
                </c:pt>
                <c:pt idx="104">
                  <c:v>43949</c:v>
                </c:pt>
                <c:pt idx="105">
                  <c:v>43950</c:v>
                </c:pt>
                <c:pt idx="106">
                  <c:v>43951</c:v>
                </c:pt>
                <c:pt idx="107">
                  <c:v>43952</c:v>
                </c:pt>
                <c:pt idx="108">
                  <c:v>43953</c:v>
                </c:pt>
                <c:pt idx="109">
                  <c:v>43954</c:v>
                </c:pt>
                <c:pt idx="110">
                  <c:v>43955</c:v>
                </c:pt>
                <c:pt idx="111">
                  <c:v>43956</c:v>
                </c:pt>
                <c:pt idx="112">
                  <c:v>43957</c:v>
                </c:pt>
                <c:pt idx="113">
                  <c:v>43958</c:v>
                </c:pt>
                <c:pt idx="114">
                  <c:v>43959</c:v>
                </c:pt>
                <c:pt idx="115">
                  <c:v>43960</c:v>
                </c:pt>
                <c:pt idx="116">
                  <c:v>43961</c:v>
                </c:pt>
                <c:pt idx="117">
                  <c:v>43962</c:v>
                </c:pt>
                <c:pt idx="118">
                  <c:v>43963</c:v>
                </c:pt>
                <c:pt idx="119">
                  <c:v>43964</c:v>
                </c:pt>
                <c:pt idx="120">
                  <c:v>43965</c:v>
                </c:pt>
                <c:pt idx="121">
                  <c:v>43966</c:v>
                </c:pt>
                <c:pt idx="122">
                  <c:v>43967</c:v>
                </c:pt>
                <c:pt idx="123">
                  <c:v>43968</c:v>
                </c:pt>
                <c:pt idx="124">
                  <c:v>43969</c:v>
                </c:pt>
                <c:pt idx="125">
                  <c:v>43970</c:v>
                </c:pt>
                <c:pt idx="126">
                  <c:v>43971</c:v>
                </c:pt>
                <c:pt idx="127">
                  <c:v>43972</c:v>
                </c:pt>
                <c:pt idx="128">
                  <c:v>43973</c:v>
                </c:pt>
                <c:pt idx="129">
                  <c:v>43974</c:v>
                </c:pt>
                <c:pt idx="130">
                  <c:v>43975</c:v>
                </c:pt>
                <c:pt idx="131">
                  <c:v>43976</c:v>
                </c:pt>
                <c:pt idx="132">
                  <c:v>43977</c:v>
                </c:pt>
                <c:pt idx="133">
                  <c:v>43978</c:v>
                </c:pt>
                <c:pt idx="134">
                  <c:v>43979</c:v>
                </c:pt>
                <c:pt idx="135">
                  <c:v>43980</c:v>
                </c:pt>
                <c:pt idx="136">
                  <c:v>43981</c:v>
                </c:pt>
                <c:pt idx="137">
                  <c:v>43982</c:v>
                </c:pt>
                <c:pt idx="138">
                  <c:v>43983</c:v>
                </c:pt>
                <c:pt idx="139">
                  <c:v>43984</c:v>
                </c:pt>
                <c:pt idx="140">
                  <c:v>43985</c:v>
                </c:pt>
                <c:pt idx="141">
                  <c:v>43986</c:v>
                </c:pt>
                <c:pt idx="142">
                  <c:v>43987</c:v>
                </c:pt>
                <c:pt idx="143">
                  <c:v>43988</c:v>
                </c:pt>
                <c:pt idx="144">
                  <c:v>43989</c:v>
                </c:pt>
                <c:pt idx="145">
                  <c:v>43990</c:v>
                </c:pt>
                <c:pt idx="146">
                  <c:v>43991</c:v>
                </c:pt>
                <c:pt idx="147">
                  <c:v>43992</c:v>
                </c:pt>
                <c:pt idx="148">
                  <c:v>43993</c:v>
                </c:pt>
                <c:pt idx="149">
                  <c:v>43994</c:v>
                </c:pt>
                <c:pt idx="150">
                  <c:v>43995</c:v>
                </c:pt>
                <c:pt idx="151">
                  <c:v>43996</c:v>
                </c:pt>
                <c:pt idx="152">
                  <c:v>43997</c:v>
                </c:pt>
                <c:pt idx="153">
                  <c:v>43998</c:v>
                </c:pt>
                <c:pt idx="154">
                  <c:v>43999</c:v>
                </c:pt>
                <c:pt idx="155">
                  <c:v>44000</c:v>
                </c:pt>
                <c:pt idx="156">
                  <c:v>44001</c:v>
                </c:pt>
                <c:pt idx="157">
                  <c:v>44002</c:v>
                </c:pt>
                <c:pt idx="158">
                  <c:v>44003</c:v>
                </c:pt>
                <c:pt idx="159">
                  <c:v>44004</c:v>
                </c:pt>
                <c:pt idx="160">
                  <c:v>44005</c:v>
                </c:pt>
                <c:pt idx="161">
                  <c:v>44006</c:v>
                </c:pt>
                <c:pt idx="162">
                  <c:v>44007</c:v>
                </c:pt>
                <c:pt idx="163">
                  <c:v>44008</c:v>
                </c:pt>
                <c:pt idx="164">
                  <c:v>44009</c:v>
                </c:pt>
                <c:pt idx="165">
                  <c:v>44010</c:v>
                </c:pt>
                <c:pt idx="166">
                  <c:v>44011</c:v>
                </c:pt>
                <c:pt idx="167">
                  <c:v>44012</c:v>
                </c:pt>
                <c:pt idx="168">
                  <c:v>44013</c:v>
                </c:pt>
                <c:pt idx="169">
                  <c:v>44014</c:v>
                </c:pt>
                <c:pt idx="170">
                  <c:v>44015</c:v>
                </c:pt>
                <c:pt idx="171">
                  <c:v>44016</c:v>
                </c:pt>
                <c:pt idx="172">
                  <c:v>44017</c:v>
                </c:pt>
                <c:pt idx="173">
                  <c:v>44018</c:v>
                </c:pt>
                <c:pt idx="174">
                  <c:v>44019</c:v>
                </c:pt>
                <c:pt idx="175">
                  <c:v>44020</c:v>
                </c:pt>
                <c:pt idx="176">
                  <c:v>44021</c:v>
                </c:pt>
                <c:pt idx="177">
                  <c:v>44022</c:v>
                </c:pt>
                <c:pt idx="178">
                  <c:v>44023</c:v>
                </c:pt>
                <c:pt idx="179">
                  <c:v>44024</c:v>
                </c:pt>
                <c:pt idx="180">
                  <c:v>44025</c:v>
                </c:pt>
                <c:pt idx="181">
                  <c:v>44026</c:v>
                </c:pt>
                <c:pt idx="182">
                  <c:v>44027</c:v>
                </c:pt>
                <c:pt idx="183">
                  <c:v>44028</c:v>
                </c:pt>
                <c:pt idx="184">
                  <c:v>44029</c:v>
                </c:pt>
                <c:pt idx="185">
                  <c:v>44030</c:v>
                </c:pt>
                <c:pt idx="186">
                  <c:v>44031</c:v>
                </c:pt>
                <c:pt idx="187">
                  <c:v>44032</c:v>
                </c:pt>
                <c:pt idx="188">
                  <c:v>44033</c:v>
                </c:pt>
                <c:pt idx="189">
                  <c:v>44034</c:v>
                </c:pt>
                <c:pt idx="190">
                  <c:v>44035</c:v>
                </c:pt>
                <c:pt idx="191">
                  <c:v>44036</c:v>
                </c:pt>
                <c:pt idx="192">
                  <c:v>44037</c:v>
                </c:pt>
                <c:pt idx="193">
                  <c:v>44038</c:v>
                </c:pt>
                <c:pt idx="194">
                  <c:v>44039</c:v>
                </c:pt>
                <c:pt idx="195">
                  <c:v>44040</c:v>
                </c:pt>
                <c:pt idx="196">
                  <c:v>44041</c:v>
                </c:pt>
                <c:pt idx="197">
                  <c:v>44042</c:v>
                </c:pt>
                <c:pt idx="198">
                  <c:v>44043</c:v>
                </c:pt>
                <c:pt idx="199">
                  <c:v>44044</c:v>
                </c:pt>
                <c:pt idx="200">
                  <c:v>44045</c:v>
                </c:pt>
                <c:pt idx="201">
                  <c:v>44046</c:v>
                </c:pt>
                <c:pt idx="202">
                  <c:v>44047</c:v>
                </c:pt>
                <c:pt idx="203">
                  <c:v>44048</c:v>
                </c:pt>
                <c:pt idx="204">
                  <c:v>44049</c:v>
                </c:pt>
                <c:pt idx="205">
                  <c:v>44050</c:v>
                </c:pt>
                <c:pt idx="206">
                  <c:v>44051</c:v>
                </c:pt>
                <c:pt idx="207">
                  <c:v>44052</c:v>
                </c:pt>
                <c:pt idx="208">
                  <c:v>44053</c:v>
                </c:pt>
                <c:pt idx="209">
                  <c:v>44054</c:v>
                </c:pt>
                <c:pt idx="210">
                  <c:v>44055</c:v>
                </c:pt>
                <c:pt idx="211">
                  <c:v>44056</c:v>
                </c:pt>
                <c:pt idx="212">
                  <c:v>44057</c:v>
                </c:pt>
                <c:pt idx="213">
                  <c:v>44058</c:v>
                </c:pt>
                <c:pt idx="214">
                  <c:v>44059</c:v>
                </c:pt>
                <c:pt idx="215">
                  <c:v>44060</c:v>
                </c:pt>
                <c:pt idx="216">
                  <c:v>44061</c:v>
                </c:pt>
                <c:pt idx="217">
                  <c:v>44062</c:v>
                </c:pt>
                <c:pt idx="218">
                  <c:v>44063</c:v>
                </c:pt>
                <c:pt idx="219">
                  <c:v>44064</c:v>
                </c:pt>
                <c:pt idx="220">
                  <c:v>44065</c:v>
                </c:pt>
                <c:pt idx="221">
                  <c:v>44066</c:v>
                </c:pt>
                <c:pt idx="222">
                  <c:v>44067</c:v>
                </c:pt>
                <c:pt idx="223">
                  <c:v>44068</c:v>
                </c:pt>
                <c:pt idx="224">
                  <c:v>44069</c:v>
                </c:pt>
                <c:pt idx="225">
                  <c:v>44070</c:v>
                </c:pt>
                <c:pt idx="226">
                  <c:v>44071</c:v>
                </c:pt>
                <c:pt idx="227">
                  <c:v>44072</c:v>
                </c:pt>
                <c:pt idx="228">
                  <c:v>44073</c:v>
                </c:pt>
                <c:pt idx="229">
                  <c:v>44074</c:v>
                </c:pt>
                <c:pt idx="230">
                  <c:v>44075</c:v>
                </c:pt>
                <c:pt idx="231">
                  <c:v>44076</c:v>
                </c:pt>
                <c:pt idx="232">
                  <c:v>44077</c:v>
                </c:pt>
                <c:pt idx="233">
                  <c:v>44078</c:v>
                </c:pt>
                <c:pt idx="234">
                  <c:v>44079</c:v>
                </c:pt>
                <c:pt idx="235">
                  <c:v>44080</c:v>
                </c:pt>
                <c:pt idx="236">
                  <c:v>44081</c:v>
                </c:pt>
                <c:pt idx="237">
                  <c:v>44082</c:v>
                </c:pt>
                <c:pt idx="238">
                  <c:v>44083</c:v>
                </c:pt>
                <c:pt idx="239">
                  <c:v>44084</c:v>
                </c:pt>
                <c:pt idx="240">
                  <c:v>44085</c:v>
                </c:pt>
                <c:pt idx="241">
                  <c:v>44086</c:v>
                </c:pt>
                <c:pt idx="242">
                  <c:v>44087</c:v>
                </c:pt>
                <c:pt idx="243">
                  <c:v>44088</c:v>
                </c:pt>
                <c:pt idx="244">
                  <c:v>44089</c:v>
                </c:pt>
                <c:pt idx="245">
                  <c:v>44090</c:v>
                </c:pt>
                <c:pt idx="246">
                  <c:v>44091</c:v>
                </c:pt>
                <c:pt idx="247">
                  <c:v>44092</c:v>
                </c:pt>
                <c:pt idx="248">
                  <c:v>44093</c:v>
                </c:pt>
                <c:pt idx="249">
                  <c:v>44094</c:v>
                </c:pt>
                <c:pt idx="250">
                  <c:v>44095</c:v>
                </c:pt>
                <c:pt idx="251">
                  <c:v>44096</c:v>
                </c:pt>
                <c:pt idx="252">
                  <c:v>44097</c:v>
                </c:pt>
                <c:pt idx="253">
                  <c:v>44098</c:v>
                </c:pt>
                <c:pt idx="254">
                  <c:v>44099</c:v>
                </c:pt>
                <c:pt idx="255">
                  <c:v>44100</c:v>
                </c:pt>
                <c:pt idx="256">
                  <c:v>44101</c:v>
                </c:pt>
                <c:pt idx="257">
                  <c:v>44102</c:v>
                </c:pt>
                <c:pt idx="258">
                  <c:v>44103</c:v>
                </c:pt>
                <c:pt idx="259">
                  <c:v>44104</c:v>
                </c:pt>
                <c:pt idx="260">
                  <c:v>44105</c:v>
                </c:pt>
                <c:pt idx="261">
                  <c:v>44106</c:v>
                </c:pt>
                <c:pt idx="262">
                  <c:v>44107</c:v>
                </c:pt>
                <c:pt idx="263">
                  <c:v>44108</c:v>
                </c:pt>
                <c:pt idx="264">
                  <c:v>44109</c:v>
                </c:pt>
                <c:pt idx="265">
                  <c:v>44110</c:v>
                </c:pt>
                <c:pt idx="266">
                  <c:v>44111</c:v>
                </c:pt>
                <c:pt idx="267">
                  <c:v>44112</c:v>
                </c:pt>
                <c:pt idx="268">
                  <c:v>44113</c:v>
                </c:pt>
                <c:pt idx="269">
                  <c:v>44114</c:v>
                </c:pt>
                <c:pt idx="270">
                  <c:v>44115</c:v>
                </c:pt>
                <c:pt idx="271">
                  <c:v>44116</c:v>
                </c:pt>
                <c:pt idx="272">
                  <c:v>44117</c:v>
                </c:pt>
                <c:pt idx="273">
                  <c:v>44118</c:v>
                </c:pt>
                <c:pt idx="274">
                  <c:v>44119</c:v>
                </c:pt>
                <c:pt idx="275">
                  <c:v>44120</c:v>
                </c:pt>
                <c:pt idx="276">
                  <c:v>44121</c:v>
                </c:pt>
                <c:pt idx="277">
                  <c:v>44122</c:v>
                </c:pt>
                <c:pt idx="278">
                  <c:v>44123</c:v>
                </c:pt>
                <c:pt idx="279">
                  <c:v>44124</c:v>
                </c:pt>
                <c:pt idx="280">
                  <c:v>44125</c:v>
                </c:pt>
                <c:pt idx="281">
                  <c:v>44126</c:v>
                </c:pt>
                <c:pt idx="282">
                  <c:v>44127</c:v>
                </c:pt>
                <c:pt idx="283">
                  <c:v>44128</c:v>
                </c:pt>
                <c:pt idx="284">
                  <c:v>44129</c:v>
                </c:pt>
                <c:pt idx="285">
                  <c:v>44130</c:v>
                </c:pt>
                <c:pt idx="286">
                  <c:v>44131</c:v>
                </c:pt>
                <c:pt idx="287">
                  <c:v>44132</c:v>
                </c:pt>
                <c:pt idx="288">
                  <c:v>44133</c:v>
                </c:pt>
                <c:pt idx="289">
                  <c:v>44134</c:v>
                </c:pt>
                <c:pt idx="290">
                  <c:v>44135</c:v>
                </c:pt>
                <c:pt idx="291">
                  <c:v>44136</c:v>
                </c:pt>
                <c:pt idx="292">
                  <c:v>44137</c:v>
                </c:pt>
                <c:pt idx="293">
                  <c:v>44138</c:v>
                </c:pt>
                <c:pt idx="294">
                  <c:v>44139</c:v>
                </c:pt>
                <c:pt idx="295">
                  <c:v>44140</c:v>
                </c:pt>
                <c:pt idx="296">
                  <c:v>44141</c:v>
                </c:pt>
                <c:pt idx="297">
                  <c:v>44142</c:v>
                </c:pt>
                <c:pt idx="298">
                  <c:v>44143</c:v>
                </c:pt>
                <c:pt idx="299">
                  <c:v>44144</c:v>
                </c:pt>
                <c:pt idx="300">
                  <c:v>44145</c:v>
                </c:pt>
                <c:pt idx="301">
                  <c:v>44146</c:v>
                </c:pt>
                <c:pt idx="302">
                  <c:v>44147</c:v>
                </c:pt>
                <c:pt idx="303">
                  <c:v>44148</c:v>
                </c:pt>
                <c:pt idx="304">
                  <c:v>44149</c:v>
                </c:pt>
                <c:pt idx="305">
                  <c:v>44150</c:v>
                </c:pt>
                <c:pt idx="306">
                  <c:v>44151</c:v>
                </c:pt>
                <c:pt idx="307">
                  <c:v>44152</c:v>
                </c:pt>
                <c:pt idx="308">
                  <c:v>44153</c:v>
                </c:pt>
                <c:pt idx="309">
                  <c:v>44154</c:v>
                </c:pt>
                <c:pt idx="310">
                  <c:v>44155</c:v>
                </c:pt>
                <c:pt idx="311">
                  <c:v>44156</c:v>
                </c:pt>
                <c:pt idx="312">
                  <c:v>44157</c:v>
                </c:pt>
                <c:pt idx="313">
                  <c:v>44158</c:v>
                </c:pt>
                <c:pt idx="314">
                  <c:v>44159</c:v>
                </c:pt>
                <c:pt idx="315">
                  <c:v>44160</c:v>
                </c:pt>
                <c:pt idx="316">
                  <c:v>44161</c:v>
                </c:pt>
                <c:pt idx="317">
                  <c:v>44162</c:v>
                </c:pt>
                <c:pt idx="318">
                  <c:v>44163</c:v>
                </c:pt>
                <c:pt idx="319">
                  <c:v>44164</c:v>
                </c:pt>
                <c:pt idx="320">
                  <c:v>44165</c:v>
                </c:pt>
                <c:pt idx="321">
                  <c:v>44166</c:v>
                </c:pt>
                <c:pt idx="322">
                  <c:v>44167</c:v>
                </c:pt>
                <c:pt idx="323">
                  <c:v>44168</c:v>
                </c:pt>
                <c:pt idx="324">
                  <c:v>44169</c:v>
                </c:pt>
                <c:pt idx="325">
                  <c:v>44170</c:v>
                </c:pt>
                <c:pt idx="326">
                  <c:v>44171</c:v>
                </c:pt>
                <c:pt idx="327">
                  <c:v>44172</c:v>
                </c:pt>
                <c:pt idx="328">
                  <c:v>44173</c:v>
                </c:pt>
                <c:pt idx="329">
                  <c:v>44174</c:v>
                </c:pt>
                <c:pt idx="330">
                  <c:v>44175</c:v>
                </c:pt>
                <c:pt idx="331">
                  <c:v>44176</c:v>
                </c:pt>
                <c:pt idx="332">
                  <c:v>44177</c:v>
                </c:pt>
                <c:pt idx="333">
                  <c:v>44178</c:v>
                </c:pt>
                <c:pt idx="334">
                  <c:v>44179</c:v>
                </c:pt>
                <c:pt idx="335">
                  <c:v>44180</c:v>
                </c:pt>
                <c:pt idx="336">
                  <c:v>44181</c:v>
                </c:pt>
                <c:pt idx="337">
                  <c:v>44182</c:v>
                </c:pt>
                <c:pt idx="338">
                  <c:v>44183</c:v>
                </c:pt>
                <c:pt idx="339">
                  <c:v>44184</c:v>
                </c:pt>
                <c:pt idx="340">
                  <c:v>44185</c:v>
                </c:pt>
                <c:pt idx="341">
                  <c:v>44186</c:v>
                </c:pt>
                <c:pt idx="342">
                  <c:v>44187</c:v>
                </c:pt>
                <c:pt idx="343">
                  <c:v>44188</c:v>
                </c:pt>
                <c:pt idx="344">
                  <c:v>44189</c:v>
                </c:pt>
                <c:pt idx="345">
                  <c:v>44190</c:v>
                </c:pt>
                <c:pt idx="346">
                  <c:v>44191</c:v>
                </c:pt>
                <c:pt idx="347">
                  <c:v>44192</c:v>
                </c:pt>
                <c:pt idx="348">
                  <c:v>44193</c:v>
                </c:pt>
                <c:pt idx="349">
                  <c:v>44194</c:v>
                </c:pt>
                <c:pt idx="350">
                  <c:v>44195</c:v>
                </c:pt>
                <c:pt idx="351">
                  <c:v>44196</c:v>
                </c:pt>
                <c:pt idx="352">
                  <c:v>44197</c:v>
                </c:pt>
                <c:pt idx="353">
                  <c:v>44198</c:v>
                </c:pt>
                <c:pt idx="354">
                  <c:v>44199</c:v>
                </c:pt>
                <c:pt idx="355">
                  <c:v>44200</c:v>
                </c:pt>
                <c:pt idx="356">
                  <c:v>44201</c:v>
                </c:pt>
                <c:pt idx="357">
                  <c:v>44202</c:v>
                </c:pt>
                <c:pt idx="358">
                  <c:v>44203</c:v>
                </c:pt>
                <c:pt idx="359">
                  <c:v>44204</c:v>
                </c:pt>
                <c:pt idx="360">
                  <c:v>44205</c:v>
                </c:pt>
                <c:pt idx="361">
                  <c:v>44206</c:v>
                </c:pt>
                <c:pt idx="362">
                  <c:v>44207</c:v>
                </c:pt>
                <c:pt idx="363">
                  <c:v>44208</c:v>
                </c:pt>
                <c:pt idx="364">
                  <c:v>44209</c:v>
                </c:pt>
                <c:pt idx="365">
                  <c:v>44210</c:v>
                </c:pt>
                <c:pt idx="366">
                  <c:v>44211</c:v>
                </c:pt>
                <c:pt idx="367">
                  <c:v>44212</c:v>
                </c:pt>
                <c:pt idx="368">
                  <c:v>44213</c:v>
                </c:pt>
                <c:pt idx="369">
                  <c:v>44214</c:v>
                </c:pt>
                <c:pt idx="370">
                  <c:v>44215</c:v>
                </c:pt>
                <c:pt idx="371">
                  <c:v>44216</c:v>
                </c:pt>
                <c:pt idx="372">
                  <c:v>44217</c:v>
                </c:pt>
                <c:pt idx="373">
                  <c:v>44218</c:v>
                </c:pt>
                <c:pt idx="374">
                  <c:v>44219</c:v>
                </c:pt>
                <c:pt idx="375">
                  <c:v>44220</c:v>
                </c:pt>
                <c:pt idx="376">
                  <c:v>44221</c:v>
                </c:pt>
                <c:pt idx="377">
                  <c:v>44222</c:v>
                </c:pt>
                <c:pt idx="378">
                  <c:v>44223</c:v>
                </c:pt>
                <c:pt idx="379">
                  <c:v>44224</c:v>
                </c:pt>
                <c:pt idx="380">
                  <c:v>44225</c:v>
                </c:pt>
                <c:pt idx="381">
                  <c:v>44226</c:v>
                </c:pt>
                <c:pt idx="382">
                  <c:v>44227</c:v>
                </c:pt>
                <c:pt idx="383">
                  <c:v>44228</c:v>
                </c:pt>
                <c:pt idx="384">
                  <c:v>44229</c:v>
                </c:pt>
                <c:pt idx="385">
                  <c:v>44230</c:v>
                </c:pt>
                <c:pt idx="386">
                  <c:v>44231</c:v>
                </c:pt>
                <c:pt idx="387">
                  <c:v>44232</c:v>
                </c:pt>
                <c:pt idx="388">
                  <c:v>44233</c:v>
                </c:pt>
                <c:pt idx="389">
                  <c:v>44234</c:v>
                </c:pt>
                <c:pt idx="390">
                  <c:v>44235</c:v>
                </c:pt>
                <c:pt idx="391">
                  <c:v>44236</c:v>
                </c:pt>
                <c:pt idx="392">
                  <c:v>44237</c:v>
                </c:pt>
                <c:pt idx="393">
                  <c:v>44238</c:v>
                </c:pt>
                <c:pt idx="394">
                  <c:v>44239</c:v>
                </c:pt>
                <c:pt idx="395">
                  <c:v>44240</c:v>
                </c:pt>
                <c:pt idx="396">
                  <c:v>44241</c:v>
                </c:pt>
                <c:pt idx="397">
                  <c:v>44242</c:v>
                </c:pt>
                <c:pt idx="398">
                  <c:v>44243</c:v>
                </c:pt>
                <c:pt idx="399">
                  <c:v>44244</c:v>
                </c:pt>
                <c:pt idx="400">
                  <c:v>44245</c:v>
                </c:pt>
                <c:pt idx="401">
                  <c:v>44246</c:v>
                </c:pt>
                <c:pt idx="402">
                  <c:v>44247</c:v>
                </c:pt>
                <c:pt idx="403">
                  <c:v>44248</c:v>
                </c:pt>
                <c:pt idx="404">
                  <c:v>44249</c:v>
                </c:pt>
                <c:pt idx="405">
                  <c:v>44250</c:v>
                </c:pt>
                <c:pt idx="406">
                  <c:v>44251</c:v>
                </c:pt>
                <c:pt idx="407">
                  <c:v>44252</c:v>
                </c:pt>
                <c:pt idx="408">
                  <c:v>44253</c:v>
                </c:pt>
                <c:pt idx="409">
                  <c:v>44254</c:v>
                </c:pt>
                <c:pt idx="410">
                  <c:v>44255</c:v>
                </c:pt>
                <c:pt idx="411">
                  <c:v>44256</c:v>
                </c:pt>
                <c:pt idx="412">
                  <c:v>44257</c:v>
                </c:pt>
                <c:pt idx="413">
                  <c:v>44258</c:v>
                </c:pt>
                <c:pt idx="414">
                  <c:v>44259</c:v>
                </c:pt>
                <c:pt idx="415">
                  <c:v>44260</c:v>
                </c:pt>
                <c:pt idx="416">
                  <c:v>44261</c:v>
                </c:pt>
                <c:pt idx="417">
                  <c:v>44262</c:v>
                </c:pt>
                <c:pt idx="418">
                  <c:v>44263</c:v>
                </c:pt>
                <c:pt idx="419">
                  <c:v>44264</c:v>
                </c:pt>
                <c:pt idx="420">
                  <c:v>44265</c:v>
                </c:pt>
                <c:pt idx="421">
                  <c:v>44266</c:v>
                </c:pt>
                <c:pt idx="422">
                  <c:v>44267</c:v>
                </c:pt>
                <c:pt idx="423">
                  <c:v>44268</c:v>
                </c:pt>
                <c:pt idx="424">
                  <c:v>44269</c:v>
                </c:pt>
                <c:pt idx="425">
                  <c:v>44270</c:v>
                </c:pt>
                <c:pt idx="426">
                  <c:v>44271</c:v>
                </c:pt>
                <c:pt idx="427">
                  <c:v>44272</c:v>
                </c:pt>
                <c:pt idx="428">
                  <c:v>44273</c:v>
                </c:pt>
                <c:pt idx="429">
                  <c:v>44274</c:v>
                </c:pt>
                <c:pt idx="430">
                  <c:v>44275</c:v>
                </c:pt>
                <c:pt idx="431">
                  <c:v>44276</c:v>
                </c:pt>
                <c:pt idx="432">
                  <c:v>44277</c:v>
                </c:pt>
                <c:pt idx="433">
                  <c:v>44278</c:v>
                </c:pt>
                <c:pt idx="434">
                  <c:v>44279</c:v>
                </c:pt>
                <c:pt idx="435">
                  <c:v>44280</c:v>
                </c:pt>
                <c:pt idx="436">
                  <c:v>44281</c:v>
                </c:pt>
                <c:pt idx="437">
                  <c:v>44282</c:v>
                </c:pt>
                <c:pt idx="438">
                  <c:v>44283</c:v>
                </c:pt>
                <c:pt idx="439">
                  <c:v>44284</c:v>
                </c:pt>
                <c:pt idx="440">
                  <c:v>44285</c:v>
                </c:pt>
                <c:pt idx="441">
                  <c:v>44286</c:v>
                </c:pt>
                <c:pt idx="442">
                  <c:v>44287</c:v>
                </c:pt>
                <c:pt idx="443">
                  <c:v>44288</c:v>
                </c:pt>
                <c:pt idx="444">
                  <c:v>44289</c:v>
                </c:pt>
                <c:pt idx="445">
                  <c:v>44290</c:v>
                </c:pt>
                <c:pt idx="446">
                  <c:v>44291</c:v>
                </c:pt>
                <c:pt idx="447">
                  <c:v>44292</c:v>
                </c:pt>
                <c:pt idx="448">
                  <c:v>44293</c:v>
                </c:pt>
                <c:pt idx="449">
                  <c:v>44294</c:v>
                </c:pt>
                <c:pt idx="450">
                  <c:v>44295</c:v>
                </c:pt>
                <c:pt idx="451">
                  <c:v>44296</c:v>
                </c:pt>
                <c:pt idx="452">
                  <c:v>44297</c:v>
                </c:pt>
                <c:pt idx="453">
                  <c:v>44298</c:v>
                </c:pt>
                <c:pt idx="454">
                  <c:v>44299</c:v>
                </c:pt>
                <c:pt idx="455">
                  <c:v>44300</c:v>
                </c:pt>
                <c:pt idx="456">
                  <c:v>44301</c:v>
                </c:pt>
                <c:pt idx="457">
                  <c:v>44302</c:v>
                </c:pt>
                <c:pt idx="458">
                  <c:v>44303</c:v>
                </c:pt>
                <c:pt idx="459">
                  <c:v>44304</c:v>
                </c:pt>
                <c:pt idx="460">
                  <c:v>44305</c:v>
                </c:pt>
                <c:pt idx="461">
                  <c:v>44306</c:v>
                </c:pt>
                <c:pt idx="462">
                  <c:v>44307</c:v>
                </c:pt>
                <c:pt idx="463">
                  <c:v>44308</c:v>
                </c:pt>
                <c:pt idx="464">
                  <c:v>44309</c:v>
                </c:pt>
                <c:pt idx="465">
                  <c:v>44310</c:v>
                </c:pt>
                <c:pt idx="466">
                  <c:v>44311</c:v>
                </c:pt>
                <c:pt idx="467">
                  <c:v>44312</c:v>
                </c:pt>
                <c:pt idx="468">
                  <c:v>44313</c:v>
                </c:pt>
                <c:pt idx="469">
                  <c:v>44314</c:v>
                </c:pt>
                <c:pt idx="470">
                  <c:v>44315</c:v>
                </c:pt>
                <c:pt idx="471">
                  <c:v>44316</c:v>
                </c:pt>
                <c:pt idx="472">
                  <c:v>44317</c:v>
                </c:pt>
                <c:pt idx="473">
                  <c:v>44318</c:v>
                </c:pt>
                <c:pt idx="474">
                  <c:v>44319</c:v>
                </c:pt>
                <c:pt idx="475">
                  <c:v>44320</c:v>
                </c:pt>
                <c:pt idx="476">
                  <c:v>44321</c:v>
                </c:pt>
                <c:pt idx="477">
                  <c:v>44322</c:v>
                </c:pt>
                <c:pt idx="478">
                  <c:v>44323</c:v>
                </c:pt>
                <c:pt idx="479">
                  <c:v>44324</c:v>
                </c:pt>
                <c:pt idx="480">
                  <c:v>44325</c:v>
                </c:pt>
                <c:pt idx="481">
                  <c:v>44326</c:v>
                </c:pt>
                <c:pt idx="482">
                  <c:v>44327</c:v>
                </c:pt>
                <c:pt idx="483">
                  <c:v>44328</c:v>
                </c:pt>
                <c:pt idx="484">
                  <c:v>44329</c:v>
                </c:pt>
                <c:pt idx="485">
                  <c:v>44330</c:v>
                </c:pt>
                <c:pt idx="486">
                  <c:v>44331</c:v>
                </c:pt>
                <c:pt idx="487">
                  <c:v>44332</c:v>
                </c:pt>
                <c:pt idx="488">
                  <c:v>44333</c:v>
                </c:pt>
                <c:pt idx="489">
                  <c:v>44334</c:v>
                </c:pt>
                <c:pt idx="490">
                  <c:v>44335</c:v>
                </c:pt>
                <c:pt idx="491">
                  <c:v>44336</c:v>
                </c:pt>
                <c:pt idx="492">
                  <c:v>44337</c:v>
                </c:pt>
                <c:pt idx="493">
                  <c:v>44338</c:v>
                </c:pt>
                <c:pt idx="494">
                  <c:v>44339</c:v>
                </c:pt>
                <c:pt idx="495">
                  <c:v>44340</c:v>
                </c:pt>
                <c:pt idx="496">
                  <c:v>44341</c:v>
                </c:pt>
                <c:pt idx="497">
                  <c:v>44342</c:v>
                </c:pt>
                <c:pt idx="498">
                  <c:v>44343</c:v>
                </c:pt>
                <c:pt idx="499">
                  <c:v>44344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3.4590000000000001</c:v>
                </c:pt>
                <c:pt idx="1">
                  <c:v>3.456</c:v>
                </c:pt>
                <c:pt idx="2">
                  <c:v>3.4540000000000002</c:v>
                </c:pt>
                <c:pt idx="3">
                  <c:v>3.4540000000000002</c:v>
                </c:pt>
                <c:pt idx="4">
                  <c:v>3.4540000000000002</c:v>
                </c:pt>
                <c:pt idx="5">
                  <c:v>3.456</c:v>
                </c:pt>
                <c:pt idx="6">
                  <c:v>3.4550000000000001</c:v>
                </c:pt>
                <c:pt idx="7">
                  <c:v>3.452</c:v>
                </c:pt>
                <c:pt idx="8">
                  <c:v>3.4580000000000002</c:v>
                </c:pt>
                <c:pt idx="9">
                  <c:v>3.4550000000000001</c:v>
                </c:pt>
                <c:pt idx="10">
                  <c:v>3.4550000000000001</c:v>
                </c:pt>
                <c:pt idx="11">
                  <c:v>3.4550000000000001</c:v>
                </c:pt>
                <c:pt idx="12">
                  <c:v>3.4580000000000002</c:v>
                </c:pt>
                <c:pt idx="13">
                  <c:v>3.4550000000000001</c:v>
                </c:pt>
                <c:pt idx="14">
                  <c:v>3.4580000000000002</c:v>
                </c:pt>
                <c:pt idx="15">
                  <c:v>3.45</c:v>
                </c:pt>
                <c:pt idx="16">
                  <c:v>3.448</c:v>
                </c:pt>
                <c:pt idx="17">
                  <c:v>3.448</c:v>
                </c:pt>
                <c:pt idx="18">
                  <c:v>3.448</c:v>
                </c:pt>
                <c:pt idx="19">
                  <c:v>3.4460000000000002</c:v>
                </c:pt>
                <c:pt idx="20">
                  <c:v>3.448</c:v>
                </c:pt>
                <c:pt idx="21">
                  <c:v>3.452</c:v>
                </c:pt>
                <c:pt idx="22">
                  <c:v>3.4390000000000001</c:v>
                </c:pt>
                <c:pt idx="23">
                  <c:v>3.4260000000000002</c:v>
                </c:pt>
                <c:pt idx="24">
                  <c:v>3.4260000000000002</c:v>
                </c:pt>
                <c:pt idx="25">
                  <c:v>3.4260000000000002</c:v>
                </c:pt>
                <c:pt idx="26">
                  <c:v>3.4220000000000002</c:v>
                </c:pt>
                <c:pt idx="27">
                  <c:v>3.419</c:v>
                </c:pt>
                <c:pt idx="28">
                  <c:v>3.423</c:v>
                </c:pt>
                <c:pt idx="29">
                  <c:v>3.431</c:v>
                </c:pt>
                <c:pt idx="30">
                  <c:v>3.4340000000000002</c:v>
                </c:pt>
                <c:pt idx="31">
                  <c:v>3.4340000000000002</c:v>
                </c:pt>
                <c:pt idx="32">
                  <c:v>3.4340000000000002</c:v>
                </c:pt>
                <c:pt idx="33">
                  <c:v>3.4279999999999999</c:v>
                </c:pt>
                <c:pt idx="34">
                  <c:v>3.4159999999999999</c:v>
                </c:pt>
                <c:pt idx="35">
                  <c:v>3.4239999999999999</c:v>
                </c:pt>
                <c:pt idx="36">
                  <c:v>3.4319999999999999</c:v>
                </c:pt>
                <c:pt idx="37">
                  <c:v>3.4239999999999999</c:v>
                </c:pt>
                <c:pt idx="38">
                  <c:v>3.4239999999999999</c:v>
                </c:pt>
                <c:pt idx="39">
                  <c:v>3.4239999999999999</c:v>
                </c:pt>
                <c:pt idx="40">
                  <c:v>3.4369999999999998</c:v>
                </c:pt>
                <c:pt idx="41">
                  <c:v>3.4289999999999998</c:v>
                </c:pt>
                <c:pt idx="42">
                  <c:v>3.4420000000000002</c:v>
                </c:pt>
                <c:pt idx="43">
                  <c:v>3.4340000000000002</c:v>
                </c:pt>
                <c:pt idx="44">
                  <c:v>3.4670000000000001</c:v>
                </c:pt>
                <c:pt idx="45">
                  <c:v>3.4670000000000001</c:v>
                </c:pt>
                <c:pt idx="46">
                  <c:v>3.4670000000000001</c:v>
                </c:pt>
                <c:pt idx="47">
                  <c:v>3.4670000000000001</c:v>
                </c:pt>
                <c:pt idx="48">
                  <c:v>3.4609999999999999</c:v>
                </c:pt>
                <c:pt idx="49">
                  <c:v>3.46</c:v>
                </c:pt>
                <c:pt idx="50">
                  <c:v>3.4660000000000002</c:v>
                </c:pt>
                <c:pt idx="51">
                  <c:v>3.4860000000000002</c:v>
                </c:pt>
                <c:pt idx="52">
                  <c:v>3.4860000000000002</c:v>
                </c:pt>
                <c:pt idx="53">
                  <c:v>3.4860000000000002</c:v>
                </c:pt>
                <c:pt idx="54">
                  <c:v>3.508</c:v>
                </c:pt>
                <c:pt idx="55">
                  <c:v>3.508</c:v>
                </c:pt>
                <c:pt idx="56">
                  <c:v>3.508</c:v>
                </c:pt>
                <c:pt idx="57">
                  <c:v>3.6389999999999998</c:v>
                </c:pt>
                <c:pt idx="58">
                  <c:v>3.6520000000000001</c:v>
                </c:pt>
                <c:pt idx="59">
                  <c:v>3.6520000000000001</c:v>
                </c:pt>
                <c:pt idx="60">
                  <c:v>3.6520000000000001</c:v>
                </c:pt>
                <c:pt idx="61">
                  <c:v>3.7280000000000002</c:v>
                </c:pt>
                <c:pt idx="62">
                  <c:v>3.8620000000000001</c:v>
                </c:pt>
                <c:pt idx="63">
                  <c:v>3.827</c:v>
                </c:pt>
                <c:pt idx="64">
                  <c:v>3.6829999999999998</c:v>
                </c:pt>
                <c:pt idx="65">
                  <c:v>3.597</c:v>
                </c:pt>
                <c:pt idx="66">
                  <c:v>3.597</c:v>
                </c:pt>
                <c:pt idx="67">
                  <c:v>3.597</c:v>
                </c:pt>
                <c:pt idx="68">
                  <c:v>3.698</c:v>
                </c:pt>
                <c:pt idx="69">
                  <c:v>3.6579999999999999</c:v>
                </c:pt>
                <c:pt idx="70">
                  <c:v>3.6419999999999999</c:v>
                </c:pt>
                <c:pt idx="71">
                  <c:v>3.6240000000000001</c:v>
                </c:pt>
                <c:pt idx="72">
                  <c:v>3.5979999999999999</c:v>
                </c:pt>
                <c:pt idx="73">
                  <c:v>3.5979999999999999</c:v>
                </c:pt>
                <c:pt idx="74">
                  <c:v>3.5979999999999999</c:v>
                </c:pt>
                <c:pt idx="75">
                  <c:v>3.5859999999999999</c:v>
                </c:pt>
                <c:pt idx="76">
                  <c:v>3.5649999999999999</c:v>
                </c:pt>
                <c:pt idx="77">
                  <c:v>3.556</c:v>
                </c:pt>
                <c:pt idx="78">
                  <c:v>3.63</c:v>
                </c:pt>
                <c:pt idx="79">
                  <c:v>3.6360000000000001</c:v>
                </c:pt>
                <c:pt idx="80">
                  <c:v>3.6360000000000001</c:v>
                </c:pt>
                <c:pt idx="81">
                  <c:v>3.6360000000000001</c:v>
                </c:pt>
                <c:pt idx="82">
                  <c:v>3.6269999999999998</c:v>
                </c:pt>
                <c:pt idx="83">
                  <c:v>3.6040000000000001</c:v>
                </c:pt>
                <c:pt idx="84">
                  <c:v>3.6040000000000001</c:v>
                </c:pt>
                <c:pt idx="85">
                  <c:v>3.6040000000000001</c:v>
                </c:pt>
                <c:pt idx="86">
                  <c:v>3.6040000000000001</c:v>
                </c:pt>
                <c:pt idx="87">
                  <c:v>3.6040000000000001</c:v>
                </c:pt>
                <c:pt idx="88">
                  <c:v>3.6040000000000001</c:v>
                </c:pt>
                <c:pt idx="89">
                  <c:v>3.6040000000000001</c:v>
                </c:pt>
                <c:pt idx="90">
                  <c:v>3.5790000000000002</c:v>
                </c:pt>
                <c:pt idx="91">
                  <c:v>3.5790000000000002</c:v>
                </c:pt>
                <c:pt idx="92">
                  <c:v>3.5939999999999999</c:v>
                </c:pt>
                <c:pt idx="93">
                  <c:v>3.5910000000000002</c:v>
                </c:pt>
                <c:pt idx="94">
                  <c:v>3.5910000000000002</c:v>
                </c:pt>
                <c:pt idx="95">
                  <c:v>3.5910000000000002</c:v>
                </c:pt>
                <c:pt idx="96">
                  <c:v>3.58</c:v>
                </c:pt>
                <c:pt idx="97">
                  <c:v>3.552</c:v>
                </c:pt>
                <c:pt idx="98">
                  <c:v>3.5409999999999999</c:v>
                </c:pt>
                <c:pt idx="99">
                  <c:v>3.5569999999999999</c:v>
                </c:pt>
                <c:pt idx="100">
                  <c:v>3.524</c:v>
                </c:pt>
                <c:pt idx="101">
                  <c:v>3.524</c:v>
                </c:pt>
                <c:pt idx="102">
                  <c:v>3.524</c:v>
                </c:pt>
                <c:pt idx="103">
                  <c:v>3.5150000000000001</c:v>
                </c:pt>
                <c:pt idx="104">
                  <c:v>3.4990000000000001</c:v>
                </c:pt>
                <c:pt idx="105">
                  <c:v>3.4990000000000001</c:v>
                </c:pt>
                <c:pt idx="106">
                  <c:v>3.5</c:v>
                </c:pt>
                <c:pt idx="107">
                  <c:v>3.4910000000000001</c:v>
                </c:pt>
                <c:pt idx="108">
                  <c:v>3.4910000000000001</c:v>
                </c:pt>
                <c:pt idx="109">
                  <c:v>3.4910000000000001</c:v>
                </c:pt>
                <c:pt idx="110">
                  <c:v>3.5270000000000001</c:v>
                </c:pt>
                <c:pt idx="111">
                  <c:v>3.524</c:v>
                </c:pt>
                <c:pt idx="112">
                  <c:v>3.5110000000000001</c:v>
                </c:pt>
                <c:pt idx="113">
                  <c:v>3.516</c:v>
                </c:pt>
                <c:pt idx="114">
                  <c:v>3.516</c:v>
                </c:pt>
                <c:pt idx="115">
                  <c:v>3.516</c:v>
                </c:pt>
                <c:pt idx="116">
                  <c:v>3.516</c:v>
                </c:pt>
                <c:pt idx="117">
                  <c:v>3.5179999999999998</c:v>
                </c:pt>
                <c:pt idx="118">
                  <c:v>3.5070000000000001</c:v>
                </c:pt>
                <c:pt idx="119">
                  <c:v>3.5110000000000001</c:v>
                </c:pt>
                <c:pt idx="120">
                  <c:v>3.5459999999999998</c:v>
                </c:pt>
                <c:pt idx="121">
                  <c:v>3.5329999999999999</c:v>
                </c:pt>
                <c:pt idx="122">
                  <c:v>3.5329999999999999</c:v>
                </c:pt>
                <c:pt idx="123">
                  <c:v>3.5329999999999999</c:v>
                </c:pt>
                <c:pt idx="124">
                  <c:v>3.5430000000000001</c:v>
                </c:pt>
                <c:pt idx="125">
                  <c:v>3.5249999999999999</c:v>
                </c:pt>
                <c:pt idx="126">
                  <c:v>3.504</c:v>
                </c:pt>
                <c:pt idx="127">
                  <c:v>3.5139999999999998</c:v>
                </c:pt>
                <c:pt idx="128">
                  <c:v>3.5289999999999999</c:v>
                </c:pt>
                <c:pt idx="129">
                  <c:v>3.5289999999999999</c:v>
                </c:pt>
                <c:pt idx="130">
                  <c:v>3.5289999999999999</c:v>
                </c:pt>
                <c:pt idx="131">
                  <c:v>3.5289999999999999</c:v>
                </c:pt>
                <c:pt idx="132">
                  <c:v>3.5150000000000001</c:v>
                </c:pt>
                <c:pt idx="133">
                  <c:v>3.4990000000000001</c:v>
                </c:pt>
                <c:pt idx="134">
                  <c:v>3.5019999999999998</c:v>
                </c:pt>
                <c:pt idx="135">
                  <c:v>3.5019999999999998</c:v>
                </c:pt>
                <c:pt idx="136">
                  <c:v>3.5019999999999998</c:v>
                </c:pt>
                <c:pt idx="137">
                  <c:v>3.5019999999999998</c:v>
                </c:pt>
                <c:pt idx="138">
                  <c:v>3.5089999999999999</c:v>
                </c:pt>
                <c:pt idx="139">
                  <c:v>3.484</c:v>
                </c:pt>
                <c:pt idx="140">
                  <c:v>3.468</c:v>
                </c:pt>
                <c:pt idx="141">
                  <c:v>3.4790000000000001</c:v>
                </c:pt>
                <c:pt idx="142">
                  <c:v>3.4550000000000001</c:v>
                </c:pt>
                <c:pt idx="143">
                  <c:v>3.4550000000000001</c:v>
                </c:pt>
                <c:pt idx="144">
                  <c:v>3.4550000000000001</c:v>
                </c:pt>
                <c:pt idx="145">
                  <c:v>3.4620000000000002</c:v>
                </c:pt>
                <c:pt idx="146">
                  <c:v>3.4569999999999999</c:v>
                </c:pt>
                <c:pt idx="147">
                  <c:v>3.4470000000000001</c:v>
                </c:pt>
                <c:pt idx="148">
                  <c:v>3.4510000000000001</c:v>
                </c:pt>
                <c:pt idx="149">
                  <c:v>3.464</c:v>
                </c:pt>
                <c:pt idx="150">
                  <c:v>3.464</c:v>
                </c:pt>
                <c:pt idx="151">
                  <c:v>3.464</c:v>
                </c:pt>
                <c:pt idx="152">
                  <c:v>3.4950000000000001</c:v>
                </c:pt>
                <c:pt idx="153">
                  <c:v>3.472</c:v>
                </c:pt>
                <c:pt idx="154">
                  <c:v>3.456</c:v>
                </c:pt>
                <c:pt idx="155">
                  <c:v>3.4510000000000001</c:v>
                </c:pt>
                <c:pt idx="156">
                  <c:v>3.4470000000000001</c:v>
                </c:pt>
                <c:pt idx="157">
                  <c:v>3.4470000000000001</c:v>
                </c:pt>
                <c:pt idx="158">
                  <c:v>3.4470000000000001</c:v>
                </c:pt>
                <c:pt idx="159">
                  <c:v>3.4460000000000002</c:v>
                </c:pt>
                <c:pt idx="160">
                  <c:v>3.4340000000000002</c:v>
                </c:pt>
                <c:pt idx="161">
                  <c:v>3.4249999999999998</c:v>
                </c:pt>
                <c:pt idx="162">
                  <c:v>3.4420000000000002</c:v>
                </c:pt>
                <c:pt idx="163">
                  <c:v>3.4369999999999998</c:v>
                </c:pt>
                <c:pt idx="164">
                  <c:v>3.4369999999999998</c:v>
                </c:pt>
                <c:pt idx="165">
                  <c:v>3.4369999999999998</c:v>
                </c:pt>
                <c:pt idx="166">
                  <c:v>3.4359999999999999</c:v>
                </c:pt>
                <c:pt idx="167">
                  <c:v>3.4660000000000002</c:v>
                </c:pt>
                <c:pt idx="168">
                  <c:v>3.4540000000000002</c:v>
                </c:pt>
                <c:pt idx="169">
                  <c:v>3.448</c:v>
                </c:pt>
                <c:pt idx="170">
                  <c:v>3.4340000000000002</c:v>
                </c:pt>
                <c:pt idx="171">
                  <c:v>3.4340000000000002</c:v>
                </c:pt>
                <c:pt idx="172">
                  <c:v>3.4340000000000002</c:v>
                </c:pt>
                <c:pt idx="173">
                  <c:v>3.4420000000000002</c:v>
                </c:pt>
                <c:pt idx="174">
                  <c:v>3.45</c:v>
                </c:pt>
                <c:pt idx="175">
                  <c:v>3.4550000000000001</c:v>
                </c:pt>
                <c:pt idx="176">
                  <c:v>3.444</c:v>
                </c:pt>
                <c:pt idx="177">
                  <c:v>3.4569999999999999</c:v>
                </c:pt>
                <c:pt idx="178">
                  <c:v>3.4569999999999999</c:v>
                </c:pt>
                <c:pt idx="179">
                  <c:v>3.4569999999999999</c:v>
                </c:pt>
                <c:pt idx="180">
                  <c:v>3.4420000000000002</c:v>
                </c:pt>
                <c:pt idx="181">
                  <c:v>3.4420000000000002</c:v>
                </c:pt>
                <c:pt idx="182">
                  <c:v>3.431</c:v>
                </c:pt>
                <c:pt idx="183">
                  <c:v>3.427</c:v>
                </c:pt>
                <c:pt idx="184">
                  <c:v>3.4470000000000001</c:v>
                </c:pt>
                <c:pt idx="185">
                  <c:v>3.4470000000000001</c:v>
                </c:pt>
                <c:pt idx="186">
                  <c:v>3.4470000000000001</c:v>
                </c:pt>
                <c:pt idx="187">
                  <c:v>3.431</c:v>
                </c:pt>
                <c:pt idx="188">
                  <c:v>3.4209999999999998</c:v>
                </c:pt>
                <c:pt idx="189">
                  <c:v>3.419</c:v>
                </c:pt>
                <c:pt idx="190">
                  <c:v>3.4209999999999998</c:v>
                </c:pt>
                <c:pt idx="191">
                  <c:v>3.42</c:v>
                </c:pt>
                <c:pt idx="192">
                  <c:v>3.42</c:v>
                </c:pt>
                <c:pt idx="193">
                  <c:v>3.42</c:v>
                </c:pt>
                <c:pt idx="194">
                  <c:v>3.4129999999999998</c:v>
                </c:pt>
                <c:pt idx="195">
                  <c:v>3.415</c:v>
                </c:pt>
                <c:pt idx="196">
                  <c:v>3.4089999999999998</c:v>
                </c:pt>
                <c:pt idx="197">
                  <c:v>3.4089999999999998</c:v>
                </c:pt>
                <c:pt idx="198">
                  <c:v>3.4079999999999999</c:v>
                </c:pt>
                <c:pt idx="199">
                  <c:v>3.4079999999999999</c:v>
                </c:pt>
                <c:pt idx="200">
                  <c:v>3.4079999999999999</c:v>
                </c:pt>
                <c:pt idx="201">
                  <c:v>3.415</c:v>
                </c:pt>
                <c:pt idx="202">
                  <c:v>3.4239999999999999</c:v>
                </c:pt>
                <c:pt idx="203">
                  <c:v>3.4119999999999999</c:v>
                </c:pt>
                <c:pt idx="204">
                  <c:v>3.4089999999999998</c:v>
                </c:pt>
                <c:pt idx="205">
                  <c:v>3.4089999999999998</c:v>
                </c:pt>
                <c:pt idx="206">
                  <c:v>3.4089999999999998</c:v>
                </c:pt>
                <c:pt idx="207">
                  <c:v>3.4089999999999998</c:v>
                </c:pt>
                <c:pt idx="208">
                  <c:v>3.4140000000000001</c:v>
                </c:pt>
                <c:pt idx="209">
                  <c:v>3.4020000000000001</c:v>
                </c:pt>
                <c:pt idx="210">
                  <c:v>3.4060000000000001</c:v>
                </c:pt>
                <c:pt idx="211">
                  <c:v>3.4060000000000001</c:v>
                </c:pt>
                <c:pt idx="212">
                  <c:v>3.4039999999999999</c:v>
                </c:pt>
                <c:pt idx="213">
                  <c:v>3.4039999999999999</c:v>
                </c:pt>
                <c:pt idx="214">
                  <c:v>3.4039999999999999</c:v>
                </c:pt>
                <c:pt idx="215">
                  <c:v>3.4089999999999998</c:v>
                </c:pt>
                <c:pt idx="216">
                  <c:v>3.4009999999999998</c:v>
                </c:pt>
                <c:pt idx="217">
                  <c:v>3.4</c:v>
                </c:pt>
                <c:pt idx="218">
                  <c:v>3.4020000000000001</c:v>
                </c:pt>
                <c:pt idx="219">
                  <c:v>3.4039999999999999</c:v>
                </c:pt>
                <c:pt idx="220">
                  <c:v>3.4039999999999999</c:v>
                </c:pt>
                <c:pt idx="221">
                  <c:v>3.4039999999999999</c:v>
                </c:pt>
                <c:pt idx="222">
                  <c:v>3.4020000000000001</c:v>
                </c:pt>
                <c:pt idx="223">
                  <c:v>3.4</c:v>
                </c:pt>
                <c:pt idx="224">
                  <c:v>3.4009999999999998</c:v>
                </c:pt>
                <c:pt idx="225">
                  <c:v>3.3690000000000002</c:v>
                </c:pt>
                <c:pt idx="226">
                  <c:v>3.3679999999999999</c:v>
                </c:pt>
                <c:pt idx="227">
                  <c:v>3.3679999999999999</c:v>
                </c:pt>
                <c:pt idx="228">
                  <c:v>3.3679999999999999</c:v>
                </c:pt>
                <c:pt idx="229">
                  <c:v>3.3620000000000001</c:v>
                </c:pt>
                <c:pt idx="230">
                  <c:v>3.3530000000000002</c:v>
                </c:pt>
                <c:pt idx="231">
                  <c:v>3.3660000000000001</c:v>
                </c:pt>
                <c:pt idx="232">
                  <c:v>3.3679999999999999</c:v>
                </c:pt>
                <c:pt idx="233">
                  <c:v>3.371</c:v>
                </c:pt>
                <c:pt idx="234">
                  <c:v>3.371</c:v>
                </c:pt>
                <c:pt idx="235">
                  <c:v>3.371</c:v>
                </c:pt>
                <c:pt idx="236">
                  <c:v>3.3780000000000001</c:v>
                </c:pt>
                <c:pt idx="237">
                  <c:v>3.3919999999999999</c:v>
                </c:pt>
                <c:pt idx="238">
                  <c:v>3.407</c:v>
                </c:pt>
                <c:pt idx="239">
                  <c:v>3.4140000000000001</c:v>
                </c:pt>
                <c:pt idx="240">
                  <c:v>3.4380000000000002</c:v>
                </c:pt>
                <c:pt idx="241">
                  <c:v>3.4380000000000002</c:v>
                </c:pt>
                <c:pt idx="242">
                  <c:v>3.4380000000000002</c:v>
                </c:pt>
                <c:pt idx="243">
                  <c:v>3.4350000000000001</c:v>
                </c:pt>
                <c:pt idx="244">
                  <c:v>3.4220000000000002</c:v>
                </c:pt>
                <c:pt idx="245">
                  <c:v>3.411</c:v>
                </c:pt>
                <c:pt idx="246">
                  <c:v>3.4220000000000002</c:v>
                </c:pt>
                <c:pt idx="247">
                  <c:v>3.4220000000000002</c:v>
                </c:pt>
                <c:pt idx="248">
                  <c:v>3.4220000000000002</c:v>
                </c:pt>
                <c:pt idx="249">
                  <c:v>3.4220000000000002</c:v>
                </c:pt>
                <c:pt idx="250">
                  <c:v>3.4420000000000002</c:v>
                </c:pt>
                <c:pt idx="251">
                  <c:v>3.4409999999999998</c:v>
                </c:pt>
                <c:pt idx="252">
                  <c:v>3.4449999999999998</c:v>
                </c:pt>
                <c:pt idx="253">
                  <c:v>3.4780000000000002</c:v>
                </c:pt>
                <c:pt idx="254">
                  <c:v>3.4670000000000001</c:v>
                </c:pt>
                <c:pt idx="255">
                  <c:v>3.4670000000000001</c:v>
                </c:pt>
                <c:pt idx="256">
                  <c:v>3.4670000000000001</c:v>
                </c:pt>
                <c:pt idx="257">
                  <c:v>3.4670000000000001</c:v>
                </c:pt>
                <c:pt idx="258">
                  <c:v>3.4590000000000001</c:v>
                </c:pt>
                <c:pt idx="259">
                  <c:v>3.4409999999999998</c:v>
                </c:pt>
                <c:pt idx="260">
                  <c:v>3.427</c:v>
                </c:pt>
                <c:pt idx="261">
                  <c:v>3.431</c:v>
                </c:pt>
                <c:pt idx="262">
                  <c:v>3.431</c:v>
                </c:pt>
                <c:pt idx="263">
                  <c:v>3.431</c:v>
                </c:pt>
                <c:pt idx="264">
                  <c:v>3.4220000000000002</c:v>
                </c:pt>
                <c:pt idx="265">
                  <c:v>3.411</c:v>
                </c:pt>
                <c:pt idx="266">
                  <c:v>3.407</c:v>
                </c:pt>
                <c:pt idx="267">
                  <c:v>3.3940000000000001</c:v>
                </c:pt>
                <c:pt idx="268">
                  <c:v>3.3809999999999998</c:v>
                </c:pt>
                <c:pt idx="269">
                  <c:v>3.3809999999999998</c:v>
                </c:pt>
                <c:pt idx="270">
                  <c:v>3.3809999999999998</c:v>
                </c:pt>
                <c:pt idx="271">
                  <c:v>3.383</c:v>
                </c:pt>
                <c:pt idx="272">
                  <c:v>3.3860000000000001</c:v>
                </c:pt>
                <c:pt idx="273">
                  <c:v>3.3839999999999999</c:v>
                </c:pt>
                <c:pt idx="274">
                  <c:v>3.3940000000000001</c:v>
                </c:pt>
                <c:pt idx="275">
                  <c:v>3.383</c:v>
                </c:pt>
                <c:pt idx="276">
                  <c:v>3.383</c:v>
                </c:pt>
                <c:pt idx="277">
                  <c:v>3.383</c:v>
                </c:pt>
                <c:pt idx="278">
                  <c:v>3.3780000000000001</c:v>
                </c:pt>
                <c:pt idx="279">
                  <c:v>3.379</c:v>
                </c:pt>
                <c:pt idx="280">
                  <c:v>3.3849999999999998</c:v>
                </c:pt>
                <c:pt idx="281">
                  <c:v>3.38</c:v>
                </c:pt>
                <c:pt idx="282">
                  <c:v>3.3780000000000001</c:v>
                </c:pt>
                <c:pt idx="283">
                  <c:v>3.3780000000000001</c:v>
                </c:pt>
                <c:pt idx="284">
                  <c:v>3.3780000000000001</c:v>
                </c:pt>
                <c:pt idx="285">
                  <c:v>3.3809999999999998</c:v>
                </c:pt>
                <c:pt idx="286">
                  <c:v>3.3820000000000001</c:v>
                </c:pt>
                <c:pt idx="287">
                  <c:v>3.3929999999999998</c:v>
                </c:pt>
                <c:pt idx="288">
                  <c:v>3.41</c:v>
                </c:pt>
                <c:pt idx="289">
                  <c:v>3.4220000000000002</c:v>
                </c:pt>
                <c:pt idx="290">
                  <c:v>3.4220000000000002</c:v>
                </c:pt>
                <c:pt idx="291">
                  <c:v>3.4220000000000002</c:v>
                </c:pt>
                <c:pt idx="292">
                  <c:v>3.4</c:v>
                </c:pt>
                <c:pt idx="293">
                  <c:v>3.4159999999999999</c:v>
                </c:pt>
                <c:pt idx="294">
                  <c:v>3.41</c:v>
                </c:pt>
                <c:pt idx="295">
                  <c:v>3.3809999999999998</c:v>
                </c:pt>
                <c:pt idx="296">
                  <c:v>3.3769999999999998</c:v>
                </c:pt>
                <c:pt idx="297">
                  <c:v>3.3769999999999998</c:v>
                </c:pt>
                <c:pt idx="298">
                  <c:v>3.3769999999999998</c:v>
                </c:pt>
                <c:pt idx="299">
                  <c:v>3.3610000000000002</c:v>
                </c:pt>
                <c:pt idx="300">
                  <c:v>3.3759999999999999</c:v>
                </c:pt>
                <c:pt idx="301">
                  <c:v>3.3860000000000001</c:v>
                </c:pt>
                <c:pt idx="302">
                  <c:v>3.3769999999999998</c:v>
                </c:pt>
                <c:pt idx="303">
                  <c:v>3.3620000000000001</c:v>
                </c:pt>
                <c:pt idx="304">
                  <c:v>3.3620000000000001</c:v>
                </c:pt>
                <c:pt idx="305">
                  <c:v>3.3620000000000001</c:v>
                </c:pt>
                <c:pt idx="306">
                  <c:v>3.3559999999999999</c:v>
                </c:pt>
                <c:pt idx="307">
                  <c:v>3.3559999999999999</c:v>
                </c:pt>
                <c:pt idx="308">
                  <c:v>3.3420000000000001</c:v>
                </c:pt>
                <c:pt idx="309">
                  <c:v>3.351</c:v>
                </c:pt>
                <c:pt idx="310">
                  <c:v>3.3439999999999999</c:v>
                </c:pt>
                <c:pt idx="311">
                  <c:v>3.3439999999999999</c:v>
                </c:pt>
                <c:pt idx="312">
                  <c:v>3.3439999999999999</c:v>
                </c:pt>
                <c:pt idx="313">
                  <c:v>3.339</c:v>
                </c:pt>
                <c:pt idx="314">
                  <c:v>3.3410000000000002</c:v>
                </c:pt>
                <c:pt idx="315">
                  <c:v>3.3250000000000002</c:v>
                </c:pt>
                <c:pt idx="316">
                  <c:v>3.32</c:v>
                </c:pt>
                <c:pt idx="317">
                  <c:v>3.319</c:v>
                </c:pt>
                <c:pt idx="318">
                  <c:v>3.319</c:v>
                </c:pt>
                <c:pt idx="319">
                  <c:v>3.319</c:v>
                </c:pt>
                <c:pt idx="320">
                  <c:v>3.3079999999999998</c:v>
                </c:pt>
                <c:pt idx="321">
                  <c:v>3.3039999999999998</c:v>
                </c:pt>
                <c:pt idx="322">
                  <c:v>3.2890000000000001</c:v>
                </c:pt>
                <c:pt idx="323">
                  <c:v>3.2749999999999999</c:v>
                </c:pt>
                <c:pt idx="324">
                  <c:v>3.266</c:v>
                </c:pt>
                <c:pt idx="325">
                  <c:v>3.266</c:v>
                </c:pt>
                <c:pt idx="326">
                  <c:v>3.266</c:v>
                </c:pt>
                <c:pt idx="327">
                  <c:v>3.2730000000000001</c:v>
                </c:pt>
                <c:pt idx="328">
                  <c:v>3.2480000000000002</c:v>
                </c:pt>
                <c:pt idx="329">
                  <c:v>3.2559999999999998</c:v>
                </c:pt>
                <c:pt idx="330">
                  <c:v>3.2509999999999999</c:v>
                </c:pt>
                <c:pt idx="331">
                  <c:v>3.254</c:v>
                </c:pt>
                <c:pt idx="332">
                  <c:v>3.254</c:v>
                </c:pt>
                <c:pt idx="333">
                  <c:v>3.254</c:v>
                </c:pt>
                <c:pt idx="334">
                  <c:v>3.2570000000000001</c:v>
                </c:pt>
                <c:pt idx="335">
                  <c:v>3.2549999999999999</c:v>
                </c:pt>
                <c:pt idx="336">
                  <c:v>3.2530000000000001</c:v>
                </c:pt>
                <c:pt idx="337">
                  <c:v>3.2450000000000001</c:v>
                </c:pt>
                <c:pt idx="338">
                  <c:v>3.2410000000000001</c:v>
                </c:pt>
                <c:pt idx="339">
                  <c:v>3.2410000000000001</c:v>
                </c:pt>
                <c:pt idx="340">
                  <c:v>3.2410000000000001</c:v>
                </c:pt>
                <c:pt idx="341">
                  <c:v>3.2509999999999999</c:v>
                </c:pt>
                <c:pt idx="342">
                  <c:v>3.234</c:v>
                </c:pt>
                <c:pt idx="343">
                  <c:v>3.222</c:v>
                </c:pt>
                <c:pt idx="344">
                  <c:v>3.218</c:v>
                </c:pt>
                <c:pt idx="345">
                  <c:v>3.218</c:v>
                </c:pt>
                <c:pt idx="346">
                  <c:v>3.218</c:v>
                </c:pt>
                <c:pt idx="347">
                  <c:v>3.218</c:v>
                </c:pt>
                <c:pt idx="348">
                  <c:v>3.2160000000000002</c:v>
                </c:pt>
                <c:pt idx="349">
                  <c:v>3.2120000000000002</c:v>
                </c:pt>
                <c:pt idx="350">
                  <c:v>3.21</c:v>
                </c:pt>
                <c:pt idx="351">
                  <c:v>3.2149999999999999</c:v>
                </c:pt>
                <c:pt idx="352">
                  <c:v>3.2149999999999999</c:v>
                </c:pt>
                <c:pt idx="353">
                  <c:v>3.2149999999999999</c:v>
                </c:pt>
                <c:pt idx="354">
                  <c:v>3.2149999999999999</c:v>
                </c:pt>
                <c:pt idx="355">
                  <c:v>3.206</c:v>
                </c:pt>
                <c:pt idx="356">
                  <c:v>3.2029999999999998</c:v>
                </c:pt>
                <c:pt idx="357">
                  <c:v>3.1859999999999999</c:v>
                </c:pt>
                <c:pt idx="358">
                  <c:v>3.1819999999999999</c:v>
                </c:pt>
                <c:pt idx="359">
                  <c:v>3.1869999999999998</c:v>
                </c:pt>
                <c:pt idx="360">
                  <c:v>3.1869999999999998</c:v>
                </c:pt>
                <c:pt idx="361">
                  <c:v>3.1869999999999998</c:v>
                </c:pt>
                <c:pt idx="362">
                  <c:v>3.1829999999999998</c:v>
                </c:pt>
                <c:pt idx="363">
                  <c:v>3.1589999999999998</c:v>
                </c:pt>
                <c:pt idx="364">
                  <c:v>3.1339999999999999</c:v>
                </c:pt>
                <c:pt idx="365">
                  <c:v>3.1160000000000001</c:v>
                </c:pt>
                <c:pt idx="366">
                  <c:v>3.2309999999999999</c:v>
                </c:pt>
                <c:pt idx="367">
                  <c:v>3.2309999999999999</c:v>
                </c:pt>
                <c:pt idx="368">
                  <c:v>3.2309999999999999</c:v>
                </c:pt>
                <c:pt idx="369">
                  <c:v>3.2269999999999999</c:v>
                </c:pt>
                <c:pt idx="370">
                  <c:v>3.2320000000000002</c:v>
                </c:pt>
                <c:pt idx="371">
                  <c:v>3.254</c:v>
                </c:pt>
                <c:pt idx="372">
                  <c:v>3.28</c:v>
                </c:pt>
                <c:pt idx="373">
                  <c:v>3.28</c:v>
                </c:pt>
                <c:pt idx="374">
                  <c:v>3.28</c:v>
                </c:pt>
                <c:pt idx="375">
                  <c:v>3.28</c:v>
                </c:pt>
                <c:pt idx="376">
                  <c:v>3.2650000000000001</c:v>
                </c:pt>
                <c:pt idx="377">
                  <c:v>3.2679999999999998</c:v>
                </c:pt>
                <c:pt idx="378">
                  <c:v>3.2639999999999998</c:v>
                </c:pt>
                <c:pt idx="379">
                  <c:v>3.294</c:v>
                </c:pt>
                <c:pt idx="380">
                  <c:v>3.2909999999999999</c:v>
                </c:pt>
                <c:pt idx="381">
                  <c:v>3.2909999999999999</c:v>
                </c:pt>
                <c:pt idx="382">
                  <c:v>3.2909999999999999</c:v>
                </c:pt>
                <c:pt idx="383">
                  <c:v>3.2879999999999998</c:v>
                </c:pt>
                <c:pt idx="384">
                  <c:v>3.3</c:v>
                </c:pt>
                <c:pt idx="385">
                  <c:v>3.3</c:v>
                </c:pt>
                <c:pt idx="386">
                  <c:v>3.298</c:v>
                </c:pt>
                <c:pt idx="387">
                  <c:v>3.286</c:v>
                </c:pt>
                <c:pt idx="388">
                  <c:v>3.286</c:v>
                </c:pt>
                <c:pt idx="389">
                  <c:v>3.286</c:v>
                </c:pt>
                <c:pt idx="390">
                  <c:v>3.282</c:v>
                </c:pt>
                <c:pt idx="391">
                  <c:v>3.2589999999999999</c:v>
                </c:pt>
                <c:pt idx="392">
                  <c:v>3.2530000000000001</c:v>
                </c:pt>
                <c:pt idx="393">
                  <c:v>3.26</c:v>
                </c:pt>
                <c:pt idx="394">
                  <c:v>3.2490000000000001</c:v>
                </c:pt>
                <c:pt idx="395">
                  <c:v>3.2490000000000001</c:v>
                </c:pt>
                <c:pt idx="396">
                  <c:v>3.2490000000000001</c:v>
                </c:pt>
                <c:pt idx="397">
                  <c:v>3.2440000000000002</c:v>
                </c:pt>
                <c:pt idx="398">
                  <c:v>3.2370000000000001</c:v>
                </c:pt>
                <c:pt idx="399">
                  <c:v>3.2570000000000001</c:v>
                </c:pt>
                <c:pt idx="400">
                  <c:v>3.2650000000000001</c:v>
                </c:pt>
                <c:pt idx="401">
                  <c:v>3.2709999999999999</c:v>
                </c:pt>
                <c:pt idx="402">
                  <c:v>3.2709999999999999</c:v>
                </c:pt>
                <c:pt idx="403">
                  <c:v>3.2709999999999999</c:v>
                </c:pt>
                <c:pt idx="404">
                  <c:v>3.2679999999999998</c:v>
                </c:pt>
                <c:pt idx="405">
                  <c:v>3.2639999999999998</c:v>
                </c:pt>
                <c:pt idx="406">
                  <c:v>3.2639999999999998</c:v>
                </c:pt>
                <c:pt idx="407">
                  <c:v>3.28</c:v>
                </c:pt>
                <c:pt idx="408">
                  <c:v>3.28</c:v>
                </c:pt>
                <c:pt idx="409">
                  <c:v>3.28</c:v>
                </c:pt>
                <c:pt idx="410">
                  <c:v>3.28</c:v>
                </c:pt>
                <c:pt idx="411">
                  <c:v>3.306</c:v>
                </c:pt>
                <c:pt idx="412">
                  <c:v>3.2989999999999999</c:v>
                </c:pt>
                <c:pt idx="413">
                  <c:v>3.2869999999999999</c:v>
                </c:pt>
                <c:pt idx="414">
                  <c:v>3.3119999999999998</c:v>
                </c:pt>
                <c:pt idx="415">
                  <c:v>3.3180000000000001</c:v>
                </c:pt>
                <c:pt idx="416">
                  <c:v>3.3180000000000001</c:v>
                </c:pt>
                <c:pt idx="417">
                  <c:v>3.3180000000000001</c:v>
                </c:pt>
                <c:pt idx="418">
                  <c:v>3.3319999999999999</c:v>
                </c:pt>
                <c:pt idx="419">
                  <c:v>3.3290000000000002</c:v>
                </c:pt>
                <c:pt idx="420">
                  <c:v>3.3220000000000001</c:v>
                </c:pt>
                <c:pt idx="421">
                  <c:v>3.3039999999999998</c:v>
                </c:pt>
                <c:pt idx="422">
                  <c:v>3.3159999999999998</c:v>
                </c:pt>
                <c:pt idx="423">
                  <c:v>3.3159999999999998</c:v>
                </c:pt>
                <c:pt idx="424">
                  <c:v>3.3159999999999998</c:v>
                </c:pt>
                <c:pt idx="425">
                  <c:v>3.3090000000000002</c:v>
                </c:pt>
                <c:pt idx="426">
                  <c:v>3.2989999999999999</c:v>
                </c:pt>
                <c:pt idx="427">
                  <c:v>3.2890000000000001</c:v>
                </c:pt>
                <c:pt idx="428">
                  <c:v>3.2970000000000002</c:v>
                </c:pt>
                <c:pt idx="429">
                  <c:v>3.2890000000000001</c:v>
                </c:pt>
                <c:pt idx="430">
                  <c:v>3.2890000000000001</c:v>
                </c:pt>
                <c:pt idx="431">
                  <c:v>3.2890000000000001</c:v>
                </c:pt>
                <c:pt idx="432">
                  <c:v>3.3029999999999999</c:v>
                </c:pt>
                <c:pt idx="433">
                  <c:v>3.3029999999999999</c:v>
                </c:pt>
                <c:pt idx="434">
                  <c:v>3.2949999999999999</c:v>
                </c:pt>
                <c:pt idx="435">
                  <c:v>3.31</c:v>
                </c:pt>
                <c:pt idx="436">
                  <c:v>3.3250000000000002</c:v>
                </c:pt>
                <c:pt idx="437">
                  <c:v>3.3250000000000002</c:v>
                </c:pt>
                <c:pt idx="438">
                  <c:v>3.3250000000000002</c:v>
                </c:pt>
                <c:pt idx="439">
                  <c:v>3.3420000000000001</c:v>
                </c:pt>
                <c:pt idx="440">
                  <c:v>3.33</c:v>
                </c:pt>
                <c:pt idx="441">
                  <c:v>3.3340000000000001</c:v>
                </c:pt>
                <c:pt idx="442">
                  <c:v>3.3330000000000002</c:v>
                </c:pt>
                <c:pt idx="443">
                  <c:v>3.3330000000000002</c:v>
                </c:pt>
                <c:pt idx="444">
                  <c:v>3.3330000000000002</c:v>
                </c:pt>
                <c:pt idx="445">
                  <c:v>3.3330000000000002</c:v>
                </c:pt>
                <c:pt idx="446">
                  <c:v>3.32</c:v>
                </c:pt>
                <c:pt idx="447">
                  <c:v>3.3090000000000002</c:v>
                </c:pt>
                <c:pt idx="448">
                  <c:v>3.2989999999999999</c:v>
                </c:pt>
                <c:pt idx="449">
                  <c:v>3.286</c:v>
                </c:pt>
                <c:pt idx="450">
                  <c:v>3.2839999999999998</c:v>
                </c:pt>
                <c:pt idx="451">
                  <c:v>3.2839999999999998</c:v>
                </c:pt>
                <c:pt idx="452">
                  <c:v>3.2839999999999998</c:v>
                </c:pt>
                <c:pt idx="453">
                  <c:v>3.2909999999999999</c:v>
                </c:pt>
                <c:pt idx="454">
                  <c:v>3.3039999999999998</c:v>
                </c:pt>
                <c:pt idx="455">
                  <c:v>3.2869999999999999</c:v>
                </c:pt>
                <c:pt idx="456">
                  <c:v>3.2869999999999999</c:v>
                </c:pt>
                <c:pt idx="457">
                  <c:v>3.2810000000000001</c:v>
                </c:pt>
                <c:pt idx="458">
                  <c:v>3.2810000000000001</c:v>
                </c:pt>
                <c:pt idx="459">
                  <c:v>3.2810000000000001</c:v>
                </c:pt>
                <c:pt idx="460">
                  <c:v>3.2650000000000001</c:v>
                </c:pt>
                <c:pt idx="461">
                  <c:v>3.2519999999999998</c:v>
                </c:pt>
                <c:pt idx="462">
                  <c:v>3.2559999999999998</c:v>
                </c:pt>
                <c:pt idx="463">
                  <c:v>3.262</c:v>
                </c:pt>
                <c:pt idx="464">
                  <c:v>3.2549999999999999</c:v>
                </c:pt>
                <c:pt idx="465">
                  <c:v>3.2549999999999999</c:v>
                </c:pt>
                <c:pt idx="466">
                  <c:v>3.2549999999999999</c:v>
                </c:pt>
                <c:pt idx="467">
                  <c:v>3.24</c:v>
                </c:pt>
                <c:pt idx="468">
                  <c:v>3.2410000000000001</c:v>
                </c:pt>
                <c:pt idx="469">
                  <c:v>3.2509999999999999</c:v>
                </c:pt>
                <c:pt idx="470">
                  <c:v>3.246</c:v>
                </c:pt>
                <c:pt idx="471">
                  <c:v>3.2469999999999999</c:v>
                </c:pt>
                <c:pt idx="472">
                  <c:v>3.2469999999999999</c:v>
                </c:pt>
                <c:pt idx="473">
                  <c:v>3.2469999999999999</c:v>
                </c:pt>
                <c:pt idx="474">
                  <c:v>3.246</c:v>
                </c:pt>
                <c:pt idx="475">
                  <c:v>3.2519999999999998</c:v>
                </c:pt>
                <c:pt idx="476">
                  <c:v>3.2650000000000001</c:v>
                </c:pt>
                <c:pt idx="477">
                  <c:v>3.2610000000000001</c:v>
                </c:pt>
                <c:pt idx="478">
                  <c:v>3.2610000000000001</c:v>
                </c:pt>
                <c:pt idx="479">
                  <c:v>3.2610000000000001</c:v>
                </c:pt>
                <c:pt idx="480">
                  <c:v>3.2610000000000001</c:v>
                </c:pt>
                <c:pt idx="481">
                  <c:v>3.2509999999999999</c:v>
                </c:pt>
                <c:pt idx="482">
                  <c:v>3.2839999999999998</c:v>
                </c:pt>
                <c:pt idx="483">
                  <c:v>3.2789999999999999</c:v>
                </c:pt>
                <c:pt idx="484">
                  <c:v>3.2959999999999998</c:v>
                </c:pt>
                <c:pt idx="485">
                  <c:v>3.2829999999999999</c:v>
                </c:pt>
                <c:pt idx="486">
                  <c:v>3.2829999999999999</c:v>
                </c:pt>
                <c:pt idx="487">
                  <c:v>3.2829999999999999</c:v>
                </c:pt>
                <c:pt idx="488">
                  <c:v>3.2829999999999999</c:v>
                </c:pt>
                <c:pt idx="489">
                  <c:v>3.2730000000000001</c:v>
                </c:pt>
                <c:pt idx="490">
                  <c:v>3.2639999999999998</c:v>
                </c:pt>
                <c:pt idx="491">
                  <c:v>3.2639999999999998</c:v>
                </c:pt>
                <c:pt idx="492">
                  <c:v>3.2549999999999999</c:v>
                </c:pt>
                <c:pt idx="493">
                  <c:v>3.2549999999999999</c:v>
                </c:pt>
                <c:pt idx="494">
                  <c:v>3.2549999999999999</c:v>
                </c:pt>
                <c:pt idx="495">
                  <c:v>3.2589999999999999</c:v>
                </c:pt>
                <c:pt idx="496">
                  <c:v>3.242</c:v>
                </c:pt>
                <c:pt idx="497">
                  <c:v>3.2469999999999999</c:v>
                </c:pt>
                <c:pt idx="498">
                  <c:v>3.2480000000000002</c:v>
                </c:pt>
                <c:pt idx="499">
                  <c:v>3.2530000000000001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69-4748-990A-24D9BAAAD28F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43845</c:v>
                </c:pt>
                <c:pt idx="1">
                  <c:v>43846</c:v>
                </c:pt>
                <c:pt idx="2">
                  <c:v>43847</c:v>
                </c:pt>
                <c:pt idx="3">
                  <c:v>43848</c:v>
                </c:pt>
                <c:pt idx="4">
                  <c:v>43849</c:v>
                </c:pt>
                <c:pt idx="5">
                  <c:v>43850</c:v>
                </c:pt>
                <c:pt idx="6">
                  <c:v>43851</c:v>
                </c:pt>
                <c:pt idx="7">
                  <c:v>43852</c:v>
                </c:pt>
                <c:pt idx="8">
                  <c:v>43853</c:v>
                </c:pt>
                <c:pt idx="9">
                  <c:v>43854</c:v>
                </c:pt>
                <c:pt idx="10">
                  <c:v>43855</c:v>
                </c:pt>
                <c:pt idx="11">
                  <c:v>43856</c:v>
                </c:pt>
                <c:pt idx="12">
                  <c:v>43857</c:v>
                </c:pt>
                <c:pt idx="13">
                  <c:v>43858</c:v>
                </c:pt>
                <c:pt idx="14">
                  <c:v>43859</c:v>
                </c:pt>
                <c:pt idx="15">
                  <c:v>43860</c:v>
                </c:pt>
                <c:pt idx="16">
                  <c:v>43861</c:v>
                </c:pt>
                <c:pt idx="17">
                  <c:v>43862</c:v>
                </c:pt>
                <c:pt idx="18">
                  <c:v>43863</c:v>
                </c:pt>
                <c:pt idx="19">
                  <c:v>43864</c:v>
                </c:pt>
                <c:pt idx="20">
                  <c:v>43865</c:v>
                </c:pt>
                <c:pt idx="21">
                  <c:v>43866</c:v>
                </c:pt>
                <c:pt idx="22">
                  <c:v>43867</c:v>
                </c:pt>
                <c:pt idx="23">
                  <c:v>43868</c:v>
                </c:pt>
                <c:pt idx="24">
                  <c:v>43869</c:v>
                </c:pt>
                <c:pt idx="25">
                  <c:v>43870</c:v>
                </c:pt>
                <c:pt idx="26">
                  <c:v>43871</c:v>
                </c:pt>
                <c:pt idx="27">
                  <c:v>43872</c:v>
                </c:pt>
                <c:pt idx="28">
                  <c:v>43873</c:v>
                </c:pt>
                <c:pt idx="29">
                  <c:v>43874</c:v>
                </c:pt>
                <c:pt idx="30">
                  <c:v>43875</c:v>
                </c:pt>
                <c:pt idx="31">
                  <c:v>43876</c:v>
                </c:pt>
                <c:pt idx="32">
                  <c:v>43877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43883</c:v>
                </c:pt>
                <c:pt idx="39">
                  <c:v>43884</c:v>
                </c:pt>
                <c:pt idx="40">
                  <c:v>43885</c:v>
                </c:pt>
                <c:pt idx="41">
                  <c:v>43886</c:v>
                </c:pt>
                <c:pt idx="42">
                  <c:v>43887</c:v>
                </c:pt>
                <c:pt idx="43">
                  <c:v>43888</c:v>
                </c:pt>
                <c:pt idx="44">
                  <c:v>43889</c:v>
                </c:pt>
                <c:pt idx="45">
                  <c:v>43890</c:v>
                </c:pt>
                <c:pt idx="46">
                  <c:v>43891</c:v>
                </c:pt>
                <c:pt idx="47">
                  <c:v>43892</c:v>
                </c:pt>
                <c:pt idx="48">
                  <c:v>43893</c:v>
                </c:pt>
                <c:pt idx="49">
                  <c:v>43894</c:v>
                </c:pt>
                <c:pt idx="50">
                  <c:v>43895</c:v>
                </c:pt>
                <c:pt idx="51">
                  <c:v>43896</c:v>
                </c:pt>
                <c:pt idx="52">
                  <c:v>43897</c:v>
                </c:pt>
                <c:pt idx="53">
                  <c:v>43898</c:v>
                </c:pt>
                <c:pt idx="54">
                  <c:v>43899</c:v>
                </c:pt>
                <c:pt idx="55">
                  <c:v>43900</c:v>
                </c:pt>
                <c:pt idx="56">
                  <c:v>43901</c:v>
                </c:pt>
                <c:pt idx="57">
                  <c:v>43902</c:v>
                </c:pt>
                <c:pt idx="58">
                  <c:v>43903</c:v>
                </c:pt>
                <c:pt idx="59">
                  <c:v>43904</c:v>
                </c:pt>
                <c:pt idx="60">
                  <c:v>43905</c:v>
                </c:pt>
                <c:pt idx="61">
                  <c:v>43906</c:v>
                </c:pt>
                <c:pt idx="62">
                  <c:v>43907</c:v>
                </c:pt>
                <c:pt idx="63">
                  <c:v>43908</c:v>
                </c:pt>
                <c:pt idx="64">
                  <c:v>43909</c:v>
                </c:pt>
                <c:pt idx="65">
                  <c:v>43910</c:v>
                </c:pt>
                <c:pt idx="66">
                  <c:v>43911</c:v>
                </c:pt>
                <c:pt idx="67">
                  <c:v>43912</c:v>
                </c:pt>
                <c:pt idx="68">
                  <c:v>43913</c:v>
                </c:pt>
                <c:pt idx="69">
                  <c:v>43914</c:v>
                </c:pt>
                <c:pt idx="70">
                  <c:v>43915</c:v>
                </c:pt>
                <c:pt idx="71">
                  <c:v>43916</c:v>
                </c:pt>
                <c:pt idx="72">
                  <c:v>43917</c:v>
                </c:pt>
                <c:pt idx="73">
                  <c:v>43918</c:v>
                </c:pt>
                <c:pt idx="74">
                  <c:v>43919</c:v>
                </c:pt>
                <c:pt idx="75">
                  <c:v>43920</c:v>
                </c:pt>
                <c:pt idx="76">
                  <c:v>43921</c:v>
                </c:pt>
                <c:pt idx="77">
                  <c:v>43922</c:v>
                </c:pt>
                <c:pt idx="78">
                  <c:v>43923</c:v>
                </c:pt>
                <c:pt idx="79">
                  <c:v>43924</c:v>
                </c:pt>
                <c:pt idx="80">
                  <c:v>43925</c:v>
                </c:pt>
                <c:pt idx="81">
                  <c:v>43926</c:v>
                </c:pt>
                <c:pt idx="82">
                  <c:v>43927</c:v>
                </c:pt>
                <c:pt idx="83">
                  <c:v>43928</c:v>
                </c:pt>
                <c:pt idx="84">
                  <c:v>43929</c:v>
                </c:pt>
                <c:pt idx="85">
                  <c:v>43930</c:v>
                </c:pt>
                <c:pt idx="86">
                  <c:v>43931</c:v>
                </c:pt>
                <c:pt idx="87">
                  <c:v>43932</c:v>
                </c:pt>
                <c:pt idx="88">
                  <c:v>43933</c:v>
                </c:pt>
                <c:pt idx="89">
                  <c:v>43934</c:v>
                </c:pt>
                <c:pt idx="90">
                  <c:v>43935</c:v>
                </c:pt>
                <c:pt idx="91">
                  <c:v>43936</c:v>
                </c:pt>
                <c:pt idx="92">
                  <c:v>43937</c:v>
                </c:pt>
                <c:pt idx="93">
                  <c:v>43938</c:v>
                </c:pt>
                <c:pt idx="94">
                  <c:v>43939</c:v>
                </c:pt>
                <c:pt idx="95">
                  <c:v>43940</c:v>
                </c:pt>
                <c:pt idx="96">
                  <c:v>43941</c:v>
                </c:pt>
                <c:pt idx="97">
                  <c:v>43942</c:v>
                </c:pt>
                <c:pt idx="98">
                  <c:v>43943</c:v>
                </c:pt>
                <c:pt idx="99">
                  <c:v>43944</c:v>
                </c:pt>
                <c:pt idx="100">
                  <c:v>43945</c:v>
                </c:pt>
                <c:pt idx="101">
                  <c:v>43946</c:v>
                </c:pt>
                <c:pt idx="102">
                  <c:v>43947</c:v>
                </c:pt>
                <c:pt idx="103">
                  <c:v>43948</c:v>
                </c:pt>
                <c:pt idx="104">
                  <c:v>43949</c:v>
                </c:pt>
                <c:pt idx="105">
                  <c:v>43950</c:v>
                </c:pt>
                <c:pt idx="106">
                  <c:v>43951</c:v>
                </c:pt>
                <c:pt idx="107">
                  <c:v>43952</c:v>
                </c:pt>
                <c:pt idx="108">
                  <c:v>43953</c:v>
                </c:pt>
                <c:pt idx="109">
                  <c:v>43954</c:v>
                </c:pt>
                <c:pt idx="110">
                  <c:v>43955</c:v>
                </c:pt>
                <c:pt idx="111">
                  <c:v>43956</c:v>
                </c:pt>
                <c:pt idx="112">
                  <c:v>43957</c:v>
                </c:pt>
                <c:pt idx="113">
                  <c:v>43958</c:v>
                </c:pt>
                <c:pt idx="114">
                  <c:v>43959</c:v>
                </c:pt>
                <c:pt idx="115">
                  <c:v>43960</c:v>
                </c:pt>
                <c:pt idx="116">
                  <c:v>43961</c:v>
                </c:pt>
                <c:pt idx="117">
                  <c:v>43962</c:v>
                </c:pt>
                <c:pt idx="118">
                  <c:v>43963</c:v>
                </c:pt>
                <c:pt idx="119">
                  <c:v>43964</c:v>
                </c:pt>
                <c:pt idx="120">
                  <c:v>43965</c:v>
                </c:pt>
                <c:pt idx="121">
                  <c:v>43966</c:v>
                </c:pt>
                <c:pt idx="122">
                  <c:v>43967</c:v>
                </c:pt>
                <c:pt idx="123">
                  <c:v>43968</c:v>
                </c:pt>
                <c:pt idx="124">
                  <c:v>43969</c:v>
                </c:pt>
                <c:pt idx="125">
                  <c:v>43970</c:v>
                </c:pt>
                <c:pt idx="126">
                  <c:v>43971</c:v>
                </c:pt>
                <c:pt idx="127">
                  <c:v>43972</c:v>
                </c:pt>
                <c:pt idx="128">
                  <c:v>43973</c:v>
                </c:pt>
                <c:pt idx="129">
                  <c:v>43974</c:v>
                </c:pt>
                <c:pt idx="130">
                  <c:v>43975</c:v>
                </c:pt>
                <c:pt idx="131">
                  <c:v>43976</c:v>
                </c:pt>
                <c:pt idx="132">
                  <c:v>43977</c:v>
                </c:pt>
                <c:pt idx="133">
                  <c:v>43978</c:v>
                </c:pt>
                <c:pt idx="134">
                  <c:v>43979</c:v>
                </c:pt>
                <c:pt idx="135">
                  <c:v>43980</c:v>
                </c:pt>
                <c:pt idx="136">
                  <c:v>43981</c:v>
                </c:pt>
                <c:pt idx="137">
                  <c:v>43982</c:v>
                </c:pt>
                <c:pt idx="138">
                  <c:v>43983</c:v>
                </c:pt>
                <c:pt idx="139">
                  <c:v>43984</c:v>
                </c:pt>
                <c:pt idx="140">
                  <c:v>43985</c:v>
                </c:pt>
                <c:pt idx="141">
                  <c:v>43986</c:v>
                </c:pt>
                <c:pt idx="142">
                  <c:v>43987</c:v>
                </c:pt>
                <c:pt idx="143">
                  <c:v>43988</c:v>
                </c:pt>
                <c:pt idx="144">
                  <c:v>43989</c:v>
                </c:pt>
                <c:pt idx="145">
                  <c:v>43990</c:v>
                </c:pt>
                <c:pt idx="146">
                  <c:v>43991</c:v>
                </c:pt>
                <c:pt idx="147">
                  <c:v>43992</c:v>
                </c:pt>
                <c:pt idx="148">
                  <c:v>43993</c:v>
                </c:pt>
                <c:pt idx="149">
                  <c:v>43994</c:v>
                </c:pt>
                <c:pt idx="150">
                  <c:v>43995</c:v>
                </c:pt>
                <c:pt idx="151">
                  <c:v>43996</c:v>
                </c:pt>
                <c:pt idx="152">
                  <c:v>43997</c:v>
                </c:pt>
                <c:pt idx="153">
                  <c:v>43998</c:v>
                </c:pt>
                <c:pt idx="154">
                  <c:v>43999</c:v>
                </c:pt>
                <c:pt idx="155">
                  <c:v>44000</c:v>
                </c:pt>
                <c:pt idx="156">
                  <c:v>44001</c:v>
                </c:pt>
                <c:pt idx="157">
                  <c:v>44002</c:v>
                </c:pt>
                <c:pt idx="158">
                  <c:v>44003</c:v>
                </c:pt>
                <c:pt idx="159">
                  <c:v>44004</c:v>
                </c:pt>
                <c:pt idx="160">
                  <c:v>44005</c:v>
                </c:pt>
                <c:pt idx="161">
                  <c:v>44006</c:v>
                </c:pt>
                <c:pt idx="162">
                  <c:v>44007</c:v>
                </c:pt>
                <c:pt idx="163">
                  <c:v>44008</c:v>
                </c:pt>
                <c:pt idx="164">
                  <c:v>44009</c:v>
                </c:pt>
                <c:pt idx="165">
                  <c:v>44010</c:v>
                </c:pt>
                <c:pt idx="166">
                  <c:v>44011</c:v>
                </c:pt>
                <c:pt idx="167">
                  <c:v>44012</c:v>
                </c:pt>
                <c:pt idx="168">
                  <c:v>44013</c:v>
                </c:pt>
                <c:pt idx="169">
                  <c:v>44014</c:v>
                </c:pt>
                <c:pt idx="170">
                  <c:v>44015</c:v>
                </c:pt>
                <c:pt idx="171">
                  <c:v>44016</c:v>
                </c:pt>
                <c:pt idx="172">
                  <c:v>44017</c:v>
                </c:pt>
                <c:pt idx="173">
                  <c:v>44018</c:v>
                </c:pt>
                <c:pt idx="174">
                  <c:v>44019</c:v>
                </c:pt>
                <c:pt idx="175">
                  <c:v>44020</c:v>
                </c:pt>
                <c:pt idx="176">
                  <c:v>44021</c:v>
                </c:pt>
                <c:pt idx="177">
                  <c:v>44022</c:v>
                </c:pt>
                <c:pt idx="178">
                  <c:v>44023</c:v>
                </c:pt>
                <c:pt idx="179">
                  <c:v>44024</c:v>
                </c:pt>
                <c:pt idx="180">
                  <c:v>44025</c:v>
                </c:pt>
                <c:pt idx="181">
                  <c:v>44026</c:v>
                </c:pt>
                <c:pt idx="182">
                  <c:v>44027</c:v>
                </c:pt>
                <c:pt idx="183">
                  <c:v>44028</c:v>
                </c:pt>
                <c:pt idx="184">
                  <c:v>44029</c:v>
                </c:pt>
                <c:pt idx="185">
                  <c:v>44030</c:v>
                </c:pt>
                <c:pt idx="186">
                  <c:v>44031</c:v>
                </c:pt>
                <c:pt idx="187">
                  <c:v>44032</c:v>
                </c:pt>
                <c:pt idx="188">
                  <c:v>44033</c:v>
                </c:pt>
                <c:pt idx="189">
                  <c:v>44034</c:v>
                </c:pt>
                <c:pt idx="190">
                  <c:v>44035</c:v>
                </c:pt>
                <c:pt idx="191">
                  <c:v>44036</c:v>
                </c:pt>
                <c:pt idx="192">
                  <c:v>44037</c:v>
                </c:pt>
                <c:pt idx="193">
                  <c:v>44038</c:v>
                </c:pt>
                <c:pt idx="194">
                  <c:v>44039</c:v>
                </c:pt>
                <c:pt idx="195">
                  <c:v>44040</c:v>
                </c:pt>
                <c:pt idx="196">
                  <c:v>44041</c:v>
                </c:pt>
                <c:pt idx="197">
                  <c:v>44042</c:v>
                </c:pt>
                <c:pt idx="198">
                  <c:v>44043</c:v>
                </c:pt>
                <c:pt idx="199">
                  <c:v>44044</c:v>
                </c:pt>
                <c:pt idx="200">
                  <c:v>44045</c:v>
                </c:pt>
                <c:pt idx="201">
                  <c:v>44046</c:v>
                </c:pt>
                <c:pt idx="202">
                  <c:v>44047</c:v>
                </c:pt>
                <c:pt idx="203">
                  <c:v>44048</c:v>
                </c:pt>
                <c:pt idx="204">
                  <c:v>44049</c:v>
                </c:pt>
                <c:pt idx="205">
                  <c:v>44050</c:v>
                </c:pt>
                <c:pt idx="206">
                  <c:v>44051</c:v>
                </c:pt>
                <c:pt idx="207">
                  <c:v>44052</c:v>
                </c:pt>
                <c:pt idx="208">
                  <c:v>44053</c:v>
                </c:pt>
                <c:pt idx="209">
                  <c:v>44054</c:v>
                </c:pt>
                <c:pt idx="210">
                  <c:v>44055</c:v>
                </c:pt>
                <c:pt idx="211">
                  <c:v>44056</c:v>
                </c:pt>
                <c:pt idx="212">
                  <c:v>44057</c:v>
                </c:pt>
                <c:pt idx="213">
                  <c:v>44058</c:v>
                </c:pt>
                <c:pt idx="214">
                  <c:v>44059</c:v>
                </c:pt>
                <c:pt idx="215">
                  <c:v>44060</c:v>
                </c:pt>
                <c:pt idx="216">
                  <c:v>44061</c:v>
                </c:pt>
                <c:pt idx="217">
                  <c:v>44062</c:v>
                </c:pt>
                <c:pt idx="218">
                  <c:v>44063</c:v>
                </c:pt>
                <c:pt idx="219">
                  <c:v>44064</c:v>
                </c:pt>
                <c:pt idx="220">
                  <c:v>44065</c:v>
                </c:pt>
                <c:pt idx="221">
                  <c:v>44066</c:v>
                </c:pt>
                <c:pt idx="222">
                  <c:v>44067</c:v>
                </c:pt>
                <c:pt idx="223">
                  <c:v>44068</c:v>
                </c:pt>
                <c:pt idx="224">
                  <c:v>44069</c:v>
                </c:pt>
                <c:pt idx="225">
                  <c:v>44070</c:v>
                </c:pt>
                <c:pt idx="226">
                  <c:v>44071</c:v>
                </c:pt>
                <c:pt idx="227">
                  <c:v>44072</c:v>
                </c:pt>
                <c:pt idx="228">
                  <c:v>44073</c:v>
                </c:pt>
                <c:pt idx="229">
                  <c:v>44074</c:v>
                </c:pt>
                <c:pt idx="230">
                  <c:v>44075</c:v>
                </c:pt>
                <c:pt idx="231">
                  <c:v>44076</c:v>
                </c:pt>
                <c:pt idx="232">
                  <c:v>44077</c:v>
                </c:pt>
                <c:pt idx="233">
                  <c:v>44078</c:v>
                </c:pt>
                <c:pt idx="234">
                  <c:v>44079</c:v>
                </c:pt>
                <c:pt idx="235">
                  <c:v>44080</c:v>
                </c:pt>
                <c:pt idx="236">
                  <c:v>44081</c:v>
                </c:pt>
                <c:pt idx="237">
                  <c:v>44082</c:v>
                </c:pt>
                <c:pt idx="238">
                  <c:v>44083</c:v>
                </c:pt>
                <c:pt idx="239">
                  <c:v>44084</c:v>
                </c:pt>
                <c:pt idx="240">
                  <c:v>44085</c:v>
                </c:pt>
                <c:pt idx="241">
                  <c:v>44086</c:v>
                </c:pt>
                <c:pt idx="242">
                  <c:v>44087</c:v>
                </c:pt>
                <c:pt idx="243">
                  <c:v>44088</c:v>
                </c:pt>
                <c:pt idx="244">
                  <c:v>44089</c:v>
                </c:pt>
                <c:pt idx="245">
                  <c:v>44090</c:v>
                </c:pt>
                <c:pt idx="246">
                  <c:v>44091</c:v>
                </c:pt>
                <c:pt idx="247">
                  <c:v>44092</c:v>
                </c:pt>
                <c:pt idx="248">
                  <c:v>44093</c:v>
                </c:pt>
                <c:pt idx="249">
                  <c:v>44094</c:v>
                </c:pt>
                <c:pt idx="250">
                  <c:v>44095</c:v>
                </c:pt>
                <c:pt idx="251">
                  <c:v>44096</c:v>
                </c:pt>
                <c:pt idx="252">
                  <c:v>44097</c:v>
                </c:pt>
                <c:pt idx="253">
                  <c:v>44098</c:v>
                </c:pt>
                <c:pt idx="254">
                  <c:v>44099</c:v>
                </c:pt>
                <c:pt idx="255">
                  <c:v>44100</c:v>
                </c:pt>
                <c:pt idx="256">
                  <c:v>44101</c:v>
                </c:pt>
                <c:pt idx="257">
                  <c:v>44102</c:v>
                </c:pt>
                <c:pt idx="258">
                  <c:v>44103</c:v>
                </c:pt>
                <c:pt idx="259">
                  <c:v>44104</c:v>
                </c:pt>
                <c:pt idx="260">
                  <c:v>44105</c:v>
                </c:pt>
                <c:pt idx="261">
                  <c:v>44106</c:v>
                </c:pt>
                <c:pt idx="262">
                  <c:v>44107</c:v>
                </c:pt>
                <c:pt idx="263">
                  <c:v>44108</c:v>
                </c:pt>
                <c:pt idx="264">
                  <c:v>44109</c:v>
                </c:pt>
                <c:pt idx="265">
                  <c:v>44110</c:v>
                </c:pt>
                <c:pt idx="266">
                  <c:v>44111</c:v>
                </c:pt>
                <c:pt idx="267">
                  <c:v>44112</c:v>
                </c:pt>
                <c:pt idx="268">
                  <c:v>44113</c:v>
                </c:pt>
                <c:pt idx="269">
                  <c:v>44114</c:v>
                </c:pt>
                <c:pt idx="270">
                  <c:v>44115</c:v>
                </c:pt>
                <c:pt idx="271">
                  <c:v>44116</c:v>
                </c:pt>
                <c:pt idx="272">
                  <c:v>44117</c:v>
                </c:pt>
                <c:pt idx="273">
                  <c:v>44118</c:v>
                </c:pt>
                <c:pt idx="274">
                  <c:v>44119</c:v>
                </c:pt>
                <c:pt idx="275">
                  <c:v>44120</c:v>
                </c:pt>
                <c:pt idx="276">
                  <c:v>44121</c:v>
                </c:pt>
                <c:pt idx="277">
                  <c:v>44122</c:v>
                </c:pt>
                <c:pt idx="278">
                  <c:v>44123</c:v>
                </c:pt>
                <c:pt idx="279">
                  <c:v>44124</c:v>
                </c:pt>
                <c:pt idx="280">
                  <c:v>44125</c:v>
                </c:pt>
                <c:pt idx="281">
                  <c:v>44126</c:v>
                </c:pt>
                <c:pt idx="282">
                  <c:v>44127</c:v>
                </c:pt>
                <c:pt idx="283">
                  <c:v>44128</c:v>
                </c:pt>
                <c:pt idx="284">
                  <c:v>44129</c:v>
                </c:pt>
                <c:pt idx="285">
                  <c:v>44130</c:v>
                </c:pt>
                <c:pt idx="286">
                  <c:v>44131</c:v>
                </c:pt>
                <c:pt idx="287">
                  <c:v>44132</c:v>
                </c:pt>
                <c:pt idx="288">
                  <c:v>44133</c:v>
                </c:pt>
                <c:pt idx="289">
                  <c:v>44134</c:v>
                </c:pt>
                <c:pt idx="290">
                  <c:v>44135</c:v>
                </c:pt>
                <c:pt idx="291">
                  <c:v>44136</c:v>
                </c:pt>
                <c:pt idx="292">
                  <c:v>44137</c:v>
                </c:pt>
                <c:pt idx="293">
                  <c:v>44138</c:v>
                </c:pt>
                <c:pt idx="294">
                  <c:v>44139</c:v>
                </c:pt>
                <c:pt idx="295">
                  <c:v>44140</c:v>
                </c:pt>
                <c:pt idx="296">
                  <c:v>44141</c:v>
                </c:pt>
                <c:pt idx="297">
                  <c:v>44142</c:v>
                </c:pt>
                <c:pt idx="298">
                  <c:v>44143</c:v>
                </c:pt>
                <c:pt idx="299">
                  <c:v>44144</c:v>
                </c:pt>
                <c:pt idx="300">
                  <c:v>44145</c:v>
                </c:pt>
                <c:pt idx="301">
                  <c:v>44146</c:v>
                </c:pt>
                <c:pt idx="302">
                  <c:v>44147</c:v>
                </c:pt>
                <c:pt idx="303">
                  <c:v>44148</c:v>
                </c:pt>
                <c:pt idx="304">
                  <c:v>44149</c:v>
                </c:pt>
                <c:pt idx="305">
                  <c:v>44150</c:v>
                </c:pt>
                <c:pt idx="306">
                  <c:v>44151</c:v>
                </c:pt>
                <c:pt idx="307">
                  <c:v>44152</c:v>
                </c:pt>
                <c:pt idx="308">
                  <c:v>44153</c:v>
                </c:pt>
                <c:pt idx="309">
                  <c:v>44154</c:v>
                </c:pt>
                <c:pt idx="310">
                  <c:v>44155</c:v>
                </c:pt>
                <c:pt idx="311">
                  <c:v>44156</c:v>
                </c:pt>
                <c:pt idx="312">
                  <c:v>44157</c:v>
                </c:pt>
                <c:pt idx="313">
                  <c:v>44158</c:v>
                </c:pt>
                <c:pt idx="314">
                  <c:v>44159</c:v>
                </c:pt>
                <c:pt idx="315">
                  <c:v>44160</c:v>
                </c:pt>
                <c:pt idx="316">
                  <c:v>44161</c:v>
                </c:pt>
                <c:pt idx="317">
                  <c:v>44162</c:v>
                </c:pt>
                <c:pt idx="318">
                  <c:v>44163</c:v>
                </c:pt>
                <c:pt idx="319">
                  <c:v>44164</c:v>
                </c:pt>
                <c:pt idx="320">
                  <c:v>44165</c:v>
                </c:pt>
                <c:pt idx="321">
                  <c:v>44166</c:v>
                </c:pt>
                <c:pt idx="322">
                  <c:v>44167</c:v>
                </c:pt>
                <c:pt idx="323">
                  <c:v>44168</c:v>
                </c:pt>
                <c:pt idx="324">
                  <c:v>44169</c:v>
                </c:pt>
                <c:pt idx="325">
                  <c:v>44170</c:v>
                </c:pt>
                <c:pt idx="326">
                  <c:v>44171</c:v>
                </c:pt>
                <c:pt idx="327">
                  <c:v>44172</c:v>
                </c:pt>
                <c:pt idx="328">
                  <c:v>44173</c:v>
                </c:pt>
                <c:pt idx="329">
                  <c:v>44174</c:v>
                </c:pt>
                <c:pt idx="330">
                  <c:v>44175</c:v>
                </c:pt>
                <c:pt idx="331">
                  <c:v>44176</c:v>
                </c:pt>
                <c:pt idx="332">
                  <c:v>44177</c:v>
                </c:pt>
                <c:pt idx="333">
                  <c:v>44178</c:v>
                </c:pt>
                <c:pt idx="334">
                  <c:v>44179</c:v>
                </c:pt>
                <c:pt idx="335">
                  <c:v>44180</c:v>
                </c:pt>
                <c:pt idx="336">
                  <c:v>44181</c:v>
                </c:pt>
                <c:pt idx="337">
                  <c:v>44182</c:v>
                </c:pt>
                <c:pt idx="338">
                  <c:v>44183</c:v>
                </c:pt>
                <c:pt idx="339">
                  <c:v>44184</c:v>
                </c:pt>
                <c:pt idx="340">
                  <c:v>44185</c:v>
                </c:pt>
                <c:pt idx="341">
                  <c:v>44186</c:v>
                </c:pt>
                <c:pt idx="342">
                  <c:v>44187</c:v>
                </c:pt>
                <c:pt idx="343">
                  <c:v>44188</c:v>
                </c:pt>
                <c:pt idx="344">
                  <c:v>44189</c:v>
                </c:pt>
                <c:pt idx="345">
                  <c:v>44190</c:v>
                </c:pt>
                <c:pt idx="346">
                  <c:v>44191</c:v>
                </c:pt>
                <c:pt idx="347">
                  <c:v>44192</c:v>
                </c:pt>
                <c:pt idx="348">
                  <c:v>44193</c:v>
                </c:pt>
                <c:pt idx="349">
                  <c:v>44194</c:v>
                </c:pt>
                <c:pt idx="350">
                  <c:v>44195</c:v>
                </c:pt>
                <c:pt idx="351">
                  <c:v>44196</c:v>
                </c:pt>
                <c:pt idx="352">
                  <c:v>44197</c:v>
                </c:pt>
                <c:pt idx="353">
                  <c:v>44198</c:v>
                </c:pt>
                <c:pt idx="354">
                  <c:v>44199</c:v>
                </c:pt>
                <c:pt idx="355">
                  <c:v>44200</c:v>
                </c:pt>
                <c:pt idx="356">
                  <c:v>44201</c:v>
                </c:pt>
                <c:pt idx="357">
                  <c:v>44202</c:v>
                </c:pt>
                <c:pt idx="358">
                  <c:v>44203</c:v>
                </c:pt>
                <c:pt idx="359">
                  <c:v>44204</c:v>
                </c:pt>
                <c:pt idx="360">
                  <c:v>44205</c:v>
                </c:pt>
                <c:pt idx="361">
                  <c:v>44206</c:v>
                </c:pt>
                <c:pt idx="362">
                  <c:v>44207</c:v>
                </c:pt>
                <c:pt idx="363">
                  <c:v>44208</c:v>
                </c:pt>
                <c:pt idx="364">
                  <c:v>44209</c:v>
                </c:pt>
                <c:pt idx="365">
                  <c:v>44210</c:v>
                </c:pt>
                <c:pt idx="366">
                  <c:v>44211</c:v>
                </c:pt>
                <c:pt idx="367">
                  <c:v>44212</c:v>
                </c:pt>
                <c:pt idx="368">
                  <c:v>44213</c:v>
                </c:pt>
                <c:pt idx="369">
                  <c:v>44214</c:v>
                </c:pt>
                <c:pt idx="370">
                  <c:v>44215</c:v>
                </c:pt>
                <c:pt idx="371">
                  <c:v>44216</c:v>
                </c:pt>
                <c:pt idx="372">
                  <c:v>44217</c:v>
                </c:pt>
                <c:pt idx="373">
                  <c:v>44218</c:v>
                </c:pt>
                <c:pt idx="374">
                  <c:v>44219</c:v>
                </c:pt>
                <c:pt idx="375">
                  <c:v>44220</c:v>
                </c:pt>
                <c:pt idx="376">
                  <c:v>44221</c:v>
                </c:pt>
                <c:pt idx="377">
                  <c:v>44222</c:v>
                </c:pt>
                <c:pt idx="378">
                  <c:v>44223</c:v>
                </c:pt>
                <c:pt idx="379">
                  <c:v>44224</c:v>
                </c:pt>
                <c:pt idx="380">
                  <c:v>44225</c:v>
                </c:pt>
                <c:pt idx="381">
                  <c:v>44226</c:v>
                </c:pt>
                <c:pt idx="382">
                  <c:v>44227</c:v>
                </c:pt>
                <c:pt idx="383">
                  <c:v>44228</c:v>
                </c:pt>
                <c:pt idx="384">
                  <c:v>44229</c:v>
                </c:pt>
                <c:pt idx="385">
                  <c:v>44230</c:v>
                </c:pt>
                <c:pt idx="386">
                  <c:v>44231</c:v>
                </c:pt>
                <c:pt idx="387">
                  <c:v>44232</c:v>
                </c:pt>
                <c:pt idx="388">
                  <c:v>44233</c:v>
                </c:pt>
                <c:pt idx="389">
                  <c:v>44234</c:v>
                </c:pt>
                <c:pt idx="390">
                  <c:v>44235</c:v>
                </c:pt>
                <c:pt idx="391">
                  <c:v>44236</c:v>
                </c:pt>
                <c:pt idx="392">
                  <c:v>44237</c:v>
                </c:pt>
                <c:pt idx="393">
                  <c:v>44238</c:v>
                </c:pt>
                <c:pt idx="394">
                  <c:v>44239</c:v>
                </c:pt>
                <c:pt idx="395">
                  <c:v>44240</c:v>
                </c:pt>
                <c:pt idx="396">
                  <c:v>44241</c:v>
                </c:pt>
                <c:pt idx="397">
                  <c:v>44242</c:v>
                </c:pt>
                <c:pt idx="398">
                  <c:v>44243</c:v>
                </c:pt>
                <c:pt idx="399">
                  <c:v>44244</c:v>
                </c:pt>
                <c:pt idx="400">
                  <c:v>44245</c:v>
                </c:pt>
                <c:pt idx="401">
                  <c:v>44246</c:v>
                </c:pt>
                <c:pt idx="402">
                  <c:v>44247</c:v>
                </c:pt>
                <c:pt idx="403">
                  <c:v>44248</c:v>
                </c:pt>
                <c:pt idx="404">
                  <c:v>44249</c:v>
                </c:pt>
                <c:pt idx="405">
                  <c:v>44250</c:v>
                </c:pt>
                <c:pt idx="406">
                  <c:v>44251</c:v>
                </c:pt>
                <c:pt idx="407">
                  <c:v>44252</c:v>
                </c:pt>
                <c:pt idx="408">
                  <c:v>44253</c:v>
                </c:pt>
                <c:pt idx="409">
                  <c:v>44254</c:v>
                </c:pt>
                <c:pt idx="410">
                  <c:v>44255</c:v>
                </c:pt>
                <c:pt idx="411">
                  <c:v>44256</c:v>
                </c:pt>
                <c:pt idx="412">
                  <c:v>44257</c:v>
                </c:pt>
                <c:pt idx="413">
                  <c:v>44258</c:v>
                </c:pt>
                <c:pt idx="414">
                  <c:v>44259</c:v>
                </c:pt>
                <c:pt idx="415">
                  <c:v>44260</c:v>
                </c:pt>
                <c:pt idx="416">
                  <c:v>44261</c:v>
                </c:pt>
                <c:pt idx="417">
                  <c:v>44262</c:v>
                </c:pt>
                <c:pt idx="418">
                  <c:v>44263</c:v>
                </c:pt>
                <c:pt idx="419">
                  <c:v>44264</c:v>
                </c:pt>
                <c:pt idx="420">
                  <c:v>44265</c:v>
                </c:pt>
                <c:pt idx="421">
                  <c:v>44266</c:v>
                </c:pt>
                <c:pt idx="422">
                  <c:v>44267</c:v>
                </c:pt>
                <c:pt idx="423">
                  <c:v>44268</c:v>
                </c:pt>
                <c:pt idx="424">
                  <c:v>44269</c:v>
                </c:pt>
                <c:pt idx="425">
                  <c:v>44270</c:v>
                </c:pt>
                <c:pt idx="426">
                  <c:v>44271</c:v>
                </c:pt>
                <c:pt idx="427">
                  <c:v>44272</c:v>
                </c:pt>
                <c:pt idx="428">
                  <c:v>44273</c:v>
                </c:pt>
                <c:pt idx="429">
                  <c:v>44274</c:v>
                </c:pt>
                <c:pt idx="430">
                  <c:v>44275</c:v>
                </c:pt>
                <c:pt idx="431">
                  <c:v>44276</c:v>
                </c:pt>
                <c:pt idx="432">
                  <c:v>44277</c:v>
                </c:pt>
                <c:pt idx="433">
                  <c:v>44278</c:v>
                </c:pt>
                <c:pt idx="434">
                  <c:v>44279</c:v>
                </c:pt>
                <c:pt idx="435">
                  <c:v>44280</c:v>
                </c:pt>
                <c:pt idx="436">
                  <c:v>44281</c:v>
                </c:pt>
                <c:pt idx="437">
                  <c:v>44282</c:v>
                </c:pt>
                <c:pt idx="438">
                  <c:v>44283</c:v>
                </c:pt>
                <c:pt idx="439">
                  <c:v>44284</c:v>
                </c:pt>
                <c:pt idx="440">
                  <c:v>44285</c:v>
                </c:pt>
                <c:pt idx="441">
                  <c:v>44286</c:v>
                </c:pt>
                <c:pt idx="442">
                  <c:v>44287</c:v>
                </c:pt>
                <c:pt idx="443">
                  <c:v>44288</c:v>
                </c:pt>
                <c:pt idx="444">
                  <c:v>44289</c:v>
                </c:pt>
                <c:pt idx="445">
                  <c:v>44290</c:v>
                </c:pt>
                <c:pt idx="446">
                  <c:v>44291</c:v>
                </c:pt>
                <c:pt idx="447">
                  <c:v>44292</c:v>
                </c:pt>
                <c:pt idx="448">
                  <c:v>44293</c:v>
                </c:pt>
                <c:pt idx="449">
                  <c:v>44294</c:v>
                </c:pt>
                <c:pt idx="450">
                  <c:v>44295</c:v>
                </c:pt>
                <c:pt idx="451">
                  <c:v>44296</c:v>
                </c:pt>
                <c:pt idx="452">
                  <c:v>44297</c:v>
                </c:pt>
                <c:pt idx="453">
                  <c:v>44298</c:v>
                </c:pt>
                <c:pt idx="454">
                  <c:v>44299</c:v>
                </c:pt>
                <c:pt idx="455">
                  <c:v>44300</c:v>
                </c:pt>
                <c:pt idx="456">
                  <c:v>44301</c:v>
                </c:pt>
                <c:pt idx="457">
                  <c:v>44302</c:v>
                </c:pt>
                <c:pt idx="458">
                  <c:v>44303</c:v>
                </c:pt>
                <c:pt idx="459">
                  <c:v>44304</c:v>
                </c:pt>
                <c:pt idx="460">
                  <c:v>44305</c:v>
                </c:pt>
                <c:pt idx="461">
                  <c:v>44306</c:v>
                </c:pt>
                <c:pt idx="462">
                  <c:v>44307</c:v>
                </c:pt>
                <c:pt idx="463">
                  <c:v>44308</c:v>
                </c:pt>
                <c:pt idx="464">
                  <c:v>44309</c:v>
                </c:pt>
                <c:pt idx="465">
                  <c:v>44310</c:v>
                </c:pt>
                <c:pt idx="466">
                  <c:v>44311</c:v>
                </c:pt>
                <c:pt idx="467">
                  <c:v>44312</c:v>
                </c:pt>
                <c:pt idx="468">
                  <c:v>44313</c:v>
                </c:pt>
                <c:pt idx="469">
                  <c:v>44314</c:v>
                </c:pt>
                <c:pt idx="470">
                  <c:v>44315</c:v>
                </c:pt>
                <c:pt idx="471">
                  <c:v>44316</c:v>
                </c:pt>
                <c:pt idx="472">
                  <c:v>44317</c:v>
                </c:pt>
                <c:pt idx="473">
                  <c:v>44318</c:v>
                </c:pt>
                <c:pt idx="474">
                  <c:v>44319</c:v>
                </c:pt>
                <c:pt idx="475">
                  <c:v>44320</c:v>
                </c:pt>
                <c:pt idx="476">
                  <c:v>44321</c:v>
                </c:pt>
                <c:pt idx="477">
                  <c:v>44322</c:v>
                </c:pt>
                <c:pt idx="478">
                  <c:v>44323</c:v>
                </c:pt>
                <c:pt idx="479">
                  <c:v>44324</c:v>
                </c:pt>
                <c:pt idx="480">
                  <c:v>44325</c:v>
                </c:pt>
                <c:pt idx="481">
                  <c:v>44326</c:v>
                </c:pt>
                <c:pt idx="482">
                  <c:v>44327</c:v>
                </c:pt>
                <c:pt idx="483">
                  <c:v>44328</c:v>
                </c:pt>
                <c:pt idx="484">
                  <c:v>44329</c:v>
                </c:pt>
                <c:pt idx="485">
                  <c:v>44330</c:v>
                </c:pt>
                <c:pt idx="486">
                  <c:v>44331</c:v>
                </c:pt>
                <c:pt idx="487">
                  <c:v>44332</c:v>
                </c:pt>
                <c:pt idx="488">
                  <c:v>44333</c:v>
                </c:pt>
                <c:pt idx="489">
                  <c:v>44334</c:v>
                </c:pt>
                <c:pt idx="490">
                  <c:v>44335</c:v>
                </c:pt>
                <c:pt idx="491">
                  <c:v>44336</c:v>
                </c:pt>
                <c:pt idx="492">
                  <c:v>44337</c:v>
                </c:pt>
                <c:pt idx="493">
                  <c:v>44338</c:v>
                </c:pt>
                <c:pt idx="494">
                  <c:v>44339</c:v>
                </c:pt>
                <c:pt idx="495">
                  <c:v>44340</c:v>
                </c:pt>
                <c:pt idx="496">
                  <c:v>44341</c:v>
                </c:pt>
                <c:pt idx="497">
                  <c:v>44342</c:v>
                </c:pt>
                <c:pt idx="498">
                  <c:v>44343</c:v>
                </c:pt>
                <c:pt idx="499">
                  <c:v>44344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200</c:v>
                </c:pt>
                <c:pt idx="461">
                  <c:v>-100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69-4748-990A-24D9BAAAD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4344"/>
          <c:min val="4398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5"/>
          <c:min val="3.1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3: </a:t>
            </a:r>
            <a:r>
              <a:rPr lang="he-IL" sz="1800" dirty="0"/>
              <a:t>המאזן המצרפי של הסקטור העסקי מסקר המגמות
</a:t>
            </a:r>
            <a:r>
              <a:rPr lang="he-IL" sz="1800" b="0" dirty="0"/>
              <a:t>נתונים מנוכי עונתיות, ינואר 2013 עד אפריל 2021</a:t>
            </a:r>
            <a:endParaRPr lang="he-IL" sz="2000" b="0" dirty="0"/>
          </a:p>
        </c:rich>
      </c:tx>
      <c:layout>
        <c:manualLayout>
          <c:xMode val="edge"/>
          <c:yMode val="edge"/>
          <c:x val="0.2036395450568679"/>
          <c:y val="1.53249526006950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נתונים'!$A$4:$A$200</c:f>
              <c:numCache>
                <c:formatCode>m/d/yyyy</c:formatCode>
                <c:ptCount val="1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36 נתונים'!$B$4:$B$200</c:f>
              <c:numCache>
                <c:formatCode>0.00</c:formatCode>
                <c:ptCount val="197"/>
                <c:pt idx="0">
                  <c:v>4.3027119296</c:v>
                </c:pt>
                <c:pt idx="1">
                  <c:v>3.3111047485</c:v>
                </c:pt>
                <c:pt idx="2">
                  <c:v>3.4684251307</c:v>
                </c:pt>
                <c:pt idx="3">
                  <c:v>2.7694303611</c:v>
                </c:pt>
                <c:pt idx="4">
                  <c:v>2.7007233750999999</c:v>
                </c:pt>
                <c:pt idx="5">
                  <c:v>2.7154533049</c:v>
                </c:pt>
                <c:pt idx="6">
                  <c:v>2.3928860482999998</c:v>
                </c:pt>
                <c:pt idx="7">
                  <c:v>4.5778737611000002</c:v>
                </c:pt>
                <c:pt idx="8">
                  <c:v>4.4570958478999998</c:v>
                </c:pt>
                <c:pt idx="9">
                  <c:v>4.9319927486999999</c:v>
                </c:pt>
                <c:pt idx="10">
                  <c:v>4.9939700485999996</c:v>
                </c:pt>
                <c:pt idx="11">
                  <c:v>3.7111862521000001</c:v>
                </c:pt>
                <c:pt idx="12">
                  <c:v>4.7933756799999996</c:v>
                </c:pt>
                <c:pt idx="13">
                  <c:v>2.321938244</c:v>
                </c:pt>
                <c:pt idx="14">
                  <c:v>1.459865982</c:v>
                </c:pt>
                <c:pt idx="15">
                  <c:v>2.2987153490000001</c:v>
                </c:pt>
                <c:pt idx="16">
                  <c:v>2.3451277524999998</c:v>
                </c:pt>
                <c:pt idx="17">
                  <c:v>4.5086895712999997</c:v>
                </c:pt>
                <c:pt idx="18">
                  <c:v>1.8936808259</c:v>
                </c:pt>
                <c:pt idx="19">
                  <c:v>-4.1321639750000001</c:v>
                </c:pt>
                <c:pt idx="20">
                  <c:v>-1.177281743</c:v>
                </c:pt>
                <c:pt idx="21">
                  <c:v>0.94253546340000005</c:v>
                </c:pt>
                <c:pt idx="22">
                  <c:v>0.32040910389999999</c:v>
                </c:pt>
                <c:pt idx="23">
                  <c:v>0.72586333120000002</c:v>
                </c:pt>
                <c:pt idx="24">
                  <c:v>0.74463702300000001</c:v>
                </c:pt>
                <c:pt idx="25">
                  <c:v>1.6569324593999999</c:v>
                </c:pt>
                <c:pt idx="26">
                  <c:v>0.88466914470000002</c:v>
                </c:pt>
                <c:pt idx="27">
                  <c:v>0.63148777170000003</c:v>
                </c:pt>
                <c:pt idx="28">
                  <c:v>2.0964437319</c:v>
                </c:pt>
                <c:pt idx="29">
                  <c:v>2.0549553775999998</c:v>
                </c:pt>
                <c:pt idx="30">
                  <c:v>3.5728838397999998</c:v>
                </c:pt>
                <c:pt idx="31">
                  <c:v>3.4851457365999998</c:v>
                </c:pt>
                <c:pt idx="32">
                  <c:v>4.5247589373999997</c:v>
                </c:pt>
                <c:pt idx="33">
                  <c:v>0.96656125100000001</c:v>
                </c:pt>
                <c:pt idx="34">
                  <c:v>1.9061997823000001</c:v>
                </c:pt>
                <c:pt idx="35">
                  <c:v>2.2656412958000001</c:v>
                </c:pt>
                <c:pt idx="36">
                  <c:v>2.2341648943000001</c:v>
                </c:pt>
                <c:pt idx="37">
                  <c:v>1.4443933269</c:v>
                </c:pt>
                <c:pt idx="38">
                  <c:v>2.8240901767</c:v>
                </c:pt>
                <c:pt idx="39">
                  <c:v>4.0492889687</c:v>
                </c:pt>
                <c:pt idx="40">
                  <c:v>3.2326018238000001</c:v>
                </c:pt>
                <c:pt idx="41">
                  <c:v>3.0750974541999998</c:v>
                </c:pt>
                <c:pt idx="42">
                  <c:v>3.3562025071999999</c:v>
                </c:pt>
                <c:pt idx="43">
                  <c:v>2.2214333020999999</c:v>
                </c:pt>
                <c:pt idx="44">
                  <c:v>3.5444171682999999</c:v>
                </c:pt>
                <c:pt idx="45">
                  <c:v>2.3364538239999999</c:v>
                </c:pt>
                <c:pt idx="46">
                  <c:v>-0.27574596099999998</c:v>
                </c:pt>
                <c:pt idx="47">
                  <c:v>3.1105292351</c:v>
                </c:pt>
                <c:pt idx="48">
                  <c:v>3.3912334117</c:v>
                </c:pt>
                <c:pt idx="49">
                  <c:v>3.7695494242000001</c:v>
                </c:pt>
                <c:pt idx="50">
                  <c:v>3.951473375</c:v>
                </c:pt>
                <c:pt idx="51">
                  <c:v>4.8123470185999997</c:v>
                </c:pt>
                <c:pt idx="52">
                  <c:v>4.2031007603999999</c:v>
                </c:pt>
                <c:pt idx="53">
                  <c:v>5.2874672929999997</c:v>
                </c:pt>
                <c:pt idx="54">
                  <c:v>5.1199664361000004</c:v>
                </c:pt>
                <c:pt idx="55">
                  <c:v>4.2565320108</c:v>
                </c:pt>
                <c:pt idx="56">
                  <c:v>3.6041138352000002</c:v>
                </c:pt>
                <c:pt idx="57">
                  <c:v>4.7511227750999998</c:v>
                </c:pt>
                <c:pt idx="58">
                  <c:v>5.3489188053000003</c:v>
                </c:pt>
                <c:pt idx="59">
                  <c:v>3.6936211093</c:v>
                </c:pt>
                <c:pt idx="60">
                  <c:v>3.2794593701000001</c:v>
                </c:pt>
                <c:pt idx="61">
                  <c:v>4.0012064615999998</c:v>
                </c:pt>
                <c:pt idx="62">
                  <c:v>3.8083555886</c:v>
                </c:pt>
                <c:pt idx="63">
                  <c:v>4.1306583151999998</c:v>
                </c:pt>
                <c:pt idx="64">
                  <c:v>4.7461694467999997</c:v>
                </c:pt>
                <c:pt idx="65">
                  <c:v>5.1219744766000002</c:v>
                </c:pt>
                <c:pt idx="66">
                  <c:v>4.3095772239999999</c:v>
                </c:pt>
                <c:pt idx="67">
                  <c:v>4.1460536308</c:v>
                </c:pt>
                <c:pt idx="68">
                  <c:v>3.1226596765000001</c:v>
                </c:pt>
                <c:pt idx="69">
                  <c:v>3.3362212187</c:v>
                </c:pt>
                <c:pt idx="70">
                  <c:v>5.6291356081000004</c:v>
                </c:pt>
                <c:pt idx="71">
                  <c:v>3.0675786176000002</c:v>
                </c:pt>
                <c:pt idx="72">
                  <c:v>3.6159730146000002</c:v>
                </c:pt>
                <c:pt idx="73">
                  <c:v>4.2466233711000001</c:v>
                </c:pt>
                <c:pt idx="74">
                  <c:v>4.1492139129999996</c:v>
                </c:pt>
                <c:pt idx="75">
                  <c:v>5.3364499435999999</c:v>
                </c:pt>
                <c:pt idx="76">
                  <c:v>5.8453634406999999</c:v>
                </c:pt>
                <c:pt idx="77">
                  <c:v>5.0534076397999996</c:v>
                </c:pt>
                <c:pt idx="78">
                  <c:v>4.9749707272999997</c:v>
                </c:pt>
                <c:pt idx="79">
                  <c:v>5.0478227381999998</c:v>
                </c:pt>
                <c:pt idx="80">
                  <c:v>4.1431950520000003</c:v>
                </c:pt>
                <c:pt idx="81">
                  <c:v>3.3502562148999999</c:v>
                </c:pt>
                <c:pt idx="82">
                  <c:v>1.8966848129</c:v>
                </c:pt>
                <c:pt idx="83">
                  <c:v>1.9566970788</c:v>
                </c:pt>
                <c:pt idx="84">
                  <c:v>4.2699666314</c:v>
                </c:pt>
                <c:pt idx="85">
                  <c:v>3.7967885370999999</c:v>
                </c:pt>
                <c:pt idx="86">
                  <c:v>-6.7047088759999998</c:v>
                </c:pt>
                <c:pt idx="87">
                  <c:v>-24.224077090000002</c:v>
                </c:pt>
                <c:pt idx="88">
                  <c:v>-25.969465509999999</c:v>
                </c:pt>
                <c:pt idx="89">
                  <c:v>-13.53445541</c:v>
                </c:pt>
                <c:pt idx="90">
                  <c:v>-7.9258135889999997</c:v>
                </c:pt>
                <c:pt idx="91">
                  <c:v>-6.2598269919999998</c:v>
                </c:pt>
                <c:pt idx="92">
                  <c:v>-7.9395135870000004</c:v>
                </c:pt>
                <c:pt idx="93">
                  <c:v>-10.702432229999999</c:v>
                </c:pt>
                <c:pt idx="94">
                  <c:v>-9.9173211410000004</c:v>
                </c:pt>
                <c:pt idx="95">
                  <c:v>-7.4488927120000001</c:v>
                </c:pt>
                <c:pt idx="96">
                  <c:v>-4.9712148819999999</c:v>
                </c:pt>
                <c:pt idx="97">
                  <c:v>-3.1404221780000001</c:v>
                </c:pt>
                <c:pt idx="98">
                  <c:v>1.1054783566999999</c:v>
                </c:pt>
                <c:pt idx="99">
                  <c:v>4.8061760016999999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4-4FD0-85EC-F46B94B1E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13888"/>
        <c:axId val="232240256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19: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/>
              <a:t>יוני 2019 עד מאי 2021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43614</c:v>
                </c:pt>
                <c:pt idx="1">
                  <c:v>43615</c:v>
                </c:pt>
                <c:pt idx="2">
                  <c:v>43616</c:v>
                </c:pt>
                <c:pt idx="3">
                  <c:v>43617</c:v>
                </c:pt>
                <c:pt idx="4">
                  <c:v>43618</c:v>
                </c:pt>
                <c:pt idx="5">
                  <c:v>43619</c:v>
                </c:pt>
                <c:pt idx="6">
                  <c:v>43620</c:v>
                </c:pt>
                <c:pt idx="7">
                  <c:v>43621</c:v>
                </c:pt>
                <c:pt idx="8">
                  <c:v>43622</c:v>
                </c:pt>
                <c:pt idx="9">
                  <c:v>43623</c:v>
                </c:pt>
                <c:pt idx="10">
                  <c:v>43624</c:v>
                </c:pt>
                <c:pt idx="11">
                  <c:v>43625</c:v>
                </c:pt>
                <c:pt idx="12">
                  <c:v>43626</c:v>
                </c:pt>
                <c:pt idx="13">
                  <c:v>43627</c:v>
                </c:pt>
                <c:pt idx="14">
                  <c:v>43628</c:v>
                </c:pt>
                <c:pt idx="15">
                  <c:v>43629</c:v>
                </c:pt>
                <c:pt idx="16">
                  <c:v>43630</c:v>
                </c:pt>
                <c:pt idx="17">
                  <c:v>43631</c:v>
                </c:pt>
                <c:pt idx="18">
                  <c:v>43632</c:v>
                </c:pt>
                <c:pt idx="19">
                  <c:v>43633</c:v>
                </c:pt>
                <c:pt idx="20">
                  <c:v>43634</c:v>
                </c:pt>
                <c:pt idx="21">
                  <c:v>43635</c:v>
                </c:pt>
                <c:pt idx="22">
                  <c:v>43636</c:v>
                </c:pt>
                <c:pt idx="23">
                  <c:v>43637</c:v>
                </c:pt>
                <c:pt idx="24">
                  <c:v>43638</c:v>
                </c:pt>
                <c:pt idx="25">
                  <c:v>43639</c:v>
                </c:pt>
                <c:pt idx="26">
                  <c:v>43640</c:v>
                </c:pt>
                <c:pt idx="27">
                  <c:v>43641</c:v>
                </c:pt>
                <c:pt idx="28">
                  <c:v>43642</c:v>
                </c:pt>
                <c:pt idx="29">
                  <c:v>43643</c:v>
                </c:pt>
                <c:pt idx="30">
                  <c:v>43644</c:v>
                </c:pt>
                <c:pt idx="31">
                  <c:v>43645</c:v>
                </c:pt>
                <c:pt idx="32">
                  <c:v>43646</c:v>
                </c:pt>
                <c:pt idx="33">
                  <c:v>43647</c:v>
                </c:pt>
                <c:pt idx="34">
                  <c:v>43648</c:v>
                </c:pt>
                <c:pt idx="35">
                  <c:v>43649</c:v>
                </c:pt>
                <c:pt idx="36">
                  <c:v>43650</c:v>
                </c:pt>
                <c:pt idx="37">
                  <c:v>43651</c:v>
                </c:pt>
                <c:pt idx="38">
                  <c:v>43652</c:v>
                </c:pt>
                <c:pt idx="39">
                  <c:v>43653</c:v>
                </c:pt>
                <c:pt idx="40">
                  <c:v>43654</c:v>
                </c:pt>
                <c:pt idx="41">
                  <c:v>43655</c:v>
                </c:pt>
                <c:pt idx="42">
                  <c:v>43656</c:v>
                </c:pt>
                <c:pt idx="43">
                  <c:v>43657</c:v>
                </c:pt>
                <c:pt idx="44">
                  <c:v>43658</c:v>
                </c:pt>
                <c:pt idx="45">
                  <c:v>43659</c:v>
                </c:pt>
                <c:pt idx="46">
                  <c:v>43660</c:v>
                </c:pt>
                <c:pt idx="47">
                  <c:v>43661</c:v>
                </c:pt>
                <c:pt idx="48">
                  <c:v>43662</c:v>
                </c:pt>
                <c:pt idx="49">
                  <c:v>43663</c:v>
                </c:pt>
                <c:pt idx="50">
                  <c:v>43664</c:v>
                </c:pt>
                <c:pt idx="51">
                  <c:v>43665</c:v>
                </c:pt>
                <c:pt idx="52">
                  <c:v>43666</c:v>
                </c:pt>
                <c:pt idx="53">
                  <c:v>43667</c:v>
                </c:pt>
                <c:pt idx="54">
                  <c:v>43668</c:v>
                </c:pt>
                <c:pt idx="55">
                  <c:v>43669</c:v>
                </c:pt>
                <c:pt idx="56">
                  <c:v>43670</c:v>
                </c:pt>
                <c:pt idx="57">
                  <c:v>43671</c:v>
                </c:pt>
                <c:pt idx="58">
                  <c:v>43672</c:v>
                </c:pt>
                <c:pt idx="59">
                  <c:v>43673</c:v>
                </c:pt>
                <c:pt idx="60">
                  <c:v>43674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4">
                  <c:v>43678</c:v>
                </c:pt>
                <c:pt idx="65">
                  <c:v>43679</c:v>
                </c:pt>
                <c:pt idx="66">
                  <c:v>43680</c:v>
                </c:pt>
                <c:pt idx="67">
                  <c:v>43681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43687</c:v>
                </c:pt>
                <c:pt idx="74">
                  <c:v>43688</c:v>
                </c:pt>
                <c:pt idx="75">
                  <c:v>43689</c:v>
                </c:pt>
                <c:pt idx="76">
                  <c:v>43690</c:v>
                </c:pt>
                <c:pt idx="77">
                  <c:v>43691</c:v>
                </c:pt>
                <c:pt idx="78">
                  <c:v>43692</c:v>
                </c:pt>
                <c:pt idx="79">
                  <c:v>43693</c:v>
                </c:pt>
                <c:pt idx="80">
                  <c:v>43694</c:v>
                </c:pt>
                <c:pt idx="81">
                  <c:v>43695</c:v>
                </c:pt>
                <c:pt idx="82">
                  <c:v>43696</c:v>
                </c:pt>
                <c:pt idx="83">
                  <c:v>43697</c:v>
                </c:pt>
                <c:pt idx="84">
                  <c:v>43698</c:v>
                </c:pt>
                <c:pt idx="85">
                  <c:v>43699</c:v>
                </c:pt>
                <c:pt idx="86">
                  <c:v>43700</c:v>
                </c:pt>
                <c:pt idx="87">
                  <c:v>43701</c:v>
                </c:pt>
                <c:pt idx="88">
                  <c:v>43702</c:v>
                </c:pt>
                <c:pt idx="89">
                  <c:v>43703</c:v>
                </c:pt>
                <c:pt idx="90">
                  <c:v>43704</c:v>
                </c:pt>
                <c:pt idx="91">
                  <c:v>43705</c:v>
                </c:pt>
                <c:pt idx="92">
                  <c:v>43706</c:v>
                </c:pt>
                <c:pt idx="93">
                  <c:v>43707</c:v>
                </c:pt>
                <c:pt idx="94">
                  <c:v>43708</c:v>
                </c:pt>
                <c:pt idx="95">
                  <c:v>43709</c:v>
                </c:pt>
                <c:pt idx="96">
                  <c:v>43710</c:v>
                </c:pt>
                <c:pt idx="97">
                  <c:v>43711</c:v>
                </c:pt>
                <c:pt idx="98">
                  <c:v>43712</c:v>
                </c:pt>
                <c:pt idx="99">
                  <c:v>43713</c:v>
                </c:pt>
                <c:pt idx="100">
                  <c:v>43714</c:v>
                </c:pt>
                <c:pt idx="101">
                  <c:v>43715</c:v>
                </c:pt>
                <c:pt idx="102">
                  <c:v>43716</c:v>
                </c:pt>
                <c:pt idx="103">
                  <c:v>43717</c:v>
                </c:pt>
                <c:pt idx="104">
                  <c:v>43718</c:v>
                </c:pt>
                <c:pt idx="105">
                  <c:v>43719</c:v>
                </c:pt>
                <c:pt idx="106">
                  <c:v>43720</c:v>
                </c:pt>
                <c:pt idx="107">
                  <c:v>43721</c:v>
                </c:pt>
                <c:pt idx="108">
                  <c:v>43722</c:v>
                </c:pt>
                <c:pt idx="109">
                  <c:v>43723</c:v>
                </c:pt>
                <c:pt idx="110">
                  <c:v>43724</c:v>
                </c:pt>
                <c:pt idx="111">
                  <c:v>43725</c:v>
                </c:pt>
                <c:pt idx="112">
                  <c:v>43726</c:v>
                </c:pt>
                <c:pt idx="113">
                  <c:v>43727</c:v>
                </c:pt>
                <c:pt idx="114">
                  <c:v>43728</c:v>
                </c:pt>
                <c:pt idx="115">
                  <c:v>43729</c:v>
                </c:pt>
                <c:pt idx="116">
                  <c:v>43730</c:v>
                </c:pt>
                <c:pt idx="117">
                  <c:v>43731</c:v>
                </c:pt>
                <c:pt idx="118">
                  <c:v>43732</c:v>
                </c:pt>
                <c:pt idx="119">
                  <c:v>43733</c:v>
                </c:pt>
                <c:pt idx="120">
                  <c:v>43734</c:v>
                </c:pt>
                <c:pt idx="121">
                  <c:v>43735</c:v>
                </c:pt>
                <c:pt idx="122">
                  <c:v>43736</c:v>
                </c:pt>
                <c:pt idx="123">
                  <c:v>43737</c:v>
                </c:pt>
                <c:pt idx="124">
                  <c:v>43738</c:v>
                </c:pt>
                <c:pt idx="125">
                  <c:v>43739</c:v>
                </c:pt>
                <c:pt idx="126">
                  <c:v>43740</c:v>
                </c:pt>
                <c:pt idx="127">
                  <c:v>43741</c:v>
                </c:pt>
                <c:pt idx="128">
                  <c:v>43742</c:v>
                </c:pt>
                <c:pt idx="129">
                  <c:v>43743</c:v>
                </c:pt>
                <c:pt idx="130">
                  <c:v>43744</c:v>
                </c:pt>
                <c:pt idx="131">
                  <c:v>43745</c:v>
                </c:pt>
                <c:pt idx="132">
                  <c:v>43746</c:v>
                </c:pt>
                <c:pt idx="133">
                  <c:v>43747</c:v>
                </c:pt>
                <c:pt idx="134">
                  <c:v>43748</c:v>
                </c:pt>
                <c:pt idx="135">
                  <c:v>43749</c:v>
                </c:pt>
                <c:pt idx="136">
                  <c:v>43750</c:v>
                </c:pt>
                <c:pt idx="137">
                  <c:v>43751</c:v>
                </c:pt>
                <c:pt idx="138">
                  <c:v>43752</c:v>
                </c:pt>
                <c:pt idx="139">
                  <c:v>43753</c:v>
                </c:pt>
                <c:pt idx="140">
                  <c:v>43754</c:v>
                </c:pt>
                <c:pt idx="141">
                  <c:v>43755</c:v>
                </c:pt>
                <c:pt idx="142">
                  <c:v>43756</c:v>
                </c:pt>
                <c:pt idx="143">
                  <c:v>43757</c:v>
                </c:pt>
                <c:pt idx="144">
                  <c:v>43758</c:v>
                </c:pt>
                <c:pt idx="145">
                  <c:v>43759</c:v>
                </c:pt>
                <c:pt idx="146">
                  <c:v>43760</c:v>
                </c:pt>
                <c:pt idx="147">
                  <c:v>43761</c:v>
                </c:pt>
                <c:pt idx="148">
                  <c:v>43762</c:v>
                </c:pt>
                <c:pt idx="149">
                  <c:v>43763</c:v>
                </c:pt>
                <c:pt idx="150">
                  <c:v>43764</c:v>
                </c:pt>
                <c:pt idx="151">
                  <c:v>43765</c:v>
                </c:pt>
                <c:pt idx="152">
                  <c:v>43766</c:v>
                </c:pt>
                <c:pt idx="153">
                  <c:v>43767</c:v>
                </c:pt>
                <c:pt idx="154">
                  <c:v>43768</c:v>
                </c:pt>
                <c:pt idx="155">
                  <c:v>43769</c:v>
                </c:pt>
                <c:pt idx="156">
                  <c:v>43770</c:v>
                </c:pt>
                <c:pt idx="157">
                  <c:v>43771</c:v>
                </c:pt>
                <c:pt idx="158">
                  <c:v>43772</c:v>
                </c:pt>
                <c:pt idx="159">
                  <c:v>43773</c:v>
                </c:pt>
                <c:pt idx="160">
                  <c:v>43774</c:v>
                </c:pt>
                <c:pt idx="161">
                  <c:v>43775</c:v>
                </c:pt>
                <c:pt idx="162">
                  <c:v>43776</c:v>
                </c:pt>
                <c:pt idx="163">
                  <c:v>43777</c:v>
                </c:pt>
                <c:pt idx="164">
                  <c:v>43778</c:v>
                </c:pt>
                <c:pt idx="165">
                  <c:v>43779</c:v>
                </c:pt>
                <c:pt idx="166">
                  <c:v>43780</c:v>
                </c:pt>
                <c:pt idx="167">
                  <c:v>43781</c:v>
                </c:pt>
                <c:pt idx="168">
                  <c:v>43782</c:v>
                </c:pt>
                <c:pt idx="169">
                  <c:v>43783</c:v>
                </c:pt>
                <c:pt idx="170">
                  <c:v>43784</c:v>
                </c:pt>
                <c:pt idx="171">
                  <c:v>43785</c:v>
                </c:pt>
                <c:pt idx="172">
                  <c:v>43786</c:v>
                </c:pt>
                <c:pt idx="173">
                  <c:v>43787</c:v>
                </c:pt>
                <c:pt idx="174">
                  <c:v>43788</c:v>
                </c:pt>
                <c:pt idx="175">
                  <c:v>43789</c:v>
                </c:pt>
                <c:pt idx="176">
                  <c:v>43790</c:v>
                </c:pt>
                <c:pt idx="177">
                  <c:v>43791</c:v>
                </c:pt>
                <c:pt idx="178">
                  <c:v>43792</c:v>
                </c:pt>
                <c:pt idx="179">
                  <c:v>43793</c:v>
                </c:pt>
                <c:pt idx="180">
                  <c:v>43794</c:v>
                </c:pt>
                <c:pt idx="181">
                  <c:v>43795</c:v>
                </c:pt>
                <c:pt idx="182">
                  <c:v>43796</c:v>
                </c:pt>
                <c:pt idx="183">
                  <c:v>43797</c:v>
                </c:pt>
                <c:pt idx="184">
                  <c:v>43798</c:v>
                </c:pt>
                <c:pt idx="185">
                  <c:v>43799</c:v>
                </c:pt>
                <c:pt idx="186">
                  <c:v>43800</c:v>
                </c:pt>
                <c:pt idx="187">
                  <c:v>43801</c:v>
                </c:pt>
                <c:pt idx="188">
                  <c:v>43802</c:v>
                </c:pt>
                <c:pt idx="189">
                  <c:v>43803</c:v>
                </c:pt>
                <c:pt idx="190">
                  <c:v>43804</c:v>
                </c:pt>
                <c:pt idx="191">
                  <c:v>43805</c:v>
                </c:pt>
                <c:pt idx="192">
                  <c:v>43806</c:v>
                </c:pt>
                <c:pt idx="193">
                  <c:v>43807</c:v>
                </c:pt>
                <c:pt idx="194">
                  <c:v>43808</c:v>
                </c:pt>
                <c:pt idx="195">
                  <c:v>43809</c:v>
                </c:pt>
                <c:pt idx="196">
                  <c:v>43810</c:v>
                </c:pt>
                <c:pt idx="197">
                  <c:v>43811</c:v>
                </c:pt>
                <c:pt idx="198">
                  <c:v>43812</c:v>
                </c:pt>
                <c:pt idx="199">
                  <c:v>43813</c:v>
                </c:pt>
                <c:pt idx="200">
                  <c:v>43814</c:v>
                </c:pt>
                <c:pt idx="201">
                  <c:v>43815</c:v>
                </c:pt>
                <c:pt idx="202">
                  <c:v>43816</c:v>
                </c:pt>
                <c:pt idx="203">
                  <c:v>43817</c:v>
                </c:pt>
                <c:pt idx="204">
                  <c:v>43818</c:v>
                </c:pt>
                <c:pt idx="205">
                  <c:v>43819</c:v>
                </c:pt>
                <c:pt idx="206">
                  <c:v>43820</c:v>
                </c:pt>
                <c:pt idx="207">
                  <c:v>43821</c:v>
                </c:pt>
                <c:pt idx="208">
                  <c:v>43822</c:v>
                </c:pt>
                <c:pt idx="209">
                  <c:v>43823</c:v>
                </c:pt>
                <c:pt idx="210">
                  <c:v>43824</c:v>
                </c:pt>
                <c:pt idx="211">
                  <c:v>43825</c:v>
                </c:pt>
                <c:pt idx="212">
                  <c:v>43826</c:v>
                </c:pt>
                <c:pt idx="213">
                  <c:v>43827</c:v>
                </c:pt>
                <c:pt idx="214">
                  <c:v>43828</c:v>
                </c:pt>
                <c:pt idx="215">
                  <c:v>43829</c:v>
                </c:pt>
                <c:pt idx="216">
                  <c:v>43830</c:v>
                </c:pt>
                <c:pt idx="217">
                  <c:v>43831</c:v>
                </c:pt>
                <c:pt idx="218">
                  <c:v>43832</c:v>
                </c:pt>
                <c:pt idx="219">
                  <c:v>43833</c:v>
                </c:pt>
                <c:pt idx="220">
                  <c:v>43834</c:v>
                </c:pt>
                <c:pt idx="221">
                  <c:v>43835</c:v>
                </c:pt>
                <c:pt idx="222">
                  <c:v>43836</c:v>
                </c:pt>
                <c:pt idx="223">
                  <c:v>43837</c:v>
                </c:pt>
                <c:pt idx="224">
                  <c:v>43838</c:v>
                </c:pt>
                <c:pt idx="225">
                  <c:v>43839</c:v>
                </c:pt>
                <c:pt idx="226">
                  <c:v>43840</c:v>
                </c:pt>
                <c:pt idx="227">
                  <c:v>43841</c:v>
                </c:pt>
                <c:pt idx="228">
                  <c:v>43842</c:v>
                </c:pt>
                <c:pt idx="229">
                  <c:v>43843</c:v>
                </c:pt>
                <c:pt idx="230">
                  <c:v>43844</c:v>
                </c:pt>
                <c:pt idx="231">
                  <c:v>43845</c:v>
                </c:pt>
                <c:pt idx="232">
                  <c:v>43846</c:v>
                </c:pt>
                <c:pt idx="233">
                  <c:v>43847</c:v>
                </c:pt>
                <c:pt idx="234">
                  <c:v>43848</c:v>
                </c:pt>
                <c:pt idx="235">
                  <c:v>43849</c:v>
                </c:pt>
                <c:pt idx="236">
                  <c:v>43850</c:v>
                </c:pt>
                <c:pt idx="237">
                  <c:v>43851</c:v>
                </c:pt>
                <c:pt idx="238">
                  <c:v>43852</c:v>
                </c:pt>
                <c:pt idx="239">
                  <c:v>43853</c:v>
                </c:pt>
                <c:pt idx="240">
                  <c:v>43854</c:v>
                </c:pt>
                <c:pt idx="241">
                  <c:v>43855</c:v>
                </c:pt>
                <c:pt idx="242">
                  <c:v>43856</c:v>
                </c:pt>
                <c:pt idx="243">
                  <c:v>43857</c:v>
                </c:pt>
                <c:pt idx="244">
                  <c:v>43858</c:v>
                </c:pt>
                <c:pt idx="245">
                  <c:v>43859</c:v>
                </c:pt>
                <c:pt idx="246">
                  <c:v>43860</c:v>
                </c:pt>
                <c:pt idx="247">
                  <c:v>43861</c:v>
                </c:pt>
                <c:pt idx="248">
                  <c:v>43862</c:v>
                </c:pt>
                <c:pt idx="249">
                  <c:v>43863</c:v>
                </c:pt>
                <c:pt idx="250">
                  <c:v>43864</c:v>
                </c:pt>
                <c:pt idx="251">
                  <c:v>43865</c:v>
                </c:pt>
                <c:pt idx="252">
                  <c:v>43866</c:v>
                </c:pt>
                <c:pt idx="253">
                  <c:v>43867</c:v>
                </c:pt>
                <c:pt idx="254">
                  <c:v>43868</c:v>
                </c:pt>
                <c:pt idx="255">
                  <c:v>43869</c:v>
                </c:pt>
                <c:pt idx="256">
                  <c:v>43870</c:v>
                </c:pt>
                <c:pt idx="257">
                  <c:v>43871</c:v>
                </c:pt>
                <c:pt idx="258">
                  <c:v>43872</c:v>
                </c:pt>
                <c:pt idx="259">
                  <c:v>43873</c:v>
                </c:pt>
                <c:pt idx="260">
                  <c:v>43874</c:v>
                </c:pt>
                <c:pt idx="261">
                  <c:v>43875</c:v>
                </c:pt>
                <c:pt idx="262">
                  <c:v>43876</c:v>
                </c:pt>
                <c:pt idx="263">
                  <c:v>43877</c:v>
                </c:pt>
                <c:pt idx="264">
                  <c:v>43878</c:v>
                </c:pt>
                <c:pt idx="265">
                  <c:v>43879</c:v>
                </c:pt>
                <c:pt idx="266">
                  <c:v>43880</c:v>
                </c:pt>
                <c:pt idx="267">
                  <c:v>43881</c:v>
                </c:pt>
                <c:pt idx="268">
                  <c:v>43882</c:v>
                </c:pt>
                <c:pt idx="269">
                  <c:v>43883</c:v>
                </c:pt>
                <c:pt idx="270">
                  <c:v>43884</c:v>
                </c:pt>
                <c:pt idx="271">
                  <c:v>43885</c:v>
                </c:pt>
                <c:pt idx="272">
                  <c:v>43886</c:v>
                </c:pt>
                <c:pt idx="273">
                  <c:v>43887</c:v>
                </c:pt>
                <c:pt idx="274">
                  <c:v>43888</c:v>
                </c:pt>
                <c:pt idx="275">
                  <c:v>43889</c:v>
                </c:pt>
                <c:pt idx="276">
                  <c:v>43890</c:v>
                </c:pt>
                <c:pt idx="277">
                  <c:v>43891</c:v>
                </c:pt>
                <c:pt idx="278">
                  <c:v>43892</c:v>
                </c:pt>
                <c:pt idx="279">
                  <c:v>43893</c:v>
                </c:pt>
                <c:pt idx="280">
                  <c:v>43894</c:v>
                </c:pt>
                <c:pt idx="281">
                  <c:v>43895</c:v>
                </c:pt>
                <c:pt idx="282">
                  <c:v>43896</c:v>
                </c:pt>
                <c:pt idx="283">
                  <c:v>43897</c:v>
                </c:pt>
                <c:pt idx="284">
                  <c:v>43898</c:v>
                </c:pt>
                <c:pt idx="285">
                  <c:v>43899</c:v>
                </c:pt>
                <c:pt idx="286">
                  <c:v>43900</c:v>
                </c:pt>
                <c:pt idx="287">
                  <c:v>43901</c:v>
                </c:pt>
                <c:pt idx="288">
                  <c:v>43902</c:v>
                </c:pt>
                <c:pt idx="289">
                  <c:v>43903</c:v>
                </c:pt>
                <c:pt idx="290">
                  <c:v>43904</c:v>
                </c:pt>
                <c:pt idx="291">
                  <c:v>43905</c:v>
                </c:pt>
                <c:pt idx="292">
                  <c:v>43906</c:v>
                </c:pt>
                <c:pt idx="293">
                  <c:v>43907</c:v>
                </c:pt>
                <c:pt idx="294">
                  <c:v>43908</c:v>
                </c:pt>
                <c:pt idx="295">
                  <c:v>43909</c:v>
                </c:pt>
                <c:pt idx="296">
                  <c:v>43910</c:v>
                </c:pt>
                <c:pt idx="297">
                  <c:v>43911</c:v>
                </c:pt>
                <c:pt idx="298">
                  <c:v>43912</c:v>
                </c:pt>
                <c:pt idx="299">
                  <c:v>43913</c:v>
                </c:pt>
                <c:pt idx="300">
                  <c:v>43914</c:v>
                </c:pt>
                <c:pt idx="301">
                  <c:v>43915</c:v>
                </c:pt>
                <c:pt idx="302">
                  <c:v>43916</c:v>
                </c:pt>
                <c:pt idx="303">
                  <c:v>43917</c:v>
                </c:pt>
                <c:pt idx="304">
                  <c:v>43918</c:v>
                </c:pt>
                <c:pt idx="305">
                  <c:v>43919</c:v>
                </c:pt>
                <c:pt idx="306">
                  <c:v>43920</c:v>
                </c:pt>
                <c:pt idx="307">
                  <c:v>43921</c:v>
                </c:pt>
                <c:pt idx="308">
                  <c:v>43922</c:v>
                </c:pt>
                <c:pt idx="309">
                  <c:v>43923</c:v>
                </c:pt>
                <c:pt idx="310">
                  <c:v>43924</c:v>
                </c:pt>
                <c:pt idx="311">
                  <c:v>43925</c:v>
                </c:pt>
                <c:pt idx="312">
                  <c:v>43926</c:v>
                </c:pt>
                <c:pt idx="313">
                  <c:v>43927</c:v>
                </c:pt>
                <c:pt idx="314">
                  <c:v>43928</c:v>
                </c:pt>
                <c:pt idx="315">
                  <c:v>43929</c:v>
                </c:pt>
                <c:pt idx="316">
                  <c:v>43930</c:v>
                </c:pt>
                <c:pt idx="317">
                  <c:v>43931</c:v>
                </c:pt>
                <c:pt idx="318">
                  <c:v>43932</c:v>
                </c:pt>
                <c:pt idx="319">
                  <c:v>43933</c:v>
                </c:pt>
                <c:pt idx="320">
                  <c:v>43934</c:v>
                </c:pt>
                <c:pt idx="321">
                  <c:v>43935</c:v>
                </c:pt>
                <c:pt idx="322">
                  <c:v>43936</c:v>
                </c:pt>
                <c:pt idx="323">
                  <c:v>43937</c:v>
                </c:pt>
                <c:pt idx="324">
                  <c:v>43938</c:v>
                </c:pt>
                <c:pt idx="325">
                  <c:v>43939</c:v>
                </c:pt>
                <c:pt idx="326">
                  <c:v>43940</c:v>
                </c:pt>
                <c:pt idx="327">
                  <c:v>43941</c:v>
                </c:pt>
                <c:pt idx="328">
                  <c:v>43942</c:v>
                </c:pt>
                <c:pt idx="329">
                  <c:v>43943</c:v>
                </c:pt>
                <c:pt idx="330">
                  <c:v>43944</c:v>
                </c:pt>
                <c:pt idx="331">
                  <c:v>43945</c:v>
                </c:pt>
                <c:pt idx="332">
                  <c:v>43946</c:v>
                </c:pt>
                <c:pt idx="333">
                  <c:v>43947</c:v>
                </c:pt>
                <c:pt idx="334">
                  <c:v>43948</c:v>
                </c:pt>
                <c:pt idx="335">
                  <c:v>43949</c:v>
                </c:pt>
                <c:pt idx="336">
                  <c:v>43950</c:v>
                </c:pt>
                <c:pt idx="337">
                  <c:v>43951</c:v>
                </c:pt>
                <c:pt idx="338">
                  <c:v>43952</c:v>
                </c:pt>
                <c:pt idx="339">
                  <c:v>43953</c:v>
                </c:pt>
                <c:pt idx="340">
                  <c:v>43954</c:v>
                </c:pt>
                <c:pt idx="341">
                  <c:v>43955</c:v>
                </c:pt>
                <c:pt idx="342">
                  <c:v>43956</c:v>
                </c:pt>
                <c:pt idx="343">
                  <c:v>43957</c:v>
                </c:pt>
                <c:pt idx="344">
                  <c:v>43958</c:v>
                </c:pt>
                <c:pt idx="345">
                  <c:v>43959</c:v>
                </c:pt>
                <c:pt idx="346">
                  <c:v>43960</c:v>
                </c:pt>
                <c:pt idx="347">
                  <c:v>43961</c:v>
                </c:pt>
                <c:pt idx="348">
                  <c:v>43962</c:v>
                </c:pt>
                <c:pt idx="349">
                  <c:v>43963</c:v>
                </c:pt>
                <c:pt idx="350">
                  <c:v>43964</c:v>
                </c:pt>
                <c:pt idx="351">
                  <c:v>43965</c:v>
                </c:pt>
                <c:pt idx="352">
                  <c:v>43966</c:v>
                </c:pt>
                <c:pt idx="353">
                  <c:v>43967</c:v>
                </c:pt>
                <c:pt idx="354">
                  <c:v>43968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43974</c:v>
                </c:pt>
                <c:pt idx="361">
                  <c:v>43975</c:v>
                </c:pt>
                <c:pt idx="362">
                  <c:v>43976</c:v>
                </c:pt>
                <c:pt idx="363">
                  <c:v>43977</c:v>
                </c:pt>
                <c:pt idx="364">
                  <c:v>43978</c:v>
                </c:pt>
                <c:pt idx="365">
                  <c:v>43979</c:v>
                </c:pt>
                <c:pt idx="366">
                  <c:v>43980</c:v>
                </c:pt>
                <c:pt idx="367">
                  <c:v>43981</c:v>
                </c:pt>
                <c:pt idx="368">
                  <c:v>43982</c:v>
                </c:pt>
                <c:pt idx="369">
                  <c:v>43983</c:v>
                </c:pt>
                <c:pt idx="370">
                  <c:v>43984</c:v>
                </c:pt>
                <c:pt idx="371">
                  <c:v>43985</c:v>
                </c:pt>
                <c:pt idx="372">
                  <c:v>43986</c:v>
                </c:pt>
                <c:pt idx="373">
                  <c:v>43987</c:v>
                </c:pt>
                <c:pt idx="374">
                  <c:v>43988</c:v>
                </c:pt>
                <c:pt idx="375">
                  <c:v>43989</c:v>
                </c:pt>
                <c:pt idx="376">
                  <c:v>43990</c:v>
                </c:pt>
                <c:pt idx="377">
                  <c:v>43991</c:v>
                </c:pt>
                <c:pt idx="378">
                  <c:v>43992</c:v>
                </c:pt>
                <c:pt idx="379">
                  <c:v>43993</c:v>
                </c:pt>
                <c:pt idx="380">
                  <c:v>43994</c:v>
                </c:pt>
                <c:pt idx="381">
                  <c:v>43995</c:v>
                </c:pt>
                <c:pt idx="382">
                  <c:v>43996</c:v>
                </c:pt>
                <c:pt idx="383">
                  <c:v>43997</c:v>
                </c:pt>
                <c:pt idx="384">
                  <c:v>43998</c:v>
                </c:pt>
                <c:pt idx="385">
                  <c:v>43999</c:v>
                </c:pt>
                <c:pt idx="386">
                  <c:v>44000</c:v>
                </c:pt>
                <c:pt idx="387">
                  <c:v>44001</c:v>
                </c:pt>
                <c:pt idx="388">
                  <c:v>44002</c:v>
                </c:pt>
                <c:pt idx="389">
                  <c:v>44003</c:v>
                </c:pt>
                <c:pt idx="390">
                  <c:v>44004</c:v>
                </c:pt>
                <c:pt idx="391">
                  <c:v>44005</c:v>
                </c:pt>
                <c:pt idx="392">
                  <c:v>44006</c:v>
                </c:pt>
                <c:pt idx="393">
                  <c:v>44007</c:v>
                </c:pt>
                <c:pt idx="394">
                  <c:v>44008</c:v>
                </c:pt>
                <c:pt idx="395">
                  <c:v>44009</c:v>
                </c:pt>
                <c:pt idx="396">
                  <c:v>44010</c:v>
                </c:pt>
                <c:pt idx="397">
                  <c:v>44011</c:v>
                </c:pt>
                <c:pt idx="398">
                  <c:v>44012</c:v>
                </c:pt>
                <c:pt idx="399">
                  <c:v>44013</c:v>
                </c:pt>
                <c:pt idx="400">
                  <c:v>44014</c:v>
                </c:pt>
                <c:pt idx="401">
                  <c:v>44015</c:v>
                </c:pt>
                <c:pt idx="402">
                  <c:v>44016</c:v>
                </c:pt>
                <c:pt idx="403">
                  <c:v>44017</c:v>
                </c:pt>
                <c:pt idx="404">
                  <c:v>44018</c:v>
                </c:pt>
                <c:pt idx="405">
                  <c:v>44019</c:v>
                </c:pt>
                <c:pt idx="406">
                  <c:v>44020</c:v>
                </c:pt>
                <c:pt idx="407">
                  <c:v>44021</c:v>
                </c:pt>
                <c:pt idx="408">
                  <c:v>44022</c:v>
                </c:pt>
                <c:pt idx="409">
                  <c:v>44023</c:v>
                </c:pt>
                <c:pt idx="410">
                  <c:v>44024</c:v>
                </c:pt>
                <c:pt idx="411">
                  <c:v>44025</c:v>
                </c:pt>
                <c:pt idx="412">
                  <c:v>44026</c:v>
                </c:pt>
                <c:pt idx="413">
                  <c:v>44027</c:v>
                </c:pt>
                <c:pt idx="414">
                  <c:v>44028</c:v>
                </c:pt>
                <c:pt idx="415">
                  <c:v>44029</c:v>
                </c:pt>
                <c:pt idx="416">
                  <c:v>44030</c:v>
                </c:pt>
                <c:pt idx="417">
                  <c:v>44031</c:v>
                </c:pt>
                <c:pt idx="418">
                  <c:v>44032</c:v>
                </c:pt>
                <c:pt idx="419">
                  <c:v>44033</c:v>
                </c:pt>
                <c:pt idx="420">
                  <c:v>44034</c:v>
                </c:pt>
                <c:pt idx="421">
                  <c:v>44035</c:v>
                </c:pt>
                <c:pt idx="422">
                  <c:v>44036</c:v>
                </c:pt>
                <c:pt idx="423">
                  <c:v>44037</c:v>
                </c:pt>
                <c:pt idx="424">
                  <c:v>44038</c:v>
                </c:pt>
                <c:pt idx="425">
                  <c:v>44039</c:v>
                </c:pt>
                <c:pt idx="426">
                  <c:v>44040</c:v>
                </c:pt>
                <c:pt idx="427">
                  <c:v>44041</c:v>
                </c:pt>
                <c:pt idx="428">
                  <c:v>44042</c:v>
                </c:pt>
                <c:pt idx="429">
                  <c:v>44043</c:v>
                </c:pt>
                <c:pt idx="430">
                  <c:v>44044</c:v>
                </c:pt>
                <c:pt idx="431">
                  <c:v>44045</c:v>
                </c:pt>
                <c:pt idx="432">
                  <c:v>44046</c:v>
                </c:pt>
                <c:pt idx="433">
                  <c:v>44047</c:v>
                </c:pt>
                <c:pt idx="434">
                  <c:v>44048</c:v>
                </c:pt>
                <c:pt idx="435">
                  <c:v>44049</c:v>
                </c:pt>
                <c:pt idx="436">
                  <c:v>44050</c:v>
                </c:pt>
                <c:pt idx="437">
                  <c:v>44051</c:v>
                </c:pt>
                <c:pt idx="438">
                  <c:v>44052</c:v>
                </c:pt>
                <c:pt idx="439">
                  <c:v>44053</c:v>
                </c:pt>
                <c:pt idx="440">
                  <c:v>44054</c:v>
                </c:pt>
                <c:pt idx="441">
                  <c:v>44055</c:v>
                </c:pt>
                <c:pt idx="442">
                  <c:v>44056</c:v>
                </c:pt>
                <c:pt idx="443">
                  <c:v>44057</c:v>
                </c:pt>
                <c:pt idx="444">
                  <c:v>44058</c:v>
                </c:pt>
                <c:pt idx="445">
                  <c:v>44059</c:v>
                </c:pt>
                <c:pt idx="446">
                  <c:v>44060</c:v>
                </c:pt>
                <c:pt idx="447">
                  <c:v>44061</c:v>
                </c:pt>
                <c:pt idx="448">
                  <c:v>44062</c:v>
                </c:pt>
                <c:pt idx="449">
                  <c:v>44063</c:v>
                </c:pt>
                <c:pt idx="450">
                  <c:v>44064</c:v>
                </c:pt>
                <c:pt idx="451">
                  <c:v>44065</c:v>
                </c:pt>
                <c:pt idx="452">
                  <c:v>44066</c:v>
                </c:pt>
                <c:pt idx="453">
                  <c:v>44067</c:v>
                </c:pt>
                <c:pt idx="454">
                  <c:v>44068</c:v>
                </c:pt>
                <c:pt idx="455">
                  <c:v>44069</c:v>
                </c:pt>
                <c:pt idx="456">
                  <c:v>44070</c:v>
                </c:pt>
                <c:pt idx="457">
                  <c:v>44071</c:v>
                </c:pt>
                <c:pt idx="458">
                  <c:v>44072</c:v>
                </c:pt>
                <c:pt idx="459">
                  <c:v>44073</c:v>
                </c:pt>
                <c:pt idx="460">
                  <c:v>44074</c:v>
                </c:pt>
                <c:pt idx="461">
                  <c:v>44075</c:v>
                </c:pt>
                <c:pt idx="462">
                  <c:v>44076</c:v>
                </c:pt>
                <c:pt idx="463">
                  <c:v>44077</c:v>
                </c:pt>
                <c:pt idx="464">
                  <c:v>44078</c:v>
                </c:pt>
                <c:pt idx="465">
                  <c:v>44079</c:v>
                </c:pt>
                <c:pt idx="466">
                  <c:v>44080</c:v>
                </c:pt>
                <c:pt idx="467">
                  <c:v>44081</c:v>
                </c:pt>
                <c:pt idx="468">
                  <c:v>44082</c:v>
                </c:pt>
                <c:pt idx="469">
                  <c:v>44083</c:v>
                </c:pt>
                <c:pt idx="470">
                  <c:v>44084</c:v>
                </c:pt>
                <c:pt idx="471">
                  <c:v>44085</c:v>
                </c:pt>
                <c:pt idx="472">
                  <c:v>44086</c:v>
                </c:pt>
                <c:pt idx="473">
                  <c:v>44087</c:v>
                </c:pt>
                <c:pt idx="474">
                  <c:v>44088</c:v>
                </c:pt>
                <c:pt idx="475">
                  <c:v>44089</c:v>
                </c:pt>
                <c:pt idx="476">
                  <c:v>44090</c:v>
                </c:pt>
                <c:pt idx="477">
                  <c:v>44091</c:v>
                </c:pt>
                <c:pt idx="478">
                  <c:v>44092</c:v>
                </c:pt>
                <c:pt idx="479">
                  <c:v>44093</c:v>
                </c:pt>
                <c:pt idx="480">
                  <c:v>44094</c:v>
                </c:pt>
                <c:pt idx="481">
                  <c:v>44095</c:v>
                </c:pt>
                <c:pt idx="482">
                  <c:v>44096</c:v>
                </c:pt>
                <c:pt idx="483">
                  <c:v>44097</c:v>
                </c:pt>
                <c:pt idx="484">
                  <c:v>44098</c:v>
                </c:pt>
                <c:pt idx="485">
                  <c:v>44099</c:v>
                </c:pt>
                <c:pt idx="486">
                  <c:v>44100</c:v>
                </c:pt>
                <c:pt idx="487">
                  <c:v>44101</c:v>
                </c:pt>
                <c:pt idx="488">
                  <c:v>44102</c:v>
                </c:pt>
                <c:pt idx="489">
                  <c:v>44103</c:v>
                </c:pt>
                <c:pt idx="490">
                  <c:v>44104</c:v>
                </c:pt>
                <c:pt idx="491">
                  <c:v>44105</c:v>
                </c:pt>
                <c:pt idx="492">
                  <c:v>44106</c:v>
                </c:pt>
                <c:pt idx="493">
                  <c:v>44107</c:v>
                </c:pt>
                <c:pt idx="494">
                  <c:v>44108</c:v>
                </c:pt>
                <c:pt idx="495">
                  <c:v>44109</c:v>
                </c:pt>
                <c:pt idx="496">
                  <c:v>44110</c:v>
                </c:pt>
                <c:pt idx="497">
                  <c:v>44111</c:v>
                </c:pt>
                <c:pt idx="498">
                  <c:v>44112</c:v>
                </c:pt>
                <c:pt idx="499">
                  <c:v>44113</c:v>
                </c:pt>
                <c:pt idx="500">
                  <c:v>44114</c:v>
                </c:pt>
                <c:pt idx="501">
                  <c:v>44115</c:v>
                </c:pt>
                <c:pt idx="502">
                  <c:v>44116</c:v>
                </c:pt>
                <c:pt idx="503">
                  <c:v>44117</c:v>
                </c:pt>
                <c:pt idx="504">
                  <c:v>44118</c:v>
                </c:pt>
                <c:pt idx="505">
                  <c:v>44119</c:v>
                </c:pt>
                <c:pt idx="506">
                  <c:v>44120</c:v>
                </c:pt>
                <c:pt idx="507">
                  <c:v>44121</c:v>
                </c:pt>
                <c:pt idx="508">
                  <c:v>44122</c:v>
                </c:pt>
                <c:pt idx="509">
                  <c:v>44123</c:v>
                </c:pt>
                <c:pt idx="510">
                  <c:v>44124</c:v>
                </c:pt>
                <c:pt idx="511">
                  <c:v>44125</c:v>
                </c:pt>
                <c:pt idx="512">
                  <c:v>44126</c:v>
                </c:pt>
                <c:pt idx="513">
                  <c:v>44127</c:v>
                </c:pt>
                <c:pt idx="514">
                  <c:v>44128</c:v>
                </c:pt>
                <c:pt idx="515">
                  <c:v>44129</c:v>
                </c:pt>
                <c:pt idx="516">
                  <c:v>44130</c:v>
                </c:pt>
                <c:pt idx="517">
                  <c:v>44131</c:v>
                </c:pt>
                <c:pt idx="518">
                  <c:v>44132</c:v>
                </c:pt>
                <c:pt idx="519">
                  <c:v>44133</c:v>
                </c:pt>
                <c:pt idx="520">
                  <c:v>44134</c:v>
                </c:pt>
                <c:pt idx="521">
                  <c:v>44135</c:v>
                </c:pt>
                <c:pt idx="522">
                  <c:v>44136</c:v>
                </c:pt>
                <c:pt idx="523">
                  <c:v>44137</c:v>
                </c:pt>
                <c:pt idx="524">
                  <c:v>44138</c:v>
                </c:pt>
                <c:pt idx="525">
                  <c:v>44139</c:v>
                </c:pt>
                <c:pt idx="526">
                  <c:v>44140</c:v>
                </c:pt>
                <c:pt idx="527">
                  <c:v>44141</c:v>
                </c:pt>
                <c:pt idx="528">
                  <c:v>44142</c:v>
                </c:pt>
                <c:pt idx="529">
                  <c:v>44143</c:v>
                </c:pt>
                <c:pt idx="530">
                  <c:v>44144</c:v>
                </c:pt>
                <c:pt idx="531">
                  <c:v>44145</c:v>
                </c:pt>
                <c:pt idx="532">
                  <c:v>44146</c:v>
                </c:pt>
                <c:pt idx="533">
                  <c:v>44147</c:v>
                </c:pt>
                <c:pt idx="534">
                  <c:v>44148</c:v>
                </c:pt>
                <c:pt idx="535">
                  <c:v>44149</c:v>
                </c:pt>
                <c:pt idx="536">
                  <c:v>44150</c:v>
                </c:pt>
                <c:pt idx="537">
                  <c:v>44151</c:v>
                </c:pt>
                <c:pt idx="538">
                  <c:v>44152</c:v>
                </c:pt>
                <c:pt idx="539">
                  <c:v>44153</c:v>
                </c:pt>
                <c:pt idx="540">
                  <c:v>44154</c:v>
                </c:pt>
                <c:pt idx="541">
                  <c:v>44155</c:v>
                </c:pt>
                <c:pt idx="542">
                  <c:v>44156</c:v>
                </c:pt>
                <c:pt idx="543">
                  <c:v>44157</c:v>
                </c:pt>
                <c:pt idx="544">
                  <c:v>44158</c:v>
                </c:pt>
                <c:pt idx="545">
                  <c:v>44159</c:v>
                </c:pt>
                <c:pt idx="546">
                  <c:v>44160</c:v>
                </c:pt>
                <c:pt idx="547">
                  <c:v>44161</c:v>
                </c:pt>
                <c:pt idx="548">
                  <c:v>44162</c:v>
                </c:pt>
                <c:pt idx="549">
                  <c:v>44163</c:v>
                </c:pt>
                <c:pt idx="550">
                  <c:v>44164</c:v>
                </c:pt>
                <c:pt idx="551">
                  <c:v>44165</c:v>
                </c:pt>
                <c:pt idx="552">
                  <c:v>44166</c:v>
                </c:pt>
                <c:pt idx="553">
                  <c:v>44167</c:v>
                </c:pt>
                <c:pt idx="554">
                  <c:v>44168</c:v>
                </c:pt>
                <c:pt idx="555">
                  <c:v>44169</c:v>
                </c:pt>
                <c:pt idx="556">
                  <c:v>44170</c:v>
                </c:pt>
                <c:pt idx="557">
                  <c:v>44171</c:v>
                </c:pt>
                <c:pt idx="558">
                  <c:v>44172</c:v>
                </c:pt>
                <c:pt idx="559">
                  <c:v>44173</c:v>
                </c:pt>
                <c:pt idx="560">
                  <c:v>44174</c:v>
                </c:pt>
                <c:pt idx="561">
                  <c:v>44175</c:v>
                </c:pt>
                <c:pt idx="562">
                  <c:v>44176</c:v>
                </c:pt>
                <c:pt idx="563">
                  <c:v>44177</c:v>
                </c:pt>
                <c:pt idx="564">
                  <c:v>44178</c:v>
                </c:pt>
                <c:pt idx="565">
                  <c:v>44179</c:v>
                </c:pt>
                <c:pt idx="566">
                  <c:v>44180</c:v>
                </c:pt>
                <c:pt idx="567">
                  <c:v>44181</c:v>
                </c:pt>
                <c:pt idx="568">
                  <c:v>44182</c:v>
                </c:pt>
                <c:pt idx="569">
                  <c:v>44183</c:v>
                </c:pt>
                <c:pt idx="570">
                  <c:v>44184</c:v>
                </c:pt>
                <c:pt idx="571">
                  <c:v>44185</c:v>
                </c:pt>
                <c:pt idx="572">
                  <c:v>44186</c:v>
                </c:pt>
                <c:pt idx="573">
                  <c:v>44187</c:v>
                </c:pt>
                <c:pt idx="574">
                  <c:v>44188</c:v>
                </c:pt>
                <c:pt idx="575">
                  <c:v>44189</c:v>
                </c:pt>
                <c:pt idx="576">
                  <c:v>44190</c:v>
                </c:pt>
                <c:pt idx="577">
                  <c:v>44191</c:v>
                </c:pt>
                <c:pt idx="578">
                  <c:v>44192</c:v>
                </c:pt>
                <c:pt idx="579">
                  <c:v>44193</c:v>
                </c:pt>
                <c:pt idx="580">
                  <c:v>44194</c:v>
                </c:pt>
                <c:pt idx="581">
                  <c:v>44195</c:v>
                </c:pt>
                <c:pt idx="582">
                  <c:v>44196</c:v>
                </c:pt>
                <c:pt idx="583">
                  <c:v>44197</c:v>
                </c:pt>
                <c:pt idx="584">
                  <c:v>44198</c:v>
                </c:pt>
                <c:pt idx="585">
                  <c:v>44199</c:v>
                </c:pt>
                <c:pt idx="586">
                  <c:v>44200</c:v>
                </c:pt>
                <c:pt idx="587">
                  <c:v>44201</c:v>
                </c:pt>
                <c:pt idx="588">
                  <c:v>44202</c:v>
                </c:pt>
                <c:pt idx="589">
                  <c:v>44203</c:v>
                </c:pt>
                <c:pt idx="590">
                  <c:v>44204</c:v>
                </c:pt>
                <c:pt idx="591">
                  <c:v>44205</c:v>
                </c:pt>
                <c:pt idx="592">
                  <c:v>44206</c:v>
                </c:pt>
                <c:pt idx="593">
                  <c:v>44207</c:v>
                </c:pt>
                <c:pt idx="594">
                  <c:v>44208</c:v>
                </c:pt>
                <c:pt idx="595">
                  <c:v>44209</c:v>
                </c:pt>
                <c:pt idx="596">
                  <c:v>44210</c:v>
                </c:pt>
                <c:pt idx="597">
                  <c:v>44211</c:v>
                </c:pt>
                <c:pt idx="598">
                  <c:v>44212</c:v>
                </c:pt>
                <c:pt idx="599">
                  <c:v>44213</c:v>
                </c:pt>
                <c:pt idx="600">
                  <c:v>44214</c:v>
                </c:pt>
                <c:pt idx="601">
                  <c:v>44215</c:v>
                </c:pt>
                <c:pt idx="602">
                  <c:v>44216</c:v>
                </c:pt>
                <c:pt idx="603">
                  <c:v>44217</c:v>
                </c:pt>
                <c:pt idx="604">
                  <c:v>44218</c:v>
                </c:pt>
                <c:pt idx="605">
                  <c:v>44219</c:v>
                </c:pt>
                <c:pt idx="606">
                  <c:v>44220</c:v>
                </c:pt>
                <c:pt idx="607">
                  <c:v>44221</c:v>
                </c:pt>
                <c:pt idx="608">
                  <c:v>44222</c:v>
                </c:pt>
                <c:pt idx="609">
                  <c:v>44223</c:v>
                </c:pt>
                <c:pt idx="610">
                  <c:v>44224</c:v>
                </c:pt>
                <c:pt idx="611">
                  <c:v>44225</c:v>
                </c:pt>
                <c:pt idx="612">
                  <c:v>44226</c:v>
                </c:pt>
                <c:pt idx="613">
                  <c:v>44227</c:v>
                </c:pt>
                <c:pt idx="614">
                  <c:v>44228</c:v>
                </c:pt>
                <c:pt idx="615">
                  <c:v>44229</c:v>
                </c:pt>
                <c:pt idx="616">
                  <c:v>44230</c:v>
                </c:pt>
                <c:pt idx="617">
                  <c:v>44231</c:v>
                </c:pt>
                <c:pt idx="618">
                  <c:v>44232</c:v>
                </c:pt>
                <c:pt idx="619">
                  <c:v>44233</c:v>
                </c:pt>
                <c:pt idx="620">
                  <c:v>44234</c:v>
                </c:pt>
                <c:pt idx="621">
                  <c:v>44235</c:v>
                </c:pt>
                <c:pt idx="622">
                  <c:v>44236</c:v>
                </c:pt>
                <c:pt idx="623">
                  <c:v>44237</c:v>
                </c:pt>
                <c:pt idx="624">
                  <c:v>44238</c:v>
                </c:pt>
                <c:pt idx="625">
                  <c:v>44239</c:v>
                </c:pt>
                <c:pt idx="626">
                  <c:v>44240</c:v>
                </c:pt>
                <c:pt idx="627">
                  <c:v>44241</c:v>
                </c:pt>
                <c:pt idx="628">
                  <c:v>44242</c:v>
                </c:pt>
                <c:pt idx="629">
                  <c:v>44243</c:v>
                </c:pt>
                <c:pt idx="630">
                  <c:v>44244</c:v>
                </c:pt>
                <c:pt idx="631">
                  <c:v>44245</c:v>
                </c:pt>
                <c:pt idx="632">
                  <c:v>44246</c:v>
                </c:pt>
                <c:pt idx="633">
                  <c:v>44247</c:v>
                </c:pt>
                <c:pt idx="634">
                  <c:v>44248</c:v>
                </c:pt>
                <c:pt idx="635">
                  <c:v>44249</c:v>
                </c:pt>
                <c:pt idx="636">
                  <c:v>44250</c:v>
                </c:pt>
                <c:pt idx="637">
                  <c:v>44251</c:v>
                </c:pt>
                <c:pt idx="638">
                  <c:v>44252</c:v>
                </c:pt>
                <c:pt idx="639">
                  <c:v>44253</c:v>
                </c:pt>
                <c:pt idx="640">
                  <c:v>44254</c:v>
                </c:pt>
                <c:pt idx="641">
                  <c:v>44255</c:v>
                </c:pt>
                <c:pt idx="642">
                  <c:v>44256</c:v>
                </c:pt>
                <c:pt idx="643">
                  <c:v>44257</c:v>
                </c:pt>
                <c:pt idx="644">
                  <c:v>44258</c:v>
                </c:pt>
                <c:pt idx="645">
                  <c:v>44259</c:v>
                </c:pt>
                <c:pt idx="646">
                  <c:v>44260</c:v>
                </c:pt>
                <c:pt idx="647">
                  <c:v>44261</c:v>
                </c:pt>
                <c:pt idx="648">
                  <c:v>44262</c:v>
                </c:pt>
                <c:pt idx="649">
                  <c:v>44263</c:v>
                </c:pt>
                <c:pt idx="650">
                  <c:v>44264</c:v>
                </c:pt>
                <c:pt idx="651">
                  <c:v>44265</c:v>
                </c:pt>
                <c:pt idx="652">
                  <c:v>44266</c:v>
                </c:pt>
                <c:pt idx="653">
                  <c:v>44267</c:v>
                </c:pt>
                <c:pt idx="654">
                  <c:v>44268</c:v>
                </c:pt>
                <c:pt idx="655">
                  <c:v>44269</c:v>
                </c:pt>
                <c:pt idx="656">
                  <c:v>44270</c:v>
                </c:pt>
                <c:pt idx="657">
                  <c:v>44271</c:v>
                </c:pt>
                <c:pt idx="658">
                  <c:v>44272</c:v>
                </c:pt>
                <c:pt idx="659">
                  <c:v>44273</c:v>
                </c:pt>
                <c:pt idx="660">
                  <c:v>44274</c:v>
                </c:pt>
                <c:pt idx="661">
                  <c:v>44275</c:v>
                </c:pt>
                <c:pt idx="662">
                  <c:v>44276</c:v>
                </c:pt>
                <c:pt idx="663">
                  <c:v>44277</c:v>
                </c:pt>
                <c:pt idx="664">
                  <c:v>44278</c:v>
                </c:pt>
                <c:pt idx="665">
                  <c:v>44279</c:v>
                </c:pt>
                <c:pt idx="666">
                  <c:v>44280</c:v>
                </c:pt>
                <c:pt idx="667">
                  <c:v>44281</c:v>
                </c:pt>
                <c:pt idx="668">
                  <c:v>44282</c:v>
                </c:pt>
                <c:pt idx="669">
                  <c:v>44283</c:v>
                </c:pt>
                <c:pt idx="670">
                  <c:v>44284</c:v>
                </c:pt>
                <c:pt idx="671">
                  <c:v>44285</c:v>
                </c:pt>
                <c:pt idx="672">
                  <c:v>44286</c:v>
                </c:pt>
                <c:pt idx="673">
                  <c:v>44287</c:v>
                </c:pt>
                <c:pt idx="674">
                  <c:v>44288</c:v>
                </c:pt>
                <c:pt idx="675">
                  <c:v>44289</c:v>
                </c:pt>
                <c:pt idx="676">
                  <c:v>44290</c:v>
                </c:pt>
                <c:pt idx="677">
                  <c:v>44291</c:v>
                </c:pt>
                <c:pt idx="678">
                  <c:v>44292</c:v>
                </c:pt>
                <c:pt idx="679">
                  <c:v>44293</c:v>
                </c:pt>
                <c:pt idx="680">
                  <c:v>44294</c:v>
                </c:pt>
                <c:pt idx="681">
                  <c:v>44295</c:v>
                </c:pt>
                <c:pt idx="682">
                  <c:v>44296</c:v>
                </c:pt>
                <c:pt idx="683">
                  <c:v>44297</c:v>
                </c:pt>
                <c:pt idx="684">
                  <c:v>44298</c:v>
                </c:pt>
                <c:pt idx="685">
                  <c:v>44299</c:v>
                </c:pt>
                <c:pt idx="686">
                  <c:v>44300</c:v>
                </c:pt>
                <c:pt idx="687">
                  <c:v>44301</c:v>
                </c:pt>
                <c:pt idx="688">
                  <c:v>44302</c:v>
                </c:pt>
                <c:pt idx="689">
                  <c:v>44303</c:v>
                </c:pt>
                <c:pt idx="690">
                  <c:v>44304</c:v>
                </c:pt>
                <c:pt idx="691">
                  <c:v>44305</c:v>
                </c:pt>
                <c:pt idx="692">
                  <c:v>44306</c:v>
                </c:pt>
                <c:pt idx="693">
                  <c:v>44307</c:v>
                </c:pt>
                <c:pt idx="694">
                  <c:v>44308</c:v>
                </c:pt>
                <c:pt idx="695">
                  <c:v>44309</c:v>
                </c:pt>
                <c:pt idx="696">
                  <c:v>44310</c:v>
                </c:pt>
                <c:pt idx="697">
                  <c:v>44311</c:v>
                </c:pt>
                <c:pt idx="698">
                  <c:v>44312</c:v>
                </c:pt>
                <c:pt idx="699">
                  <c:v>44313</c:v>
                </c:pt>
                <c:pt idx="700">
                  <c:v>44314</c:v>
                </c:pt>
                <c:pt idx="701">
                  <c:v>44315</c:v>
                </c:pt>
                <c:pt idx="702">
                  <c:v>44316</c:v>
                </c:pt>
                <c:pt idx="703">
                  <c:v>44317</c:v>
                </c:pt>
                <c:pt idx="704">
                  <c:v>44318</c:v>
                </c:pt>
                <c:pt idx="705">
                  <c:v>44319</c:v>
                </c:pt>
                <c:pt idx="706">
                  <c:v>44320</c:v>
                </c:pt>
                <c:pt idx="707">
                  <c:v>44321</c:v>
                </c:pt>
                <c:pt idx="708">
                  <c:v>44322</c:v>
                </c:pt>
                <c:pt idx="709">
                  <c:v>44323</c:v>
                </c:pt>
                <c:pt idx="710">
                  <c:v>44324</c:v>
                </c:pt>
                <c:pt idx="711">
                  <c:v>44325</c:v>
                </c:pt>
                <c:pt idx="712">
                  <c:v>44326</c:v>
                </c:pt>
                <c:pt idx="713">
                  <c:v>44327</c:v>
                </c:pt>
                <c:pt idx="714">
                  <c:v>44328</c:v>
                </c:pt>
                <c:pt idx="715">
                  <c:v>44329</c:v>
                </c:pt>
                <c:pt idx="716">
                  <c:v>44330</c:v>
                </c:pt>
                <c:pt idx="717">
                  <c:v>44331</c:v>
                </c:pt>
                <c:pt idx="718">
                  <c:v>44332</c:v>
                </c:pt>
                <c:pt idx="719">
                  <c:v>44333</c:v>
                </c:pt>
                <c:pt idx="720">
                  <c:v>44334</c:v>
                </c:pt>
                <c:pt idx="721">
                  <c:v>44335</c:v>
                </c:pt>
                <c:pt idx="722">
                  <c:v>44336</c:v>
                </c:pt>
                <c:pt idx="723">
                  <c:v>44337</c:v>
                </c:pt>
                <c:pt idx="724">
                  <c:v>44338</c:v>
                </c:pt>
                <c:pt idx="725">
                  <c:v>44339</c:v>
                </c:pt>
                <c:pt idx="726">
                  <c:v>44340</c:v>
                </c:pt>
                <c:pt idx="727">
                  <c:v>44341</c:v>
                </c:pt>
                <c:pt idx="728">
                  <c:v>44342</c:v>
                </c:pt>
                <c:pt idx="729">
                  <c:v>44343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1.7606502503027599</c:v>
                </c:pt>
                <c:pt idx="1">
                  <c:v>1.81404230560464</c:v>
                </c:pt>
                <c:pt idx="2">
                  <c:v>1.81404230560464</c:v>
                </c:pt>
                <c:pt idx="3">
                  <c:v>1.81404230560464</c:v>
                </c:pt>
                <c:pt idx="4">
                  <c:v>1.7231961443112001</c:v>
                </c:pt>
                <c:pt idx="5">
                  <c:v>1.6983511700098</c:v>
                </c:pt>
                <c:pt idx="6">
                  <c:v>1.7111337051506701</c:v>
                </c:pt>
                <c:pt idx="7">
                  <c:v>1.70291196629762</c:v>
                </c:pt>
                <c:pt idx="8">
                  <c:v>1.68697445425399</c:v>
                </c:pt>
                <c:pt idx="9">
                  <c:v>1.68697445425399</c:v>
                </c:pt>
                <c:pt idx="10">
                  <c:v>1.68697445425399</c:v>
                </c:pt>
                <c:pt idx="11">
                  <c:v>1.68697445425399</c:v>
                </c:pt>
                <c:pt idx="12">
                  <c:v>1.72634338903044</c:v>
                </c:pt>
                <c:pt idx="13">
                  <c:v>1.74666806987826</c:v>
                </c:pt>
                <c:pt idx="14">
                  <c:v>1.7249588185570199</c:v>
                </c:pt>
                <c:pt idx="15">
                  <c:v>1.7248083823314599</c:v>
                </c:pt>
                <c:pt idx="16">
                  <c:v>1.7248083823314599</c:v>
                </c:pt>
                <c:pt idx="17">
                  <c:v>1.7248083823314599</c:v>
                </c:pt>
                <c:pt idx="18">
                  <c:v>1.7246100026817801</c:v>
                </c:pt>
                <c:pt idx="19">
                  <c:v>1.73159662312632</c:v>
                </c:pt>
                <c:pt idx="20">
                  <c:v>1.6895670667603999</c:v>
                </c:pt>
                <c:pt idx="21">
                  <c:v>1.69769556421139</c:v>
                </c:pt>
                <c:pt idx="22">
                  <c:v>1.6335033587682299</c:v>
                </c:pt>
                <c:pt idx="23">
                  <c:v>1.6335033587682299</c:v>
                </c:pt>
                <c:pt idx="24">
                  <c:v>1.6335033587682299</c:v>
                </c:pt>
                <c:pt idx="25">
                  <c:v>1.6600166688297799</c:v>
                </c:pt>
                <c:pt idx="26">
                  <c:v>1.69316291719107</c:v>
                </c:pt>
                <c:pt idx="27">
                  <c:v>1.67315591712152</c:v>
                </c:pt>
                <c:pt idx="28">
                  <c:v>1.6863773054509299</c:v>
                </c:pt>
                <c:pt idx="29">
                  <c:v>1.7028853797720001</c:v>
                </c:pt>
                <c:pt idx="30">
                  <c:v>1.7028853797720001</c:v>
                </c:pt>
                <c:pt idx="31">
                  <c:v>1.7028853797720001</c:v>
                </c:pt>
                <c:pt idx="32">
                  <c:v>1.738028375029</c:v>
                </c:pt>
                <c:pt idx="33">
                  <c:v>1.721215211199</c:v>
                </c:pt>
                <c:pt idx="34">
                  <c:v>1.69956830407</c:v>
                </c:pt>
                <c:pt idx="35">
                  <c:v>1.6363523634570001</c:v>
                </c:pt>
                <c:pt idx="36">
                  <c:v>1.591406098595</c:v>
                </c:pt>
                <c:pt idx="37">
                  <c:v>1.591406098595</c:v>
                </c:pt>
                <c:pt idx="38">
                  <c:v>1.591406098595</c:v>
                </c:pt>
                <c:pt idx="39">
                  <c:v>1.6301654975990001</c:v>
                </c:pt>
                <c:pt idx="40">
                  <c:v>1.587458053552</c:v>
                </c:pt>
                <c:pt idx="41">
                  <c:v>1.600629476473</c:v>
                </c:pt>
                <c:pt idx="42">
                  <c:v>1.601073703223</c:v>
                </c:pt>
                <c:pt idx="43">
                  <c:v>1.58948844538</c:v>
                </c:pt>
                <c:pt idx="44">
                  <c:v>1.58948844538</c:v>
                </c:pt>
                <c:pt idx="45">
                  <c:v>1.58948844538</c:v>
                </c:pt>
                <c:pt idx="46">
                  <c:v>1.612543945861</c:v>
                </c:pt>
                <c:pt idx="47">
                  <c:v>1.5874332877490001</c:v>
                </c:pt>
                <c:pt idx="48">
                  <c:v>1.576035869999</c:v>
                </c:pt>
                <c:pt idx="49">
                  <c:v>1.5633035762930001</c:v>
                </c:pt>
                <c:pt idx="50">
                  <c:v>1.5635314397069999</c:v>
                </c:pt>
                <c:pt idx="51">
                  <c:v>1.5635314397069999</c:v>
                </c:pt>
                <c:pt idx="52">
                  <c:v>1.5635314397069999</c:v>
                </c:pt>
                <c:pt idx="53">
                  <c:v>1.572039864775</c:v>
                </c:pt>
                <c:pt idx="54">
                  <c:v>1.5330259296990001</c:v>
                </c:pt>
                <c:pt idx="55">
                  <c:v>1.521430638954</c:v>
                </c:pt>
                <c:pt idx="56">
                  <c:v>1.4707003457509999</c:v>
                </c:pt>
                <c:pt idx="57">
                  <c:v>1.4887337955440001</c:v>
                </c:pt>
                <c:pt idx="58">
                  <c:v>1.4887337955440001</c:v>
                </c:pt>
                <c:pt idx="59">
                  <c:v>1.4887337955440001</c:v>
                </c:pt>
                <c:pt idx="60">
                  <c:v>1.469627298369</c:v>
                </c:pt>
                <c:pt idx="61">
                  <c:v>1.4229037160110001</c:v>
                </c:pt>
                <c:pt idx="62">
                  <c:v>1.3894354016770001</c:v>
                </c:pt>
                <c:pt idx="63">
                  <c:v>1.340883585032</c:v>
                </c:pt>
                <c:pt idx="64">
                  <c:v>1.3055611631490001</c:v>
                </c:pt>
                <c:pt idx="65">
                  <c:v>1.3055611631490001</c:v>
                </c:pt>
                <c:pt idx="66">
                  <c:v>1.3055611631490001</c:v>
                </c:pt>
                <c:pt idx="67">
                  <c:v>1.1965591092929999</c:v>
                </c:pt>
                <c:pt idx="68">
                  <c:v>1.1756311541360001</c:v>
                </c:pt>
                <c:pt idx="69">
                  <c:v>1.209863998453</c:v>
                </c:pt>
                <c:pt idx="70">
                  <c:v>1.1407479051489999</c:v>
                </c:pt>
                <c:pt idx="71">
                  <c:v>1.1631498623309999</c:v>
                </c:pt>
                <c:pt idx="72">
                  <c:v>1.1631498623309999</c:v>
                </c:pt>
                <c:pt idx="73">
                  <c:v>1.1631498623309999</c:v>
                </c:pt>
                <c:pt idx="74">
                  <c:v>1.1631498623309999</c:v>
                </c:pt>
                <c:pt idx="75">
                  <c:v>1.1443388549819999</c:v>
                </c:pt>
                <c:pt idx="76">
                  <c:v>1.138013788876</c:v>
                </c:pt>
                <c:pt idx="77">
                  <c:v>0.99093550948200004</c:v>
                </c:pt>
                <c:pt idx="78">
                  <c:v>0.93803224569099997</c:v>
                </c:pt>
                <c:pt idx="79">
                  <c:v>0.93803224569099997</c:v>
                </c:pt>
                <c:pt idx="80">
                  <c:v>0.93803224569099997</c:v>
                </c:pt>
                <c:pt idx="81">
                  <c:v>0.90027429115699997</c:v>
                </c:pt>
                <c:pt idx="82">
                  <c:v>0.96992236665200005</c:v>
                </c:pt>
                <c:pt idx="83">
                  <c:v>0.97830322710899997</c:v>
                </c:pt>
                <c:pt idx="84">
                  <c:v>1.0605721678369999</c:v>
                </c:pt>
                <c:pt idx="85">
                  <c:v>1.0989726548050001</c:v>
                </c:pt>
                <c:pt idx="86">
                  <c:v>1.0989726548050001</c:v>
                </c:pt>
                <c:pt idx="87">
                  <c:v>1.0989726548050001</c:v>
                </c:pt>
                <c:pt idx="88">
                  <c:v>0.98855564649000005</c:v>
                </c:pt>
                <c:pt idx="89">
                  <c:v>1.0307289721399999</c:v>
                </c:pt>
                <c:pt idx="90">
                  <c:v>1.0239190625250001</c:v>
                </c:pt>
                <c:pt idx="91">
                  <c:v>0.99449154268200002</c:v>
                </c:pt>
                <c:pt idx="92">
                  <c:v>1.0298604135080001</c:v>
                </c:pt>
                <c:pt idx="93">
                  <c:v>1.0298604135080001</c:v>
                </c:pt>
                <c:pt idx="94">
                  <c:v>1.0298604135080001</c:v>
                </c:pt>
                <c:pt idx="95">
                  <c:v>1.0172121048310001</c:v>
                </c:pt>
                <c:pt idx="96">
                  <c:v>1.0312605458570001</c:v>
                </c:pt>
                <c:pt idx="97">
                  <c:v>1.0366196459529999</c:v>
                </c:pt>
                <c:pt idx="98">
                  <c:v>1.074039397025</c:v>
                </c:pt>
                <c:pt idx="99">
                  <c:v>1.148388557409</c:v>
                </c:pt>
                <c:pt idx="100">
                  <c:v>1.148388557409</c:v>
                </c:pt>
                <c:pt idx="101">
                  <c:v>1.148388557409</c:v>
                </c:pt>
                <c:pt idx="102">
                  <c:v>1.169428978102</c:v>
                </c:pt>
                <c:pt idx="103">
                  <c:v>1.233830611571</c:v>
                </c:pt>
                <c:pt idx="104">
                  <c:v>1.250601270959</c:v>
                </c:pt>
                <c:pt idx="105">
                  <c:v>1.231474056917</c:v>
                </c:pt>
                <c:pt idx="106">
                  <c:v>1.1565043222660001</c:v>
                </c:pt>
                <c:pt idx="107">
                  <c:v>1.1565043222660001</c:v>
                </c:pt>
                <c:pt idx="108">
                  <c:v>1.1565043222660001</c:v>
                </c:pt>
                <c:pt idx="109">
                  <c:v>1.211815880329</c:v>
                </c:pt>
                <c:pt idx="110">
                  <c:v>1.2014521548629999</c:v>
                </c:pt>
                <c:pt idx="111">
                  <c:v>1.2014521548629999</c:v>
                </c:pt>
                <c:pt idx="112">
                  <c:v>1.152490977934</c:v>
                </c:pt>
                <c:pt idx="113">
                  <c:v>1.1506398459289999</c:v>
                </c:pt>
                <c:pt idx="114">
                  <c:v>1.1506398459289999</c:v>
                </c:pt>
                <c:pt idx="115">
                  <c:v>1.1506398459289999</c:v>
                </c:pt>
                <c:pt idx="116">
                  <c:v>1.122662314859</c:v>
                </c:pt>
                <c:pt idx="117">
                  <c:v>1.0891246263150001</c:v>
                </c:pt>
                <c:pt idx="118">
                  <c:v>1.0461241783669999</c:v>
                </c:pt>
                <c:pt idx="119">
                  <c:v>1.0175138232559999</c:v>
                </c:pt>
                <c:pt idx="120">
                  <c:v>1.027802518858</c:v>
                </c:pt>
                <c:pt idx="121">
                  <c:v>1.027802518858</c:v>
                </c:pt>
                <c:pt idx="122">
                  <c:v>1.027802518858</c:v>
                </c:pt>
                <c:pt idx="123">
                  <c:v>1.027802518858</c:v>
                </c:pt>
                <c:pt idx="124">
                  <c:v>1.027802518858</c:v>
                </c:pt>
                <c:pt idx="125">
                  <c:v>1.027802518858</c:v>
                </c:pt>
                <c:pt idx="126">
                  <c:v>0.97193192766600001</c:v>
                </c:pt>
                <c:pt idx="127">
                  <c:v>0.963639414847</c:v>
                </c:pt>
                <c:pt idx="128">
                  <c:v>0.963639414847</c:v>
                </c:pt>
                <c:pt idx="129">
                  <c:v>0.963639414847</c:v>
                </c:pt>
                <c:pt idx="130">
                  <c:v>0.97299392485299996</c:v>
                </c:pt>
                <c:pt idx="131">
                  <c:v>0.97181916834799997</c:v>
                </c:pt>
                <c:pt idx="132">
                  <c:v>0.97181916834799997</c:v>
                </c:pt>
                <c:pt idx="133">
                  <c:v>0.97181916834799997</c:v>
                </c:pt>
                <c:pt idx="134">
                  <c:v>0.98677833624900002</c:v>
                </c:pt>
                <c:pt idx="135">
                  <c:v>0.98677833624900002</c:v>
                </c:pt>
                <c:pt idx="136">
                  <c:v>0.98677833624900002</c:v>
                </c:pt>
                <c:pt idx="137">
                  <c:v>0.98677833624900002</c:v>
                </c:pt>
                <c:pt idx="138">
                  <c:v>0.98677833624900002</c:v>
                </c:pt>
                <c:pt idx="139">
                  <c:v>1.02688552313</c:v>
                </c:pt>
                <c:pt idx="140">
                  <c:v>1.0747888872889999</c:v>
                </c:pt>
                <c:pt idx="141">
                  <c:v>1.0808748357969999</c:v>
                </c:pt>
                <c:pt idx="142">
                  <c:v>1.0808748357969999</c:v>
                </c:pt>
                <c:pt idx="143">
                  <c:v>1.0808748357969999</c:v>
                </c:pt>
                <c:pt idx="144">
                  <c:v>1.0808748357969999</c:v>
                </c:pt>
                <c:pt idx="145">
                  <c:v>1.0808748357969999</c:v>
                </c:pt>
                <c:pt idx="146">
                  <c:v>1.0357096457970001</c:v>
                </c:pt>
                <c:pt idx="147">
                  <c:v>1.011314963415</c:v>
                </c:pt>
                <c:pt idx="148">
                  <c:v>0.98587821038699996</c:v>
                </c:pt>
                <c:pt idx="149">
                  <c:v>0.98587821038699996</c:v>
                </c:pt>
                <c:pt idx="150">
                  <c:v>0.98587821038699996</c:v>
                </c:pt>
                <c:pt idx="151">
                  <c:v>0.99959507094199995</c:v>
                </c:pt>
                <c:pt idx="152">
                  <c:v>1.0270412113480001</c:v>
                </c:pt>
                <c:pt idx="153">
                  <c:v>1.0441560834520001</c:v>
                </c:pt>
                <c:pt idx="154">
                  <c:v>1.0411270396279999</c:v>
                </c:pt>
                <c:pt idx="155">
                  <c:v>1.015796028709</c:v>
                </c:pt>
                <c:pt idx="156">
                  <c:v>1.015796028709</c:v>
                </c:pt>
                <c:pt idx="157">
                  <c:v>1.015796028709</c:v>
                </c:pt>
                <c:pt idx="158">
                  <c:v>0.99149201341100002</c:v>
                </c:pt>
                <c:pt idx="159">
                  <c:v>1.0271049910150001</c:v>
                </c:pt>
                <c:pt idx="160">
                  <c:v>1.05254796171</c:v>
                </c:pt>
                <c:pt idx="161">
                  <c:v>1.019511105331</c:v>
                </c:pt>
                <c:pt idx="162">
                  <c:v>1.0640409256479999</c:v>
                </c:pt>
                <c:pt idx="163">
                  <c:v>1.0640409256479999</c:v>
                </c:pt>
                <c:pt idx="164">
                  <c:v>1.0640409256479999</c:v>
                </c:pt>
                <c:pt idx="165">
                  <c:v>1.0797224205930001</c:v>
                </c:pt>
                <c:pt idx="166">
                  <c:v>1.087170461828</c:v>
                </c:pt>
                <c:pt idx="167">
                  <c:v>1.1160481110460001</c:v>
                </c:pt>
                <c:pt idx="168">
                  <c:v>1.083204690131</c:v>
                </c:pt>
                <c:pt idx="169">
                  <c:v>1.0820699644780001</c:v>
                </c:pt>
                <c:pt idx="170">
                  <c:v>1.0820699644780001</c:v>
                </c:pt>
                <c:pt idx="171">
                  <c:v>1.0820699644780001</c:v>
                </c:pt>
                <c:pt idx="172">
                  <c:v>1.049159714372</c:v>
                </c:pt>
                <c:pt idx="173">
                  <c:v>1.022245298369</c:v>
                </c:pt>
                <c:pt idx="174">
                  <c:v>1.012302449561</c:v>
                </c:pt>
                <c:pt idx="175">
                  <c:v>1.0155719496840001</c:v>
                </c:pt>
                <c:pt idx="176">
                  <c:v>0.99900785373400003</c:v>
                </c:pt>
                <c:pt idx="177">
                  <c:v>0.99900785373400003</c:v>
                </c:pt>
                <c:pt idx="178">
                  <c:v>0.99900785373400003</c:v>
                </c:pt>
                <c:pt idx="179">
                  <c:v>0.96661705439099999</c:v>
                </c:pt>
                <c:pt idx="180">
                  <c:v>0.99410910211199999</c:v>
                </c:pt>
                <c:pt idx="181">
                  <c:v>0.97554134508000001</c:v>
                </c:pt>
                <c:pt idx="182">
                  <c:v>0.97313355606600005</c:v>
                </c:pt>
                <c:pt idx="183">
                  <c:v>0.92882194484799996</c:v>
                </c:pt>
                <c:pt idx="184">
                  <c:v>0.92882194484799996</c:v>
                </c:pt>
                <c:pt idx="185">
                  <c:v>0.92882194484799996</c:v>
                </c:pt>
                <c:pt idx="186">
                  <c:v>0.946951562691</c:v>
                </c:pt>
                <c:pt idx="187">
                  <c:v>0.96986371432399998</c:v>
                </c:pt>
                <c:pt idx="188">
                  <c:v>0.92472158777799995</c:v>
                </c:pt>
                <c:pt idx="189">
                  <c:v>0.94332942702</c:v>
                </c:pt>
                <c:pt idx="190">
                  <c:v>0.97629350339400001</c:v>
                </c:pt>
                <c:pt idx="191">
                  <c:v>0.97629350339400001</c:v>
                </c:pt>
                <c:pt idx="192">
                  <c:v>0.97629350339400001</c:v>
                </c:pt>
                <c:pt idx="193">
                  <c:v>1.0077257473800001</c:v>
                </c:pt>
                <c:pt idx="194">
                  <c:v>0.95825474502899999</c:v>
                </c:pt>
                <c:pt idx="195">
                  <c:v>0.93909089670799994</c:v>
                </c:pt>
                <c:pt idx="196">
                  <c:v>0.895663791072</c:v>
                </c:pt>
                <c:pt idx="197">
                  <c:v>0.89004151337699999</c:v>
                </c:pt>
                <c:pt idx="198">
                  <c:v>0.89004151337699999</c:v>
                </c:pt>
                <c:pt idx="199">
                  <c:v>0.89004151337699999</c:v>
                </c:pt>
                <c:pt idx="200">
                  <c:v>0.86410129182999995</c:v>
                </c:pt>
                <c:pt idx="201">
                  <c:v>0.86726611529099995</c:v>
                </c:pt>
                <c:pt idx="202">
                  <c:v>0.91211315070599996</c:v>
                </c:pt>
                <c:pt idx="203">
                  <c:v>0.93814741503599997</c:v>
                </c:pt>
                <c:pt idx="204">
                  <c:v>0.95478357335899999</c:v>
                </c:pt>
                <c:pt idx="205">
                  <c:v>0.95478357335899999</c:v>
                </c:pt>
                <c:pt idx="206">
                  <c:v>0.95478357335899999</c:v>
                </c:pt>
                <c:pt idx="207">
                  <c:v>0.96459240876300001</c:v>
                </c:pt>
                <c:pt idx="208">
                  <c:v>0.95401223565399995</c:v>
                </c:pt>
                <c:pt idx="209">
                  <c:v>0.94641715634599999</c:v>
                </c:pt>
                <c:pt idx="210">
                  <c:v>0.948125499215</c:v>
                </c:pt>
                <c:pt idx="211">
                  <c:v>0.95005398624699999</c:v>
                </c:pt>
                <c:pt idx="212">
                  <c:v>0.95005398624699999</c:v>
                </c:pt>
                <c:pt idx="213">
                  <c:v>0.95005398624699999</c:v>
                </c:pt>
                <c:pt idx="214">
                  <c:v>0.93729874512699995</c:v>
                </c:pt>
                <c:pt idx="215">
                  <c:v>0.93103529610000002</c:v>
                </c:pt>
                <c:pt idx="216">
                  <c:v>0.95234573460399996</c:v>
                </c:pt>
                <c:pt idx="217">
                  <c:v>0.94318132976500002</c:v>
                </c:pt>
                <c:pt idx="218">
                  <c:v>0.89397035230599997</c:v>
                </c:pt>
                <c:pt idx="219">
                  <c:v>0.89397035230599997</c:v>
                </c:pt>
                <c:pt idx="220">
                  <c:v>0.89397035230599997</c:v>
                </c:pt>
                <c:pt idx="221">
                  <c:v>0.87198026831700004</c:v>
                </c:pt>
                <c:pt idx="222">
                  <c:v>0.86483111430799997</c:v>
                </c:pt>
                <c:pt idx="223">
                  <c:v>0.88125313224500001</c:v>
                </c:pt>
                <c:pt idx="224">
                  <c:v>0.88543458449699997</c:v>
                </c:pt>
                <c:pt idx="225">
                  <c:v>0.88291113977799995</c:v>
                </c:pt>
                <c:pt idx="226">
                  <c:v>0.88291113977799995</c:v>
                </c:pt>
                <c:pt idx="227">
                  <c:v>0.88291113977799995</c:v>
                </c:pt>
                <c:pt idx="228">
                  <c:v>0.87489306334399997</c:v>
                </c:pt>
                <c:pt idx="229">
                  <c:v>0.86641541235499997</c:v>
                </c:pt>
                <c:pt idx="230">
                  <c:v>0.87614367578999996</c:v>
                </c:pt>
                <c:pt idx="231">
                  <c:v>0.90961776454499998</c:v>
                </c:pt>
                <c:pt idx="232">
                  <c:v>0.92935406623299999</c:v>
                </c:pt>
                <c:pt idx="233">
                  <c:v>0.92935406623299999</c:v>
                </c:pt>
                <c:pt idx="234">
                  <c:v>0.92935406623299999</c:v>
                </c:pt>
                <c:pt idx="235">
                  <c:v>0.91926614603099999</c:v>
                </c:pt>
                <c:pt idx="236">
                  <c:v>0.89023774162400005</c:v>
                </c:pt>
                <c:pt idx="237">
                  <c:v>0.86924039105799999</c:v>
                </c:pt>
                <c:pt idx="238">
                  <c:v>0.85904412372399996</c:v>
                </c:pt>
                <c:pt idx="239">
                  <c:v>0.86651588611499997</c:v>
                </c:pt>
                <c:pt idx="240">
                  <c:v>0.86651588611499997</c:v>
                </c:pt>
                <c:pt idx="241">
                  <c:v>0.86651588611499997</c:v>
                </c:pt>
                <c:pt idx="242">
                  <c:v>0.852880614589</c:v>
                </c:pt>
                <c:pt idx="243">
                  <c:v>0.85128114184100001</c:v>
                </c:pt>
                <c:pt idx="244">
                  <c:v>0.87623659740600002</c:v>
                </c:pt>
                <c:pt idx="245">
                  <c:v>0.888930392091</c:v>
                </c:pt>
                <c:pt idx="246">
                  <c:v>0.88381170292800004</c:v>
                </c:pt>
                <c:pt idx="247">
                  <c:v>0.88381170292800004</c:v>
                </c:pt>
                <c:pt idx="248">
                  <c:v>0.88381170292800004</c:v>
                </c:pt>
                <c:pt idx="249">
                  <c:v>0.861242278616</c:v>
                </c:pt>
                <c:pt idx="250">
                  <c:v>0.87697573954100005</c:v>
                </c:pt>
                <c:pt idx="251">
                  <c:v>0.87215527418100003</c:v>
                </c:pt>
                <c:pt idx="252">
                  <c:v>0.86556196683099995</c:v>
                </c:pt>
                <c:pt idx="253">
                  <c:v>0.84744865539400005</c:v>
                </c:pt>
                <c:pt idx="254">
                  <c:v>0.84744865539400005</c:v>
                </c:pt>
                <c:pt idx="255">
                  <c:v>0.84744865539400005</c:v>
                </c:pt>
                <c:pt idx="256">
                  <c:v>0.83758713941899998</c:v>
                </c:pt>
                <c:pt idx="257">
                  <c:v>0.82046393721599997</c:v>
                </c:pt>
                <c:pt idx="258">
                  <c:v>0.796857165137</c:v>
                </c:pt>
                <c:pt idx="259">
                  <c:v>0.78053465704299996</c:v>
                </c:pt>
                <c:pt idx="260">
                  <c:v>0.76993104060799999</c:v>
                </c:pt>
                <c:pt idx="261">
                  <c:v>0.76993104060799999</c:v>
                </c:pt>
                <c:pt idx="262">
                  <c:v>0.76993104060799999</c:v>
                </c:pt>
                <c:pt idx="263">
                  <c:v>0.73295952938572695</c:v>
                </c:pt>
                <c:pt idx="264">
                  <c:v>0.73290488249499997</c:v>
                </c:pt>
                <c:pt idx="265">
                  <c:v>0.74855940894999995</c:v>
                </c:pt>
                <c:pt idx="266">
                  <c:v>0.74986301158500002</c:v>
                </c:pt>
                <c:pt idx="267">
                  <c:v>0.73954536032399998</c:v>
                </c:pt>
                <c:pt idx="268">
                  <c:v>0.73954536032399998</c:v>
                </c:pt>
                <c:pt idx="269">
                  <c:v>0.73954536032399998</c:v>
                </c:pt>
                <c:pt idx="270">
                  <c:v>0.69756781561500003</c:v>
                </c:pt>
                <c:pt idx="271">
                  <c:v>0.65136973919100005</c:v>
                </c:pt>
                <c:pt idx="272">
                  <c:v>0.627288324748</c:v>
                </c:pt>
                <c:pt idx="273">
                  <c:v>0.64346981941000003</c:v>
                </c:pt>
                <c:pt idx="274">
                  <c:v>0.60644446907100003</c:v>
                </c:pt>
                <c:pt idx="275">
                  <c:v>0.60644446907100003</c:v>
                </c:pt>
                <c:pt idx="276">
                  <c:v>0.60644446907100003</c:v>
                </c:pt>
                <c:pt idx="277">
                  <c:v>0.622918610368</c:v>
                </c:pt>
                <c:pt idx="278">
                  <c:v>0.622918610368</c:v>
                </c:pt>
                <c:pt idx="279">
                  <c:v>0.55420121525599997</c:v>
                </c:pt>
                <c:pt idx="280">
                  <c:v>0.40989304215099998</c:v>
                </c:pt>
                <c:pt idx="281">
                  <c:v>0.48317750620099997</c:v>
                </c:pt>
                <c:pt idx="282">
                  <c:v>0.48317750620099997</c:v>
                </c:pt>
                <c:pt idx="283">
                  <c:v>0.48317750620099997</c:v>
                </c:pt>
                <c:pt idx="284">
                  <c:v>0.55083619444599996</c:v>
                </c:pt>
                <c:pt idx="285">
                  <c:v>0.61483190212200001</c:v>
                </c:pt>
                <c:pt idx="286">
                  <c:v>0.61483190212200001</c:v>
                </c:pt>
                <c:pt idx="287">
                  <c:v>0.81721551753300004</c:v>
                </c:pt>
                <c:pt idx="288">
                  <c:v>1.047827520477</c:v>
                </c:pt>
                <c:pt idx="289">
                  <c:v>1.047827520477</c:v>
                </c:pt>
                <c:pt idx="290">
                  <c:v>1.047827520477</c:v>
                </c:pt>
                <c:pt idx="291">
                  <c:v>1.0336951573990001</c:v>
                </c:pt>
                <c:pt idx="292">
                  <c:v>1.087568837973</c:v>
                </c:pt>
                <c:pt idx="293">
                  <c:v>1.2040201412510001</c:v>
                </c:pt>
                <c:pt idx="294">
                  <c:v>1.3647321166469999</c:v>
                </c:pt>
                <c:pt idx="295">
                  <c:v>1.34138185098</c:v>
                </c:pt>
                <c:pt idx="296">
                  <c:v>1.34138185098</c:v>
                </c:pt>
                <c:pt idx="297">
                  <c:v>1.34138185098</c:v>
                </c:pt>
                <c:pt idx="298">
                  <c:v>1.4042353636910001</c:v>
                </c:pt>
                <c:pt idx="299">
                  <c:v>1.1052208695100001</c:v>
                </c:pt>
                <c:pt idx="300">
                  <c:v>1.0178595497159999</c:v>
                </c:pt>
                <c:pt idx="301">
                  <c:v>0.95741755260299999</c:v>
                </c:pt>
                <c:pt idx="302">
                  <c:v>0.95930701706599997</c:v>
                </c:pt>
                <c:pt idx="303">
                  <c:v>0.95930701706599997</c:v>
                </c:pt>
                <c:pt idx="304">
                  <c:v>0.95930701706599997</c:v>
                </c:pt>
                <c:pt idx="305">
                  <c:v>1.0424814725189999</c:v>
                </c:pt>
                <c:pt idx="306">
                  <c:v>1.0904225772409999</c:v>
                </c:pt>
                <c:pt idx="307">
                  <c:v>1.0193303012849999</c:v>
                </c:pt>
                <c:pt idx="308">
                  <c:v>1.105622459416</c:v>
                </c:pt>
                <c:pt idx="309">
                  <c:v>1.0889914351450001</c:v>
                </c:pt>
                <c:pt idx="310">
                  <c:v>1.0889914351450001</c:v>
                </c:pt>
                <c:pt idx="311">
                  <c:v>1.0889914351450001</c:v>
                </c:pt>
                <c:pt idx="312">
                  <c:v>1.0853479318999999</c:v>
                </c:pt>
                <c:pt idx="313">
                  <c:v>0.86731382794599998</c:v>
                </c:pt>
                <c:pt idx="314">
                  <c:v>0.86295541671800002</c:v>
                </c:pt>
                <c:pt idx="315">
                  <c:v>0.86295541671800002</c:v>
                </c:pt>
                <c:pt idx="316">
                  <c:v>0.86295541671800002</c:v>
                </c:pt>
                <c:pt idx="317">
                  <c:v>0.86295541671800002</c:v>
                </c:pt>
                <c:pt idx="318">
                  <c:v>0.86295541671800002</c:v>
                </c:pt>
                <c:pt idx="319">
                  <c:v>0.81050755454599999</c:v>
                </c:pt>
                <c:pt idx="320">
                  <c:v>0.77874278206500003</c:v>
                </c:pt>
                <c:pt idx="321">
                  <c:v>0.77874278206500003</c:v>
                </c:pt>
                <c:pt idx="322">
                  <c:v>0.77874278206500003</c:v>
                </c:pt>
                <c:pt idx="323">
                  <c:v>0.73922488206500003</c:v>
                </c:pt>
                <c:pt idx="324">
                  <c:v>0.73922488206500003</c:v>
                </c:pt>
                <c:pt idx="325">
                  <c:v>0.73922488206500003</c:v>
                </c:pt>
                <c:pt idx="326">
                  <c:v>0.75244750368500002</c:v>
                </c:pt>
                <c:pt idx="327">
                  <c:v>0.76782715318899997</c:v>
                </c:pt>
                <c:pt idx="328">
                  <c:v>0.80594186690000003</c:v>
                </c:pt>
                <c:pt idx="329">
                  <c:v>0.81746468732400002</c:v>
                </c:pt>
                <c:pt idx="330">
                  <c:v>0.81846712881799999</c:v>
                </c:pt>
                <c:pt idx="331">
                  <c:v>0.81846712881799999</c:v>
                </c:pt>
                <c:pt idx="332">
                  <c:v>0.81846712881799999</c:v>
                </c:pt>
                <c:pt idx="333">
                  <c:v>0.78904925350300004</c:v>
                </c:pt>
                <c:pt idx="334">
                  <c:v>0.78891606716999996</c:v>
                </c:pt>
                <c:pt idx="335">
                  <c:v>0.78891606716999996</c:v>
                </c:pt>
                <c:pt idx="336">
                  <c:v>0.78891606716999996</c:v>
                </c:pt>
                <c:pt idx="337">
                  <c:v>0.84762911776200001</c:v>
                </c:pt>
                <c:pt idx="338">
                  <c:v>0.84762911776200001</c:v>
                </c:pt>
                <c:pt idx="339">
                  <c:v>0.84762911776200001</c:v>
                </c:pt>
                <c:pt idx="340">
                  <c:v>0.86194622888500005</c:v>
                </c:pt>
                <c:pt idx="341">
                  <c:v>0.88720570374200003</c:v>
                </c:pt>
                <c:pt idx="342">
                  <c:v>0.87840679243099995</c:v>
                </c:pt>
                <c:pt idx="343">
                  <c:v>0.90283018943799997</c:v>
                </c:pt>
                <c:pt idx="344">
                  <c:v>0.87157029337500003</c:v>
                </c:pt>
                <c:pt idx="345">
                  <c:v>0.87157029337500003</c:v>
                </c:pt>
                <c:pt idx="346">
                  <c:v>0.87157029337500003</c:v>
                </c:pt>
                <c:pt idx="347">
                  <c:v>0.81651741628999996</c:v>
                </c:pt>
                <c:pt idx="348">
                  <c:v>0.79950900822000004</c:v>
                </c:pt>
                <c:pt idx="349">
                  <c:v>0.79155307527499996</c:v>
                </c:pt>
                <c:pt idx="350">
                  <c:v>0.76344562208</c:v>
                </c:pt>
                <c:pt idx="351">
                  <c:v>0.73831796260600002</c:v>
                </c:pt>
                <c:pt idx="352">
                  <c:v>0.73831796260600002</c:v>
                </c:pt>
                <c:pt idx="353">
                  <c:v>0.73831796260600002</c:v>
                </c:pt>
                <c:pt idx="354">
                  <c:v>0.76937642494699998</c:v>
                </c:pt>
                <c:pt idx="355">
                  <c:v>0.78378819576199998</c:v>
                </c:pt>
                <c:pt idx="356">
                  <c:v>0.78278427893699998</c:v>
                </c:pt>
                <c:pt idx="357">
                  <c:v>0.75336389153799999</c:v>
                </c:pt>
                <c:pt idx="358">
                  <c:v>0.759802617299</c:v>
                </c:pt>
                <c:pt idx="359">
                  <c:v>0.759802617299</c:v>
                </c:pt>
                <c:pt idx="360">
                  <c:v>0.759802617299</c:v>
                </c:pt>
                <c:pt idx="361">
                  <c:v>0.761619838331</c:v>
                </c:pt>
                <c:pt idx="362">
                  <c:v>0.76108230491999995</c:v>
                </c:pt>
                <c:pt idx="363">
                  <c:v>0.74778725098599996</c:v>
                </c:pt>
                <c:pt idx="364">
                  <c:v>0.75724051703499995</c:v>
                </c:pt>
                <c:pt idx="365">
                  <c:v>0.75724051703499995</c:v>
                </c:pt>
                <c:pt idx="366">
                  <c:v>0.75724051703499995</c:v>
                </c:pt>
                <c:pt idx="367">
                  <c:v>0.75724051703499995</c:v>
                </c:pt>
                <c:pt idx="368">
                  <c:v>0.76614180781600005</c:v>
                </c:pt>
                <c:pt idx="369">
                  <c:v>0.76977719154500002</c:v>
                </c:pt>
                <c:pt idx="370">
                  <c:v>0.77498694040600002</c:v>
                </c:pt>
                <c:pt idx="371">
                  <c:v>0.78790639830700004</c:v>
                </c:pt>
                <c:pt idx="372">
                  <c:v>0.80092660946799998</c:v>
                </c:pt>
                <c:pt idx="373">
                  <c:v>0.80092660946799998</c:v>
                </c:pt>
                <c:pt idx="374">
                  <c:v>0.80092660946799998</c:v>
                </c:pt>
                <c:pt idx="375">
                  <c:v>0.80092660946799998</c:v>
                </c:pt>
                <c:pt idx="376">
                  <c:v>0.84231285824199997</c:v>
                </c:pt>
                <c:pt idx="377">
                  <c:v>0.81279111348300004</c:v>
                </c:pt>
                <c:pt idx="378">
                  <c:v>0.79514655918800003</c:v>
                </c:pt>
                <c:pt idx="379">
                  <c:v>0.75202016968399998</c:v>
                </c:pt>
                <c:pt idx="380">
                  <c:v>0.75202016968399998</c:v>
                </c:pt>
                <c:pt idx="381">
                  <c:v>0.75202016968399998</c:v>
                </c:pt>
                <c:pt idx="382">
                  <c:v>0.74792910897200005</c:v>
                </c:pt>
                <c:pt idx="383">
                  <c:v>0.74738445133700004</c:v>
                </c:pt>
                <c:pt idx="384">
                  <c:v>0.73364145954600002</c:v>
                </c:pt>
                <c:pt idx="385">
                  <c:v>0.70557703768500002</c:v>
                </c:pt>
                <c:pt idx="386">
                  <c:v>0.69402593130699997</c:v>
                </c:pt>
                <c:pt idx="387">
                  <c:v>0.69402593130699997</c:v>
                </c:pt>
                <c:pt idx="388">
                  <c:v>0.69402593130699997</c:v>
                </c:pt>
                <c:pt idx="389">
                  <c:v>0.68234210556899999</c:v>
                </c:pt>
                <c:pt idx="390">
                  <c:v>0.66464219042299999</c:v>
                </c:pt>
                <c:pt idx="391">
                  <c:v>0.65756541814000002</c:v>
                </c:pt>
                <c:pt idx="392">
                  <c:v>0.63895590975899996</c:v>
                </c:pt>
                <c:pt idx="393">
                  <c:v>0.64309695187000004</c:v>
                </c:pt>
                <c:pt idx="394">
                  <c:v>0.64309695187000004</c:v>
                </c:pt>
                <c:pt idx="395">
                  <c:v>0.64309695187000004</c:v>
                </c:pt>
                <c:pt idx="396">
                  <c:v>0.62417501990599999</c:v>
                </c:pt>
                <c:pt idx="397">
                  <c:v>0.63990547757600003</c:v>
                </c:pt>
                <c:pt idx="398">
                  <c:v>0.64488309207000005</c:v>
                </c:pt>
                <c:pt idx="399">
                  <c:v>0.66437777566699996</c:v>
                </c:pt>
                <c:pt idx="400">
                  <c:v>0.64824571994299995</c:v>
                </c:pt>
                <c:pt idx="401">
                  <c:v>0.64824571994299995</c:v>
                </c:pt>
                <c:pt idx="402">
                  <c:v>0.64824571994299995</c:v>
                </c:pt>
                <c:pt idx="403">
                  <c:v>0.63980006626499997</c:v>
                </c:pt>
                <c:pt idx="404">
                  <c:v>0.63676685150900003</c:v>
                </c:pt>
                <c:pt idx="405">
                  <c:v>0.62669665204299996</c:v>
                </c:pt>
                <c:pt idx="406">
                  <c:v>0.66555651854300002</c:v>
                </c:pt>
                <c:pt idx="407">
                  <c:v>0.65717359312000001</c:v>
                </c:pt>
                <c:pt idx="408">
                  <c:v>0.65717359312000001</c:v>
                </c:pt>
                <c:pt idx="409">
                  <c:v>0.65717359312000001</c:v>
                </c:pt>
                <c:pt idx="410">
                  <c:v>0.653677600691</c:v>
                </c:pt>
                <c:pt idx="411">
                  <c:v>0.656345202076</c:v>
                </c:pt>
                <c:pt idx="412">
                  <c:v>0.64672740300999998</c:v>
                </c:pt>
                <c:pt idx="413">
                  <c:v>0.643739782288</c:v>
                </c:pt>
                <c:pt idx="414">
                  <c:v>0.67701832908299997</c:v>
                </c:pt>
                <c:pt idx="415">
                  <c:v>0.67701832908299997</c:v>
                </c:pt>
                <c:pt idx="416">
                  <c:v>0.67701832908299997</c:v>
                </c:pt>
                <c:pt idx="417">
                  <c:v>0.67391273334599999</c:v>
                </c:pt>
                <c:pt idx="418">
                  <c:v>0.67844429335800005</c:v>
                </c:pt>
                <c:pt idx="419">
                  <c:v>0.67439688048799995</c:v>
                </c:pt>
                <c:pt idx="420">
                  <c:v>0.65310965905399998</c:v>
                </c:pt>
                <c:pt idx="421">
                  <c:v>0.66700270258399996</c:v>
                </c:pt>
                <c:pt idx="422">
                  <c:v>0.66700270258399996</c:v>
                </c:pt>
                <c:pt idx="423">
                  <c:v>0.66700270258399996</c:v>
                </c:pt>
                <c:pt idx="424">
                  <c:v>0.66238175591100001</c:v>
                </c:pt>
                <c:pt idx="425">
                  <c:v>0.66163600001</c:v>
                </c:pt>
                <c:pt idx="426">
                  <c:v>0.66245331380700001</c:v>
                </c:pt>
                <c:pt idx="427">
                  <c:v>0.66235688843700002</c:v>
                </c:pt>
                <c:pt idx="428">
                  <c:v>0.66235688843700002</c:v>
                </c:pt>
                <c:pt idx="429">
                  <c:v>0.66235688843700002</c:v>
                </c:pt>
                <c:pt idx="430">
                  <c:v>0.66235688843700002</c:v>
                </c:pt>
                <c:pt idx="431">
                  <c:v>0.66863770930900002</c:v>
                </c:pt>
                <c:pt idx="432">
                  <c:v>0.68834874336399998</c:v>
                </c:pt>
                <c:pt idx="433">
                  <c:v>0.68804036480800002</c:v>
                </c:pt>
                <c:pt idx="434">
                  <c:v>0.66943973343800001</c:v>
                </c:pt>
                <c:pt idx="435">
                  <c:v>0.67016323715100001</c:v>
                </c:pt>
                <c:pt idx="436">
                  <c:v>0.67016323715100001</c:v>
                </c:pt>
                <c:pt idx="437">
                  <c:v>0.67016323715100001</c:v>
                </c:pt>
                <c:pt idx="438">
                  <c:v>0.67774525794999996</c:v>
                </c:pt>
                <c:pt idx="439">
                  <c:v>0.65974125491799995</c:v>
                </c:pt>
                <c:pt idx="440">
                  <c:v>0.67184440987100003</c:v>
                </c:pt>
                <c:pt idx="441">
                  <c:v>0.67975641924499997</c:v>
                </c:pt>
                <c:pt idx="442">
                  <c:v>0.662467206847</c:v>
                </c:pt>
                <c:pt idx="443">
                  <c:v>0.662467206847</c:v>
                </c:pt>
                <c:pt idx="444">
                  <c:v>0.662467206847</c:v>
                </c:pt>
                <c:pt idx="445">
                  <c:v>0.67228921384399998</c:v>
                </c:pt>
                <c:pt idx="446">
                  <c:v>0.68063628635200002</c:v>
                </c:pt>
                <c:pt idx="447">
                  <c:v>0.68495913005800002</c:v>
                </c:pt>
                <c:pt idx="448">
                  <c:v>0.68486392504000004</c:v>
                </c:pt>
                <c:pt idx="449">
                  <c:v>0.68843297675000004</c:v>
                </c:pt>
                <c:pt idx="450">
                  <c:v>0.68843297675000004</c:v>
                </c:pt>
                <c:pt idx="451">
                  <c:v>0.68843297675000004</c:v>
                </c:pt>
                <c:pt idx="452">
                  <c:v>0.68325642099100004</c:v>
                </c:pt>
                <c:pt idx="453">
                  <c:v>0.66870067336500005</c:v>
                </c:pt>
                <c:pt idx="454">
                  <c:v>0.70229504235600004</c:v>
                </c:pt>
                <c:pt idx="455">
                  <c:v>0.712556570635</c:v>
                </c:pt>
                <c:pt idx="456">
                  <c:v>0.69999390133899997</c:v>
                </c:pt>
                <c:pt idx="457">
                  <c:v>0.69999390133899997</c:v>
                </c:pt>
                <c:pt idx="458">
                  <c:v>0.69999390133899997</c:v>
                </c:pt>
                <c:pt idx="459">
                  <c:v>0.69681057766800003</c:v>
                </c:pt>
                <c:pt idx="460">
                  <c:v>0.68519979626600003</c:v>
                </c:pt>
                <c:pt idx="461">
                  <c:v>0.69075074490699995</c:v>
                </c:pt>
                <c:pt idx="462">
                  <c:v>0.70118436559300001</c:v>
                </c:pt>
                <c:pt idx="463">
                  <c:v>0.72197427464599995</c:v>
                </c:pt>
                <c:pt idx="464">
                  <c:v>0.72197427464599995</c:v>
                </c:pt>
                <c:pt idx="465">
                  <c:v>0.72197427464599995</c:v>
                </c:pt>
                <c:pt idx="466">
                  <c:v>0.73895320072399995</c:v>
                </c:pt>
                <c:pt idx="467">
                  <c:v>0.74764359306100003</c:v>
                </c:pt>
                <c:pt idx="468">
                  <c:v>0.72257028673400003</c:v>
                </c:pt>
                <c:pt idx="469">
                  <c:v>0.73090624123199999</c:v>
                </c:pt>
                <c:pt idx="470">
                  <c:v>0.762934093107</c:v>
                </c:pt>
                <c:pt idx="471">
                  <c:v>0.762934093107</c:v>
                </c:pt>
                <c:pt idx="472">
                  <c:v>0.762934093107</c:v>
                </c:pt>
                <c:pt idx="473">
                  <c:v>0.77343733179800001</c:v>
                </c:pt>
                <c:pt idx="474">
                  <c:v>0.77466027740400001</c:v>
                </c:pt>
                <c:pt idx="475">
                  <c:v>0.76683751760503005</c:v>
                </c:pt>
                <c:pt idx="476">
                  <c:v>0.727105955694198</c:v>
                </c:pt>
                <c:pt idx="477">
                  <c:v>0.70163039415053696</c:v>
                </c:pt>
                <c:pt idx="478">
                  <c:v>0.70163039415053696</c:v>
                </c:pt>
                <c:pt idx="479">
                  <c:v>0.70163039415053696</c:v>
                </c:pt>
                <c:pt idx="480">
                  <c:v>0.70163039415053696</c:v>
                </c:pt>
                <c:pt idx="481">
                  <c:v>0.67421921610619895</c:v>
                </c:pt>
                <c:pt idx="482">
                  <c:v>0.69073388748461495</c:v>
                </c:pt>
                <c:pt idx="483">
                  <c:v>0.73020256734062094</c:v>
                </c:pt>
                <c:pt idx="484">
                  <c:v>0.74638328143928201</c:v>
                </c:pt>
                <c:pt idx="485">
                  <c:v>0.74638328143928201</c:v>
                </c:pt>
                <c:pt idx="486">
                  <c:v>0.74638328143928201</c:v>
                </c:pt>
                <c:pt idx="487">
                  <c:v>0.74638328143928201</c:v>
                </c:pt>
                <c:pt idx="488">
                  <c:v>0.74638328143928201</c:v>
                </c:pt>
                <c:pt idx="489">
                  <c:v>0.74196117274499995</c:v>
                </c:pt>
                <c:pt idx="490">
                  <c:v>0.75734500538799998</c:v>
                </c:pt>
                <c:pt idx="491">
                  <c:v>0.77250207626300005</c:v>
                </c:pt>
                <c:pt idx="492">
                  <c:v>0.77250207626300005</c:v>
                </c:pt>
                <c:pt idx="493">
                  <c:v>0.77250207626300005</c:v>
                </c:pt>
                <c:pt idx="494">
                  <c:v>0.77556074161699995</c:v>
                </c:pt>
                <c:pt idx="495">
                  <c:v>0.79296855122999998</c:v>
                </c:pt>
                <c:pt idx="496">
                  <c:v>0.81432706249099995</c:v>
                </c:pt>
                <c:pt idx="497">
                  <c:v>0.80899242082300005</c:v>
                </c:pt>
                <c:pt idx="498">
                  <c:v>0.815268287792</c:v>
                </c:pt>
                <c:pt idx="499">
                  <c:v>0.815268287792</c:v>
                </c:pt>
                <c:pt idx="500">
                  <c:v>0.815268287792</c:v>
                </c:pt>
                <c:pt idx="501">
                  <c:v>0.82399752107199997</c:v>
                </c:pt>
                <c:pt idx="502">
                  <c:v>0.82142015279500002</c:v>
                </c:pt>
                <c:pt idx="503">
                  <c:v>0.77865974774199997</c:v>
                </c:pt>
                <c:pt idx="504">
                  <c:v>0.78789500253400002</c:v>
                </c:pt>
                <c:pt idx="505">
                  <c:v>0.78290824197099995</c:v>
                </c:pt>
                <c:pt idx="506">
                  <c:v>0.78290824197099995</c:v>
                </c:pt>
                <c:pt idx="507">
                  <c:v>0.78290824197099995</c:v>
                </c:pt>
                <c:pt idx="508">
                  <c:v>0.76498721557000005</c:v>
                </c:pt>
                <c:pt idx="509">
                  <c:v>0.77512923196600003</c:v>
                </c:pt>
                <c:pt idx="510">
                  <c:v>0.77409612478900003</c:v>
                </c:pt>
                <c:pt idx="511">
                  <c:v>0.78736640243699996</c:v>
                </c:pt>
                <c:pt idx="512">
                  <c:v>0.80050982324999997</c:v>
                </c:pt>
                <c:pt idx="513">
                  <c:v>0.80050982324999997</c:v>
                </c:pt>
                <c:pt idx="514">
                  <c:v>0.80050982324999997</c:v>
                </c:pt>
                <c:pt idx="515">
                  <c:v>0.78874790027599995</c:v>
                </c:pt>
                <c:pt idx="516">
                  <c:v>0.79960910509100003</c:v>
                </c:pt>
                <c:pt idx="517">
                  <c:v>0.80046967579999995</c:v>
                </c:pt>
                <c:pt idx="518">
                  <c:v>0.82104866118099995</c:v>
                </c:pt>
                <c:pt idx="519">
                  <c:v>0.84778303914700004</c:v>
                </c:pt>
                <c:pt idx="520">
                  <c:v>0.84778303914700004</c:v>
                </c:pt>
                <c:pt idx="521">
                  <c:v>0.84778303914700004</c:v>
                </c:pt>
                <c:pt idx="522">
                  <c:v>0.89421712466900005</c:v>
                </c:pt>
                <c:pt idx="523">
                  <c:v>0.91370658660100001</c:v>
                </c:pt>
                <c:pt idx="524">
                  <c:v>0.95553713718599997</c:v>
                </c:pt>
                <c:pt idx="525">
                  <c:v>0.91640947023599995</c:v>
                </c:pt>
                <c:pt idx="526">
                  <c:v>0.90276152275800003</c:v>
                </c:pt>
                <c:pt idx="527">
                  <c:v>0.90276152275800003</c:v>
                </c:pt>
                <c:pt idx="528">
                  <c:v>0.90276152275800003</c:v>
                </c:pt>
                <c:pt idx="529">
                  <c:v>0.92509105717600004</c:v>
                </c:pt>
                <c:pt idx="530">
                  <c:v>0.96100160345899999</c:v>
                </c:pt>
                <c:pt idx="531">
                  <c:v>0.91808801716300004</c:v>
                </c:pt>
                <c:pt idx="532">
                  <c:v>0.911110226849</c:v>
                </c:pt>
                <c:pt idx="533">
                  <c:v>0.88567308208600004</c:v>
                </c:pt>
                <c:pt idx="534">
                  <c:v>0.88567308208600004</c:v>
                </c:pt>
                <c:pt idx="535">
                  <c:v>0.88567308208600004</c:v>
                </c:pt>
                <c:pt idx="536">
                  <c:v>0.88979085222900001</c:v>
                </c:pt>
                <c:pt idx="537">
                  <c:v>0.87549911031899996</c:v>
                </c:pt>
                <c:pt idx="538">
                  <c:v>0.86392504985100005</c:v>
                </c:pt>
                <c:pt idx="539">
                  <c:v>0.86737708015299997</c:v>
                </c:pt>
                <c:pt idx="540">
                  <c:v>0.86345981762199997</c:v>
                </c:pt>
                <c:pt idx="541">
                  <c:v>0.86345981762199997</c:v>
                </c:pt>
                <c:pt idx="542">
                  <c:v>0.86345981762199997</c:v>
                </c:pt>
                <c:pt idx="543">
                  <c:v>0.85268689889299998</c:v>
                </c:pt>
                <c:pt idx="544">
                  <c:v>0.85502847320300002</c:v>
                </c:pt>
                <c:pt idx="545">
                  <c:v>0.84874370090999995</c:v>
                </c:pt>
                <c:pt idx="546">
                  <c:v>0.86007556137300001</c:v>
                </c:pt>
                <c:pt idx="547">
                  <c:v>0.84128177840399998</c:v>
                </c:pt>
                <c:pt idx="548">
                  <c:v>0.84128177840399998</c:v>
                </c:pt>
                <c:pt idx="549">
                  <c:v>0.84128177840399998</c:v>
                </c:pt>
                <c:pt idx="550">
                  <c:v>0.84852474419500001</c:v>
                </c:pt>
                <c:pt idx="551">
                  <c:v>0.85881352947900003</c:v>
                </c:pt>
                <c:pt idx="552">
                  <c:v>0.88823712489499995</c:v>
                </c:pt>
                <c:pt idx="553">
                  <c:v>0.92653584526599997</c:v>
                </c:pt>
                <c:pt idx="554">
                  <c:v>0.90234195334599998</c:v>
                </c:pt>
                <c:pt idx="555">
                  <c:v>0.90234195334599998</c:v>
                </c:pt>
                <c:pt idx="556">
                  <c:v>0.90234195334599998</c:v>
                </c:pt>
                <c:pt idx="557">
                  <c:v>0.923589876556</c:v>
                </c:pt>
                <c:pt idx="558">
                  <c:v>0.917076999309</c:v>
                </c:pt>
                <c:pt idx="559">
                  <c:v>0.91524738635500003</c:v>
                </c:pt>
                <c:pt idx="560">
                  <c:v>0.940040092785</c:v>
                </c:pt>
                <c:pt idx="561">
                  <c:v>0.95404674307399995</c:v>
                </c:pt>
                <c:pt idx="562">
                  <c:v>0.95404674307399995</c:v>
                </c:pt>
                <c:pt idx="563">
                  <c:v>0.95404674307399995</c:v>
                </c:pt>
                <c:pt idx="564">
                  <c:v>0.94745141872000005</c:v>
                </c:pt>
                <c:pt idx="565">
                  <c:v>0.96406475434799999</c:v>
                </c:pt>
                <c:pt idx="566">
                  <c:v>0.94128379062800005</c:v>
                </c:pt>
                <c:pt idx="567">
                  <c:v>0.94658767351600004</c:v>
                </c:pt>
                <c:pt idx="568">
                  <c:v>0.91593902820200002</c:v>
                </c:pt>
                <c:pt idx="569">
                  <c:v>0.91593902820200002</c:v>
                </c:pt>
                <c:pt idx="570">
                  <c:v>0.91593902820200002</c:v>
                </c:pt>
                <c:pt idx="571">
                  <c:v>0.91922285217599997</c:v>
                </c:pt>
                <c:pt idx="572">
                  <c:v>0.89893499676099997</c:v>
                </c:pt>
                <c:pt idx="573">
                  <c:v>0.87522846079000005</c:v>
                </c:pt>
                <c:pt idx="574">
                  <c:v>0.89282525471600005</c:v>
                </c:pt>
                <c:pt idx="575">
                  <c:v>0.87001291784099999</c:v>
                </c:pt>
                <c:pt idx="576">
                  <c:v>0.87001291784099999</c:v>
                </c:pt>
                <c:pt idx="577">
                  <c:v>0.87001291784099999</c:v>
                </c:pt>
                <c:pt idx="578">
                  <c:v>0.85549915602299997</c:v>
                </c:pt>
                <c:pt idx="579">
                  <c:v>0.88962445853700001</c:v>
                </c:pt>
                <c:pt idx="580">
                  <c:v>0.88176945581699995</c:v>
                </c:pt>
                <c:pt idx="581">
                  <c:v>0.87556492159800003</c:v>
                </c:pt>
                <c:pt idx="582">
                  <c:v>0.88158060695700002</c:v>
                </c:pt>
                <c:pt idx="583">
                  <c:v>0.88158060695700002</c:v>
                </c:pt>
                <c:pt idx="584">
                  <c:v>0.88158060695700002</c:v>
                </c:pt>
                <c:pt idx="585">
                  <c:v>0.90901408149200003</c:v>
                </c:pt>
                <c:pt idx="586">
                  <c:v>0.89174035151200004</c:v>
                </c:pt>
                <c:pt idx="587">
                  <c:v>0.88688307212600004</c:v>
                </c:pt>
                <c:pt idx="588">
                  <c:v>0.91473388137599998</c:v>
                </c:pt>
                <c:pt idx="589">
                  <c:v>0.94918999492</c:v>
                </c:pt>
                <c:pt idx="590">
                  <c:v>0.94918999492</c:v>
                </c:pt>
                <c:pt idx="591">
                  <c:v>0.94918999492</c:v>
                </c:pt>
                <c:pt idx="592">
                  <c:v>0.99645635162400004</c:v>
                </c:pt>
                <c:pt idx="593">
                  <c:v>1.0193186457850001</c:v>
                </c:pt>
                <c:pt idx="594">
                  <c:v>1.005490786063</c:v>
                </c:pt>
                <c:pt idx="595">
                  <c:v>0.94881201475800003</c:v>
                </c:pt>
                <c:pt idx="596">
                  <c:v>0.90440262726599996</c:v>
                </c:pt>
                <c:pt idx="597">
                  <c:v>0.90440262726599996</c:v>
                </c:pt>
                <c:pt idx="598">
                  <c:v>0.90440262726599996</c:v>
                </c:pt>
                <c:pt idx="599">
                  <c:v>0.89094632363500004</c:v>
                </c:pt>
                <c:pt idx="600">
                  <c:v>0.89195124830899997</c:v>
                </c:pt>
                <c:pt idx="601">
                  <c:v>0.89530576414999996</c:v>
                </c:pt>
                <c:pt idx="602">
                  <c:v>0.86968460445100004</c:v>
                </c:pt>
                <c:pt idx="603">
                  <c:v>0.97822148843099999</c:v>
                </c:pt>
                <c:pt idx="604">
                  <c:v>0.97822148843099999</c:v>
                </c:pt>
                <c:pt idx="605">
                  <c:v>0.97822148843099999</c:v>
                </c:pt>
                <c:pt idx="606">
                  <c:v>0.95338686269200001</c:v>
                </c:pt>
                <c:pt idx="607">
                  <c:v>0.92389158976700003</c:v>
                </c:pt>
                <c:pt idx="608">
                  <c:v>0.92784999538900004</c:v>
                </c:pt>
                <c:pt idx="609">
                  <c:v>0.91532248234400004</c:v>
                </c:pt>
                <c:pt idx="610">
                  <c:v>0.94334777896400002</c:v>
                </c:pt>
                <c:pt idx="611">
                  <c:v>0.94334777896400002</c:v>
                </c:pt>
                <c:pt idx="612">
                  <c:v>0.94334777896400002</c:v>
                </c:pt>
                <c:pt idx="613">
                  <c:v>0.95786269162899995</c:v>
                </c:pt>
                <c:pt idx="614">
                  <c:v>0.96754113299900002</c:v>
                </c:pt>
                <c:pt idx="615">
                  <c:v>0.99220066999199996</c:v>
                </c:pt>
                <c:pt idx="616">
                  <c:v>0.99563846789199995</c:v>
                </c:pt>
                <c:pt idx="617">
                  <c:v>0.984075385503</c:v>
                </c:pt>
                <c:pt idx="618">
                  <c:v>0.984075385503</c:v>
                </c:pt>
                <c:pt idx="619">
                  <c:v>0.984075385503</c:v>
                </c:pt>
                <c:pt idx="620">
                  <c:v>1.003305438093</c:v>
                </c:pt>
                <c:pt idx="621">
                  <c:v>1.0072296153589999</c:v>
                </c:pt>
                <c:pt idx="622">
                  <c:v>0.98394889541899999</c:v>
                </c:pt>
                <c:pt idx="623">
                  <c:v>0.98202133450700002</c:v>
                </c:pt>
                <c:pt idx="624">
                  <c:v>0.97440634252799996</c:v>
                </c:pt>
                <c:pt idx="625">
                  <c:v>0.97440634252799996</c:v>
                </c:pt>
                <c:pt idx="626">
                  <c:v>0.97440634252799996</c:v>
                </c:pt>
                <c:pt idx="627">
                  <c:v>1.0304780668860001</c:v>
                </c:pt>
                <c:pt idx="628">
                  <c:v>1.0895320820029999</c:v>
                </c:pt>
                <c:pt idx="629">
                  <c:v>1.1355984971990001</c:v>
                </c:pt>
                <c:pt idx="630">
                  <c:v>1.1163877927820001</c:v>
                </c:pt>
                <c:pt idx="631">
                  <c:v>1.1534323597580001</c:v>
                </c:pt>
                <c:pt idx="632">
                  <c:v>1.1534323597580001</c:v>
                </c:pt>
                <c:pt idx="633">
                  <c:v>1.1534323597580001</c:v>
                </c:pt>
                <c:pt idx="634">
                  <c:v>1.1822840151639999</c:v>
                </c:pt>
                <c:pt idx="635">
                  <c:v>1.19100172178</c:v>
                </c:pt>
                <c:pt idx="636">
                  <c:v>1.2029956127200001</c:v>
                </c:pt>
                <c:pt idx="637">
                  <c:v>1.2154048384130001</c:v>
                </c:pt>
                <c:pt idx="638">
                  <c:v>1.268710802897</c:v>
                </c:pt>
                <c:pt idx="639">
                  <c:v>1.268710802897</c:v>
                </c:pt>
                <c:pt idx="640">
                  <c:v>1.268710802897</c:v>
                </c:pt>
                <c:pt idx="641">
                  <c:v>1.23229146358</c:v>
                </c:pt>
                <c:pt idx="642">
                  <c:v>1.200597843455</c:v>
                </c:pt>
                <c:pt idx="643">
                  <c:v>1.1853819395159999</c:v>
                </c:pt>
                <c:pt idx="644">
                  <c:v>1.23709789169</c:v>
                </c:pt>
                <c:pt idx="645">
                  <c:v>1.233120141618</c:v>
                </c:pt>
                <c:pt idx="646">
                  <c:v>1.233120141618</c:v>
                </c:pt>
                <c:pt idx="647">
                  <c:v>1.233120141618</c:v>
                </c:pt>
                <c:pt idx="648">
                  <c:v>1.3031800296889999</c:v>
                </c:pt>
                <c:pt idx="649">
                  <c:v>1.2808248048090001</c:v>
                </c:pt>
                <c:pt idx="650">
                  <c:v>1.2508282842830001</c:v>
                </c:pt>
                <c:pt idx="651">
                  <c:v>1.233678776786</c:v>
                </c:pt>
                <c:pt idx="652">
                  <c:v>1.229604854083</c:v>
                </c:pt>
                <c:pt idx="653">
                  <c:v>1.229604854083</c:v>
                </c:pt>
                <c:pt idx="654">
                  <c:v>1.229604854083</c:v>
                </c:pt>
                <c:pt idx="655">
                  <c:v>1.2870563002340001</c:v>
                </c:pt>
                <c:pt idx="656">
                  <c:v>1.27169299011</c:v>
                </c:pt>
                <c:pt idx="657">
                  <c:v>1.2685539458590001</c:v>
                </c:pt>
                <c:pt idx="658">
                  <c:v>1.3096427248460001</c:v>
                </c:pt>
                <c:pt idx="659">
                  <c:v>1.3393433045730001</c:v>
                </c:pt>
                <c:pt idx="660">
                  <c:v>1.3393433045730001</c:v>
                </c:pt>
                <c:pt idx="661">
                  <c:v>1.3393433045730001</c:v>
                </c:pt>
                <c:pt idx="662">
                  <c:v>1.3298019899369999</c:v>
                </c:pt>
                <c:pt idx="663">
                  <c:v>1.2711243604419999</c:v>
                </c:pt>
                <c:pt idx="664">
                  <c:v>1.2711243604419999</c:v>
                </c:pt>
                <c:pt idx="665">
                  <c:v>1.221105374929</c:v>
                </c:pt>
                <c:pt idx="666">
                  <c:v>1.180072584113</c:v>
                </c:pt>
                <c:pt idx="667">
                  <c:v>1.180072584113</c:v>
                </c:pt>
                <c:pt idx="668">
                  <c:v>1.180072584113</c:v>
                </c:pt>
                <c:pt idx="669">
                  <c:v>1.180072584113</c:v>
                </c:pt>
                <c:pt idx="670">
                  <c:v>1.1682156454049999</c:v>
                </c:pt>
                <c:pt idx="671">
                  <c:v>1.2578272093109999</c:v>
                </c:pt>
                <c:pt idx="672">
                  <c:v>1.235931097398</c:v>
                </c:pt>
                <c:pt idx="673">
                  <c:v>1.2295645291420001</c:v>
                </c:pt>
                <c:pt idx="674">
                  <c:v>1.2295645291420001</c:v>
                </c:pt>
                <c:pt idx="675">
                  <c:v>1.2295645291420001</c:v>
                </c:pt>
                <c:pt idx="676">
                  <c:v>1.244058193691</c:v>
                </c:pt>
                <c:pt idx="677">
                  <c:v>1.260524724628</c:v>
                </c:pt>
                <c:pt idx="678">
                  <c:v>1.217320380291</c:v>
                </c:pt>
                <c:pt idx="679">
                  <c:v>1.2137245795639999</c:v>
                </c:pt>
                <c:pt idx="680">
                  <c:v>1.213515458621</c:v>
                </c:pt>
                <c:pt idx="681">
                  <c:v>1.213515458621</c:v>
                </c:pt>
                <c:pt idx="682">
                  <c:v>1.213515458621</c:v>
                </c:pt>
                <c:pt idx="683">
                  <c:v>1.2485587211319999</c:v>
                </c:pt>
                <c:pt idx="684">
                  <c:v>1.249523379754</c:v>
                </c:pt>
                <c:pt idx="685">
                  <c:v>1.228518015513</c:v>
                </c:pt>
                <c:pt idx="686">
                  <c:v>1.2241294878719999</c:v>
                </c:pt>
                <c:pt idx="687">
                  <c:v>1.2241294878719999</c:v>
                </c:pt>
                <c:pt idx="688">
                  <c:v>1.2241294878719999</c:v>
                </c:pt>
                <c:pt idx="689">
                  <c:v>1.2241294878719999</c:v>
                </c:pt>
                <c:pt idx="690">
                  <c:v>1.2001409843699999</c:v>
                </c:pt>
                <c:pt idx="691">
                  <c:v>1.199271535999</c:v>
                </c:pt>
                <c:pt idx="692">
                  <c:v>1.1735381549249999</c:v>
                </c:pt>
                <c:pt idx="693">
                  <c:v>1.169259379166</c:v>
                </c:pt>
                <c:pt idx="694">
                  <c:v>1.165520125322</c:v>
                </c:pt>
                <c:pt idx="695">
                  <c:v>1.165520125322</c:v>
                </c:pt>
                <c:pt idx="696">
                  <c:v>1.165520125322</c:v>
                </c:pt>
                <c:pt idx="697">
                  <c:v>1.1590437069599999</c:v>
                </c:pt>
                <c:pt idx="698">
                  <c:v>1.158923272559</c:v>
                </c:pt>
                <c:pt idx="699">
                  <c:v>1.1904532335660001</c:v>
                </c:pt>
                <c:pt idx="700">
                  <c:v>1.2354231668769999</c:v>
                </c:pt>
                <c:pt idx="701">
                  <c:v>1.294365136038</c:v>
                </c:pt>
                <c:pt idx="702">
                  <c:v>1.294365136038</c:v>
                </c:pt>
                <c:pt idx="703">
                  <c:v>1.294365136038</c:v>
                </c:pt>
                <c:pt idx="704">
                  <c:v>1.286490967188</c:v>
                </c:pt>
                <c:pt idx="705">
                  <c:v>1.2653098981919999</c:v>
                </c:pt>
                <c:pt idx="706">
                  <c:v>1.2299239516689999</c:v>
                </c:pt>
                <c:pt idx="707">
                  <c:v>1.2558548478910001</c:v>
                </c:pt>
                <c:pt idx="708">
                  <c:v>1.3071504983469999</c:v>
                </c:pt>
                <c:pt idx="709">
                  <c:v>1.3071504983469999</c:v>
                </c:pt>
                <c:pt idx="710">
                  <c:v>1.3071504983469999</c:v>
                </c:pt>
                <c:pt idx="711">
                  <c:v>1.344931352987</c:v>
                </c:pt>
                <c:pt idx="712">
                  <c:v>1.3713286462250001</c:v>
                </c:pt>
                <c:pt idx="713">
                  <c:v>1.451290646995</c:v>
                </c:pt>
                <c:pt idx="714">
                  <c:v>1.4031456228570001</c:v>
                </c:pt>
                <c:pt idx="715">
                  <c:v>1.3946615933240001</c:v>
                </c:pt>
                <c:pt idx="716">
                  <c:v>1.3946615933240001</c:v>
                </c:pt>
                <c:pt idx="717">
                  <c:v>1.3946615933240001</c:v>
                </c:pt>
                <c:pt idx="718">
                  <c:v>1.3946615933240001</c:v>
                </c:pt>
                <c:pt idx="719">
                  <c:v>1.3946615933240001</c:v>
                </c:pt>
                <c:pt idx="720">
                  <c:v>1.3323223986949999</c:v>
                </c:pt>
                <c:pt idx="721">
                  <c:v>1.3207004284120001</c:v>
                </c:pt>
                <c:pt idx="722">
                  <c:v>1.2945552497699999</c:v>
                </c:pt>
                <c:pt idx="723">
                  <c:v>1.2945552497699999</c:v>
                </c:pt>
                <c:pt idx="724">
                  <c:v>1.2945552497699999</c:v>
                </c:pt>
                <c:pt idx="725">
                  <c:v>1.2993773156449999</c:v>
                </c:pt>
                <c:pt idx="726">
                  <c:v>1.288071239053</c:v>
                </c:pt>
                <c:pt idx="727">
                  <c:v>1.2806421904930001</c:v>
                </c:pt>
                <c:pt idx="728">
                  <c:v>1.295710466749</c:v>
                </c:pt>
                <c:pt idx="729">
                  <c:v>1.3492898553179999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5-49EB-A488-1E8B4785E551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43614</c:v>
                </c:pt>
                <c:pt idx="1">
                  <c:v>43615</c:v>
                </c:pt>
                <c:pt idx="2">
                  <c:v>43616</c:v>
                </c:pt>
                <c:pt idx="3">
                  <c:v>43617</c:v>
                </c:pt>
                <c:pt idx="4">
                  <c:v>43618</c:v>
                </c:pt>
                <c:pt idx="5">
                  <c:v>43619</c:v>
                </c:pt>
                <c:pt idx="6">
                  <c:v>43620</c:v>
                </c:pt>
                <c:pt idx="7">
                  <c:v>43621</c:v>
                </c:pt>
                <c:pt idx="8">
                  <c:v>43622</c:v>
                </c:pt>
                <c:pt idx="9">
                  <c:v>43623</c:v>
                </c:pt>
                <c:pt idx="10">
                  <c:v>43624</c:v>
                </c:pt>
                <c:pt idx="11">
                  <c:v>43625</c:v>
                </c:pt>
                <c:pt idx="12">
                  <c:v>43626</c:v>
                </c:pt>
                <c:pt idx="13">
                  <c:v>43627</c:v>
                </c:pt>
                <c:pt idx="14">
                  <c:v>43628</c:v>
                </c:pt>
                <c:pt idx="15">
                  <c:v>43629</c:v>
                </c:pt>
                <c:pt idx="16">
                  <c:v>43630</c:v>
                </c:pt>
                <c:pt idx="17">
                  <c:v>43631</c:v>
                </c:pt>
                <c:pt idx="18">
                  <c:v>43632</c:v>
                </c:pt>
                <c:pt idx="19">
                  <c:v>43633</c:v>
                </c:pt>
                <c:pt idx="20">
                  <c:v>43634</c:v>
                </c:pt>
                <c:pt idx="21">
                  <c:v>43635</c:v>
                </c:pt>
                <c:pt idx="22">
                  <c:v>43636</c:v>
                </c:pt>
                <c:pt idx="23">
                  <c:v>43637</c:v>
                </c:pt>
                <c:pt idx="24">
                  <c:v>43638</c:v>
                </c:pt>
                <c:pt idx="25">
                  <c:v>43639</c:v>
                </c:pt>
                <c:pt idx="26">
                  <c:v>43640</c:v>
                </c:pt>
                <c:pt idx="27">
                  <c:v>43641</c:v>
                </c:pt>
                <c:pt idx="28">
                  <c:v>43642</c:v>
                </c:pt>
                <c:pt idx="29">
                  <c:v>43643</c:v>
                </c:pt>
                <c:pt idx="30">
                  <c:v>43644</c:v>
                </c:pt>
                <c:pt idx="31">
                  <c:v>43645</c:v>
                </c:pt>
                <c:pt idx="32">
                  <c:v>43646</c:v>
                </c:pt>
                <c:pt idx="33">
                  <c:v>43647</c:v>
                </c:pt>
                <c:pt idx="34">
                  <c:v>43648</c:v>
                </c:pt>
                <c:pt idx="35">
                  <c:v>43649</c:v>
                </c:pt>
                <c:pt idx="36">
                  <c:v>43650</c:v>
                </c:pt>
                <c:pt idx="37">
                  <c:v>43651</c:v>
                </c:pt>
                <c:pt idx="38">
                  <c:v>43652</c:v>
                </c:pt>
                <c:pt idx="39">
                  <c:v>43653</c:v>
                </c:pt>
                <c:pt idx="40">
                  <c:v>43654</c:v>
                </c:pt>
                <c:pt idx="41">
                  <c:v>43655</c:v>
                </c:pt>
                <c:pt idx="42">
                  <c:v>43656</c:v>
                </c:pt>
                <c:pt idx="43">
                  <c:v>43657</c:v>
                </c:pt>
                <c:pt idx="44">
                  <c:v>43658</c:v>
                </c:pt>
                <c:pt idx="45">
                  <c:v>43659</c:v>
                </c:pt>
                <c:pt idx="46">
                  <c:v>43660</c:v>
                </c:pt>
                <c:pt idx="47">
                  <c:v>43661</c:v>
                </c:pt>
                <c:pt idx="48">
                  <c:v>43662</c:v>
                </c:pt>
                <c:pt idx="49">
                  <c:v>43663</c:v>
                </c:pt>
                <c:pt idx="50">
                  <c:v>43664</c:v>
                </c:pt>
                <c:pt idx="51">
                  <c:v>43665</c:v>
                </c:pt>
                <c:pt idx="52">
                  <c:v>43666</c:v>
                </c:pt>
                <c:pt idx="53">
                  <c:v>43667</c:v>
                </c:pt>
                <c:pt idx="54">
                  <c:v>43668</c:v>
                </c:pt>
                <c:pt idx="55">
                  <c:v>43669</c:v>
                </c:pt>
                <c:pt idx="56">
                  <c:v>43670</c:v>
                </c:pt>
                <c:pt idx="57">
                  <c:v>43671</c:v>
                </c:pt>
                <c:pt idx="58">
                  <c:v>43672</c:v>
                </c:pt>
                <c:pt idx="59">
                  <c:v>43673</c:v>
                </c:pt>
                <c:pt idx="60">
                  <c:v>43674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4">
                  <c:v>43678</c:v>
                </c:pt>
                <c:pt idx="65">
                  <c:v>43679</c:v>
                </c:pt>
                <c:pt idx="66">
                  <c:v>43680</c:v>
                </c:pt>
                <c:pt idx="67">
                  <c:v>43681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43687</c:v>
                </c:pt>
                <c:pt idx="74">
                  <c:v>43688</c:v>
                </c:pt>
                <c:pt idx="75">
                  <c:v>43689</c:v>
                </c:pt>
                <c:pt idx="76">
                  <c:v>43690</c:v>
                </c:pt>
                <c:pt idx="77">
                  <c:v>43691</c:v>
                </c:pt>
                <c:pt idx="78">
                  <c:v>43692</c:v>
                </c:pt>
                <c:pt idx="79">
                  <c:v>43693</c:v>
                </c:pt>
                <c:pt idx="80">
                  <c:v>43694</c:v>
                </c:pt>
                <c:pt idx="81">
                  <c:v>43695</c:v>
                </c:pt>
                <c:pt idx="82">
                  <c:v>43696</c:v>
                </c:pt>
                <c:pt idx="83">
                  <c:v>43697</c:v>
                </c:pt>
                <c:pt idx="84">
                  <c:v>43698</c:v>
                </c:pt>
                <c:pt idx="85">
                  <c:v>43699</c:v>
                </c:pt>
                <c:pt idx="86">
                  <c:v>43700</c:v>
                </c:pt>
                <c:pt idx="87">
                  <c:v>43701</c:v>
                </c:pt>
                <c:pt idx="88">
                  <c:v>43702</c:v>
                </c:pt>
                <c:pt idx="89">
                  <c:v>43703</c:v>
                </c:pt>
                <c:pt idx="90">
                  <c:v>43704</c:v>
                </c:pt>
                <c:pt idx="91">
                  <c:v>43705</c:v>
                </c:pt>
                <c:pt idx="92">
                  <c:v>43706</c:v>
                </c:pt>
                <c:pt idx="93">
                  <c:v>43707</c:v>
                </c:pt>
                <c:pt idx="94">
                  <c:v>43708</c:v>
                </c:pt>
                <c:pt idx="95">
                  <c:v>43709</c:v>
                </c:pt>
                <c:pt idx="96">
                  <c:v>43710</c:v>
                </c:pt>
                <c:pt idx="97">
                  <c:v>43711</c:v>
                </c:pt>
                <c:pt idx="98">
                  <c:v>43712</c:v>
                </c:pt>
                <c:pt idx="99">
                  <c:v>43713</c:v>
                </c:pt>
                <c:pt idx="100">
                  <c:v>43714</c:v>
                </c:pt>
                <c:pt idx="101">
                  <c:v>43715</c:v>
                </c:pt>
                <c:pt idx="102">
                  <c:v>43716</c:v>
                </c:pt>
                <c:pt idx="103">
                  <c:v>43717</c:v>
                </c:pt>
                <c:pt idx="104">
                  <c:v>43718</c:v>
                </c:pt>
                <c:pt idx="105">
                  <c:v>43719</c:v>
                </c:pt>
                <c:pt idx="106">
                  <c:v>43720</c:v>
                </c:pt>
                <c:pt idx="107">
                  <c:v>43721</c:v>
                </c:pt>
                <c:pt idx="108">
                  <c:v>43722</c:v>
                </c:pt>
                <c:pt idx="109">
                  <c:v>43723</c:v>
                </c:pt>
                <c:pt idx="110">
                  <c:v>43724</c:v>
                </c:pt>
                <c:pt idx="111">
                  <c:v>43725</c:v>
                </c:pt>
                <c:pt idx="112">
                  <c:v>43726</c:v>
                </c:pt>
                <c:pt idx="113">
                  <c:v>43727</c:v>
                </c:pt>
                <c:pt idx="114">
                  <c:v>43728</c:v>
                </c:pt>
                <c:pt idx="115">
                  <c:v>43729</c:v>
                </c:pt>
                <c:pt idx="116">
                  <c:v>43730</c:v>
                </c:pt>
                <c:pt idx="117">
                  <c:v>43731</c:v>
                </c:pt>
                <c:pt idx="118">
                  <c:v>43732</c:v>
                </c:pt>
                <c:pt idx="119">
                  <c:v>43733</c:v>
                </c:pt>
                <c:pt idx="120">
                  <c:v>43734</c:v>
                </c:pt>
                <c:pt idx="121">
                  <c:v>43735</c:v>
                </c:pt>
                <c:pt idx="122">
                  <c:v>43736</c:v>
                </c:pt>
                <c:pt idx="123">
                  <c:v>43737</c:v>
                </c:pt>
                <c:pt idx="124">
                  <c:v>43738</c:v>
                </c:pt>
                <c:pt idx="125">
                  <c:v>43739</c:v>
                </c:pt>
                <c:pt idx="126">
                  <c:v>43740</c:v>
                </c:pt>
                <c:pt idx="127">
                  <c:v>43741</c:v>
                </c:pt>
                <c:pt idx="128">
                  <c:v>43742</c:v>
                </c:pt>
                <c:pt idx="129">
                  <c:v>43743</c:v>
                </c:pt>
                <c:pt idx="130">
                  <c:v>43744</c:v>
                </c:pt>
                <c:pt idx="131">
                  <c:v>43745</c:v>
                </c:pt>
                <c:pt idx="132">
                  <c:v>43746</c:v>
                </c:pt>
                <c:pt idx="133">
                  <c:v>43747</c:v>
                </c:pt>
                <c:pt idx="134">
                  <c:v>43748</c:v>
                </c:pt>
                <c:pt idx="135">
                  <c:v>43749</c:v>
                </c:pt>
                <c:pt idx="136">
                  <c:v>43750</c:v>
                </c:pt>
                <c:pt idx="137">
                  <c:v>43751</c:v>
                </c:pt>
                <c:pt idx="138">
                  <c:v>43752</c:v>
                </c:pt>
                <c:pt idx="139">
                  <c:v>43753</c:v>
                </c:pt>
                <c:pt idx="140">
                  <c:v>43754</c:v>
                </c:pt>
                <c:pt idx="141">
                  <c:v>43755</c:v>
                </c:pt>
                <c:pt idx="142">
                  <c:v>43756</c:v>
                </c:pt>
                <c:pt idx="143">
                  <c:v>43757</c:v>
                </c:pt>
                <c:pt idx="144">
                  <c:v>43758</c:v>
                </c:pt>
                <c:pt idx="145">
                  <c:v>43759</c:v>
                </c:pt>
                <c:pt idx="146">
                  <c:v>43760</c:v>
                </c:pt>
                <c:pt idx="147">
                  <c:v>43761</c:v>
                </c:pt>
                <c:pt idx="148">
                  <c:v>43762</c:v>
                </c:pt>
                <c:pt idx="149">
                  <c:v>43763</c:v>
                </c:pt>
                <c:pt idx="150">
                  <c:v>43764</c:v>
                </c:pt>
                <c:pt idx="151">
                  <c:v>43765</c:v>
                </c:pt>
                <c:pt idx="152">
                  <c:v>43766</c:v>
                </c:pt>
                <c:pt idx="153">
                  <c:v>43767</c:v>
                </c:pt>
                <c:pt idx="154">
                  <c:v>43768</c:v>
                </c:pt>
                <c:pt idx="155">
                  <c:v>43769</c:v>
                </c:pt>
                <c:pt idx="156">
                  <c:v>43770</c:v>
                </c:pt>
                <c:pt idx="157">
                  <c:v>43771</c:v>
                </c:pt>
                <c:pt idx="158">
                  <c:v>43772</c:v>
                </c:pt>
                <c:pt idx="159">
                  <c:v>43773</c:v>
                </c:pt>
                <c:pt idx="160">
                  <c:v>43774</c:v>
                </c:pt>
                <c:pt idx="161">
                  <c:v>43775</c:v>
                </c:pt>
                <c:pt idx="162">
                  <c:v>43776</c:v>
                </c:pt>
                <c:pt idx="163">
                  <c:v>43777</c:v>
                </c:pt>
                <c:pt idx="164">
                  <c:v>43778</c:v>
                </c:pt>
                <c:pt idx="165">
                  <c:v>43779</c:v>
                </c:pt>
                <c:pt idx="166">
                  <c:v>43780</c:v>
                </c:pt>
                <c:pt idx="167">
                  <c:v>43781</c:v>
                </c:pt>
                <c:pt idx="168">
                  <c:v>43782</c:v>
                </c:pt>
                <c:pt idx="169">
                  <c:v>43783</c:v>
                </c:pt>
                <c:pt idx="170">
                  <c:v>43784</c:v>
                </c:pt>
                <c:pt idx="171">
                  <c:v>43785</c:v>
                </c:pt>
                <c:pt idx="172">
                  <c:v>43786</c:v>
                </c:pt>
                <c:pt idx="173">
                  <c:v>43787</c:v>
                </c:pt>
                <c:pt idx="174">
                  <c:v>43788</c:v>
                </c:pt>
                <c:pt idx="175">
                  <c:v>43789</c:v>
                </c:pt>
                <c:pt idx="176">
                  <c:v>43790</c:v>
                </c:pt>
                <c:pt idx="177">
                  <c:v>43791</c:v>
                </c:pt>
                <c:pt idx="178">
                  <c:v>43792</c:v>
                </c:pt>
                <c:pt idx="179">
                  <c:v>43793</c:v>
                </c:pt>
                <c:pt idx="180">
                  <c:v>43794</c:v>
                </c:pt>
                <c:pt idx="181">
                  <c:v>43795</c:v>
                </c:pt>
                <c:pt idx="182">
                  <c:v>43796</c:v>
                </c:pt>
                <c:pt idx="183">
                  <c:v>43797</c:v>
                </c:pt>
                <c:pt idx="184">
                  <c:v>43798</c:v>
                </c:pt>
                <c:pt idx="185">
                  <c:v>43799</c:v>
                </c:pt>
                <c:pt idx="186">
                  <c:v>43800</c:v>
                </c:pt>
                <c:pt idx="187">
                  <c:v>43801</c:v>
                </c:pt>
                <c:pt idx="188">
                  <c:v>43802</c:v>
                </c:pt>
                <c:pt idx="189">
                  <c:v>43803</c:v>
                </c:pt>
                <c:pt idx="190">
                  <c:v>43804</c:v>
                </c:pt>
                <c:pt idx="191">
                  <c:v>43805</c:v>
                </c:pt>
                <c:pt idx="192">
                  <c:v>43806</c:v>
                </c:pt>
                <c:pt idx="193">
                  <c:v>43807</c:v>
                </c:pt>
                <c:pt idx="194">
                  <c:v>43808</c:v>
                </c:pt>
                <c:pt idx="195">
                  <c:v>43809</c:v>
                </c:pt>
                <c:pt idx="196">
                  <c:v>43810</c:v>
                </c:pt>
                <c:pt idx="197">
                  <c:v>43811</c:v>
                </c:pt>
                <c:pt idx="198">
                  <c:v>43812</c:v>
                </c:pt>
                <c:pt idx="199">
                  <c:v>43813</c:v>
                </c:pt>
                <c:pt idx="200">
                  <c:v>43814</c:v>
                </c:pt>
                <c:pt idx="201">
                  <c:v>43815</c:v>
                </c:pt>
                <c:pt idx="202">
                  <c:v>43816</c:v>
                </c:pt>
                <c:pt idx="203">
                  <c:v>43817</c:v>
                </c:pt>
                <c:pt idx="204">
                  <c:v>43818</c:v>
                </c:pt>
                <c:pt idx="205">
                  <c:v>43819</c:v>
                </c:pt>
                <c:pt idx="206">
                  <c:v>43820</c:v>
                </c:pt>
                <c:pt idx="207">
                  <c:v>43821</c:v>
                </c:pt>
                <c:pt idx="208">
                  <c:v>43822</c:v>
                </c:pt>
                <c:pt idx="209">
                  <c:v>43823</c:v>
                </c:pt>
                <c:pt idx="210">
                  <c:v>43824</c:v>
                </c:pt>
                <c:pt idx="211">
                  <c:v>43825</c:v>
                </c:pt>
                <c:pt idx="212">
                  <c:v>43826</c:v>
                </c:pt>
                <c:pt idx="213">
                  <c:v>43827</c:v>
                </c:pt>
                <c:pt idx="214">
                  <c:v>43828</c:v>
                </c:pt>
                <c:pt idx="215">
                  <c:v>43829</c:v>
                </c:pt>
                <c:pt idx="216">
                  <c:v>43830</c:v>
                </c:pt>
                <c:pt idx="217">
                  <c:v>43831</c:v>
                </c:pt>
                <c:pt idx="218">
                  <c:v>43832</c:v>
                </c:pt>
                <c:pt idx="219">
                  <c:v>43833</c:v>
                </c:pt>
                <c:pt idx="220">
                  <c:v>43834</c:v>
                </c:pt>
                <c:pt idx="221">
                  <c:v>43835</c:v>
                </c:pt>
                <c:pt idx="222">
                  <c:v>43836</c:v>
                </c:pt>
                <c:pt idx="223">
                  <c:v>43837</c:v>
                </c:pt>
                <c:pt idx="224">
                  <c:v>43838</c:v>
                </c:pt>
                <c:pt idx="225">
                  <c:v>43839</c:v>
                </c:pt>
                <c:pt idx="226">
                  <c:v>43840</c:v>
                </c:pt>
                <c:pt idx="227">
                  <c:v>43841</c:v>
                </c:pt>
                <c:pt idx="228">
                  <c:v>43842</c:v>
                </c:pt>
                <c:pt idx="229">
                  <c:v>43843</c:v>
                </c:pt>
                <c:pt idx="230">
                  <c:v>43844</c:v>
                </c:pt>
                <c:pt idx="231">
                  <c:v>43845</c:v>
                </c:pt>
                <c:pt idx="232">
                  <c:v>43846</c:v>
                </c:pt>
                <c:pt idx="233">
                  <c:v>43847</c:v>
                </c:pt>
                <c:pt idx="234">
                  <c:v>43848</c:v>
                </c:pt>
                <c:pt idx="235">
                  <c:v>43849</c:v>
                </c:pt>
                <c:pt idx="236">
                  <c:v>43850</c:v>
                </c:pt>
                <c:pt idx="237">
                  <c:v>43851</c:v>
                </c:pt>
                <c:pt idx="238">
                  <c:v>43852</c:v>
                </c:pt>
                <c:pt idx="239">
                  <c:v>43853</c:v>
                </c:pt>
                <c:pt idx="240">
                  <c:v>43854</c:v>
                </c:pt>
                <c:pt idx="241">
                  <c:v>43855</c:v>
                </c:pt>
                <c:pt idx="242">
                  <c:v>43856</c:v>
                </c:pt>
                <c:pt idx="243">
                  <c:v>43857</c:v>
                </c:pt>
                <c:pt idx="244">
                  <c:v>43858</c:v>
                </c:pt>
                <c:pt idx="245">
                  <c:v>43859</c:v>
                </c:pt>
                <c:pt idx="246">
                  <c:v>43860</c:v>
                </c:pt>
                <c:pt idx="247">
                  <c:v>43861</c:v>
                </c:pt>
                <c:pt idx="248">
                  <c:v>43862</c:v>
                </c:pt>
                <c:pt idx="249">
                  <c:v>43863</c:v>
                </c:pt>
                <c:pt idx="250">
                  <c:v>43864</c:v>
                </c:pt>
                <c:pt idx="251">
                  <c:v>43865</c:v>
                </c:pt>
                <c:pt idx="252">
                  <c:v>43866</c:v>
                </c:pt>
                <c:pt idx="253">
                  <c:v>43867</c:v>
                </c:pt>
                <c:pt idx="254">
                  <c:v>43868</c:v>
                </c:pt>
                <c:pt idx="255">
                  <c:v>43869</c:v>
                </c:pt>
                <c:pt idx="256">
                  <c:v>43870</c:v>
                </c:pt>
                <c:pt idx="257">
                  <c:v>43871</c:v>
                </c:pt>
                <c:pt idx="258">
                  <c:v>43872</c:v>
                </c:pt>
                <c:pt idx="259">
                  <c:v>43873</c:v>
                </c:pt>
                <c:pt idx="260">
                  <c:v>43874</c:v>
                </c:pt>
                <c:pt idx="261">
                  <c:v>43875</c:v>
                </c:pt>
                <c:pt idx="262">
                  <c:v>43876</c:v>
                </c:pt>
                <c:pt idx="263">
                  <c:v>43877</c:v>
                </c:pt>
                <c:pt idx="264">
                  <c:v>43878</c:v>
                </c:pt>
                <c:pt idx="265">
                  <c:v>43879</c:v>
                </c:pt>
                <c:pt idx="266">
                  <c:v>43880</c:v>
                </c:pt>
                <c:pt idx="267">
                  <c:v>43881</c:v>
                </c:pt>
                <c:pt idx="268">
                  <c:v>43882</c:v>
                </c:pt>
                <c:pt idx="269">
                  <c:v>43883</c:v>
                </c:pt>
                <c:pt idx="270">
                  <c:v>43884</c:v>
                </c:pt>
                <c:pt idx="271">
                  <c:v>43885</c:v>
                </c:pt>
                <c:pt idx="272">
                  <c:v>43886</c:v>
                </c:pt>
                <c:pt idx="273">
                  <c:v>43887</c:v>
                </c:pt>
                <c:pt idx="274">
                  <c:v>43888</c:v>
                </c:pt>
                <c:pt idx="275">
                  <c:v>43889</c:v>
                </c:pt>
                <c:pt idx="276">
                  <c:v>43890</c:v>
                </c:pt>
                <c:pt idx="277">
                  <c:v>43891</c:v>
                </c:pt>
                <c:pt idx="278">
                  <c:v>43892</c:v>
                </c:pt>
                <c:pt idx="279">
                  <c:v>43893</c:v>
                </c:pt>
                <c:pt idx="280">
                  <c:v>43894</c:v>
                </c:pt>
                <c:pt idx="281">
                  <c:v>43895</c:v>
                </c:pt>
                <c:pt idx="282">
                  <c:v>43896</c:v>
                </c:pt>
                <c:pt idx="283">
                  <c:v>43897</c:v>
                </c:pt>
                <c:pt idx="284">
                  <c:v>43898</c:v>
                </c:pt>
                <c:pt idx="285">
                  <c:v>43899</c:v>
                </c:pt>
                <c:pt idx="286">
                  <c:v>43900</c:v>
                </c:pt>
                <c:pt idx="287">
                  <c:v>43901</c:v>
                </c:pt>
                <c:pt idx="288">
                  <c:v>43902</c:v>
                </c:pt>
                <c:pt idx="289">
                  <c:v>43903</c:v>
                </c:pt>
                <c:pt idx="290">
                  <c:v>43904</c:v>
                </c:pt>
                <c:pt idx="291">
                  <c:v>43905</c:v>
                </c:pt>
                <c:pt idx="292">
                  <c:v>43906</c:v>
                </c:pt>
                <c:pt idx="293">
                  <c:v>43907</c:v>
                </c:pt>
                <c:pt idx="294">
                  <c:v>43908</c:v>
                </c:pt>
                <c:pt idx="295">
                  <c:v>43909</c:v>
                </c:pt>
                <c:pt idx="296">
                  <c:v>43910</c:v>
                </c:pt>
                <c:pt idx="297">
                  <c:v>43911</c:v>
                </c:pt>
                <c:pt idx="298">
                  <c:v>43912</c:v>
                </c:pt>
                <c:pt idx="299">
                  <c:v>43913</c:v>
                </c:pt>
                <c:pt idx="300">
                  <c:v>43914</c:v>
                </c:pt>
                <c:pt idx="301">
                  <c:v>43915</c:v>
                </c:pt>
                <c:pt idx="302">
                  <c:v>43916</c:v>
                </c:pt>
                <c:pt idx="303">
                  <c:v>43917</c:v>
                </c:pt>
                <c:pt idx="304">
                  <c:v>43918</c:v>
                </c:pt>
                <c:pt idx="305">
                  <c:v>43919</c:v>
                </c:pt>
                <c:pt idx="306">
                  <c:v>43920</c:v>
                </c:pt>
                <c:pt idx="307">
                  <c:v>43921</c:v>
                </c:pt>
                <c:pt idx="308">
                  <c:v>43922</c:v>
                </c:pt>
                <c:pt idx="309">
                  <c:v>43923</c:v>
                </c:pt>
                <c:pt idx="310">
                  <c:v>43924</c:v>
                </c:pt>
                <c:pt idx="311">
                  <c:v>43925</c:v>
                </c:pt>
                <c:pt idx="312">
                  <c:v>43926</c:v>
                </c:pt>
                <c:pt idx="313">
                  <c:v>43927</c:v>
                </c:pt>
                <c:pt idx="314">
                  <c:v>43928</c:v>
                </c:pt>
                <c:pt idx="315">
                  <c:v>43929</c:v>
                </c:pt>
                <c:pt idx="316">
                  <c:v>43930</c:v>
                </c:pt>
                <c:pt idx="317">
                  <c:v>43931</c:v>
                </c:pt>
                <c:pt idx="318">
                  <c:v>43932</c:v>
                </c:pt>
                <c:pt idx="319">
                  <c:v>43933</c:v>
                </c:pt>
                <c:pt idx="320">
                  <c:v>43934</c:v>
                </c:pt>
                <c:pt idx="321">
                  <c:v>43935</c:v>
                </c:pt>
                <c:pt idx="322">
                  <c:v>43936</c:v>
                </c:pt>
                <c:pt idx="323">
                  <c:v>43937</c:v>
                </c:pt>
                <c:pt idx="324">
                  <c:v>43938</c:v>
                </c:pt>
                <c:pt idx="325">
                  <c:v>43939</c:v>
                </c:pt>
                <c:pt idx="326">
                  <c:v>43940</c:v>
                </c:pt>
                <c:pt idx="327">
                  <c:v>43941</c:v>
                </c:pt>
                <c:pt idx="328">
                  <c:v>43942</c:v>
                </c:pt>
                <c:pt idx="329">
                  <c:v>43943</c:v>
                </c:pt>
                <c:pt idx="330">
                  <c:v>43944</c:v>
                </c:pt>
                <c:pt idx="331">
                  <c:v>43945</c:v>
                </c:pt>
                <c:pt idx="332">
                  <c:v>43946</c:v>
                </c:pt>
                <c:pt idx="333">
                  <c:v>43947</c:v>
                </c:pt>
                <c:pt idx="334">
                  <c:v>43948</c:v>
                </c:pt>
                <c:pt idx="335">
                  <c:v>43949</c:v>
                </c:pt>
                <c:pt idx="336">
                  <c:v>43950</c:v>
                </c:pt>
                <c:pt idx="337">
                  <c:v>43951</c:v>
                </c:pt>
                <c:pt idx="338">
                  <c:v>43952</c:v>
                </c:pt>
                <c:pt idx="339">
                  <c:v>43953</c:v>
                </c:pt>
                <c:pt idx="340">
                  <c:v>43954</c:v>
                </c:pt>
                <c:pt idx="341">
                  <c:v>43955</c:v>
                </c:pt>
                <c:pt idx="342">
                  <c:v>43956</c:v>
                </c:pt>
                <c:pt idx="343">
                  <c:v>43957</c:v>
                </c:pt>
                <c:pt idx="344">
                  <c:v>43958</c:v>
                </c:pt>
                <c:pt idx="345">
                  <c:v>43959</c:v>
                </c:pt>
                <c:pt idx="346">
                  <c:v>43960</c:v>
                </c:pt>
                <c:pt idx="347">
                  <c:v>43961</c:v>
                </c:pt>
                <c:pt idx="348">
                  <c:v>43962</c:v>
                </c:pt>
                <c:pt idx="349">
                  <c:v>43963</c:v>
                </c:pt>
                <c:pt idx="350">
                  <c:v>43964</c:v>
                </c:pt>
                <c:pt idx="351">
                  <c:v>43965</c:v>
                </c:pt>
                <c:pt idx="352">
                  <c:v>43966</c:v>
                </c:pt>
                <c:pt idx="353">
                  <c:v>43967</c:v>
                </c:pt>
                <c:pt idx="354">
                  <c:v>43968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43974</c:v>
                </c:pt>
                <c:pt idx="361">
                  <c:v>43975</c:v>
                </c:pt>
                <c:pt idx="362">
                  <c:v>43976</c:v>
                </c:pt>
                <c:pt idx="363">
                  <c:v>43977</c:v>
                </c:pt>
                <c:pt idx="364">
                  <c:v>43978</c:v>
                </c:pt>
                <c:pt idx="365">
                  <c:v>43979</c:v>
                </c:pt>
                <c:pt idx="366">
                  <c:v>43980</c:v>
                </c:pt>
                <c:pt idx="367">
                  <c:v>43981</c:v>
                </c:pt>
                <c:pt idx="368">
                  <c:v>43982</c:v>
                </c:pt>
                <c:pt idx="369">
                  <c:v>43983</c:v>
                </c:pt>
                <c:pt idx="370">
                  <c:v>43984</c:v>
                </c:pt>
                <c:pt idx="371">
                  <c:v>43985</c:v>
                </c:pt>
                <c:pt idx="372">
                  <c:v>43986</c:v>
                </c:pt>
                <c:pt idx="373">
                  <c:v>43987</c:v>
                </c:pt>
                <c:pt idx="374">
                  <c:v>43988</c:v>
                </c:pt>
                <c:pt idx="375">
                  <c:v>43989</c:v>
                </c:pt>
                <c:pt idx="376">
                  <c:v>43990</c:v>
                </c:pt>
                <c:pt idx="377">
                  <c:v>43991</c:v>
                </c:pt>
                <c:pt idx="378">
                  <c:v>43992</c:v>
                </c:pt>
                <c:pt idx="379">
                  <c:v>43993</c:v>
                </c:pt>
                <c:pt idx="380">
                  <c:v>43994</c:v>
                </c:pt>
                <c:pt idx="381">
                  <c:v>43995</c:v>
                </c:pt>
                <c:pt idx="382">
                  <c:v>43996</c:v>
                </c:pt>
                <c:pt idx="383">
                  <c:v>43997</c:v>
                </c:pt>
                <c:pt idx="384">
                  <c:v>43998</c:v>
                </c:pt>
                <c:pt idx="385">
                  <c:v>43999</c:v>
                </c:pt>
                <c:pt idx="386">
                  <c:v>44000</c:v>
                </c:pt>
                <c:pt idx="387">
                  <c:v>44001</c:v>
                </c:pt>
                <c:pt idx="388">
                  <c:v>44002</c:v>
                </c:pt>
                <c:pt idx="389">
                  <c:v>44003</c:v>
                </c:pt>
                <c:pt idx="390">
                  <c:v>44004</c:v>
                </c:pt>
                <c:pt idx="391">
                  <c:v>44005</c:v>
                </c:pt>
                <c:pt idx="392">
                  <c:v>44006</c:v>
                </c:pt>
                <c:pt idx="393">
                  <c:v>44007</c:v>
                </c:pt>
                <c:pt idx="394">
                  <c:v>44008</c:v>
                </c:pt>
                <c:pt idx="395">
                  <c:v>44009</c:v>
                </c:pt>
                <c:pt idx="396">
                  <c:v>44010</c:v>
                </c:pt>
                <c:pt idx="397">
                  <c:v>44011</c:v>
                </c:pt>
                <c:pt idx="398">
                  <c:v>44012</c:v>
                </c:pt>
                <c:pt idx="399">
                  <c:v>44013</c:v>
                </c:pt>
                <c:pt idx="400">
                  <c:v>44014</c:v>
                </c:pt>
                <c:pt idx="401">
                  <c:v>44015</c:v>
                </c:pt>
                <c:pt idx="402">
                  <c:v>44016</c:v>
                </c:pt>
                <c:pt idx="403">
                  <c:v>44017</c:v>
                </c:pt>
                <c:pt idx="404">
                  <c:v>44018</c:v>
                </c:pt>
                <c:pt idx="405">
                  <c:v>44019</c:v>
                </c:pt>
                <c:pt idx="406">
                  <c:v>44020</c:v>
                </c:pt>
                <c:pt idx="407">
                  <c:v>44021</c:v>
                </c:pt>
                <c:pt idx="408">
                  <c:v>44022</c:v>
                </c:pt>
                <c:pt idx="409">
                  <c:v>44023</c:v>
                </c:pt>
                <c:pt idx="410">
                  <c:v>44024</c:v>
                </c:pt>
                <c:pt idx="411">
                  <c:v>44025</c:v>
                </c:pt>
                <c:pt idx="412">
                  <c:v>44026</c:v>
                </c:pt>
                <c:pt idx="413">
                  <c:v>44027</c:v>
                </c:pt>
                <c:pt idx="414">
                  <c:v>44028</c:v>
                </c:pt>
                <c:pt idx="415">
                  <c:v>44029</c:v>
                </c:pt>
                <c:pt idx="416">
                  <c:v>44030</c:v>
                </c:pt>
                <c:pt idx="417">
                  <c:v>44031</c:v>
                </c:pt>
                <c:pt idx="418">
                  <c:v>44032</c:v>
                </c:pt>
                <c:pt idx="419">
                  <c:v>44033</c:v>
                </c:pt>
                <c:pt idx="420">
                  <c:v>44034</c:v>
                </c:pt>
                <c:pt idx="421">
                  <c:v>44035</c:v>
                </c:pt>
                <c:pt idx="422">
                  <c:v>44036</c:v>
                </c:pt>
                <c:pt idx="423">
                  <c:v>44037</c:v>
                </c:pt>
                <c:pt idx="424">
                  <c:v>44038</c:v>
                </c:pt>
                <c:pt idx="425">
                  <c:v>44039</c:v>
                </c:pt>
                <c:pt idx="426">
                  <c:v>44040</c:v>
                </c:pt>
                <c:pt idx="427">
                  <c:v>44041</c:v>
                </c:pt>
                <c:pt idx="428">
                  <c:v>44042</c:v>
                </c:pt>
                <c:pt idx="429">
                  <c:v>44043</c:v>
                </c:pt>
                <c:pt idx="430">
                  <c:v>44044</c:v>
                </c:pt>
                <c:pt idx="431">
                  <c:v>44045</c:v>
                </c:pt>
                <c:pt idx="432">
                  <c:v>44046</c:v>
                </c:pt>
                <c:pt idx="433">
                  <c:v>44047</c:v>
                </c:pt>
                <c:pt idx="434">
                  <c:v>44048</c:v>
                </c:pt>
                <c:pt idx="435">
                  <c:v>44049</c:v>
                </c:pt>
                <c:pt idx="436">
                  <c:v>44050</c:v>
                </c:pt>
                <c:pt idx="437">
                  <c:v>44051</c:v>
                </c:pt>
                <c:pt idx="438">
                  <c:v>44052</c:v>
                </c:pt>
                <c:pt idx="439">
                  <c:v>44053</c:v>
                </c:pt>
                <c:pt idx="440">
                  <c:v>44054</c:v>
                </c:pt>
                <c:pt idx="441">
                  <c:v>44055</c:v>
                </c:pt>
                <c:pt idx="442">
                  <c:v>44056</c:v>
                </c:pt>
                <c:pt idx="443">
                  <c:v>44057</c:v>
                </c:pt>
                <c:pt idx="444">
                  <c:v>44058</c:v>
                </c:pt>
                <c:pt idx="445">
                  <c:v>44059</c:v>
                </c:pt>
                <c:pt idx="446">
                  <c:v>44060</c:v>
                </c:pt>
                <c:pt idx="447">
                  <c:v>44061</c:v>
                </c:pt>
                <c:pt idx="448">
                  <c:v>44062</c:v>
                </c:pt>
                <c:pt idx="449">
                  <c:v>44063</c:v>
                </c:pt>
                <c:pt idx="450">
                  <c:v>44064</c:v>
                </c:pt>
                <c:pt idx="451">
                  <c:v>44065</c:v>
                </c:pt>
                <c:pt idx="452">
                  <c:v>44066</c:v>
                </c:pt>
                <c:pt idx="453">
                  <c:v>44067</c:v>
                </c:pt>
                <c:pt idx="454">
                  <c:v>44068</c:v>
                </c:pt>
                <c:pt idx="455">
                  <c:v>44069</c:v>
                </c:pt>
                <c:pt idx="456">
                  <c:v>44070</c:v>
                </c:pt>
                <c:pt idx="457">
                  <c:v>44071</c:v>
                </c:pt>
                <c:pt idx="458">
                  <c:v>44072</c:v>
                </c:pt>
                <c:pt idx="459">
                  <c:v>44073</c:v>
                </c:pt>
                <c:pt idx="460">
                  <c:v>44074</c:v>
                </c:pt>
                <c:pt idx="461">
                  <c:v>44075</c:v>
                </c:pt>
                <c:pt idx="462">
                  <c:v>44076</c:v>
                </c:pt>
                <c:pt idx="463">
                  <c:v>44077</c:v>
                </c:pt>
                <c:pt idx="464">
                  <c:v>44078</c:v>
                </c:pt>
                <c:pt idx="465">
                  <c:v>44079</c:v>
                </c:pt>
                <c:pt idx="466">
                  <c:v>44080</c:v>
                </c:pt>
                <c:pt idx="467">
                  <c:v>44081</c:v>
                </c:pt>
                <c:pt idx="468">
                  <c:v>44082</c:v>
                </c:pt>
                <c:pt idx="469">
                  <c:v>44083</c:v>
                </c:pt>
                <c:pt idx="470">
                  <c:v>44084</c:v>
                </c:pt>
                <c:pt idx="471">
                  <c:v>44085</c:v>
                </c:pt>
                <c:pt idx="472">
                  <c:v>44086</c:v>
                </c:pt>
                <c:pt idx="473">
                  <c:v>44087</c:v>
                </c:pt>
                <c:pt idx="474">
                  <c:v>44088</c:v>
                </c:pt>
                <c:pt idx="475">
                  <c:v>44089</c:v>
                </c:pt>
                <c:pt idx="476">
                  <c:v>44090</c:v>
                </c:pt>
                <c:pt idx="477">
                  <c:v>44091</c:v>
                </c:pt>
                <c:pt idx="478">
                  <c:v>44092</c:v>
                </c:pt>
                <c:pt idx="479">
                  <c:v>44093</c:v>
                </c:pt>
                <c:pt idx="480">
                  <c:v>44094</c:v>
                </c:pt>
                <c:pt idx="481">
                  <c:v>44095</c:v>
                </c:pt>
                <c:pt idx="482">
                  <c:v>44096</c:v>
                </c:pt>
                <c:pt idx="483">
                  <c:v>44097</c:v>
                </c:pt>
                <c:pt idx="484">
                  <c:v>44098</c:v>
                </c:pt>
                <c:pt idx="485">
                  <c:v>44099</c:v>
                </c:pt>
                <c:pt idx="486">
                  <c:v>44100</c:v>
                </c:pt>
                <c:pt idx="487">
                  <c:v>44101</c:v>
                </c:pt>
                <c:pt idx="488">
                  <c:v>44102</c:v>
                </c:pt>
                <c:pt idx="489">
                  <c:v>44103</c:v>
                </c:pt>
                <c:pt idx="490">
                  <c:v>44104</c:v>
                </c:pt>
                <c:pt idx="491">
                  <c:v>44105</c:v>
                </c:pt>
                <c:pt idx="492">
                  <c:v>44106</c:v>
                </c:pt>
                <c:pt idx="493">
                  <c:v>44107</c:v>
                </c:pt>
                <c:pt idx="494">
                  <c:v>44108</c:v>
                </c:pt>
                <c:pt idx="495">
                  <c:v>44109</c:v>
                </c:pt>
                <c:pt idx="496">
                  <c:v>44110</c:v>
                </c:pt>
                <c:pt idx="497">
                  <c:v>44111</c:v>
                </c:pt>
                <c:pt idx="498">
                  <c:v>44112</c:v>
                </c:pt>
                <c:pt idx="499">
                  <c:v>44113</c:v>
                </c:pt>
                <c:pt idx="500">
                  <c:v>44114</c:v>
                </c:pt>
                <c:pt idx="501">
                  <c:v>44115</c:v>
                </c:pt>
                <c:pt idx="502">
                  <c:v>44116</c:v>
                </c:pt>
                <c:pt idx="503">
                  <c:v>44117</c:v>
                </c:pt>
                <c:pt idx="504">
                  <c:v>44118</c:v>
                </c:pt>
                <c:pt idx="505">
                  <c:v>44119</c:v>
                </c:pt>
                <c:pt idx="506">
                  <c:v>44120</c:v>
                </c:pt>
                <c:pt idx="507">
                  <c:v>44121</c:v>
                </c:pt>
                <c:pt idx="508">
                  <c:v>44122</c:v>
                </c:pt>
                <c:pt idx="509">
                  <c:v>44123</c:v>
                </c:pt>
                <c:pt idx="510">
                  <c:v>44124</c:v>
                </c:pt>
                <c:pt idx="511">
                  <c:v>44125</c:v>
                </c:pt>
                <c:pt idx="512">
                  <c:v>44126</c:v>
                </c:pt>
                <c:pt idx="513">
                  <c:v>44127</c:v>
                </c:pt>
                <c:pt idx="514">
                  <c:v>44128</c:v>
                </c:pt>
                <c:pt idx="515">
                  <c:v>44129</c:v>
                </c:pt>
                <c:pt idx="516">
                  <c:v>44130</c:v>
                </c:pt>
                <c:pt idx="517">
                  <c:v>44131</c:v>
                </c:pt>
                <c:pt idx="518">
                  <c:v>44132</c:v>
                </c:pt>
                <c:pt idx="519">
                  <c:v>44133</c:v>
                </c:pt>
                <c:pt idx="520">
                  <c:v>44134</c:v>
                </c:pt>
                <c:pt idx="521">
                  <c:v>44135</c:v>
                </c:pt>
                <c:pt idx="522">
                  <c:v>44136</c:v>
                </c:pt>
                <c:pt idx="523">
                  <c:v>44137</c:v>
                </c:pt>
                <c:pt idx="524">
                  <c:v>44138</c:v>
                </c:pt>
                <c:pt idx="525">
                  <c:v>44139</c:v>
                </c:pt>
                <c:pt idx="526">
                  <c:v>44140</c:v>
                </c:pt>
                <c:pt idx="527">
                  <c:v>44141</c:v>
                </c:pt>
                <c:pt idx="528">
                  <c:v>44142</c:v>
                </c:pt>
                <c:pt idx="529">
                  <c:v>44143</c:v>
                </c:pt>
                <c:pt idx="530">
                  <c:v>44144</c:v>
                </c:pt>
                <c:pt idx="531">
                  <c:v>44145</c:v>
                </c:pt>
                <c:pt idx="532">
                  <c:v>44146</c:v>
                </c:pt>
                <c:pt idx="533">
                  <c:v>44147</c:v>
                </c:pt>
                <c:pt idx="534">
                  <c:v>44148</c:v>
                </c:pt>
                <c:pt idx="535">
                  <c:v>44149</c:v>
                </c:pt>
                <c:pt idx="536">
                  <c:v>44150</c:v>
                </c:pt>
                <c:pt idx="537">
                  <c:v>44151</c:v>
                </c:pt>
                <c:pt idx="538">
                  <c:v>44152</c:v>
                </c:pt>
                <c:pt idx="539">
                  <c:v>44153</c:v>
                </c:pt>
                <c:pt idx="540">
                  <c:v>44154</c:v>
                </c:pt>
                <c:pt idx="541">
                  <c:v>44155</c:v>
                </c:pt>
                <c:pt idx="542">
                  <c:v>44156</c:v>
                </c:pt>
                <c:pt idx="543">
                  <c:v>44157</c:v>
                </c:pt>
                <c:pt idx="544">
                  <c:v>44158</c:v>
                </c:pt>
                <c:pt idx="545">
                  <c:v>44159</c:v>
                </c:pt>
                <c:pt idx="546">
                  <c:v>44160</c:v>
                </c:pt>
                <c:pt idx="547">
                  <c:v>44161</c:v>
                </c:pt>
                <c:pt idx="548">
                  <c:v>44162</c:v>
                </c:pt>
                <c:pt idx="549">
                  <c:v>44163</c:v>
                </c:pt>
                <c:pt idx="550">
                  <c:v>44164</c:v>
                </c:pt>
                <c:pt idx="551">
                  <c:v>44165</c:v>
                </c:pt>
                <c:pt idx="552">
                  <c:v>44166</c:v>
                </c:pt>
                <c:pt idx="553">
                  <c:v>44167</c:v>
                </c:pt>
                <c:pt idx="554">
                  <c:v>44168</c:v>
                </c:pt>
                <c:pt idx="555">
                  <c:v>44169</c:v>
                </c:pt>
                <c:pt idx="556">
                  <c:v>44170</c:v>
                </c:pt>
                <c:pt idx="557">
                  <c:v>44171</c:v>
                </c:pt>
                <c:pt idx="558">
                  <c:v>44172</c:v>
                </c:pt>
                <c:pt idx="559">
                  <c:v>44173</c:v>
                </c:pt>
                <c:pt idx="560">
                  <c:v>44174</c:v>
                </c:pt>
                <c:pt idx="561">
                  <c:v>44175</c:v>
                </c:pt>
                <c:pt idx="562">
                  <c:v>44176</c:v>
                </c:pt>
                <c:pt idx="563">
                  <c:v>44177</c:v>
                </c:pt>
                <c:pt idx="564">
                  <c:v>44178</c:v>
                </c:pt>
                <c:pt idx="565">
                  <c:v>44179</c:v>
                </c:pt>
                <c:pt idx="566">
                  <c:v>44180</c:v>
                </c:pt>
                <c:pt idx="567">
                  <c:v>44181</c:v>
                </c:pt>
                <c:pt idx="568">
                  <c:v>44182</c:v>
                </c:pt>
                <c:pt idx="569">
                  <c:v>44183</c:v>
                </c:pt>
                <c:pt idx="570">
                  <c:v>44184</c:v>
                </c:pt>
                <c:pt idx="571">
                  <c:v>44185</c:v>
                </c:pt>
                <c:pt idx="572">
                  <c:v>44186</c:v>
                </c:pt>
                <c:pt idx="573">
                  <c:v>44187</c:v>
                </c:pt>
                <c:pt idx="574">
                  <c:v>44188</c:v>
                </c:pt>
                <c:pt idx="575">
                  <c:v>44189</c:v>
                </c:pt>
                <c:pt idx="576">
                  <c:v>44190</c:v>
                </c:pt>
                <c:pt idx="577">
                  <c:v>44191</c:v>
                </c:pt>
                <c:pt idx="578">
                  <c:v>44192</c:v>
                </c:pt>
                <c:pt idx="579">
                  <c:v>44193</c:v>
                </c:pt>
                <c:pt idx="580">
                  <c:v>44194</c:v>
                </c:pt>
                <c:pt idx="581">
                  <c:v>44195</c:v>
                </c:pt>
                <c:pt idx="582">
                  <c:v>44196</c:v>
                </c:pt>
                <c:pt idx="583">
                  <c:v>44197</c:v>
                </c:pt>
                <c:pt idx="584">
                  <c:v>44198</c:v>
                </c:pt>
                <c:pt idx="585">
                  <c:v>44199</c:v>
                </c:pt>
                <c:pt idx="586">
                  <c:v>44200</c:v>
                </c:pt>
                <c:pt idx="587">
                  <c:v>44201</c:v>
                </c:pt>
                <c:pt idx="588">
                  <c:v>44202</c:v>
                </c:pt>
                <c:pt idx="589">
                  <c:v>44203</c:v>
                </c:pt>
                <c:pt idx="590">
                  <c:v>44204</c:v>
                </c:pt>
                <c:pt idx="591">
                  <c:v>44205</c:v>
                </c:pt>
                <c:pt idx="592">
                  <c:v>44206</c:v>
                </c:pt>
                <c:pt idx="593">
                  <c:v>44207</c:v>
                </c:pt>
                <c:pt idx="594">
                  <c:v>44208</c:v>
                </c:pt>
                <c:pt idx="595">
                  <c:v>44209</c:v>
                </c:pt>
                <c:pt idx="596">
                  <c:v>44210</c:v>
                </c:pt>
                <c:pt idx="597">
                  <c:v>44211</c:v>
                </c:pt>
                <c:pt idx="598">
                  <c:v>44212</c:v>
                </c:pt>
                <c:pt idx="599">
                  <c:v>44213</c:v>
                </c:pt>
                <c:pt idx="600">
                  <c:v>44214</c:v>
                </c:pt>
                <c:pt idx="601">
                  <c:v>44215</c:v>
                </c:pt>
                <c:pt idx="602">
                  <c:v>44216</c:v>
                </c:pt>
                <c:pt idx="603">
                  <c:v>44217</c:v>
                </c:pt>
                <c:pt idx="604">
                  <c:v>44218</c:v>
                </c:pt>
                <c:pt idx="605">
                  <c:v>44219</c:v>
                </c:pt>
                <c:pt idx="606">
                  <c:v>44220</c:v>
                </c:pt>
                <c:pt idx="607">
                  <c:v>44221</c:v>
                </c:pt>
                <c:pt idx="608">
                  <c:v>44222</c:v>
                </c:pt>
                <c:pt idx="609">
                  <c:v>44223</c:v>
                </c:pt>
                <c:pt idx="610">
                  <c:v>44224</c:v>
                </c:pt>
                <c:pt idx="611">
                  <c:v>44225</c:v>
                </c:pt>
                <c:pt idx="612">
                  <c:v>44226</c:v>
                </c:pt>
                <c:pt idx="613">
                  <c:v>44227</c:v>
                </c:pt>
                <c:pt idx="614">
                  <c:v>44228</c:v>
                </c:pt>
                <c:pt idx="615">
                  <c:v>44229</c:v>
                </c:pt>
                <c:pt idx="616">
                  <c:v>44230</c:v>
                </c:pt>
                <c:pt idx="617">
                  <c:v>44231</c:v>
                </c:pt>
                <c:pt idx="618">
                  <c:v>44232</c:v>
                </c:pt>
                <c:pt idx="619">
                  <c:v>44233</c:v>
                </c:pt>
                <c:pt idx="620">
                  <c:v>44234</c:v>
                </c:pt>
                <c:pt idx="621">
                  <c:v>44235</c:v>
                </c:pt>
                <c:pt idx="622">
                  <c:v>44236</c:v>
                </c:pt>
                <c:pt idx="623">
                  <c:v>44237</c:v>
                </c:pt>
                <c:pt idx="624">
                  <c:v>44238</c:v>
                </c:pt>
                <c:pt idx="625">
                  <c:v>44239</c:v>
                </c:pt>
                <c:pt idx="626">
                  <c:v>44240</c:v>
                </c:pt>
                <c:pt idx="627">
                  <c:v>44241</c:v>
                </c:pt>
                <c:pt idx="628">
                  <c:v>44242</c:v>
                </c:pt>
                <c:pt idx="629">
                  <c:v>44243</c:v>
                </c:pt>
                <c:pt idx="630">
                  <c:v>44244</c:v>
                </c:pt>
                <c:pt idx="631">
                  <c:v>44245</c:v>
                </c:pt>
                <c:pt idx="632">
                  <c:v>44246</c:v>
                </c:pt>
                <c:pt idx="633">
                  <c:v>44247</c:v>
                </c:pt>
                <c:pt idx="634">
                  <c:v>44248</c:v>
                </c:pt>
                <c:pt idx="635">
                  <c:v>44249</c:v>
                </c:pt>
                <c:pt idx="636">
                  <c:v>44250</c:v>
                </c:pt>
                <c:pt idx="637">
                  <c:v>44251</c:v>
                </c:pt>
                <c:pt idx="638">
                  <c:v>44252</c:v>
                </c:pt>
                <c:pt idx="639">
                  <c:v>44253</c:v>
                </c:pt>
                <c:pt idx="640">
                  <c:v>44254</c:v>
                </c:pt>
                <c:pt idx="641">
                  <c:v>44255</c:v>
                </c:pt>
                <c:pt idx="642">
                  <c:v>44256</c:v>
                </c:pt>
                <c:pt idx="643">
                  <c:v>44257</c:v>
                </c:pt>
                <c:pt idx="644">
                  <c:v>44258</c:v>
                </c:pt>
                <c:pt idx="645">
                  <c:v>44259</c:v>
                </c:pt>
                <c:pt idx="646">
                  <c:v>44260</c:v>
                </c:pt>
                <c:pt idx="647">
                  <c:v>44261</c:v>
                </c:pt>
                <c:pt idx="648">
                  <c:v>44262</c:v>
                </c:pt>
                <c:pt idx="649">
                  <c:v>44263</c:v>
                </c:pt>
                <c:pt idx="650">
                  <c:v>44264</c:v>
                </c:pt>
                <c:pt idx="651">
                  <c:v>44265</c:v>
                </c:pt>
                <c:pt idx="652">
                  <c:v>44266</c:v>
                </c:pt>
                <c:pt idx="653">
                  <c:v>44267</c:v>
                </c:pt>
                <c:pt idx="654">
                  <c:v>44268</c:v>
                </c:pt>
                <c:pt idx="655">
                  <c:v>44269</c:v>
                </c:pt>
                <c:pt idx="656">
                  <c:v>44270</c:v>
                </c:pt>
                <c:pt idx="657">
                  <c:v>44271</c:v>
                </c:pt>
                <c:pt idx="658">
                  <c:v>44272</c:v>
                </c:pt>
                <c:pt idx="659">
                  <c:v>44273</c:v>
                </c:pt>
                <c:pt idx="660">
                  <c:v>44274</c:v>
                </c:pt>
                <c:pt idx="661">
                  <c:v>44275</c:v>
                </c:pt>
                <c:pt idx="662">
                  <c:v>44276</c:v>
                </c:pt>
                <c:pt idx="663">
                  <c:v>44277</c:v>
                </c:pt>
                <c:pt idx="664">
                  <c:v>44278</c:v>
                </c:pt>
                <c:pt idx="665">
                  <c:v>44279</c:v>
                </c:pt>
                <c:pt idx="666">
                  <c:v>44280</c:v>
                </c:pt>
                <c:pt idx="667">
                  <c:v>44281</c:v>
                </c:pt>
                <c:pt idx="668">
                  <c:v>44282</c:v>
                </c:pt>
                <c:pt idx="669">
                  <c:v>44283</c:v>
                </c:pt>
                <c:pt idx="670">
                  <c:v>44284</c:v>
                </c:pt>
                <c:pt idx="671">
                  <c:v>44285</c:v>
                </c:pt>
                <c:pt idx="672">
                  <c:v>44286</c:v>
                </c:pt>
                <c:pt idx="673">
                  <c:v>44287</c:v>
                </c:pt>
                <c:pt idx="674">
                  <c:v>44288</c:v>
                </c:pt>
                <c:pt idx="675">
                  <c:v>44289</c:v>
                </c:pt>
                <c:pt idx="676">
                  <c:v>44290</c:v>
                </c:pt>
                <c:pt idx="677">
                  <c:v>44291</c:v>
                </c:pt>
                <c:pt idx="678">
                  <c:v>44292</c:v>
                </c:pt>
                <c:pt idx="679">
                  <c:v>44293</c:v>
                </c:pt>
                <c:pt idx="680">
                  <c:v>44294</c:v>
                </c:pt>
                <c:pt idx="681">
                  <c:v>44295</c:v>
                </c:pt>
                <c:pt idx="682">
                  <c:v>44296</c:v>
                </c:pt>
                <c:pt idx="683">
                  <c:v>44297</c:v>
                </c:pt>
                <c:pt idx="684">
                  <c:v>44298</c:v>
                </c:pt>
                <c:pt idx="685">
                  <c:v>44299</c:v>
                </c:pt>
                <c:pt idx="686">
                  <c:v>44300</c:v>
                </c:pt>
                <c:pt idx="687">
                  <c:v>44301</c:v>
                </c:pt>
                <c:pt idx="688">
                  <c:v>44302</c:v>
                </c:pt>
                <c:pt idx="689">
                  <c:v>44303</c:v>
                </c:pt>
                <c:pt idx="690">
                  <c:v>44304</c:v>
                </c:pt>
                <c:pt idx="691">
                  <c:v>44305</c:v>
                </c:pt>
                <c:pt idx="692">
                  <c:v>44306</c:v>
                </c:pt>
                <c:pt idx="693">
                  <c:v>44307</c:v>
                </c:pt>
                <c:pt idx="694">
                  <c:v>44308</c:v>
                </c:pt>
                <c:pt idx="695">
                  <c:v>44309</c:v>
                </c:pt>
                <c:pt idx="696">
                  <c:v>44310</c:v>
                </c:pt>
                <c:pt idx="697">
                  <c:v>44311</c:v>
                </c:pt>
                <c:pt idx="698">
                  <c:v>44312</c:v>
                </c:pt>
                <c:pt idx="699">
                  <c:v>44313</c:v>
                </c:pt>
                <c:pt idx="700">
                  <c:v>44314</c:v>
                </c:pt>
                <c:pt idx="701">
                  <c:v>44315</c:v>
                </c:pt>
                <c:pt idx="702">
                  <c:v>44316</c:v>
                </c:pt>
                <c:pt idx="703">
                  <c:v>44317</c:v>
                </c:pt>
                <c:pt idx="704">
                  <c:v>44318</c:v>
                </c:pt>
                <c:pt idx="705">
                  <c:v>44319</c:v>
                </c:pt>
                <c:pt idx="706">
                  <c:v>44320</c:v>
                </c:pt>
                <c:pt idx="707">
                  <c:v>44321</c:v>
                </c:pt>
                <c:pt idx="708">
                  <c:v>44322</c:v>
                </c:pt>
                <c:pt idx="709">
                  <c:v>44323</c:v>
                </c:pt>
                <c:pt idx="710">
                  <c:v>44324</c:v>
                </c:pt>
                <c:pt idx="711">
                  <c:v>44325</c:v>
                </c:pt>
                <c:pt idx="712">
                  <c:v>44326</c:v>
                </c:pt>
                <c:pt idx="713">
                  <c:v>44327</c:v>
                </c:pt>
                <c:pt idx="714">
                  <c:v>44328</c:v>
                </c:pt>
                <c:pt idx="715">
                  <c:v>44329</c:v>
                </c:pt>
                <c:pt idx="716">
                  <c:v>44330</c:v>
                </c:pt>
                <c:pt idx="717">
                  <c:v>44331</c:v>
                </c:pt>
                <c:pt idx="718">
                  <c:v>44332</c:v>
                </c:pt>
                <c:pt idx="719">
                  <c:v>44333</c:v>
                </c:pt>
                <c:pt idx="720">
                  <c:v>44334</c:v>
                </c:pt>
                <c:pt idx="721">
                  <c:v>44335</c:v>
                </c:pt>
                <c:pt idx="722">
                  <c:v>44336</c:v>
                </c:pt>
                <c:pt idx="723">
                  <c:v>44337</c:v>
                </c:pt>
                <c:pt idx="724">
                  <c:v>44338</c:v>
                </c:pt>
                <c:pt idx="725">
                  <c:v>44339</c:v>
                </c:pt>
                <c:pt idx="726">
                  <c:v>44340</c:v>
                </c:pt>
                <c:pt idx="727">
                  <c:v>44341</c:v>
                </c:pt>
                <c:pt idx="728">
                  <c:v>44342</c:v>
                </c:pt>
                <c:pt idx="729">
                  <c:v>44343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2.2605</c:v>
                </c:pt>
                <c:pt idx="1">
                  <c:v>2.2132999999999998</c:v>
                </c:pt>
                <c:pt idx="2">
                  <c:v>2.1246</c:v>
                </c:pt>
                <c:pt idx="3">
                  <c:v>2.1246</c:v>
                </c:pt>
                <c:pt idx="4">
                  <c:v>2.1246</c:v>
                </c:pt>
                <c:pt idx="5">
                  <c:v>2.0710000000000002</c:v>
                </c:pt>
                <c:pt idx="6">
                  <c:v>2.1295999999999999</c:v>
                </c:pt>
                <c:pt idx="7">
                  <c:v>2.1347999999999998</c:v>
                </c:pt>
                <c:pt idx="8">
                  <c:v>2.1173999999999999</c:v>
                </c:pt>
                <c:pt idx="9">
                  <c:v>2.0809000000000002</c:v>
                </c:pt>
                <c:pt idx="10">
                  <c:v>2.0809000000000002</c:v>
                </c:pt>
                <c:pt idx="11">
                  <c:v>2.0809000000000002</c:v>
                </c:pt>
                <c:pt idx="12">
                  <c:v>2.1484000000000001</c:v>
                </c:pt>
                <c:pt idx="13">
                  <c:v>2.1431</c:v>
                </c:pt>
                <c:pt idx="14">
                  <c:v>2.1204999999999998</c:v>
                </c:pt>
                <c:pt idx="15">
                  <c:v>2.0945</c:v>
                </c:pt>
                <c:pt idx="16">
                  <c:v>2.0804</c:v>
                </c:pt>
                <c:pt idx="17">
                  <c:v>2.0804</c:v>
                </c:pt>
                <c:pt idx="18">
                  <c:v>2.0804</c:v>
                </c:pt>
                <c:pt idx="19">
                  <c:v>2.0941999999999998</c:v>
                </c:pt>
                <c:pt idx="20">
                  <c:v>2.0594999999999999</c:v>
                </c:pt>
                <c:pt idx="21">
                  <c:v>2.0232999999999999</c:v>
                </c:pt>
                <c:pt idx="22">
                  <c:v>2.0284</c:v>
                </c:pt>
                <c:pt idx="23">
                  <c:v>2.0539999999999998</c:v>
                </c:pt>
                <c:pt idx="24">
                  <c:v>2.0539999999999998</c:v>
                </c:pt>
                <c:pt idx="25">
                  <c:v>2.0539999999999998</c:v>
                </c:pt>
                <c:pt idx="26">
                  <c:v>2.0143</c:v>
                </c:pt>
                <c:pt idx="27">
                  <c:v>1.9850000000000001</c:v>
                </c:pt>
                <c:pt idx="28">
                  <c:v>2.0468000000000002</c:v>
                </c:pt>
                <c:pt idx="29">
                  <c:v>2.0139999999999998</c:v>
                </c:pt>
                <c:pt idx="30">
                  <c:v>2.0051000000000001</c:v>
                </c:pt>
                <c:pt idx="31">
                  <c:v>2.0051000000000001</c:v>
                </c:pt>
                <c:pt idx="32">
                  <c:v>2.0051000000000001</c:v>
                </c:pt>
                <c:pt idx="33">
                  <c:v>2.024</c:v>
                </c:pt>
                <c:pt idx="34">
                  <c:v>1.974</c:v>
                </c:pt>
                <c:pt idx="35">
                  <c:v>1.9498</c:v>
                </c:pt>
                <c:pt idx="36">
                  <c:v>1.9498</c:v>
                </c:pt>
                <c:pt idx="37">
                  <c:v>2.0337999999999998</c:v>
                </c:pt>
                <c:pt idx="38">
                  <c:v>2.0337999999999998</c:v>
                </c:pt>
                <c:pt idx="39">
                  <c:v>2.0337999999999998</c:v>
                </c:pt>
                <c:pt idx="40">
                  <c:v>2.0476000000000001</c:v>
                </c:pt>
                <c:pt idx="41">
                  <c:v>2.0648</c:v>
                </c:pt>
                <c:pt idx="42">
                  <c:v>2.0613000000000001</c:v>
                </c:pt>
                <c:pt idx="43">
                  <c:v>2.1377999999999999</c:v>
                </c:pt>
                <c:pt idx="44">
                  <c:v>2.1219000000000001</c:v>
                </c:pt>
                <c:pt idx="45">
                  <c:v>2.1219000000000001</c:v>
                </c:pt>
                <c:pt idx="46">
                  <c:v>2.1219000000000001</c:v>
                </c:pt>
                <c:pt idx="47">
                  <c:v>2.0886999999999998</c:v>
                </c:pt>
                <c:pt idx="48">
                  <c:v>2.1025999999999998</c:v>
                </c:pt>
                <c:pt idx="49">
                  <c:v>2.0451000000000001</c:v>
                </c:pt>
                <c:pt idx="50">
                  <c:v>2.0242</c:v>
                </c:pt>
                <c:pt idx="51">
                  <c:v>2.0552000000000001</c:v>
                </c:pt>
                <c:pt idx="52">
                  <c:v>2.0552000000000001</c:v>
                </c:pt>
                <c:pt idx="53">
                  <c:v>2.0552000000000001</c:v>
                </c:pt>
                <c:pt idx="54">
                  <c:v>2.0464000000000002</c:v>
                </c:pt>
                <c:pt idx="55">
                  <c:v>2.0811999999999999</c:v>
                </c:pt>
                <c:pt idx="56">
                  <c:v>2.0428000000000002</c:v>
                </c:pt>
                <c:pt idx="57">
                  <c:v>2.081</c:v>
                </c:pt>
                <c:pt idx="58">
                  <c:v>2.0703</c:v>
                </c:pt>
                <c:pt idx="59">
                  <c:v>2.0703</c:v>
                </c:pt>
                <c:pt idx="60">
                  <c:v>2.0703</c:v>
                </c:pt>
                <c:pt idx="61">
                  <c:v>2.0649999999999999</c:v>
                </c:pt>
                <c:pt idx="62">
                  <c:v>2.0579999999999998</c:v>
                </c:pt>
                <c:pt idx="63">
                  <c:v>2.0144000000000002</c:v>
                </c:pt>
                <c:pt idx="64">
                  <c:v>1.8935</c:v>
                </c:pt>
                <c:pt idx="65">
                  <c:v>1.8452</c:v>
                </c:pt>
                <c:pt idx="66">
                  <c:v>1.8452</c:v>
                </c:pt>
                <c:pt idx="67">
                  <c:v>1.8452</c:v>
                </c:pt>
                <c:pt idx="68">
                  <c:v>1.7075</c:v>
                </c:pt>
                <c:pt idx="69">
                  <c:v>1.7022999999999999</c:v>
                </c:pt>
                <c:pt idx="70">
                  <c:v>1.7342</c:v>
                </c:pt>
                <c:pt idx="71">
                  <c:v>1.7172000000000001</c:v>
                </c:pt>
                <c:pt idx="72">
                  <c:v>1.7446999999999999</c:v>
                </c:pt>
                <c:pt idx="73">
                  <c:v>1.7446999999999999</c:v>
                </c:pt>
                <c:pt idx="74">
                  <c:v>1.7446999999999999</c:v>
                </c:pt>
                <c:pt idx="75">
                  <c:v>1.6454</c:v>
                </c:pt>
                <c:pt idx="76">
                  <c:v>1.7035</c:v>
                </c:pt>
                <c:pt idx="77">
                  <c:v>1.5791999999999999</c:v>
                </c:pt>
                <c:pt idx="78">
                  <c:v>1.5268999999999999</c:v>
                </c:pt>
                <c:pt idx="79">
                  <c:v>1.5538000000000001</c:v>
                </c:pt>
                <c:pt idx="80">
                  <c:v>1.5538000000000001</c:v>
                </c:pt>
                <c:pt idx="81">
                  <c:v>1.5538000000000001</c:v>
                </c:pt>
                <c:pt idx="82">
                  <c:v>1.6063000000000001</c:v>
                </c:pt>
                <c:pt idx="83">
                  <c:v>1.5555000000000001</c:v>
                </c:pt>
                <c:pt idx="84">
                  <c:v>1.5892999999999999</c:v>
                </c:pt>
                <c:pt idx="85">
                  <c:v>1.6131</c:v>
                </c:pt>
                <c:pt idx="86">
                  <c:v>1.5350999999999999</c:v>
                </c:pt>
                <c:pt idx="87">
                  <c:v>1.5350999999999999</c:v>
                </c:pt>
                <c:pt idx="88">
                  <c:v>1.5350999999999999</c:v>
                </c:pt>
                <c:pt idx="89">
                  <c:v>1.5350999999999999</c:v>
                </c:pt>
                <c:pt idx="90">
                  <c:v>1.4711000000000001</c:v>
                </c:pt>
                <c:pt idx="91">
                  <c:v>1.4794</c:v>
                </c:pt>
                <c:pt idx="92">
                  <c:v>1.4944999999999999</c:v>
                </c:pt>
                <c:pt idx="93">
                  <c:v>1.4961</c:v>
                </c:pt>
                <c:pt idx="94">
                  <c:v>1.4961</c:v>
                </c:pt>
                <c:pt idx="95">
                  <c:v>1.4961</c:v>
                </c:pt>
                <c:pt idx="96">
                  <c:v>1.4961</c:v>
                </c:pt>
                <c:pt idx="97">
                  <c:v>1.4573</c:v>
                </c:pt>
                <c:pt idx="98">
                  <c:v>1.4657</c:v>
                </c:pt>
                <c:pt idx="99">
                  <c:v>1.5586</c:v>
                </c:pt>
                <c:pt idx="100">
                  <c:v>1.5602</c:v>
                </c:pt>
                <c:pt idx="101">
                  <c:v>1.5602</c:v>
                </c:pt>
                <c:pt idx="102">
                  <c:v>1.5602</c:v>
                </c:pt>
                <c:pt idx="103">
                  <c:v>1.6437999999999999</c:v>
                </c:pt>
                <c:pt idx="104">
                  <c:v>1.7316</c:v>
                </c:pt>
                <c:pt idx="105">
                  <c:v>1.7384999999999999</c:v>
                </c:pt>
                <c:pt idx="106">
                  <c:v>1.7715000000000001</c:v>
                </c:pt>
                <c:pt idx="107">
                  <c:v>1.8957999999999999</c:v>
                </c:pt>
                <c:pt idx="108">
                  <c:v>1.8957999999999999</c:v>
                </c:pt>
                <c:pt idx="109">
                  <c:v>1.8957999999999999</c:v>
                </c:pt>
                <c:pt idx="110">
                  <c:v>1.8467</c:v>
                </c:pt>
                <c:pt idx="111">
                  <c:v>1.8012999999999999</c:v>
                </c:pt>
                <c:pt idx="112">
                  <c:v>1.7961</c:v>
                </c:pt>
                <c:pt idx="113">
                  <c:v>1.784</c:v>
                </c:pt>
                <c:pt idx="114">
                  <c:v>1.7215</c:v>
                </c:pt>
                <c:pt idx="115">
                  <c:v>1.7215</c:v>
                </c:pt>
                <c:pt idx="116">
                  <c:v>1.7215</c:v>
                </c:pt>
                <c:pt idx="117">
                  <c:v>1.7266999999999999</c:v>
                </c:pt>
                <c:pt idx="118">
                  <c:v>1.6456</c:v>
                </c:pt>
                <c:pt idx="119">
                  <c:v>1.7372000000000001</c:v>
                </c:pt>
                <c:pt idx="120">
                  <c:v>1.6920999999999999</c:v>
                </c:pt>
                <c:pt idx="121">
                  <c:v>1.6800999999999999</c:v>
                </c:pt>
                <c:pt idx="122">
                  <c:v>1.6800999999999999</c:v>
                </c:pt>
                <c:pt idx="123">
                  <c:v>1.6800999999999999</c:v>
                </c:pt>
                <c:pt idx="124">
                  <c:v>1.6646000000000001</c:v>
                </c:pt>
                <c:pt idx="125">
                  <c:v>1.6353</c:v>
                </c:pt>
                <c:pt idx="126">
                  <c:v>1.5992</c:v>
                </c:pt>
                <c:pt idx="127">
                  <c:v>1.5341</c:v>
                </c:pt>
                <c:pt idx="128">
                  <c:v>1.5289999999999999</c:v>
                </c:pt>
                <c:pt idx="129">
                  <c:v>1.5289999999999999</c:v>
                </c:pt>
                <c:pt idx="130">
                  <c:v>1.5289999999999999</c:v>
                </c:pt>
                <c:pt idx="131">
                  <c:v>1.5580000000000001</c:v>
                </c:pt>
                <c:pt idx="132">
                  <c:v>1.5288999999999999</c:v>
                </c:pt>
                <c:pt idx="133">
                  <c:v>1.5835999999999999</c:v>
                </c:pt>
                <c:pt idx="134">
                  <c:v>1.6680999999999999</c:v>
                </c:pt>
                <c:pt idx="135">
                  <c:v>1.7290000000000001</c:v>
                </c:pt>
                <c:pt idx="136">
                  <c:v>1.7290000000000001</c:v>
                </c:pt>
                <c:pt idx="137">
                  <c:v>1.7290000000000001</c:v>
                </c:pt>
                <c:pt idx="138">
                  <c:v>1.7290000000000001</c:v>
                </c:pt>
                <c:pt idx="139">
                  <c:v>1.7709999999999999</c:v>
                </c:pt>
                <c:pt idx="140">
                  <c:v>1.7395</c:v>
                </c:pt>
                <c:pt idx="141">
                  <c:v>1.7518</c:v>
                </c:pt>
                <c:pt idx="142">
                  <c:v>1.7536</c:v>
                </c:pt>
                <c:pt idx="143">
                  <c:v>1.7536</c:v>
                </c:pt>
                <c:pt idx="144">
                  <c:v>1.7536</c:v>
                </c:pt>
                <c:pt idx="145">
                  <c:v>1.7992999999999999</c:v>
                </c:pt>
                <c:pt idx="146">
                  <c:v>1.7606999999999999</c:v>
                </c:pt>
                <c:pt idx="147">
                  <c:v>1.7642</c:v>
                </c:pt>
                <c:pt idx="148">
                  <c:v>1.766</c:v>
                </c:pt>
                <c:pt idx="149">
                  <c:v>1.7943</c:v>
                </c:pt>
                <c:pt idx="150">
                  <c:v>1.7943</c:v>
                </c:pt>
                <c:pt idx="151">
                  <c:v>1.7943</c:v>
                </c:pt>
                <c:pt idx="152">
                  <c:v>1.8420000000000001</c:v>
                </c:pt>
                <c:pt idx="153">
                  <c:v>1.8385</c:v>
                </c:pt>
                <c:pt idx="154">
                  <c:v>1.7715000000000001</c:v>
                </c:pt>
                <c:pt idx="155">
                  <c:v>1.6910000000000001</c:v>
                </c:pt>
                <c:pt idx="156">
                  <c:v>1.7102999999999999</c:v>
                </c:pt>
                <c:pt idx="157">
                  <c:v>1.7102999999999999</c:v>
                </c:pt>
                <c:pt idx="158">
                  <c:v>1.7102999999999999</c:v>
                </c:pt>
                <c:pt idx="159">
                  <c:v>1.7769999999999999</c:v>
                </c:pt>
                <c:pt idx="160">
                  <c:v>1.8584000000000001</c:v>
                </c:pt>
                <c:pt idx="161">
                  <c:v>1.8283</c:v>
                </c:pt>
                <c:pt idx="162">
                  <c:v>1.9173</c:v>
                </c:pt>
                <c:pt idx="163">
                  <c:v>1.9417</c:v>
                </c:pt>
                <c:pt idx="164">
                  <c:v>1.9417</c:v>
                </c:pt>
                <c:pt idx="165">
                  <c:v>1.9417</c:v>
                </c:pt>
                <c:pt idx="166">
                  <c:v>1.9417</c:v>
                </c:pt>
                <c:pt idx="167">
                  <c:v>1.9347000000000001</c:v>
                </c:pt>
                <c:pt idx="168">
                  <c:v>1.8859999999999999</c:v>
                </c:pt>
                <c:pt idx="169">
                  <c:v>1.8186</c:v>
                </c:pt>
                <c:pt idx="170">
                  <c:v>1.8308</c:v>
                </c:pt>
                <c:pt idx="171">
                  <c:v>1.8308</c:v>
                </c:pt>
                <c:pt idx="172">
                  <c:v>1.8308</c:v>
                </c:pt>
                <c:pt idx="173">
                  <c:v>1.8152999999999999</c:v>
                </c:pt>
                <c:pt idx="174">
                  <c:v>1.7826</c:v>
                </c:pt>
                <c:pt idx="175">
                  <c:v>1.7448999999999999</c:v>
                </c:pt>
                <c:pt idx="176">
                  <c:v>1.7723</c:v>
                </c:pt>
                <c:pt idx="177">
                  <c:v>1.7706</c:v>
                </c:pt>
                <c:pt idx="178">
                  <c:v>1.7706</c:v>
                </c:pt>
                <c:pt idx="179">
                  <c:v>1.7706</c:v>
                </c:pt>
                <c:pt idx="180">
                  <c:v>1.7551000000000001</c:v>
                </c:pt>
                <c:pt idx="181">
                  <c:v>1.7414000000000001</c:v>
                </c:pt>
                <c:pt idx="182">
                  <c:v>1.7654000000000001</c:v>
                </c:pt>
                <c:pt idx="183">
                  <c:v>1.7654000000000001</c:v>
                </c:pt>
                <c:pt idx="184">
                  <c:v>1.7758</c:v>
                </c:pt>
                <c:pt idx="185">
                  <c:v>1.7758</c:v>
                </c:pt>
                <c:pt idx="186">
                  <c:v>1.7758</c:v>
                </c:pt>
                <c:pt idx="187">
                  <c:v>1.8189</c:v>
                </c:pt>
                <c:pt idx="188">
                  <c:v>1.7157</c:v>
                </c:pt>
                <c:pt idx="189">
                  <c:v>1.774</c:v>
                </c:pt>
                <c:pt idx="190">
                  <c:v>1.8103</c:v>
                </c:pt>
                <c:pt idx="191">
                  <c:v>1.8363</c:v>
                </c:pt>
                <c:pt idx="192">
                  <c:v>1.8363</c:v>
                </c:pt>
                <c:pt idx="193">
                  <c:v>1.8363</c:v>
                </c:pt>
                <c:pt idx="194">
                  <c:v>1.819</c:v>
                </c:pt>
                <c:pt idx="195">
                  <c:v>1.8415999999999999</c:v>
                </c:pt>
                <c:pt idx="196">
                  <c:v>1.7914000000000001</c:v>
                </c:pt>
                <c:pt idx="197">
                  <c:v>1.8922000000000001</c:v>
                </c:pt>
                <c:pt idx="198">
                  <c:v>1.8226</c:v>
                </c:pt>
                <c:pt idx="199">
                  <c:v>1.8226</c:v>
                </c:pt>
                <c:pt idx="200">
                  <c:v>1.8226</c:v>
                </c:pt>
                <c:pt idx="201">
                  <c:v>1.8713</c:v>
                </c:pt>
                <c:pt idx="202">
                  <c:v>1.8801000000000001</c:v>
                </c:pt>
                <c:pt idx="203">
                  <c:v>1.9169</c:v>
                </c:pt>
                <c:pt idx="204">
                  <c:v>1.9204000000000001</c:v>
                </c:pt>
                <c:pt idx="205">
                  <c:v>1.9171</c:v>
                </c:pt>
                <c:pt idx="206">
                  <c:v>1.9171</c:v>
                </c:pt>
                <c:pt idx="207">
                  <c:v>1.9171</c:v>
                </c:pt>
                <c:pt idx="208">
                  <c:v>1.9294</c:v>
                </c:pt>
                <c:pt idx="209">
                  <c:v>1.8996</c:v>
                </c:pt>
                <c:pt idx="210">
                  <c:v>1.8996</c:v>
                </c:pt>
                <c:pt idx="211">
                  <c:v>1.8944000000000001</c:v>
                </c:pt>
                <c:pt idx="212">
                  <c:v>1.8752</c:v>
                </c:pt>
                <c:pt idx="213">
                  <c:v>1.8752</c:v>
                </c:pt>
                <c:pt idx="214">
                  <c:v>1.8752</c:v>
                </c:pt>
                <c:pt idx="215">
                  <c:v>1.8788</c:v>
                </c:pt>
                <c:pt idx="216">
                  <c:v>1.9175</c:v>
                </c:pt>
                <c:pt idx="217">
                  <c:v>1.9175</c:v>
                </c:pt>
                <c:pt idx="218">
                  <c:v>1.8771</c:v>
                </c:pt>
                <c:pt idx="219">
                  <c:v>1.7881</c:v>
                </c:pt>
                <c:pt idx="220">
                  <c:v>1.7881</c:v>
                </c:pt>
                <c:pt idx="221">
                  <c:v>1.7881</c:v>
                </c:pt>
                <c:pt idx="222">
                  <c:v>1.8089999999999999</c:v>
                </c:pt>
                <c:pt idx="223">
                  <c:v>1.8177000000000001</c:v>
                </c:pt>
                <c:pt idx="224">
                  <c:v>1.8737999999999999</c:v>
                </c:pt>
                <c:pt idx="225">
                  <c:v>1.8545</c:v>
                </c:pt>
                <c:pt idx="226">
                  <c:v>1.8196000000000001</c:v>
                </c:pt>
                <c:pt idx="227">
                  <c:v>1.8196000000000001</c:v>
                </c:pt>
                <c:pt idx="228">
                  <c:v>1.8196000000000001</c:v>
                </c:pt>
                <c:pt idx="229">
                  <c:v>1.8459000000000001</c:v>
                </c:pt>
                <c:pt idx="230">
                  <c:v>1.8109</c:v>
                </c:pt>
                <c:pt idx="231">
                  <c:v>1.7829999999999999</c:v>
                </c:pt>
                <c:pt idx="232">
                  <c:v>1.8073999999999999</c:v>
                </c:pt>
                <c:pt idx="233">
                  <c:v>1.8214999999999999</c:v>
                </c:pt>
                <c:pt idx="234">
                  <c:v>1.8214999999999999</c:v>
                </c:pt>
                <c:pt idx="235">
                  <c:v>1.8214999999999999</c:v>
                </c:pt>
                <c:pt idx="236">
                  <c:v>1.8214999999999999</c:v>
                </c:pt>
                <c:pt idx="237">
                  <c:v>1.7743</c:v>
                </c:pt>
                <c:pt idx="238">
                  <c:v>1.7690999999999999</c:v>
                </c:pt>
                <c:pt idx="239">
                  <c:v>1.7324999999999999</c:v>
                </c:pt>
                <c:pt idx="240">
                  <c:v>1.6839</c:v>
                </c:pt>
                <c:pt idx="241">
                  <c:v>1.6839</c:v>
                </c:pt>
                <c:pt idx="242">
                  <c:v>1.6839</c:v>
                </c:pt>
                <c:pt idx="243">
                  <c:v>1.6080000000000001</c:v>
                </c:pt>
                <c:pt idx="244">
                  <c:v>1.6561999999999999</c:v>
                </c:pt>
                <c:pt idx="245">
                  <c:v>1.5839000000000001</c:v>
                </c:pt>
                <c:pt idx="246">
                  <c:v>1.5855999999999999</c:v>
                </c:pt>
                <c:pt idx="247">
                  <c:v>1.5067999999999999</c:v>
                </c:pt>
                <c:pt idx="248">
                  <c:v>1.5067999999999999</c:v>
                </c:pt>
                <c:pt idx="249">
                  <c:v>1.5067999999999999</c:v>
                </c:pt>
                <c:pt idx="250">
                  <c:v>1.5271999999999999</c:v>
                </c:pt>
                <c:pt idx="251">
                  <c:v>1.5991</c:v>
                </c:pt>
                <c:pt idx="252">
                  <c:v>1.6508</c:v>
                </c:pt>
                <c:pt idx="253">
                  <c:v>1.6422000000000001</c:v>
                </c:pt>
                <c:pt idx="254">
                  <c:v>1.5833999999999999</c:v>
                </c:pt>
                <c:pt idx="255">
                  <c:v>1.5833999999999999</c:v>
                </c:pt>
                <c:pt idx="256">
                  <c:v>1.5833999999999999</c:v>
                </c:pt>
                <c:pt idx="257">
                  <c:v>1.5696000000000001</c:v>
                </c:pt>
                <c:pt idx="258">
                  <c:v>1.6006</c:v>
                </c:pt>
                <c:pt idx="259">
                  <c:v>1.6333</c:v>
                </c:pt>
                <c:pt idx="260">
                  <c:v>1.6173</c:v>
                </c:pt>
                <c:pt idx="261">
                  <c:v>1.5848</c:v>
                </c:pt>
                <c:pt idx="262">
                  <c:v>1.5848</c:v>
                </c:pt>
                <c:pt idx="263">
                  <c:v>1.5848</c:v>
                </c:pt>
                <c:pt idx="264">
                  <c:v>1.5848</c:v>
                </c:pt>
                <c:pt idx="265">
                  <c:v>1.5609999999999999</c:v>
                </c:pt>
                <c:pt idx="266">
                  <c:v>1.5661</c:v>
                </c:pt>
                <c:pt idx="267">
                  <c:v>1.5152000000000001</c:v>
                </c:pt>
                <c:pt idx="268">
                  <c:v>1.4713000000000001</c:v>
                </c:pt>
                <c:pt idx="269">
                  <c:v>1.4713000000000001</c:v>
                </c:pt>
                <c:pt idx="270">
                  <c:v>1.4713000000000001</c:v>
                </c:pt>
                <c:pt idx="271">
                  <c:v>1.3705000000000001</c:v>
                </c:pt>
                <c:pt idx="272">
                  <c:v>1.3521000000000001</c:v>
                </c:pt>
                <c:pt idx="273">
                  <c:v>1.3371</c:v>
                </c:pt>
                <c:pt idx="274">
                  <c:v>1.2606999999999999</c:v>
                </c:pt>
                <c:pt idx="275">
                  <c:v>1.1486000000000001</c:v>
                </c:pt>
                <c:pt idx="276">
                  <c:v>1.1486000000000001</c:v>
                </c:pt>
                <c:pt idx="277">
                  <c:v>1.1486000000000001</c:v>
                </c:pt>
                <c:pt idx="278">
                  <c:v>1.1632</c:v>
                </c:pt>
                <c:pt idx="279">
                  <c:v>0.999</c:v>
                </c:pt>
                <c:pt idx="280">
                  <c:v>1.0522</c:v>
                </c:pt>
                <c:pt idx="281">
                  <c:v>0.91200000000000003</c:v>
                </c:pt>
                <c:pt idx="282">
                  <c:v>0.76229999999999998</c:v>
                </c:pt>
                <c:pt idx="283">
                  <c:v>0.76229999999999998</c:v>
                </c:pt>
                <c:pt idx="284">
                  <c:v>0.76229999999999998</c:v>
                </c:pt>
                <c:pt idx="285">
                  <c:v>0.54069999999999996</c:v>
                </c:pt>
                <c:pt idx="286">
                  <c:v>0.80300000000000005</c:v>
                </c:pt>
                <c:pt idx="287">
                  <c:v>0.86950000000000005</c:v>
                </c:pt>
                <c:pt idx="288">
                  <c:v>0.80420000000000003</c:v>
                </c:pt>
                <c:pt idx="289">
                  <c:v>0.96030000000000004</c:v>
                </c:pt>
                <c:pt idx="290">
                  <c:v>0.96030000000000004</c:v>
                </c:pt>
                <c:pt idx="291">
                  <c:v>0.96030000000000004</c:v>
                </c:pt>
                <c:pt idx="292">
                  <c:v>0.71819999999999995</c:v>
                </c:pt>
                <c:pt idx="293">
                  <c:v>1.0784</c:v>
                </c:pt>
                <c:pt idx="294">
                  <c:v>1.1915</c:v>
                </c:pt>
                <c:pt idx="295">
                  <c:v>1.1404000000000001</c:v>
                </c:pt>
                <c:pt idx="296">
                  <c:v>0.84540000000000004</c:v>
                </c:pt>
                <c:pt idx="297">
                  <c:v>0.84540000000000004</c:v>
                </c:pt>
                <c:pt idx="298">
                  <c:v>0.84540000000000004</c:v>
                </c:pt>
                <c:pt idx="299">
                  <c:v>0.7863</c:v>
                </c:pt>
                <c:pt idx="300">
                  <c:v>0.84660000000000002</c:v>
                </c:pt>
                <c:pt idx="301">
                  <c:v>0.86729999999999996</c:v>
                </c:pt>
                <c:pt idx="302">
                  <c:v>0.84470000000000001</c:v>
                </c:pt>
                <c:pt idx="303">
                  <c:v>0.67459999999999998</c:v>
                </c:pt>
                <c:pt idx="304">
                  <c:v>0.67459999999999998</c:v>
                </c:pt>
                <c:pt idx="305">
                  <c:v>0.67459999999999998</c:v>
                </c:pt>
                <c:pt idx="306">
                  <c:v>0.72640000000000005</c:v>
                </c:pt>
                <c:pt idx="307">
                  <c:v>0.66949999999999998</c:v>
                </c:pt>
                <c:pt idx="308">
                  <c:v>0.58320000000000005</c:v>
                </c:pt>
                <c:pt idx="309">
                  <c:v>0.59699999999999998</c:v>
                </c:pt>
                <c:pt idx="310">
                  <c:v>0.5948</c:v>
                </c:pt>
                <c:pt idx="311">
                  <c:v>0.5948</c:v>
                </c:pt>
                <c:pt idx="312">
                  <c:v>0.5948</c:v>
                </c:pt>
                <c:pt idx="313">
                  <c:v>0.66979999999999995</c:v>
                </c:pt>
                <c:pt idx="314">
                  <c:v>0.71220000000000006</c:v>
                </c:pt>
                <c:pt idx="315">
                  <c:v>0.7722</c:v>
                </c:pt>
                <c:pt idx="316">
                  <c:v>0.71909999999999996</c:v>
                </c:pt>
                <c:pt idx="317">
                  <c:v>0.71909999999999996</c:v>
                </c:pt>
                <c:pt idx="318">
                  <c:v>0.71909999999999996</c:v>
                </c:pt>
                <c:pt idx="319">
                  <c:v>0.71909999999999996</c:v>
                </c:pt>
                <c:pt idx="320">
                  <c:v>0.77129999999999999</c:v>
                </c:pt>
                <c:pt idx="321">
                  <c:v>0.752</c:v>
                </c:pt>
                <c:pt idx="322">
                  <c:v>0.63160000000000005</c:v>
                </c:pt>
                <c:pt idx="323">
                  <c:v>0.62670000000000003</c:v>
                </c:pt>
                <c:pt idx="324">
                  <c:v>0.64170000000000005</c:v>
                </c:pt>
                <c:pt idx="325">
                  <c:v>0.64170000000000005</c:v>
                </c:pt>
                <c:pt idx="326">
                  <c:v>0.64170000000000005</c:v>
                </c:pt>
                <c:pt idx="327">
                  <c:v>0.60529999999999995</c:v>
                </c:pt>
                <c:pt idx="328">
                  <c:v>0.56910000000000005</c:v>
                </c:pt>
                <c:pt idx="329">
                  <c:v>0.61899999999999999</c:v>
                </c:pt>
                <c:pt idx="330">
                  <c:v>0.60150000000000003</c:v>
                </c:pt>
                <c:pt idx="331">
                  <c:v>0.6008</c:v>
                </c:pt>
                <c:pt idx="332">
                  <c:v>0.6008</c:v>
                </c:pt>
                <c:pt idx="333">
                  <c:v>0.6008</c:v>
                </c:pt>
                <c:pt idx="334">
                  <c:v>0.66049999999999998</c:v>
                </c:pt>
                <c:pt idx="335">
                  <c:v>0.6129</c:v>
                </c:pt>
                <c:pt idx="336">
                  <c:v>0.62690000000000001</c:v>
                </c:pt>
                <c:pt idx="337">
                  <c:v>0.63929999999999998</c:v>
                </c:pt>
                <c:pt idx="338">
                  <c:v>0.61180000000000001</c:v>
                </c:pt>
                <c:pt idx="339">
                  <c:v>0.61180000000000001</c:v>
                </c:pt>
                <c:pt idx="340">
                  <c:v>0.61180000000000001</c:v>
                </c:pt>
                <c:pt idx="341">
                  <c:v>0.63360000000000005</c:v>
                </c:pt>
                <c:pt idx="342">
                  <c:v>0.66190000000000004</c:v>
                </c:pt>
                <c:pt idx="343">
                  <c:v>0.70299999999999996</c:v>
                </c:pt>
                <c:pt idx="344">
                  <c:v>0.64090000000000003</c:v>
                </c:pt>
                <c:pt idx="345">
                  <c:v>0.68310000000000004</c:v>
                </c:pt>
                <c:pt idx="346">
                  <c:v>0.68310000000000004</c:v>
                </c:pt>
                <c:pt idx="347">
                  <c:v>0.68310000000000004</c:v>
                </c:pt>
                <c:pt idx="348">
                  <c:v>0.70989999999999998</c:v>
                </c:pt>
                <c:pt idx="349">
                  <c:v>0.66510000000000002</c:v>
                </c:pt>
                <c:pt idx="350">
                  <c:v>0.65249999999999997</c:v>
                </c:pt>
                <c:pt idx="351">
                  <c:v>0.62180000000000002</c:v>
                </c:pt>
                <c:pt idx="352">
                  <c:v>0.64280000000000004</c:v>
                </c:pt>
                <c:pt idx="353">
                  <c:v>0.64280000000000004</c:v>
                </c:pt>
                <c:pt idx="354">
                  <c:v>0.64280000000000004</c:v>
                </c:pt>
                <c:pt idx="355">
                  <c:v>0.72570000000000001</c:v>
                </c:pt>
                <c:pt idx="356">
                  <c:v>0.68820000000000003</c:v>
                </c:pt>
                <c:pt idx="357">
                  <c:v>0.68010000000000004</c:v>
                </c:pt>
                <c:pt idx="358">
                  <c:v>0.67200000000000004</c:v>
                </c:pt>
                <c:pt idx="359">
                  <c:v>0.65910000000000002</c:v>
                </c:pt>
                <c:pt idx="360">
                  <c:v>0.65910000000000002</c:v>
                </c:pt>
                <c:pt idx="361">
                  <c:v>0.65910000000000002</c:v>
                </c:pt>
                <c:pt idx="362">
                  <c:v>0.65910000000000002</c:v>
                </c:pt>
                <c:pt idx="363">
                  <c:v>0.69650000000000001</c:v>
                </c:pt>
                <c:pt idx="364">
                  <c:v>0.68189999999999995</c:v>
                </c:pt>
                <c:pt idx="365">
                  <c:v>0.69</c:v>
                </c:pt>
                <c:pt idx="366">
                  <c:v>0.65259999999999996</c:v>
                </c:pt>
                <c:pt idx="367">
                  <c:v>0.65259999999999996</c:v>
                </c:pt>
                <c:pt idx="368">
                  <c:v>0.65259999999999996</c:v>
                </c:pt>
                <c:pt idx="369">
                  <c:v>0.65910000000000002</c:v>
                </c:pt>
                <c:pt idx="370">
                  <c:v>0.68520000000000003</c:v>
                </c:pt>
                <c:pt idx="371">
                  <c:v>0.74580000000000002</c:v>
                </c:pt>
                <c:pt idx="372">
                  <c:v>0.82340000000000002</c:v>
                </c:pt>
                <c:pt idx="373">
                  <c:v>0.89510000000000001</c:v>
                </c:pt>
                <c:pt idx="374">
                  <c:v>0.89510000000000001</c:v>
                </c:pt>
                <c:pt idx="375">
                  <c:v>0.89510000000000001</c:v>
                </c:pt>
                <c:pt idx="376">
                  <c:v>0.87519999999999998</c:v>
                </c:pt>
                <c:pt idx="377">
                  <c:v>0.82530000000000003</c:v>
                </c:pt>
                <c:pt idx="378">
                  <c:v>0.72629999999999995</c:v>
                </c:pt>
                <c:pt idx="379">
                  <c:v>0.66900000000000004</c:v>
                </c:pt>
                <c:pt idx="380">
                  <c:v>0.70340000000000003</c:v>
                </c:pt>
                <c:pt idx="381">
                  <c:v>0.70340000000000003</c:v>
                </c:pt>
                <c:pt idx="382">
                  <c:v>0.70340000000000003</c:v>
                </c:pt>
                <c:pt idx="383">
                  <c:v>0.72150000000000003</c:v>
                </c:pt>
                <c:pt idx="384">
                  <c:v>0.75280000000000002</c:v>
                </c:pt>
                <c:pt idx="385">
                  <c:v>0.73799999999999999</c:v>
                </c:pt>
                <c:pt idx="386">
                  <c:v>0.70840000000000003</c:v>
                </c:pt>
                <c:pt idx="387">
                  <c:v>0.69369999999999998</c:v>
                </c:pt>
                <c:pt idx="388">
                  <c:v>0.69369999999999998</c:v>
                </c:pt>
                <c:pt idx="389">
                  <c:v>0.69369999999999998</c:v>
                </c:pt>
                <c:pt idx="390">
                  <c:v>0.70850000000000002</c:v>
                </c:pt>
                <c:pt idx="391">
                  <c:v>0.71179999999999999</c:v>
                </c:pt>
                <c:pt idx="392">
                  <c:v>0.67900000000000005</c:v>
                </c:pt>
                <c:pt idx="393">
                  <c:v>0.68559999999999999</c:v>
                </c:pt>
                <c:pt idx="394">
                  <c:v>0.64129999999999998</c:v>
                </c:pt>
                <c:pt idx="395">
                  <c:v>0.64129999999999998</c:v>
                </c:pt>
                <c:pt idx="396">
                  <c:v>0.64129999999999998</c:v>
                </c:pt>
                <c:pt idx="397">
                  <c:v>0.62339999999999995</c:v>
                </c:pt>
                <c:pt idx="398">
                  <c:v>0.65610000000000002</c:v>
                </c:pt>
                <c:pt idx="399">
                  <c:v>0.67579999999999996</c:v>
                </c:pt>
                <c:pt idx="400">
                  <c:v>0.66930000000000001</c:v>
                </c:pt>
                <c:pt idx="401">
                  <c:v>0.66930000000000001</c:v>
                </c:pt>
                <c:pt idx="402">
                  <c:v>0.66930000000000001</c:v>
                </c:pt>
                <c:pt idx="403">
                  <c:v>0.66930000000000001</c:v>
                </c:pt>
                <c:pt idx="404">
                  <c:v>0.67589999999999995</c:v>
                </c:pt>
                <c:pt idx="405">
                  <c:v>0.63970000000000005</c:v>
                </c:pt>
                <c:pt idx="406">
                  <c:v>0.66439999999999999</c:v>
                </c:pt>
                <c:pt idx="407">
                  <c:v>0.61350000000000005</c:v>
                </c:pt>
                <c:pt idx="408">
                  <c:v>0.64470000000000005</c:v>
                </c:pt>
                <c:pt idx="409">
                  <c:v>0.64470000000000005</c:v>
                </c:pt>
                <c:pt idx="410">
                  <c:v>0.64470000000000005</c:v>
                </c:pt>
                <c:pt idx="411">
                  <c:v>0.61839999999999995</c:v>
                </c:pt>
                <c:pt idx="412">
                  <c:v>0.62329999999999997</c:v>
                </c:pt>
                <c:pt idx="413">
                  <c:v>0.62990000000000002</c:v>
                </c:pt>
                <c:pt idx="414">
                  <c:v>0.61680000000000001</c:v>
                </c:pt>
                <c:pt idx="415">
                  <c:v>0.62660000000000005</c:v>
                </c:pt>
                <c:pt idx="416">
                  <c:v>0.62660000000000005</c:v>
                </c:pt>
                <c:pt idx="417">
                  <c:v>0.62660000000000005</c:v>
                </c:pt>
                <c:pt idx="418">
                  <c:v>0.61019999999999996</c:v>
                </c:pt>
                <c:pt idx="419">
                  <c:v>0.60040000000000004</c:v>
                </c:pt>
                <c:pt idx="420">
                  <c:v>0.59709999999999996</c:v>
                </c:pt>
                <c:pt idx="421">
                  <c:v>0.57740000000000002</c:v>
                </c:pt>
                <c:pt idx="422">
                  <c:v>0.58879999999999999</c:v>
                </c:pt>
                <c:pt idx="423">
                  <c:v>0.58879999999999999</c:v>
                </c:pt>
                <c:pt idx="424">
                  <c:v>0.58879999999999999</c:v>
                </c:pt>
                <c:pt idx="425">
                  <c:v>0.61509999999999998</c:v>
                </c:pt>
                <c:pt idx="426">
                  <c:v>0.57899999999999996</c:v>
                </c:pt>
                <c:pt idx="427">
                  <c:v>0.57410000000000005</c:v>
                </c:pt>
                <c:pt idx="428">
                  <c:v>0.54620000000000002</c:v>
                </c:pt>
                <c:pt idx="429">
                  <c:v>0.5282</c:v>
                </c:pt>
                <c:pt idx="430">
                  <c:v>0.5282</c:v>
                </c:pt>
                <c:pt idx="431">
                  <c:v>0.5282</c:v>
                </c:pt>
                <c:pt idx="432">
                  <c:v>0.55430000000000001</c:v>
                </c:pt>
                <c:pt idx="433">
                  <c:v>0.50690000000000002</c:v>
                </c:pt>
                <c:pt idx="434">
                  <c:v>0.54769999999999996</c:v>
                </c:pt>
                <c:pt idx="435">
                  <c:v>0.53620000000000001</c:v>
                </c:pt>
                <c:pt idx="436">
                  <c:v>0.56399999999999995</c:v>
                </c:pt>
                <c:pt idx="437">
                  <c:v>0.56399999999999995</c:v>
                </c:pt>
                <c:pt idx="438">
                  <c:v>0.56399999999999995</c:v>
                </c:pt>
                <c:pt idx="439">
                  <c:v>0.57550000000000001</c:v>
                </c:pt>
                <c:pt idx="440">
                  <c:v>0.64149999999999996</c:v>
                </c:pt>
                <c:pt idx="441">
                  <c:v>0.67469999999999997</c:v>
                </c:pt>
                <c:pt idx="442">
                  <c:v>0.7208</c:v>
                </c:pt>
                <c:pt idx="443">
                  <c:v>0.70940000000000003</c:v>
                </c:pt>
                <c:pt idx="444">
                  <c:v>0.70940000000000003</c:v>
                </c:pt>
                <c:pt idx="445">
                  <c:v>0.70940000000000003</c:v>
                </c:pt>
                <c:pt idx="446">
                  <c:v>0.68820000000000003</c:v>
                </c:pt>
                <c:pt idx="447">
                  <c:v>0.66869999999999996</c:v>
                </c:pt>
                <c:pt idx="448">
                  <c:v>0.68010000000000004</c:v>
                </c:pt>
                <c:pt idx="449">
                  <c:v>0.65090000000000003</c:v>
                </c:pt>
                <c:pt idx="450">
                  <c:v>0.62819999999999998</c:v>
                </c:pt>
                <c:pt idx="451">
                  <c:v>0.62819999999999998</c:v>
                </c:pt>
                <c:pt idx="452">
                  <c:v>0.62819999999999998</c:v>
                </c:pt>
                <c:pt idx="453">
                  <c:v>0.6542</c:v>
                </c:pt>
                <c:pt idx="454">
                  <c:v>0.6835</c:v>
                </c:pt>
                <c:pt idx="455">
                  <c:v>0.68840000000000001</c:v>
                </c:pt>
                <c:pt idx="456">
                  <c:v>0.75219999999999998</c:v>
                </c:pt>
                <c:pt idx="457">
                  <c:v>0.72109999999999996</c:v>
                </c:pt>
                <c:pt idx="458">
                  <c:v>0.72109999999999996</c:v>
                </c:pt>
                <c:pt idx="459">
                  <c:v>0.72109999999999996</c:v>
                </c:pt>
                <c:pt idx="460">
                  <c:v>0.70479999999999998</c:v>
                </c:pt>
                <c:pt idx="461">
                  <c:v>0.66890000000000005</c:v>
                </c:pt>
                <c:pt idx="462">
                  <c:v>0.64770000000000005</c:v>
                </c:pt>
                <c:pt idx="463">
                  <c:v>0.63470000000000004</c:v>
                </c:pt>
                <c:pt idx="464">
                  <c:v>0.71799999999999997</c:v>
                </c:pt>
                <c:pt idx="465">
                  <c:v>0.71799999999999997</c:v>
                </c:pt>
                <c:pt idx="466">
                  <c:v>0.71799999999999997</c:v>
                </c:pt>
                <c:pt idx="467">
                  <c:v>0.71799999999999997</c:v>
                </c:pt>
                <c:pt idx="468">
                  <c:v>0.67879999999999996</c:v>
                </c:pt>
                <c:pt idx="469">
                  <c:v>0.70009999999999994</c:v>
                </c:pt>
                <c:pt idx="470">
                  <c:v>0.67720000000000002</c:v>
                </c:pt>
                <c:pt idx="471">
                  <c:v>0.66579999999999995</c:v>
                </c:pt>
                <c:pt idx="472">
                  <c:v>0.66579999999999995</c:v>
                </c:pt>
                <c:pt idx="473">
                  <c:v>0.66579999999999995</c:v>
                </c:pt>
                <c:pt idx="474">
                  <c:v>0.67230000000000001</c:v>
                </c:pt>
                <c:pt idx="475">
                  <c:v>0.67889999999999995</c:v>
                </c:pt>
                <c:pt idx="476">
                  <c:v>0.69689999999999996</c:v>
                </c:pt>
                <c:pt idx="477">
                  <c:v>0.68869999999999998</c:v>
                </c:pt>
                <c:pt idx="478">
                  <c:v>0.69369999999999998</c:v>
                </c:pt>
                <c:pt idx="479">
                  <c:v>0.69369999999999998</c:v>
                </c:pt>
                <c:pt idx="480">
                  <c:v>0.69369999999999998</c:v>
                </c:pt>
                <c:pt idx="481">
                  <c:v>0.66579999999999995</c:v>
                </c:pt>
                <c:pt idx="482">
                  <c:v>0.67079999999999995</c:v>
                </c:pt>
                <c:pt idx="483">
                  <c:v>0.6724</c:v>
                </c:pt>
                <c:pt idx="484">
                  <c:v>0.66590000000000005</c:v>
                </c:pt>
                <c:pt idx="485">
                  <c:v>0.65439999999999998</c:v>
                </c:pt>
                <c:pt idx="486">
                  <c:v>0.65439999999999998</c:v>
                </c:pt>
                <c:pt idx="487">
                  <c:v>0.65439999999999998</c:v>
                </c:pt>
                <c:pt idx="488">
                  <c:v>0.65280000000000005</c:v>
                </c:pt>
                <c:pt idx="489">
                  <c:v>0.64949999999999997</c:v>
                </c:pt>
                <c:pt idx="490">
                  <c:v>0.68400000000000005</c:v>
                </c:pt>
                <c:pt idx="491">
                  <c:v>0.6774</c:v>
                </c:pt>
                <c:pt idx="492">
                  <c:v>0.70050000000000001</c:v>
                </c:pt>
                <c:pt idx="493">
                  <c:v>0.70050000000000001</c:v>
                </c:pt>
                <c:pt idx="494">
                  <c:v>0.70050000000000001</c:v>
                </c:pt>
                <c:pt idx="495">
                  <c:v>0.78169999999999995</c:v>
                </c:pt>
                <c:pt idx="496">
                  <c:v>0.73529999999999995</c:v>
                </c:pt>
                <c:pt idx="497">
                  <c:v>0.78680000000000005</c:v>
                </c:pt>
                <c:pt idx="498">
                  <c:v>0.78520000000000001</c:v>
                </c:pt>
                <c:pt idx="499">
                  <c:v>0.77370000000000005</c:v>
                </c:pt>
                <c:pt idx="500">
                  <c:v>0.77370000000000005</c:v>
                </c:pt>
                <c:pt idx="501">
                  <c:v>0.77370000000000005</c:v>
                </c:pt>
                <c:pt idx="502">
                  <c:v>0.77370000000000005</c:v>
                </c:pt>
                <c:pt idx="503">
                  <c:v>0.72719999999999996</c:v>
                </c:pt>
                <c:pt idx="504">
                  <c:v>0.72560000000000002</c:v>
                </c:pt>
                <c:pt idx="505">
                  <c:v>0.73219999999999996</c:v>
                </c:pt>
                <c:pt idx="506">
                  <c:v>0.74560000000000004</c:v>
                </c:pt>
                <c:pt idx="507">
                  <c:v>0.74560000000000004</c:v>
                </c:pt>
                <c:pt idx="508">
                  <c:v>0.74560000000000004</c:v>
                </c:pt>
                <c:pt idx="509">
                  <c:v>0.76900000000000002</c:v>
                </c:pt>
                <c:pt idx="510">
                  <c:v>0.78569999999999995</c:v>
                </c:pt>
                <c:pt idx="511">
                  <c:v>0.8226</c:v>
                </c:pt>
                <c:pt idx="512">
                  <c:v>0.85619999999999996</c:v>
                </c:pt>
                <c:pt idx="513">
                  <c:v>0.84289999999999998</c:v>
                </c:pt>
                <c:pt idx="514">
                  <c:v>0.84289999999999998</c:v>
                </c:pt>
                <c:pt idx="515">
                  <c:v>0.84289999999999998</c:v>
                </c:pt>
                <c:pt idx="516">
                  <c:v>0.80100000000000005</c:v>
                </c:pt>
                <c:pt idx="517">
                  <c:v>0.76759999999999995</c:v>
                </c:pt>
                <c:pt idx="518">
                  <c:v>0.77100000000000002</c:v>
                </c:pt>
                <c:pt idx="519">
                  <c:v>0.82299999999999995</c:v>
                </c:pt>
                <c:pt idx="520">
                  <c:v>0.87370000000000003</c:v>
                </c:pt>
                <c:pt idx="521">
                  <c:v>0.87370000000000003</c:v>
                </c:pt>
                <c:pt idx="522">
                  <c:v>0.87370000000000003</c:v>
                </c:pt>
                <c:pt idx="523">
                  <c:v>0.84340000000000004</c:v>
                </c:pt>
                <c:pt idx="524">
                  <c:v>0.89929999999999999</c:v>
                </c:pt>
                <c:pt idx="525">
                  <c:v>0.76290000000000002</c:v>
                </c:pt>
                <c:pt idx="526">
                  <c:v>0.76290000000000002</c:v>
                </c:pt>
                <c:pt idx="527">
                  <c:v>0.81850000000000001</c:v>
                </c:pt>
                <c:pt idx="528">
                  <c:v>0.81850000000000001</c:v>
                </c:pt>
                <c:pt idx="529">
                  <c:v>0.81850000000000001</c:v>
                </c:pt>
                <c:pt idx="530">
                  <c:v>0.92349999999999999</c:v>
                </c:pt>
                <c:pt idx="531">
                  <c:v>0.95950000000000002</c:v>
                </c:pt>
                <c:pt idx="532">
                  <c:v>0.97529999999999994</c:v>
                </c:pt>
                <c:pt idx="533">
                  <c:v>0.88149999999999995</c:v>
                </c:pt>
                <c:pt idx="534">
                  <c:v>0.89629999999999999</c:v>
                </c:pt>
                <c:pt idx="535">
                  <c:v>0.89629999999999999</c:v>
                </c:pt>
                <c:pt idx="536">
                  <c:v>0.89629999999999999</c:v>
                </c:pt>
                <c:pt idx="537">
                  <c:v>0.90610000000000002</c:v>
                </c:pt>
                <c:pt idx="538">
                  <c:v>0.85699999999999998</c:v>
                </c:pt>
                <c:pt idx="539">
                  <c:v>0.87009999999999998</c:v>
                </c:pt>
                <c:pt idx="540">
                  <c:v>0.82930000000000004</c:v>
                </c:pt>
                <c:pt idx="541">
                  <c:v>0.82430000000000003</c:v>
                </c:pt>
                <c:pt idx="542">
                  <c:v>0.82430000000000003</c:v>
                </c:pt>
                <c:pt idx="543">
                  <c:v>0.82430000000000003</c:v>
                </c:pt>
                <c:pt idx="544">
                  <c:v>0.85370000000000001</c:v>
                </c:pt>
                <c:pt idx="545">
                  <c:v>0.87990000000000002</c:v>
                </c:pt>
                <c:pt idx="546">
                  <c:v>0.88160000000000005</c:v>
                </c:pt>
                <c:pt idx="547">
                  <c:v>0.88160000000000005</c:v>
                </c:pt>
                <c:pt idx="548">
                  <c:v>0.83730000000000004</c:v>
                </c:pt>
                <c:pt idx="549">
                  <c:v>0.83730000000000004</c:v>
                </c:pt>
                <c:pt idx="550">
                  <c:v>0.83730000000000004</c:v>
                </c:pt>
                <c:pt idx="551">
                  <c:v>0.83889999999999998</c:v>
                </c:pt>
                <c:pt idx="552">
                  <c:v>0.92600000000000005</c:v>
                </c:pt>
                <c:pt idx="553">
                  <c:v>0.93600000000000005</c:v>
                </c:pt>
                <c:pt idx="554">
                  <c:v>0.90629999999999999</c:v>
                </c:pt>
                <c:pt idx="555">
                  <c:v>0.96589999999999998</c:v>
                </c:pt>
                <c:pt idx="556">
                  <c:v>0.96589999999999998</c:v>
                </c:pt>
                <c:pt idx="557">
                  <c:v>0.96589999999999998</c:v>
                </c:pt>
                <c:pt idx="558">
                  <c:v>0.92279999999999995</c:v>
                </c:pt>
                <c:pt idx="559">
                  <c:v>0.91790000000000005</c:v>
                </c:pt>
                <c:pt idx="560">
                  <c:v>0.93610000000000004</c:v>
                </c:pt>
                <c:pt idx="561">
                  <c:v>0.90629999999999999</c:v>
                </c:pt>
                <c:pt idx="562">
                  <c:v>0.89639999999999997</c:v>
                </c:pt>
                <c:pt idx="563">
                  <c:v>0.89639999999999997</c:v>
                </c:pt>
                <c:pt idx="564">
                  <c:v>0.89639999999999997</c:v>
                </c:pt>
                <c:pt idx="565">
                  <c:v>0.8931</c:v>
                </c:pt>
                <c:pt idx="566">
                  <c:v>0.90800000000000003</c:v>
                </c:pt>
                <c:pt idx="567">
                  <c:v>0.9163</c:v>
                </c:pt>
                <c:pt idx="568">
                  <c:v>0.93289999999999995</c:v>
                </c:pt>
                <c:pt idx="569">
                  <c:v>0.94620000000000004</c:v>
                </c:pt>
                <c:pt idx="570">
                  <c:v>0.94620000000000004</c:v>
                </c:pt>
                <c:pt idx="571">
                  <c:v>0.94620000000000004</c:v>
                </c:pt>
                <c:pt idx="572">
                  <c:v>0.93459999999999999</c:v>
                </c:pt>
                <c:pt idx="573">
                  <c:v>0.91639999999999999</c:v>
                </c:pt>
                <c:pt idx="574">
                  <c:v>0.94299999999999995</c:v>
                </c:pt>
                <c:pt idx="575">
                  <c:v>0.92310000000000003</c:v>
                </c:pt>
                <c:pt idx="576">
                  <c:v>0.92310000000000003</c:v>
                </c:pt>
                <c:pt idx="577">
                  <c:v>0.92310000000000003</c:v>
                </c:pt>
                <c:pt idx="578">
                  <c:v>0.92310000000000003</c:v>
                </c:pt>
                <c:pt idx="579">
                  <c:v>0.92310000000000003</c:v>
                </c:pt>
                <c:pt idx="580">
                  <c:v>0.93640000000000001</c:v>
                </c:pt>
                <c:pt idx="581">
                  <c:v>0.92310000000000003</c:v>
                </c:pt>
                <c:pt idx="582">
                  <c:v>0.91320000000000001</c:v>
                </c:pt>
                <c:pt idx="583">
                  <c:v>0.91320000000000001</c:v>
                </c:pt>
                <c:pt idx="584">
                  <c:v>0.91320000000000001</c:v>
                </c:pt>
                <c:pt idx="585">
                  <c:v>0.91320000000000001</c:v>
                </c:pt>
                <c:pt idx="586">
                  <c:v>0.91320000000000001</c:v>
                </c:pt>
                <c:pt idx="587">
                  <c:v>0.95489999999999997</c:v>
                </c:pt>
                <c:pt idx="588">
                  <c:v>1.0355000000000001</c:v>
                </c:pt>
                <c:pt idx="589">
                  <c:v>1.0794999999999999</c:v>
                </c:pt>
                <c:pt idx="590">
                  <c:v>1.1153</c:v>
                </c:pt>
                <c:pt idx="591">
                  <c:v>1.1153</c:v>
                </c:pt>
                <c:pt idx="592">
                  <c:v>1.1153</c:v>
                </c:pt>
                <c:pt idx="593">
                  <c:v>1.1459999999999999</c:v>
                </c:pt>
                <c:pt idx="594">
                  <c:v>1.1291</c:v>
                </c:pt>
                <c:pt idx="595">
                  <c:v>1.0831999999999999</c:v>
                </c:pt>
                <c:pt idx="596">
                  <c:v>1.1292</c:v>
                </c:pt>
                <c:pt idx="597">
                  <c:v>1.0834999999999999</c:v>
                </c:pt>
                <c:pt idx="598">
                  <c:v>1.0834999999999999</c:v>
                </c:pt>
                <c:pt idx="599">
                  <c:v>1.0834999999999999</c:v>
                </c:pt>
                <c:pt idx="600">
                  <c:v>1.0834999999999999</c:v>
                </c:pt>
                <c:pt idx="601">
                  <c:v>1.0886</c:v>
                </c:pt>
                <c:pt idx="602">
                  <c:v>1.0802</c:v>
                </c:pt>
                <c:pt idx="603">
                  <c:v>1.1057999999999999</c:v>
                </c:pt>
                <c:pt idx="604">
                  <c:v>1.0854999999999999</c:v>
                </c:pt>
                <c:pt idx="605">
                  <c:v>1.0854999999999999</c:v>
                </c:pt>
                <c:pt idx="606">
                  <c:v>1.0854999999999999</c:v>
                </c:pt>
                <c:pt idx="607">
                  <c:v>1.0295000000000001</c:v>
                </c:pt>
                <c:pt idx="608">
                  <c:v>1.0347</c:v>
                </c:pt>
                <c:pt idx="609">
                  <c:v>1.0161</c:v>
                </c:pt>
                <c:pt idx="610">
                  <c:v>1.0448999999999999</c:v>
                </c:pt>
                <c:pt idx="611">
                  <c:v>1.0654999999999999</c:v>
                </c:pt>
                <c:pt idx="612">
                  <c:v>1.0654999999999999</c:v>
                </c:pt>
                <c:pt idx="613">
                  <c:v>1.0654999999999999</c:v>
                </c:pt>
                <c:pt idx="614">
                  <c:v>1.0791999999999999</c:v>
                </c:pt>
                <c:pt idx="615">
                  <c:v>1.0963000000000001</c:v>
                </c:pt>
                <c:pt idx="616">
                  <c:v>1.1374</c:v>
                </c:pt>
                <c:pt idx="617">
                  <c:v>1.1392</c:v>
                </c:pt>
                <c:pt idx="618">
                  <c:v>1.1635</c:v>
                </c:pt>
                <c:pt idx="619">
                  <c:v>1.1635</c:v>
                </c:pt>
                <c:pt idx="620">
                  <c:v>1.1635</c:v>
                </c:pt>
                <c:pt idx="621">
                  <c:v>1.1705000000000001</c:v>
                </c:pt>
                <c:pt idx="622">
                  <c:v>1.1568000000000001</c:v>
                </c:pt>
                <c:pt idx="623">
                  <c:v>1.1225000000000001</c:v>
                </c:pt>
                <c:pt idx="624">
                  <c:v>1.1632</c:v>
                </c:pt>
                <c:pt idx="625">
                  <c:v>1.2081999999999999</c:v>
                </c:pt>
                <c:pt idx="626">
                  <c:v>1.2081999999999999</c:v>
                </c:pt>
                <c:pt idx="627">
                  <c:v>1.2081999999999999</c:v>
                </c:pt>
                <c:pt idx="628">
                  <c:v>1.2081999999999999</c:v>
                </c:pt>
                <c:pt idx="629">
                  <c:v>1.3141</c:v>
                </c:pt>
                <c:pt idx="630">
                  <c:v>1.2703</c:v>
                </c:pt>
                <c:pt idx="631">
                  <c:v>1.2956000000000001</c:v>
                </c:pt>
                <c:pt idx="632">
                  <c:v>1.3364</c:v>
                </c:pt>
                <c:pt idx="633">
                  <c:v>1.3364</c:v>
                </c:pt>
                <c:pt idx="634">
                  <c:v>1.3364</c:v>
                </c:pt>
                <c:pt idx="635">
                  <c:v>1.3653</c:v>
                </c:pt>
                <c:pt idx="636">
                  <c:v>1.3415999999999999</c:v>
                </c:pt>
                <c:pt idx="637">
                  <c:v>1.3755999999999999</c:v>
                </c:pt>
                <c:pt idx="638">
                  <c:v>1.5199</c:v>
                </c:pt>
                <c:pt idx="639">
                  <c:v>1.4049</c:v>
                </c:pt>
                <c:pt idx="640">
                  <c:v>1.4049</c:v>
                </c:pt>
                <c:pt idx="641">
                  <c:v>1.4049</c:v>
                </c:pt>
                <c:pt idx="642">
                  <c:v>1.417</c:v>
                </c:pt>
                <c:pt idx="643">
                  <c:v>1.3914</c:v>
                </c:pt>
                <c:pt idx="644">
                  <c:v>1.4807999999999999</c:v>
                </c:pt>
                <c:pt idx="645">
                  <c:v>1.5640000000000001</c:v>
                </c:pt>
                <c:pt idx="646">
                  <c:v>1.5661</c:v>
                </c:pt>
                <c:pt idx="647">
                  <c:v>1.5661</c:v>
                </c:pt>
                <c:pt idx="648">
                  <c:v>1.5661</c:v>
                </c:pt>
                <c:pt idx="649">
                  <c:v>1.5907</c:v>
                </c:pt>
                <c:pt idx="650">
                  <c:v>1.5263</c:v>
                </c:pt>
                <c:pt idx="651">
                  <c:v>1.5178</c:v>
                </c:pt>
                <c:pt idx="652">
                  <c:v>1.5369999999999999</c:v>
                </c:pt>
                <c:pt idx="653">
                  <c:v>1.6247</c:v>
                </c:pt>
                <c:pt idx="654">
                  <c:v>1.6247</c:v>
                </c:pt>
                <c:pt idx="655">
                  <c:v>1.6247</c:v>
                </c:pt>
                <c:pt idx="656">
                  <c:v>1.6054999999999999</c:v>
                </c:pt>
                <c:pt idx="657">
                  <c:v>1.6178999999999999</c:v>
                </c:pt>
                <c:pt idx="658">
                  <c:v>1.6427</c:v>
                </c:pt>
                <c:pt idx="659">
                  <c:v>1.7081999999999999</c:v>
                </c:pt>
                <c:pt idx="660">
                  <c:v>1.7210000000000001</c:v>
                </c:pt>
                <c:pt idx="661">
                  <c:v>1.7210000000000001</c:v>
                </c:pt>
                <c:pt idx="662">
                  <c:v>1.7210000000000001</c:v>
                </c:pt>
                <c:pt idx="663">
                  <c:v>1.6946000000000001</c:v>
                </c:pt>
                <c:pt idx="664">
                  <c:v>1.6206</c:v>
                </c:pt>
                <c:pt idx="665">
                  <c:v>1.6084000000000001</c:v>
                </c:pt>
                <c:pt idx="666">
                  <c:v>1.6332</c:v>
                </c:pt>
                <c:pt idx="667">
                  <c:v>1.6759999999999999</c:v>
                </c:pt>
                <c:pt idx="668">
                  <c:v>1.6759999999999999</c:v>
                </c:pt>
                <c:pt idx="669">
                  <c:v>1.6759999999999999</c:v>
                </c:pt>
                <c:pt idx="670">
                  <c:v>1.7081</c:v>
                </c:pt>
                <c:pt idx="671">
                  <c:v>1.7029000000000001</c:v>
                </c:pt>
                <c:pt idx="672">
                  <c:v>1.7403999999999999</c:v>
                </c:pt>
                <c:pt idx="673">
                  <c:v>1.6698999999999999</c:v>
                </c:pt>
                <c:pt idx="674">
                  <c:v>1.7216</c:v>
                </c:pt>
                <c:pt idx="675">
                  <c:v>1.7216</c:v>
                </c:pt>
                <c:pt idx="676">
                  <c:v>1.7216</c:v>
                </c:pt>
                <c:pt idx="677">
                  <c:v>1.7002999999999999</c:v>
                </c:pt>
                <c:pt idx="678">
                  <c:v>1.6559999999999999</c:v>
                </c:pt>
                <c:pt idx="679">
                  <c:v>1.6738999999999999</c:v>
                </c:pt>
                <c:pt idx="680">
                  <c:v>1.6192</c:v>
                </c:pt>
                <c:pt idx="681">
                  <c:v>1.6585000000000001</c:v>
                </c:pt>
                <c:pt idx="682">
                  <c:v>1.6585000000000001</c:v>
                </c:pt>
                <c:pt idx="683">
                  <c:v>1.6585000000000001</c:v>
                </c:pt>
                <c:pt idx="684">
                  <c:v>1.6657</c:v>
                </c:pt>
                <c:pt idx="685">
                  <c:v>1.6145</c:v>
                </c:pt>
                <c:pt idx="686">
                  <c:v>1.6323000000000001</c:v>
                </c:pt>
                <c:pt idx="687">
                  <c:v>1.5759000000000001</c:v>
                </c:pt>
                <c:pt idx="688">
                  <c:v>1.5798000000000001</c:v>
                </c:pt>
                <c:pt idx="689">
                  <c:v>1.5798000000000001</c:v>
                </c:pt>
                <c:pt idx="690">
                  <c:v>1.5798000000000001</c:v>
                </c:pt>
                <c:pt idx="691">
                  <c:v>1.6047</c:v>
                </c:pt>
                <c:pt idx="692">
                  <c:v>1.5589</c:v>
                </c:pt>
                <c:pt idx="693">
                  <c:v>1.5555000000000001</c:v>
                </c:pt>
                <c:pt idx="694">
                  <c:v>1.538</c:v>
                </c:pt>
                <c:pt idx="695">
                  <c:v>1.5577000000000001</c:v>
                </c:pt>
                <c:pt idx="696">
                  <c:v>1.5577000000000001</c:v>
                </c:pt>
                <c:pt idx="697">
                  <c:v>1.5577000000000001</c:v>
                </c:pt>
                <c:pt idx="698">
                  <c:v>1.5667</c:v>
                </c:pt>
                <c:pt idx="699">
                  <c:v>1.6215999999999999</c:v>
                </c:pt>
                <c:pt idx="700">
                  <c:v>1.6093999999999999</c:v>
                </c:pt>
                <c:pt idx="701">
                  <c:v>1.6343000000000001</c:v>
                </c:pt>
                <c:pt idx="702">
                  <c:v>1.6258999999999999</c:v>
                </c:pt>
                <c:pt idx="703">
                  <c:v>1.6258999999999999</c:v>
                </c:pt>
                <c:pt idx="704">
                  <c:v>1.6258999999999999</c:v>
                </c:pt>
                <c:pt idx="705">
                  <c:v>1.5975999999999999</c:v>
                </c:pt>
                <c:pt idx="706">
                  <c:v>1.5924</c:v>
                </c:pt>
                <c:pt idx="707">
                  <c:v>1.5660000000000001</c:v>
                </c:pt>
                <c:pt idx="708">
                  <c:v>1.5696000000000001</c:v>
                </c:pt>
                <c:pt idx="709">
                  <c:v>1.5770999999999999</c:v>
                </c:pt>
                <c:pt idx="710">
                  <c:v>1.5770999999999999</c:v>
                </c:pt>
                <c:pt idx="711">
                  <c:v>1.5770999999999999</c:v>
                </c:pt>
                <c:pt idx="712">
                  <c:v>1.6020000000000001</c:v>
                </c:pt>
                <c:pt idx="713">
                  <c:v>1.6216999999999999</c:v>
                </c:pt>
                <c:pt idx="714">
                  <c:v>1.6916</c:v>
                </c:pt>
                <c:pt idx="715">
                  <c:v>1.6574</c:v>
                </c:pt>
                <c:pt idx="716">
                  <c:v>1.6284000000000001</c:v>
                </c:pt>
                <c:pt idx="717">
                  <c:v>1.6284000000000001</c:v>
                </c:pt>
                <c:pt idx="718">
                  <c:v>1.6284000000000001</c:v>
                </c:pt>
                <c:pt idx="719">
                  <c:v>1.6488</c:v>
                </c:pt>
                <c:pt idx="720">
                  <c:v>1.6369</c:v>
                </c:pt>
                <c:pt idx="721">
                  <c:v>1.671</c:v>
                </c:pt>
                <c:pt idx="722">
                  <c:v>1.625</c:v>
                </c:pt>
                <c:pt idx="723">
                  <c:v>1.6215999999999999</c:v>
                </c:pt>
                <c:pt idx="724">
                  <c:v>1.6215999999999999</c:v>
                </c:pt>
                <c:pt idx="725">
                  <c:v>1.6215999999999999</c:v>
                </c:pt>
                <c:pt idx="726">
                  <c:v>1.6012</c:v>
                </c:pt>
                <c:pt idx="727">
                  <c:v>1.5588</c:v>
                </c:pt>
                <c:pt idx="728">
                  <c:v>1.5757000000000001</c:v>
                </c:pt>
                <c:pt idx="729">
                  <c:v>1.6062000000000001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5-49EB-A488-1E8B4785E551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BDD5-49EB-A488-1E8B4785E551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43614</c:v>
                </c:pt>
                <c:pt idx="1">
                  <c:v>43615</c:v>
                </c:pt>
                <c:pt idx="2">
                  <c:v>43616</c:v>
                </c:pt>
                <c:pt idx="3">
                  <c:v>43617</c:v>
                </c:pt>
                <c:pt idx="4">
                  <c:v>43618</c:v>
                </c:pt>
                <c:pt idx="5">
                  <c:v>43619</c:v>
                </c:pt>
                <c:pt idx="6">
                  <c:v>43620</c:v>
                </c:pt>
                <c:pt idx="7">
                  <c:v>43621</c:v>
                </c:pt>
                <c:pt idx="8">
                  <c:v>43622</c:v>
                </c:pt>
                <c:pt idx="9">
                  <c:v>43623</c:v>
                </c:pt>
                <c:pt idx="10">
                  <c:v>43624</c:v>
                </c:pt>
                <c:pt idx="11">
                  <c:v>43625</c:v>
                </c:pt>
                <c:pt idx="12">
                  <c:v>43626</c:v>
                </c:pt>
                <c:pt idx="13">
                  <c:v>43627</c:v>
                </c:pt>
                <c:pt idx="14">
                  <c:v>43628</c:v>
                </c:pt>
                <c:pt idx="15">
                  <c:v>43629</c:v>
                </c:pt>
                <c:pt idx="16">
                  <c:v>43630</c:v>
                </c:pt>
                <c:pt idx="17">
                  <c:v>43631</c:v>
                </c:pt>
                <c:pt idx="18">
                  <c:v>43632</c:v>
                </c:pt>
                <c:pt idx="19">
                  <c:v>43633</c:v>
                </c:pt>
                <c:pt idx="20">
                  <c:v>43634</c:v>
                </c:pt>
                <c:pt idx="21">
                  <c:v>43635</c:v>
                </c:pt>
                <c:pt idx="22">
                  <c:v>43636</c:v>
                </c:pt>
                <c:pt idx="23">
                  <c:v>43637</c:v>
                </c:pt>
                <c:pt idx="24">
                  <c:v>43638</c:v>
                </c:pt>
                <c:pt idx="25">
                  <c:v>43639</c:v>
                </c:pt>
                <c:pt idx="26">
                  <c:v>43640</c:v>
                </c:pt>
                <c:pt idx="27">
                  <c:v>43641</c:v>
                </c:pt>
                <c:pt idx="28">
                  <c:v>43642</c:v>
                </c:pt>
                <c:pt idx="29">
                  <c:v>43643</c:v>
                </c:pt>
                <c:pt idx="30">
                  <c:v>43644</c:v>
                </c:pt>
                <c:pt idx="31">
                  <c:v>43645</c:v>
                </c:pt>
                <c:pt idx="32">
                  <c:v>43646</c:v>
                </c:pt>
                <c:pt idx="33">
                  <c:v>43647</c:v>
                </c:pt>
                <c:pt idx="34">
                  <c:v>43648</c:v>
                </c:pt>
                <c:pt idx="35">
                  <c:v>43649</c:v>
                </c:pt>
                <c:pt idx="36">
                  <c:v>43650</c:v>
                </c:pt>
                <c:pt idx="37">
                  <c:v>43651</c:v>
                </c:pt>
                <c:pt idx="38">
                  <c:v>43652</c:v>
                </c:pt>
                <c:pt idx="39">
                  <c:v>43653</c:v>
                </c:pt>
                <c:pt idx="40">
                  <c:v>43654</c:v>
                </c:pt>
                <c:pt idx="41">
                  <c:v>43655</c:v>
                </c:pt>
                <c:pt idx="42">
                  <c:v>43656</c:v>
                </c:pt>
                <c:pt idx="43">
                  <c:v>43657</c:v>
                </c:pt>
                <c:pt idx="44">
                  <c:v>43658</c:v>
                </c:pt>
                <c:pt idx="45">
                  <c:v>43659</c:v>
                </c:pt>
                <c:pt idx="46">
                  <c:v>43660</c:v>
                </c:pt>
                <c:pt idx="47">
                  <c:v>43661</c:v>
                </c:pt>
                <c:pt idx="48">
                  <c:v>43662</c:v>
                </c:pt>
                <c:pt idx="49">
                  <c:v>43663</c:v>
                </c:pt>
                <c:pt idx="50">
                  <c:v>43664</c:v>
                </c:pt>
                <c:pt idx="51">
                  <c:v>43665</c:v>
                </c:pt>
                <c:pt idx="52">
                  <c:v>43666</c:v>
                </c:pt>
                <c:pt idx="53">
                  <c:v>43667</c:v>
                </c:pt>
                <c:pt idx="54">
                  <c:v>43668</c:v>
                </c:pt>
                <c:pt idx="55">
                  <c:v>43669</c:v>
                </c:pt>
                <c:pt idx="56">
                  <c:v>43670</c:v>
                </c:pt>
                <c:pt idx="57">
                  <c:v>43671</c:v>
                </c:pt>
                <c:pt idx="58">
                  <c:v>43672</c:v>
                </c:pt>
                <c:pt idx="59">
                  <c:v>43673</c:v>
                </c:pt>
                <c:pt idx="60">
                  <c:v>43674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4">
                  <c:v>43678</c:v>
                </c:pt>
                <c:pt idx="65">
                  <c:v>43679</c:v>
                </c:pt>
                <c:pt idx="66">
                  <c:v>43680</c:v>
                </c:pt>
                <c:pt idx="67">
                  <c:v>43681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43687</c:v>
                </c:pt>
                <c:pt idx="74">
                  <c:v>43688</c:v>
                </c:pt>
                <c:pt idx="75">
                  <c:v>43689</c:v>
                </c:pt>
                <c:pt idx="76">
                  <c:v>43690</c:v>
                </c:pt>
                <c:pt idx="77">
                  <c:v>43691</c:v>
                </c:pt>
                <c:pt idx="78">
                  <c:v>43692</c:v>
                </c:pt>
                <c:pt idx="79">
                  <c:v>43693</c:v>
                </c:pt>
                <c:pt idx="80">
                  <c:v>43694</c:v>
                </c:pt>
                <c:pt idx="81">
                  <c:v>43695</c:v>
                </c:pt>
                <c:pt idx="82">
                  <c:v>43696</c:v>
                </c:pt>
                <c:pt idx="83">
                  <c:v>43697</c:v>
                </c:pt>
                <c:pt idx="84">
                  <c:v>43698</c:v>
                </c:pt>
                <c:pt idx="85">
                  <c:v>43699</c:v>
                </c:pt>
                <c:pt idx="86">
                  <c:v>43700</c:v>
                </c:pt>
                <c:pt idx="87">
                  <c:v>43701</c:v>
                </c:pt>
                <c:pt idx="88">
                  <c:v>43702</c:v>
                </c:pt>
                <c:pt idx="89">
                  <c:v>43703</c:v>
                </c:pt>
                <c:pt idx="90">
                  <c:v>43704</c:v>
                </c:pt>
                <c:pt idx="91">
                  <c:v>43705</c:v>
                </c:pt>
                <c:pt idx="92">
                  <c:v>43706</c:v>
                </c:pt>
                <c:pt idx="93">
                  <c:v>43707</c:v>
                </c:pt>
                <c:pt idx="94">
                  <c:v>43708</c:v>
                </c:pt>
                <c:pt idx="95">
                  <c:v>43709</c:v>
                </c:pt>
                <c:pt idx="96">
                  <c:v>43710</c:v>
                </c:pt>
                <c:pt idx="97">
                  <c:v>43711</c:v>
                </c:pt>
                <c:pt idx="98">
                  <c:v>43712</c:v>
                </c:pt>
                <c:pt idx="99">
                  <c:v>43713</c:v>
                </c:pt>
                <c:pt idx="100">
                  <c:v>43714</c:v>
                </c:pt>
                <c:pt idx="101">
                  <c:v>43715</c:v>
                </c:pt>
                <c:pt idx="102">
                  <c:v>43716</c:v>
                </c:pt>
                <c:pt idx="103">
                  <c:v>43717</c:v>
                </c:pt>
                <c:pt idx="104">
                  <c:v>43718</c:v>
                </c:pt>
                <c:pt idx="105">
                  <c:v>43719</c:v>
                </c:pt>
                <c:pt idx="106">
                  <c:v>43720</c:v>
                </c:pt>
                <c:pt idx="107">
                  <c:v>43721</c:v>
                </c:pt>
                <c:pt idx="108">
                  <c:v>43722</c:v>
                </c:pt>
                <c:pt idx="109">
                  <c:v>43723</c:v>
                </c:pt>
                <c:pt idx="110">
                  <c:v>43724</c:v>
                </c:pt>
                <c:pt idx="111">
                  <c:v>43725</c:v>
                </c:pt>
                <c:pt idx="112">
                  <c:v>43726</c:v>
                </c:pt>
                <c:pt idx="113">
                  <c:v>43727</c:v>
                </c:pt>
                <c:pt idx="114">
                  <c:v>43728</c:v>
                </c:pt>
                <c:pt idx="115">
                  <c:v>43729</c:v>
                </c:pt>
                <c:pt idx="116">
                  <c:v>43730</c:v>
                </c:pt>
                <c:pt idx="117">
                  <c:v>43731</c:v>
                </c:pt>
                <c:pt idx="118">
                  <c:v>43732</c:v>
                </c:pt>
                <c:pt idx="119">
                  <c:v>43733</c:v>
                </c:pt>
                <c:pt idx="120">
                  <c:v>43734</c:v>
                </c:pt>
                <c:pt idx="121">
                  <c:v>43735</c:v>
                </c:pt>
                <c:pt idx="122">
                  <c:v>43736</c:v>
                </c:pt>
                <c:pt idx="123">
                  <c:v>43737</c:v>
                </c:pt>
                <c:pt idx="124">
                  <c:v>43738</c:v>
                </c:pt>
                <c:pt idx="125">
                  <c:v>43739</c:v>
                </c:pt>
                <c:pt idx="126">
                  <c:v>43740</c:v>
                </c:pt>
                <c:pt idx="127">
                  <c:v>43741</c:v>
                </c:pt>
                <c:pt idx="128">
                  <c:v>43742</c:v>
                </c:pt>
                <c:pt idx="129">
                  <c:v>43743</c:v>
                </c:pt>
                <c:pt idx="130">
                  <c:v>43744</c:v>
                </c:pt>
                <c:pt idx="131">
                  <c:v>43745</c:v>
                </c:pt>
                <c:pt idx="132">
                  <c:v>43746</c:v>
                </c:pt>
                <c:pt idx="133">
                  <c:v>43747</c:v>
                </c:pt>
                <c:pt idx="134">
                  <c:v>43748</c:v>
                </c:pt>
                <c:pt idx="135">
                  <c:v>43749</c:v>
                </c:pt>
                <c:pt idx="136">
                  <c:v>43750</c:v>
                </c:pt>
                <c:pt idx="137">
                  <c:v>43751</c:v>
                </c:pt>
                <c:pt idx="138">
                  <c:v>43752</c:v>
                </c:pt>
                <c:pt idx="139">
                  <c:v>43753</c:v>
                </c:pt>
                <c:pt idx="140">
                  <c:v>43754</c:v>
                </c:pt>
                <c:pt idx="141">
                  <c:v>43755</c:v>
                </c:pt>
                <c:pt idx="142">
                  <c:v>43756</c:v>
                </c:pt>
                <c:pt idx="143">
                  <c:v>43757</c:v>
                </c:pt>
                <c:pt idx="144">
                  <c:v>43758</c:v>
                </c:pt>
                <c:pt idx="145">
                  <c:v>43759</c:v>
                </c:pt>
                <c:pt idx="146">
                  <c:v>43760</c:v>
                </c:pt>
                <c:pt idx="147">
                  <c:v>43761</c:v>
                </c:pt>
                <c:pt idx="148">
                  <c:v>43762</c:v>
                </c:pt>
                <c:pt idx="149">
                  <c:v>43763</c:v>
                </c:pt>
                <c:pt idx="150">
                  <c:v>43764</c:v>
                </c:pt>
                <c:pt idx="151">
                  <c:v>43765</c:v>
                </c:pt>
                <c:pt idx="152">
                  <c:v>43766</c:v>
                </c:pt>
                <c:pt idx="153">
                  <c:v>43767</c:v>
                </c:pt>
                <c:pt idx="154">
                  <c:v>43768</c:v>
                </c:pt>
                <c:pt idx="155">
                  <c:v>43769</c:v>
                </c:pt>
                <c:pt idx="156">
                  <c:v>43770</c:v>
                </c:pt>
                <c:pt idx="157">
                  <c:v>43771</c:v>
                </c:pt>
                <c:pt idx="158">
                  <c:v>43772</c:v>
                </c:pt>
                <c:pt idx="159">
                  <c:v>43773</c:v>
                </c:pt>
                <c:pt idx="160">
                  <c:v>43774</c:v>
                </c:pt>
                <c:pt idx="161">
                  <c:v>43775</c:v>
                </c:pt>
                <c:pt idx="162">
                  <c:v>43776</c:v>
                </c:pt>
                <c:pt idx="163">
                  <c:v>43777</c:v>
                </c:pt>
                <c:pt idx="164">
                  <c:v>43778</c:v>
                </c:pt>
                <c:pt idx="165">
                  <c:v>43779</c:v>
                </c:pt>
                <c:pt idx="166">
                  <c:v>43780</c:v>
                </c:pt>
                <c:pt idx="167">
                  <c:v>43781</c:v>
                </c:pt>
                <c:pt idx="168">
                  <c:v>43782</c:v>
                </c:pt>
                <c:pt idx="169">
                  <c:v>43783</c:v>
                </c:pt>
                <c:pt idx="170">
                  <c:v>43784</c:v>
                </c:pt>
                <c:pt idx="171">
                  <c:v>43785</c:v>
                </c:pt>
                <c:pt idx="172">
                  <c:v>43786</c:v>
                </c:pt>
                <c:pt idx="173">
                  <c:v>43787</c:v>
                </c:pt>
                <c:pt idx="174">
                  <c:v>43788</c:v>
                </c:pt>
                <c:pt idx="175">
                  <c:v>43789</c:v>
                </c:pt>
                <c:pt idx="176">
                  <c:v>43790</c:v>
                </c:pt>
                <c:pt idx="177">
                  <c:v>43791</c:v>
                </c:pt>
                <c:pt idx="178">
                  <c:v>43792</c:v>
                </c:pt>
                <c:pt idx="179">
                  <c:v>43793</c:v>
                </c:pt>
                <c:pt idx="180">
                  <c:v>43794</c:v>
                </c:pt>
                <c:pt idx="181">
                  <c:v>43795</c:v>
                </c:pt>
                <c:pt idx="182">
                  <c:v>43796</c:v>
                </c:pt>
                <c:pt idx="183">
                  <c:v>43797</c:v>
                </c:pt>
                <c:pt idx="184">
                  <c:v>43798</c:v>
                </c:pt>
                <c:pt idx="185">
                  <c:v>43799</c:v>
                </c:pt>
                <c:pt idx="186">
                  <c:v>43800</c:v>
                </c:pt>
                <c:pt idx="187">
                  <c:v>43801</c:v>
                </c:pt>
                <c:pt idx="188">
                  <c:v>43802</c:v>
                </c:pt>
                <c:pt idx="189">
                  <c:v>43803</c:v>
                </c:pt>
                <c:pt idx="190">
                  <c:v>43804</c:v>
                </c:pt>
                <c:pt idx="191">
                  <c:v>43805</c:v>
                </c:pt>
                <c:pt idx="192">
                  <c:v>43806</c:v>
                </c:pt>
                <c:pt idx="193">
                  <c:v>43807</c:v>
                </c:pt>
                <c:pt idx="194">
                  <c:v>43808</c:v>
                </c:pt>
                <c:pt idx="195">
                  <c:v>43809</c:v>
                </c:pt>
                <c:pt idx="196">
                  <c:v>43810</c:v>
                </c:pt>
                <c:pt idx="197">
                  <c:v>43811</c:v>
                </c:pt>
                <c:pt idx="198">
                  <c:v>43812</c:v>
                </c:pt>
                <c:pt idx="199">
                  <c:v>43813</c:v>
                </c:pt>
                <c:pt idx="200">
                  <c:v>43814</c:v>
                </c:pt>
                <c:pt idx="201">
                  <c:v>43815</c:v>
                </c:pt>
                <c:pt idx="202">
                  <c:v>43816</c:v>
                </c:pt>
                <c:pt idx="203">
                  <c:v>43817</c:v>
                </c:pt>
                <c:pt idx="204">
                  <c:v>43818</c:v>
                </c:pt>
                <c:pt idx="205">
                  <c:v>43819</c:v>
                </c:pt>
                <c:pt idx="206">
                  <c:v>43820</c:v>
                </c:pt>
                <c:pt idx="207">
                  <c:v>43821</c:v>
                </c:pt>
                <c:pt idx="208">
                  <c:v>43822</c:v>
                </c:pt>
                <c:pt idx="209">
                  <c:v>43823</c:v>
                </c:pt>
                <c:pt idx="210">
                  <c:v>43824</c:v>
                </c:pt>
                <c:pt idx="211">
                  <c:v>43825</c:v>
                </c:pt>
                <c:pt idx="212">
                  <c:v>43826</c:v>
                </c:pt>
                <c:pt idx="213">
                  <c:v>43827</c:v>
                </c:pt>
                <c:pt idx="214">
                  <c:v>43828</c:v>
                </c:pt>
                <c:pt idx="215">
                  <c:v>43829</c:v>
                </c:pt>
                <c:pt idx="216">
                  <c:v>43830</c:v>
                </c:pt>
                <c:pt idx="217">
                  <c:v>43831</c:v>
                </c:pt>
                <c:pt idx="218">
                  <c:v>43832</c:v>
                </c:pt>
                <c:pt idx="219">
                  <c:v>43833</c:v>
                </c:pt>
                <c:pt idx="220">
                  <c:v>43834</c:v>
                </c:pt>
                <c:pt idx="221">
                  <c:v>43835</c:v>
                </c:pt>
                <c:pt idx="222">
                  <c:v>43836</c:v>
                </c:pt>
                <c:pt idx="223">
                  <c:v>43837</c:v>
                </c:pt>
                <c:pt idx="224">
                  <c:v>43838</c:v>
                </c:pt>
                <c:pt idx="225">
                  <c:v>43839</c:v>
                </c:pt>
                <c:pt idx="226">
                  <c:v>43840</c:v>
                </c:pt>
                <c:pt idx="227">
                  <c:v>43841</c:v>
                </c:pt>
                <c:pt idx="228">
                  <c:v>43842</c:v>
                </c:pt>
                <c:pt idx="229">
                  <c:v>43843</c:v>
                </c:pt>
                <c:pt idx="230">
                  <c:v>43844</c:v>
                </c:pt>
                <c:pt idx="231">
                  <c:v>43845</c:v>
                </c:pt>
                <c:pt idx="232">
                  <c:v>43846</c:v>
                </c:pt>
                <c:pt idx="233">
                  <c:v>43847</c:v>
                </c:pt>
                <c:pt idx="234">
                  <c:v>43848</c:v>
                </c:pt>
                <c:pt idx="235">
                  <c:v>43849</c:v>
                </c:pt>
                <c:pt idx="236">
                  <c:v>43850</c:v>
                </c:pt>
                <c:pt idx="237">
                  <c:v>43851</c:v>
                </c:pt>
                <c:pt idx="238">
                  <c:v>43852</c:v>
                </c:pt>
                <c:pt idx="239">
                  <c:v>43853</c:v>
                </c:pt>
                <c:pt idx="240">
                  <c:v>43854</c:v>
                </c:pt>
                <c:pt idx="241">
                  <c:v>43855</c:v>
                </c:pt>
                <c:pt idx="242">
                  <c:v>43856</c:v>
                </c:pt>
                <c:pt idx="243">
                  <c:v>43857</c:v>
                </c:pt>
                <c:pt idx="244">
                  <c:v>43858</c:v>
                </c:pt>
                <c:pt idx="245">
                  <c:v>43859</c:v>
                </c:pt>
                <c:pt idx="246">
                  <c:v>43860</c:v>
                </c:pt>
                <c:pt idx="247">
                  <c:v>43861</c:v>
                </c:pt>
                <c:pt idx="248">
                  <c:v>43862</c:v>
                </c:pt>
                <c:pt idx="249">
                  <c:v>43863</c:v>
                </c:pt>
                <c:pt idx="250">
                  <c:v>43864</c:v>
                </c:pt>
                <c:pt idx="251">
                  <c:v>43865</c:v>
                </c:pt>
                <c:pt idx="252">
                  <c:v>43866</c:v>
                </c:pt>
                <c:pt idx="253">
                  <c:v>43867</c:v>
                </c:pt>
                <c:pt idx="254">
                  <c:v>43868</c:v>
                </c:pt>
                <c:pt idx="255">
                  <c:v>43869</c:v>
                </c:pt>
                <c:pt idx="256">
                  <c:v>43870</c:v>
                </c:pt>
                <c:pt idx="257">
                  <c:v>43871</c:v>
                </c:pt>
                <c:pt idx="258">
                  <c:v>43872</c:v>
                </c:pt>
                <c:pt idx="259">
                  <c:v>43873</c:v>
                </c:pt>
                <c:pt idx="260">
                  <c:v>43874</c:v>
                </c:pt>
                <c:pt idx="261">
                  <c:v>43875</c:v>
                </c:pt>
                <c:pt idx="262">
                  <c:v>43876</c:v>
                </c:pt>
                <c:pt idx="263">
                  <c:v>43877</c:v>
                </c:pt>
                <c:pt idx="264">
                  <c:v>43878</c:v>
                </c:pt>
                <c:pt idx="265">
                  <c:v>43879</c:v>
                </c:pt>
                <c:pt idx="266">
                  <c:v>43880</c:v>
                </c:pt>
                <c:pt idx="267">
                  <c:v>43881</c:v>
                </c:pt>
                <c:pt idx="268">
                  <c:v>43882</c:v>
                </c:pt>
                <c:pt idx="269">
                  <c:v>43883</c:v>
                </c:pt>
                <c:pt idx="270">
                  <c:v>43884</c:v>
                </c:pt>
                <c:pt idx="271">
                  <c:v>43885</c:v>
                </c:pt>
                <c:pt idx="272">
                  <c:v>43886</c:v>
                </c:pt>
                <c:pt idx="273">
                  <c:v>43887</c:v>
                </c:pt>
                <c:pt idx="274">
                  <c:v>43888</c:v>
                </c:pt>
                <c:pt idx="275">
                  <c:v>43889</c:v>
                </c:pt>
                <c:pt idx="276">
                  <c:v>43890</c:v>
                </c:pt>
                <c:pt idx="277">
                  <c:v>43891</c:v>
                </c:pt>
                <c:pt idx="278">
                  <c:v>43892</c:v>
                </c:pt>
                <c:pt idx="279">
                  <c:v>43893</c:v>
                </c:pt>
                <c:pt idx="280">
                  <c:v>43894</c:v>
                </c:pt>
                <c:pt idx="281">
                  <c:v>43895</c:v>
                </c:pt>
                <c:pt idx="282">
                  <c:v>43896</c:v>
                </c:pt>
                <c:pt idx="283">
                  <c:v>43897</c:v>
                </c:pt>
                <c:pt idx="284">
                  <c:v>43898</c:v>
                </c:pt>
                <c:pt idx="285">
                  <c:v>43899</c:v>
                </c:pt>
                <c:pt idx="286">
                  <c:v>43900</c:v>
                </c:pt>
                <c:pt idx="287">
                  <c:v>43901</c:v>
                </c:pt>
                <c:pt idx="288">
                  <c:v>43902</c:v>
                </c:pt>
                <c:pt idx="289">
                  <c:v>43903</c:v>
                </c:pt>
                <c:pt idx="290">
                  <c:v>43904</c:v>
                </c:pt>
                <c:pt idx="291">
                  <c:v>43905</c:v>
                </c:pt>
                <c:pt idx="292">
                  <c:v>43906</c:v>
                </c:pt>
                <c:pt idx="293">
                  <c:v>43907</c:v>
                </c:pt>
                <c:pt idx="294">
                  <c:v>43908</c:v>
                </c:pt>
                <c:pt idx="295">
                  <c:v>43909</c:v>
                </c:pt>
                <c:pt idx="296">
                  <c:v>43910</c:v>
                </c:pt>
                <c:pt idx="297">
                  <c:v>43911</c:v>
                </c:pt>
                <c:pt idx="298">
                  <c:v>43912</c:v>
                </c:pt>
                <c:pt idx="299">
                  <c:v>43913</c:v>
                </c:pt>
                <c:pt idx="300">
                  <c:v>43914</c:v>
                </c:pt>
                <c:pt idx="301">
                  <c:v>43915</c:v>
                </c:pt>
                <c:pt idx="302">
                  <c:v>43916</c:v>
                </c:pt>
                <c:pt idx="303">
                  <c:v>43917</c:v>
                </c:pt>
                <c:pt idx="304">
                  <c:v>43918</c:v>
                </c:pt>
                <c:pt idx="305">
                  <c:v>43919</c:v>
                </c:pt>
                <c:pt idx="306">
                  <c:v>43920</c:v>
                </c:pt>
                <c:pt idx="307">
                  <c:v>43921</c:v>
                </c:pt>
                <c:pt idx="308">
                  <c:v>43922</c:v>
                </c:pt>
                <c:pt idx="309">
                  <c:v>43923</c:v>
                </c:pt>
                <c:pt idx="310">
                  <c:v>43924</c:v>
                </c:pt>
                <c:pt idx="311">
                  <c:v>43925</c:v>
                </c:pt>
                <c:pt idx="312">
                  <c:v>43926</c:v>
                </c:pt>
                <c:pt idx="313">
                  <c:v>43927</c:v>
                </c:pt>
                <c:pt idx="314">
                  <c:v>43928</c:v>
                </c:pt>
                <c:pt idx="315">
                  <c:v>43929</c:v>
                </c:pt>
                <c:pt idx="316">
                  <c:v>43930</c:v>
                </c:pt>
                <c:pt idx="317">
                  <c:v>43931</c:v>
                </c:pt>
                <c:pt idx="318">
                  <c:v>43932</c:v>
                </c:pt>
                <c:pt idx="319">
                  <c:v>43933</c:v>
                </c:pt>
                <c:pt idx="320">
                  <c:v>43934</c:v>
                </c:pt>
                <c:pt idx="321">
                  <c:v>43935</c:v>
                </c:pt>
                <c:pt idx="322">
                  <c:v>43936</c:v>
                </c:pt>
                <c:pt idx="323">
                  <c:v>43937</c:v>
                </c:pt>
                <c:pt idx="324">
                  <c:v>43938</c:v>
                </c:pt>
                <c:pt idx="325">
                  <c:v>43939</c:v>
                </c:pt>
                <c:pt idx="326">
                  <c:v>43940</c:v>
                </c:pt>
                <c:pt idx="327">
                  <c:v>43941</c:v>
                </c:pt>
                <c:pt idx="328">
                  <c:v>43942</c:v>
                </c:pt>
                <c:pt idx="329">
                  <c:v>43943</c:v>
                </c:pt>
                <c:pt idx="330">
                  <c:v>43944</c:v>
                </c:pt>
                <c:pt idx="331">
                  <c:v>43945</c:v>
                </c:pt>
                <c:pt idx="332">
                  <c:v>43946</c:v>
                </c:pt>
                <c:pt idx="333">
                  <c:v>43947</c:v>
                </c:pt>
                <c:pt idx="334">
                  <c:v>43948</c:v>
                </c:pt>
                <c:pt idx="335">
                  <c:v>43949</c:v>
                </c:pt>
                <c:pt idx="336">
                  <c:v>43950</c:v>
                </c:pt>
                <c:pt idx="337">
                  <c:v>43951</c:v>
                </c:pt>
                <c:pt idx="338">
                  <c:v>43952</c:v>
                </c:pt>
                <c:pt idx="339">
                  <c:v>43953</c:v>
                </c:pt>
                <c:pt idx="340">
                  <c:v>43954</c:v>
                </c:pt>
                <c:pt idx="341">
                  <c:v>43955</c:v>
                </c:pt>
                <c:pt idx="342">
                  <c:v>43956</c:v>
                </c:pt>
                <c:pt idx="343">
                  <c:v>43957</c:v>
                </c:pt>
                <c:pt idx="344">
                  <c:v>43958</c:v>
                </c:pt>
                <c:pt idx="345">
                  <c:v>43959</c:v>
                </c:pt>
                <c:pt idx="346">
                  <c:v>43960</c:v>
                </c:pt>
                <c:pt idx="347">
                  <c:v>43961</c:v>
                </c:pt>
                <c:pt idx="348">
                  <c:v>43962</c:v>
                </c:pt>
                <c:pt idx="349">
                  <c:v>43963</c:v>
                </c:pt>
                <c:pt idx="350">
                  <c:v>43964</c:v>
                </c:pt>
                <c:pt idx="351">
                  <c:v>43965</c:v>
                </c:pt>
                <c:pt idx="352">
                  <c:v>43966</c:v>
                </c:pt>
                <c:pt idx="353">
                  <c:v>43967</c:v>
                </c:pt>
                <c:pt idx="354">
                  <c:v>43968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43974</c:v>
                </c:pt>
                <c:pt idx="361">
                  <c:v>43975</c:v>
                </c:pt>
                <c:pt idx="362">
                  <c:v>43976</c:v>
                </c:pt>
                <c:pt idx="363">
                  <c:v>43977</c:v>
                </c:pt>
                <c:pt idx="364">
                  <c:v>43978</c:v>
                </c:pt>
                <c:pt idx="365">
                  <c:v>43979</c:v>
                </c:pt>
                <c:pt idx="366">
                  <c:v>43980</c:v>
                </c:pt>
                <c:pt idx="367">
                  <c:v>43981</c:v>
                </c:pt>
                <c:pt idx="368">
                  <c:v>43982</c:v>
                </c:pt>
                <c:pt idx="369">
                  <c:v>43983</c:v>
                </c:pt>
                <c:pt idx="370">
                  <c:v>43984</c:v>
                </c:pt>
                <c:pt idx="371">
                  <c:v>43985</c:v>
                </c:pt>
                <c:pt idx="372">
                  <c:v>43986</c:v>
                </c:pt>
                <c:pt idx="373">
                  <c:v>43987</c:v>
                </c:pt>
                <c:pt idx="374">
                  <c:v>43988</c:v>
                </c:pt>
                <c:pt idx="375">
                  <c:v>43989</c:v>
                </c:pt>
                <c:pt idx="376">
                  <c:v>43990</c:v>
                </c:pt>
                <c:pt idx="377">
                  <c:v>43991</c:v>
                </c:pt>
                <c:pt idx="378">
                  <c:v>43992</c:v>
                </c:pt>
                <c:pt idx="379">
                  <c:v>43993</c:v>
                </c:pt>
                <c:pt idx="380">
                  <c:v>43994</c:v>
                </c:pt>
                <c:pt idx="381">
                  <c:v>43995</c:v>
                </c:pt>
                <c:pt idx="382">
                  <c:v>43996</c:v>
                </c:pt>
                <c:pt idx="383">
                  <c:v>43997</c:v>
                </c:pt>
                <c:pt idx="384">
                  <c:v>43998</c:v>
                </c:pt>
                <c:pt idx="385">
                  <c:v>43999</c:v>
                </c:pt>
                <c:pt idx="386">
                  <c:v>44000</c:v>
                </c:pt>
                <c:pt idx="387">
                  <c:v>44001</c:v>
                </c:pt>
                <c:pt idx="388">
                  <c:v>44002</c:v>
                </c:pt>
                <c:pt idx="389">
                  <c:v>44003</c:v>
                </c:pt>
                <c:pt idx="390">
                  <c:v>44004</c:v>
                </c:pt>
                <c:pt idx="391">
                  <c:v>44005</c:v>
                </c:pt>
                <c:pt idx="392">
                  <c:v>44006</c:v>
                </c:pt>
                <c:pt idx="393">
                  <c:v>44007</c:v>
                </c:pt>
                <c:pt idx="394">
                  <c:v>44008</c:v>
                </c:pt>
                <c:pt idx="395">
                  <c:v>44009</c:v>
                </c:pt>
                <c:pt idx="396">
                  <c:v>44010</c:v>
                </c:pt>
                <c:pt idx="397">
                  <c:v>44011</c:v>
                </c:pt>
                <c:pt idx="398">
                  <c:v>44012</c:v>
                </c:pt>
                <c:pt idx="399">
                  <c:v>44013</c:v>
                </c:pt>
                <c:pt idx="400">
                  <c:v>44014</c:v>
                </c:pt>
                <c:pt idx="401">
                  <c:v>44015</c:v>
                </c:pt>
                <c:pt idx="402">
                  <c:v>44016</c:v>
                </c:pt>
                <c:pt idx="403">
                  <c:v>44017</c:v>
                </c:pt>
                <c:pt idx="404">
                  <c:v>44018</c:v>
                </c:pt>
                <c:pt idx="405">
                  <c:v>44019</c:v>
                </c:pt>
                <c:pt idx="406">
                  <c:v>44020</c:v>
                </c:pt>
                <c:pt idx="407">
                  <c:v>44021</c:v>
                </c:pt>
                <c:pt idx="408">
                  <c:v>44022</c:v>
                </c:pt>
                <c:pt idx="409">
                  <c:v>44023</c:v>
                </c:pt>
                <c:pt idx="410">
                  <c:v>44024</c:v>
                </c:pt>
                <c:pt idx="411">
                  <c:v>44025</c:v>
                </c:pt>
                <c:pt idx="412">
                  <c:v>44026</c:v>
                </c:pt>
                <c:pt idx="413">
                  <c:v>44027</c:v>
                </c:pt>
                <c:pt idx="414">
                  <c:v>44028</c:v>
                </c:pt>
                <c:pt idx="415">
                  <c:v>44029</c:v>
                </c:pt>
                <c:pt idx="416">
                  <c:v>44030</c:v>
                </c:pt>
                <c:pt idx="417">
                  <c:v>44031</c:v>
                </c:pt>
                <c:pt idx="418">
                  <c:v>44032</c:v>
                </c:pt>
                <c:pt idx="419">
                  <c:v>44033</c:v>
                </c:pt>
                <c:pt idx="420">
                  <c:v>44034</c:v>
                </c:pt>
                <c:pt idx="421">
                  <c:v>44035</c:v>
                </c:pt>
                <c:pt idx="422">
                  <c:v>44036</c:v>
                </c:pt>
                <c:pt idx="423">
                  <c:v>44037</c:v>
                </c:pt>
                <c:pt idx="424">
                  <c:v>44038</c:v>
                </c:pt>
                <c:pt idx="425">
                  <c:v>44039</c:v>
                </c:pt>
                <c:pt idx="426">
                  <c:v>44040</c:v>
                </c:pt>
                <c:pt idx="427">
                  <c:v>44041</c:v>
                </c:pt>
                <c:pt idx="428">
                  <c:v>44042</c:v>
                </c:pt>
                <c:pt idx="429">
                  <c:v>44043</c:v>
                </c:pt>
                <c:pt idx="430">
                  <c:v>44044</c:v>
                </c:pt>
                <c:pt idx="431">
                  <c:v>44045</c:v>
                </c:pt>
                <c:pt idx="432">
                  <c:v>44046</c:v>
                </c:pt>
                <c:pt idx="433">
                  <c:v>44047</c:v>
                </c:pt>
                <c:pt idx="434">
                  <c:v>44048</c:v>
                </c:pt>
                <c:pt idx="435">
                  <c:v>44049</c:v>
                </c:pt>
                <c:pt idx="436">
                  <c:v>44050</c:v>
                </c:pt>
                <c:pt idx="437">
                  <c:v>44051</c:v>
                </c:pt>
                <c:pt idx="438">
                  <c:v>44052</c:v>
                </c:pt>
                <c:pt idx="439">
                  <c:v>44053</c:v>
                </c:pt>
                <c:pt idx="440">
                  <c:v>44054</c:v>
                </c:pt>
                <c:pt idx="441">
                  <c:v>44055</c:v>
                </c:pt>
                <c:pt idx="442">
                  <c:v>44056</c:v>
                </c:pt>
                <c:pt idx="443">
                  <c:v>44057</c:v>
                </c:pt>
                <c:pt idx="444">
                  <c:v>44058</c:v>
                </c:pt>
                <c:pt idx="445">
                  <c:v>44059</c:v>
                </c:pt>
                <c:pt idx="446">
                  <c:v>44060</c:v>
                </c:pt>
                <c:pt idx="447">
                  <c:v>44061</c:v>
                </c:pt>
                <c:pt idx="448">
                  <c:v>44062</c:v>
                </c:pt>
                <c:pt idx="449">
                  <c:v>44063</c:v>
                </c:pt>
                <c:pt idx="450">
                  <c:v>44064</c:v>
                </c:pt>
                <c:pt idx="451">
                  <c:v>44065</c:v>
                </c:pt>
                <c:pt idx="452">
                  <c:v>44066</c:v>
                </c:pt>
                <c:pt idx="453">
                  <c:v>44067</c:v>
                </c:pt>
                <c:pt idx="454">
                  <c:v>44068</c:v>
                </c:pt>
                <c:pt idx="455">
                  <c:v>44069</c:v>
                </c:pt>
                <c:pt idx="456">
                  <c:v>44070</c:v>
                </c:pt>
                <c:pt idx="457">
                  <c:v>44071</c:v>
                </c:pt>
                <c:pt idx="458">
                  <c:v>44072</c:v>
                </c:pt>
                <c:pt idx="459">
                  <c:v>44073</c:v>
                </c:pt>
                <c:pt idx="460">
                  <c:v>44074</c:v>
                </c:pt>
                <c:pt idx="461">
                  <c:v>44075</c:v>
                </c:pt>
                <c:pt idx="462">
                  <c:v>44076</c:v>
                </c:pt>
                <c:pt idx="463">
                  <c:v>44077</c:v>
                </c:pt>
                <c:pt idx="464">
                  <c:v>44078</c:v>
                </c:pt>
                <c:pt idx="465">
                  <c:v>44079</c:v>
                </c:pt>
                <c:pt idx="466">
                  <c:v>44080</c:v>
                </c:pt>
                <c:pt idx="467">
                  <c:v>44081</c:v>
                </c:pt>
                <c:pt idx="468">
                  <c:v>44082</c:v>
                </c:pt>
                <c:pt idx="469">
                  <c:v>44083</c:v>
                </c:pt>
                <c:pt idx="470">
                  <c:v>44084</c:v>
                </c:pt>
                <c:pt idx="471">
                  <c:v>44085</c:v>
                </c:pt>
                <c:pt idx="472">
                  <c:v>44086</c:v>
                </c:pt>
                <c:pt idx="473">
                  <c:v>44087</c:v>
                </c:pt>
                <c:pt idx="474">
                  <c:v>44088</c:v>
                </c:pt>
                <c:pt idx="475">
                  <c:v>44089</c:v>
                </c:pt>
                <c:pt idx="476">
                  <c:v>44090</c:v>
                </c:pt>
                <c:pt idx="477">
                  <c:v>44091</c:v>
                </c:pt>
                <c:pt idx="478">
                  <c:v>44092</c:v>
                </c:pt>
                <c:pt idx="479">
                  <c:v>44093</c:v>
                </c:pt>
                <c:pt idx="480">
                  <c:v>44094</c:v>
                </c:pt>
                <c:pt idx="481">
                  <c:v>44095</c:v>
                </c:pt>
                <c:pt idx="482">
                  <c:v>44096</c:v>
                </c:pt>
                <c:pt idx="483">
                  <c:v>44097</c:v>
                </c:pt>
                <c:pt idx="484">
                  <c:v>44098</c:v>
                </c:pt>
                <c:pt idx="485">
                  <c:v>44099</c:v>
                </c:pt>
                <c:pt idx="486">
                  <c:v>44100</c:v>
                </c:pt>
                <c:pt idx="487">
                  <c:v>44101</c:v>
                </c:pt>
                <c:pt idx="488">
                  <c:v>44102</c:v>
                </c:pt>
                <c:pt idx="489">
                  <c:v>44103</c:v>
                </c:pt>
                <c:pt idx="490">
                  <c:v>44104</c:v>
                </c:pt>
                <c:pt idx="491">
                  <c:v>44105</c:v>
                </c:pt>
                <c:pt idx="492">
                  <c:v>44106</c:v>
                </c:pt>
                <c:pt idx="493">
                  <c:v>44107</c:v>
                </c:pt>
                <c:pt idx="494">
                  <c:v>44108</c:v>
                </c:pt>
                <c:pt idx="495">
                  <c:v>44109</c:v>
                </c:pt>
                <c:pt idx="496">
                  <c:v>44110</c:v>
                </c:pt>
                <c:pt idx="497">
                  <c:v>44111</c:v>
                </c:pt>
                <c:pt idx="498">
                  <c:v>44112</c:v>
                </c:pt>
                <c:pt idx="499">
                  <c:v>44113</c:v>
                </c:pt>
                <c:pt idx="500">
                  <c:v>44114</c:v>
                </c:pt>
                <c:pt idx="501">
                  <c:v>44115</c:v>
                </c:pt>
                <c:pt idx="502">
                  <c:v>44116</c:v>
                </c:pt>
                <c:pt idx="503">
                  <c:v>44117</c:v>
                </c:pt>
                <c:pt idx="504">
                  <c:v>44118</c:v>
                </c:pt>
                <c:pt idx="505">
                  <c:v>44119</c:v>
                </c:pt>
                <c:pt idx="506">
                  <c:v>44120</c:v>
                </c:pt>
                <c:pt idx="507">
                  <c:v>44121</c:v>
                </c:pt>
                <c:pt idx="508">
                  <c:v>44122</c:v>
                </c:pt>
                <c:pt idx="509">
                  <c:v>44123</c:v>
                </c:pt>
                <c:pt idx="510">
                  <c:v>44124</c:v>
                </c:pt>
                <c:pt idx="511">
                  <c:v>44125</c:v>
                </c:pt>
                <c:pt idx="512">
                  <c:v>44126</c:v>
                </c:pt>
                <c:pt idx="513">
                  <c:v>44127</c:v>
                </c:pt>
                <c:pt idx="514">
                  <c:v>44128</c:v>
                </c:pt>
                <c:pt idx="515">
                  <c:v>44129</c:v>
                </c:pt>
                <c:pt idx="516">
                  <c:v>44130</c:v>
                </c:pt>
                <c:pt idx="517">
                  <c:v>44131</c:v>
                </c:pt>
                <c:pt idx="518">
                  <c:v>44132</c:v>
                </c:pt>
                <c:pt idx="519">
                  <c:v>44133</c:v>
                </c:pt>
                <c:pt idx="520">
                  <c:v>44134</c:v>
                </c:pt>
                <c:pt idx="521">
                  <c:v>44135</c:v>
                </c:pt>
                <c:pt idx="522">
                  <c:v>44136</c:v>
                </c:pt>
                <c:pt idx="523">
                  <c:v>44137</c:v>
                </c:pt>
                <c:pt idx="524">
                  <c:v>44138</c:v>
                </c:pt>
                <c:pt idx="525">
                  <c:v>44139</c:v>
                </c:pt>
                <c:pt idx="526">
                  <c:v>44140</c:v>
                </c:pt>
                <c:pt idx="527">
                  <c:v>44141</c:v>
                </c:pt>
                <c:pt idx="528">
                  <c:v>44142</c:v>
                </c:pt>
                <c:pt idx="529">
                  <c:v>44143</c:v>
                </c:pt>
                <c:pt idx="530">
                  <c:v>44144</c:v>
                </c:pt>
                <c:pt idx="531">
                  <c:v>44145</c:v>
                </c:pt>
                <c:pt idx="532">
                  <c:v>44146</c:v>
                </c:pt>
                <c:pt idx="533">
                  <c:v>44147</c:v>
                </c:pt>
                <c:pt idx="534">
                  <c:v>44148</c:v>
                </c:pt>
                <c:pt idx="535">
                  <c:v>44149</c:v>
                </c:pt>
                <c:pt idx="536">
                  <c:v>44150</c:v>
                </c:pt>
                <c:pt idx="537">
                  <c:v>44151</c:v>
                </c:pt>
                <c:pt idx="538">
                  <c:v>44152</c:v>
                </c:pt>
                <c:pt idx="539">
                  <c:v>44153</c:v>
                </c:pt>
                <c:pt idx="540">
                  <c:v>44154</c:v>
                </c:pt>
                <c:pt idx="541">
                  <c:v>44155</c:v>
                </c:pt>
                <c:pt idx="542">
                  <c:v>44156</c:v>
                </c:pt>
                <c:pt idx="543">
                  <c:v>44157</c:v>
                </c:pt>
                <c:pt idx="544">
                  <c:v>44158</c:v>
                </c:pt>
                <c:pt idx="545">
                  <c:v>44159</c:v>
                </c:pt>
                <c:pt idx="546">
                  <c:v>44160</c:v>
                </c:pt>
                <c:pt idx="547">
                  <c:v>44161</c:v>
                </c:pt>
                <c:pt idx="548">
                  <c:v>44162</c:v>
                </c:pt>
                <c:pt idx="549">
                  <c:v>44163</c:v>
                </c:pt>
                <c:pt idx="550">
                  <c:v>44164</c:v>
                </c:pt>
                <c:pt idx="551">
                  <c:v>44165</c:v>
                </c:pt>
                <c:pt idx="552">
                  <c:v>44166</c:v>
                </c:pt>
                <c:pt idx="553">
                  <c:v>44167</c:v>
                </c:pt>
                <c:pt idx="554">
                  <c:v>44168</c:v>
                </c:pt>
                <c:pt idx="555">
                  <c:v>44169</c:v>
                </c:pt>
                <c:pt idx="556">
                  <c:v>44170</c:v>
                </c:pt>
                <c:pt idx="557">
                  <c:v>44171</c:v>
                </c:pt>
                <c:pt idx="558">
                  <c:v>44172</c:v>
                </c:pt>
                <c:pt idx="559">
                  <c:v>44173</c:v>
                </c:pt>
                <c:pt idx="560">
                  <c:v>44174</c:v>
                </c:pt>
                <c:pt idx="561">
                  <c:v>44175</c:v>
                </c:pt>
                <c:pt idx="562">
                  <c:v>44176</c:v>
                </c:pt>
                <c:pt idx="563">
                  <c:v>44177</c:v>
                </c:pt>
                <c:pt idx="564">
                  <c:v>44178</c:v>
                </c:pt>
                <c:pt idx="565">
                  <c:v>44179</c:v>
                </c:pt>
                <c:pt idx="566">
                  <c:v>44180</c:v>
                </c:pt>
                <c:pt idx="567">
                  <c:v>44181</c:v>
                </c:pt>
                <c:pt idx="568">
                  <c:v>44182</c:v>
                </c:pt>
                <c:pt idx="569">
                  <c:v>44183</c:v>
                </c:pt>
                <c:pt idx="570">
                  <c:v>44184</c:v>
                </c:pt>
                <c:pt idx="571">
                  <c:v>44185</c:v>
                </c:pt>
                <c:pt idx="572">
                  <c:v>44186</c:v>
                </c:pt>
                <c:pt idx="573">
                  <c:v>44187</c:v>
                </c:pt>
                <c:pt idx="574">
                  <c:v>44188</c:v>
                </c:pt>
                <c:pt idx="575">
                  <c:v>44189</c:v>
                </c:pt>
                <c:pt idx="576">
                  <c:v>44190</c:v>
                </c:pt>
                <c:pt idx="577">
                  <c:v>44191</c:v>
                </c:pt>
                <c:pt idx="578">
                  <c:v>44192</c:v>
                </c:pt>
                <c:pt idx="579">
                  <c:v>44193</c:v>
                </c:pt>
                <c:pt idx="580">
                  <c:v>44194</c:v>
                </c:pt>
                <c:pt idx="581">
                  <c:v>44195</c:v>
                </c:pt>
                <c:pt idx="582">
                  <c:v>44196</c:v>
                </c:pt>
                <c:pt idx="583">
                  <c:v>44197</c:v>
                </c:pt>
                <c:pt idx="584">
                  <c:v>44198</c:v>
                </c:pt>
                <c:pt idx="585">
                  <c:v>44199</c:v>
                </c:pt>
                <c:pt idx="586">
                  <c:v>44200</c:v>
                </c:pt>
                <c:pt idx="587">
                  <c:v>44201</c:v>
                </c:pt>
                <c:pt idx="588">
                  <c:v>44202</c:v>
                </c:pt>
                <c:pt idx="589">
                  <c:v>44203</c:v>
                </c:pt>
                <c:pt idx="590">
                  <c:v>44204</c:v>
                </c:pt>
                <c:pt idx="591">
                  <c:v>44205</c:v>
                </c:pt>
                <c:pt idx="592">
                  <c:v>44206</c:v>
                </c:pt>
                <c:pt idx="593">
                  <c:v>44207</c:v>
                </c:pt>
                <c:pt idx="594">
                  <c:v>44208</c:v>
                </c:pt>
                <c:pt idx="595">
                  <c:v>44209</c:v>
                </c:pt>
                <c:pt idx="596">
                  <c:v>44210</c:v>
                </c:pt>
                <c:pt idx="597">
                  <c:v>44211</c:v>
                </c:pt>
                <c:pt idx="598">
                  <c:v>44212</c:v>
                </c:pt>
                <c:pt idx="599">
                  <c:v>44213</c:v>
                </c:pt>
                <c:pt idx="600">
                  <c:v>44214</c:v>
                </c:pt>
                <c:pt idx="601">
                  <c:v>44215</c:v>
                </c:pt>
                <c:pt idx="602">
                  <c:v>44216</c:v>
                </c:pt>
                <c:pt idx="603">
                  <c:v>44217</c:v>
                </c:pt>
                <c:pt idx="604">
                  <c:v>44218</c:v>
                </c:pt>
                <c:pt idx="605">
                  <c:v>44219</c:v>
                </c:pt>
                <c:pt idx="606">
                  <c:v>44220</c:v>
                </c:pt>
                <c:pt idx="607">
                  <c:v>44221</c:v>
                </c:pt>
                <c:pt idx="608">
                  <c:v>44222</c:v>
                </c:pt>
                <c:pt idx="609">
                  <c:v>44223</c:v>
                </c:pt>
                <c:pt idx="610">
                  <c:v>44224</c:v>
                </c:pt>
                <c:pt idx="611">
                  <c:v>44225</c:v>
                </c:pt>
                <c:pt idx="612">
                  <c:v>44226</c:v>
                </c:pt>
                <c:pt idx="613">
                  <c:v>44227</c:v>
                </c:pt>
                <c:pt idx="614">
                  <c:v>44228</c:v>
                </c:pt>
                <c:pt idx="615">
                  <c:v>44229</c:v>
                </c:pt>
                <c:pt idx="616">
                  <c:v>44230</c:v>
                </c:pt>
                <c:pt idx="617">
                  <c:v>44231</c:v>
                </c:pt>
                <c:pt idx="618">
                  <c:v>44232</c:v>
                </c:pt>
                <c:pt idx="619">
                  <c:v>44233</c:v>
                </c:pt>
                <c:pt idx="620">
                  <c:v>44234</c:v>
                </c:pt>
                <c:pt idx="621">
                  <c:v>44235</c:v>
                </c:pt>
                <c:pt idx="622">
                  <c:v>44236</c:v>
                </c:pt>
                <c:pt idx="623">
                  <c:v>44237</c:v>
                </c:pt>
                <c:pt idx="624">
                  <c:v>44238</c:v>
                </c:pt>
                <c:pt idx="625">
                  <c:v>44239</c:v>
                </c:pt>
                <c:pt idx="626">
                  <c:v>44240</c:v>
                </c:pt>
                <c:pt idx="627">
                  <c:v>44241</c:v>
                </c:pt>
                <c:pt idx="628">
                  <c:v>44242</c:v>
                </c:pt>
                <c:pt idx="629">
                  <c:v>44243</c:v>
                </c:pt>
                <c:pt idx="630">
                  <c:v>44244</c:v>
                </c:pt>
                <c:pt idx="631">
                  <c:v>44245</c:v>
                </c:pt>
                <c:pt idx="632">
                  <c:v>44246</c:v>
                </c:pt>
                <c:pt idx="633">
                  <c:v>44247</c:v>
                </c:pt>
                <c:pt idx="634">
                  <c:v>44248</c:v>
                </c:pt>
                <c:pt idx="635">
                  <c:v>44249</c:v>
                </c:pt>
                <c:pt idx="636">
                  <c:v>44250</c:v>
                </c:pt>
                <c:pt idx="637">
                  <c:v>44251</c:v>
                </c:pt>
                <c:pt idx="638">
                  <c:v>44252</c:v>
                </c:pt>
                <c:pt idx="639">
                  <c:v>44253</c:v>
                </c:pt>
                <c:pt idx="640">
                  <c:v>44254</c:v>
                </c:pt>
                <c:pt idx="641">
                  <c:v>44255</c:v>
                </c:pt>
                <c:pt idx="642">
                  <c:v>44256</c:v>
                </c:pt>
                <c:pt idx="643">
                  <c:v>44257</c:v>
                </c:pt>
                <c:pt idx="644">
                  <c:v>44258</c:v>
                </c:pt>
                <c:pt idx="645">
                  <c:v>44259</c:v>
                </c:pt>
                <c:pt idx="646">
                  <c:v>44260</c:v>
                </c:pt>
                <c:pt idx="647">
                  <c:v>44261</c:v>
                </c:pt>
                <c:pt idx="648">
                  <c:v>44262</c:v>
                </c:pt>
                <c:pt idx="649">
                  <c:v>44263</c:v>
                </c:pt>
                <c:pt idx="650">
                  <c:v>44264</c:v>
                </c:pt>
                <c:pt idx="651">
                  <c:v>44265</c:v>
                </c:pt>
                <c:pt idx="652">
                  <c:v>44266</c:v>
                </c:pt>
                <c:pt idx="653">
                  <c:v>44267</c:v>
                </c:pt>
                <c:pt idx="654">
                  <c:v>44268</c:v>
                </c:pt>
                <c:pt idx="655">
                  <c:v>44269</c:v>
                </c:pt>
                <c:pt idx="656">
                  <c:v>44270</c:v>
                </c:pt>
                <c:pt idx="657">
                  <c:v>44271</c:v>
                </c:pt>
                <c:pt idx="658">
                  <c:v>44272</c:v>
                </c:pt>
                <c:pt idx="659">
                  <c:v>44273</c:v>
                </c:pt>
                <c:pt idx="660">
                  <c:v>44274</c:v>
                </c:pt>
                <c:pt idx="661">
                  <c:v>44275</c:v>
                </c:pt>
                <c:pt idx="662">
                  <c:v>44276</c:v>
                </c:pt>
                <c:pt idx="663">
                  <c:v>44277</c:v>
                </c:pt>
                <c:pt idx="664">
                  <c:v>44278</c:v>
                </c:pt>
                <c:pt idx="665">
                  <c:v>44279</c:v>
                </c:pt>
                <c:pt idx="666">
                  <c:v>44280</c:v>
                </c:pt>
                <c:pt idx="667">
                  <c:v>44281</c:v>
                </c:pt>
                <c:pt idx="668">
                  <c:v>44282</c:v>
                </c:pt>
                <c:pt idx="669">
                  <c:v>44283</c:v>
                </c:pt>
                <c:pt idx="670">
                  <c:v>44284</c:v>
                </c:pt>
                <c:pt idx="671">
                  <c:v>44285</c:v>
                </c:pt>
                <c:pt idx="672">
                  <c:v>44286</c:v>
                </c:pt>
                <c:pt idx="673">
                  <c:v>44287</c:v>
                </c:pt>
                <c:pt idx="674">
                  <c:v>44288</c:v>
                </c:pt>
                <c:pt idx="675">
                  <c:v>44289</c:v>
                </c:pt>
                <c:pt idx="676">
                  <c:v>44290</c:v>
                </c:pt>
                <c:pt idx="677">
                  <c:v>44291</c:v>
                </c:pt>
                <c:pt idx="678">
                  <c:v>44292</c:v>
                </c:pt>
                <c:pt idx="679">
                  <c:v>44293</c:v>
                </c:pt>
                <c:pt idx="680">
                  <c:v>44294</c:v>
                </c:pt>
                <c:pt idx="681">
                  <c:v>44295</c:v>
                </c:pt>
                <c:pt idx="682">
                  <c:v>44296</c:v>
                </c:pt>
                <c:pt idx="683">
                  <c:v>44297</c:v>
                </c:pt>
                <c:pt idx="684">
                  <c:v>44298</c:v>
                </c:pt>
                <c:pt idx="685">
                  <c:v>44299</c:v>
                </c:pt>
                <c:pt idx="686">
                  <c:v>44300</c:v>
                </c:pt>
                <c:pt idx="687">
                  <c:v>44301</c:v>
                </c:pt>
                <c:pt idx="688">
                  <c:v>44302</c:v>
                </c:pt>
                <c:pt idx="689">
                  <c:v>44303</c:v>
                </c:pt>
                <c:pt idx="690">
                  <c:v>44304</c:v>
                </c:pt>
                <c:pt idx="691">
                  <c:v>44305</c:v>
                </c:pt>
                <c:pt idx="692">
                  <c:v>44306</c:v>
                </c:pt>
                <c:pt idx="693">
                  <c:v>44307</c:v>
                </c:pt>
                <c:pt idx="694">
                  <c:v>44308</c:v>
                </c:pt>
                <c:pt idx="695">
                  <c:v>44309</c:v>
                </c:pt>
                <c:pt idx="696">
                  <c:v>44310</c:v>
                </c:pt>
                <c:pt idx="697">
                  <c:v>44311</c:v>
                </c:pt>
                <c:pt idx="698">
                  <c:v>44312</c:v>
                </c:pt>
                <c:pt idx="699">
                  <c:v>44313</c:v>
                </c:pt>
                <c:pt idx="700">
                  <c:v>44314</c:v>
                </c:pt>
                <c:pt idx="701">
                  <c:v>44315</c:v>
                </c:pt>
                <c:pt idx="702">
                  <c:v>44316</c:v>
                </c:pt>
                <c:pt idx="703">
                  <c:v>44317</c:v>
                </c:pt>
                <c:pt idx="704">
                  <c:v>44318</c:v>
                </c:pt>
                <c:pt idx="705">
                  <c:v>44319</c:v>
                </c:pt>
                <c:pt idx="706">
                  <c:v>44320</c:v>
                </c:pt>
                <c:pt idx="707">
                  <c:v>44321</c:v>
                </c:pt>
                <c:pt idx="708">
                  <c:v>44322</c:v>
                </c:pt>
                <c:pt idx="709">
                  <c:v>44323</c:v>
                </c:pt>
                <c:pt idx="710">
                  <c:v>44324</c:v>
                </c:pt>
                <c:pt idx="711">
                  <c:v>44325</c:v>
                </c:pt>
                <c:pt idx="712">
                  <c:v>44326</c:v>
                </c:pt>
                <c:pt idx="713">
                  <c:v>44327</c:v>
                </c:pt>
                <c:pt idx="714">
                  <c:v>44328</c:v>
                </c:pt>
                <c:pt idx="715">
                  <c:v>44329</c:v>
                </c:pt>
                <c:pt idx="716">
                  <c:v>44330</c:v>
                </c:pt>
                <c:pt idx="717">
                  <c:v>44331</c:v>
                </c:pt>
                <c:pt idx="718">
                  <c:v>44332</c:v>
                </c:pt>
                <c:pt idx="719">
                  <c:v>44333</c:v>
                </c:pt>
                <c:pt idx="720">
                  <c:v>44334</c:v>
                </c:pt>
                <c:pt idx="721">
                  <c:v>44335</c:v>
                </c:pt>
                <c:pt idx="722">
                  <c:v>44336</c:v>
                </c:pt>
                <c:pt idx="723">
                  <c:v>44337</c:v>
                </c:pt>
                <c:pt idx="724">
                  <c:v>44338</c:v>
                </c:pt>
                <c:pt idx="725">
                  <c:v>44339</c:v>
                </c:pt>
                <c:pt idx="726">
                  <c:v>44340</c:v>
                </c:pt>
                <c:pt idx="727">
                  <c:v>44341</c:v>
                </c:pt>
                <c:pt idx="728">
                  <c:v>44342</c:v>
                </c:pt>
                <c:pt idx="729">
                  <c:v>44343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200</c:v>
                </c:pt>
                <c:pt idx="692">
                  <c:v>-100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D5-49EB-A488-1E8B4785E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43614</c:v>
                </c:pt>
                <c:pt idx="1">
                  <c:v>43615</c:v>
                </c:pt>
                <c:pt idx="2">
                  <c:v>43616</c:v>
                </c:pt>
                <c:pt idx="3">
                  <c:v>43617</c:v>
                </c:pt>
                <c:pt idx="4">
                  <c:v>43618</c:v>
                </c:pt>
                <c:pt idx="5">
                  <c:v>43619</c:v>
                </c:pt>
                <c:pt idx="6">
                  <c:v>43620</c:v>
                </c:pt>
                <c:pt idx="7">
                  <c:v>43621</c:v>
                </c:pt>
                <c:pt idx="8">
                  <c:v>43622</c:v>
                </c:pt>
                <c:pt idx="9">
                  <c:v>43623</c:v>
                </c:pt>
                <c:pt idx="10">
                  <c:v>43624</c:v>
                </c:pt>
                <c:pt idx="11">
                  <c:v>43625</c:v>
                </c:pt>
                <c:pt idx="12">
                  <c:v>43626</c:v>
                </c:pt>
                <c:pt idx="13">
                  <c:v>43627</c:v>
                </c:pt>
                <c:pt idx="14">
                  <c:v>43628</c:v>
                </c:pt>
                <c:pt idx="15">
                  <c:v>43629</c:v>
                </c:pt>
                <c:pt idx="16">
                  <c:v>43630</c:v>
                </c:pt>
                <c:pt idx="17">
                  <c:v>43631</c:v>
                </c:pt>
                <c:pt idx="18">
                  <c:v>43632</c:v>
                </c:pt>
                <c:pt idx="19">
                  <c:v>43633</c:v>
                </c:pt>
                <c:pt idx="20">
                  <c:v>43634</c:v>
                </c:pt>
                <c:pt idx="21">
                  <c:v>43635</c:v>
                </c:pt>
                <c:pt idx="22">
                  <c:v>43636</c:v>
                </c:pt>
                <c:pt idx="23">
                  <c:v>43637</c:v>
                </c:pt>
                <c:pt idx="24">
                  <c:v>43638</c:v>
                </c:pt>
                <c:pt idx="25">
                  <c:v>43639</c:v>
                </c:pt>
                <c:pt idx="26">
                  <c:v>43640</c:v>
                </c:pt>
                <c:pt idx="27">
                  <c:v>43641</c:v>
                </c:pt>
                <c:pt idx="28">
                  <c:v>43642</c:v>
                </c:pt>
                <c:pt idx="29">
                  <c:v>43643</c:v>
                </c:pt>
                <c:pt idx="30">
                  <c:v>43644</c:v>
                </c:pt>
                <c:pt idx="31">
                  <c:v>43645</c:v>
                </c:pt>
                <c:pt idx="32">
                  <c:v>43646</c:v>
                </c:pt>
                <c:pt idx="33">
                  <c:v>43647</c:v>
                </c:pt>
                <c:pt idx="34">
                  <c:v>43648</c:v>
                </c:pt>
                <c:pt idx="35">
                  <c:v>43649</c:v>
                </c:pt>
                <c:pt idx="36">
                  <c:v>43650</c:v>
                </c:pt>
                <c:pt idx="37">
                  <c:v>43651</c:v>
                </c:pt>
                <c:pt idx="38">
                  <c:v>43652</c:v>
                </c:pt>
                <c:pt idx="39">
                  <c:v>43653</c:v>
                </c:pt>
                <c:pt idx="40">
                  <c:v>43654</c:v>
                </c:pt>
                <c:pt idx="41">
                  <c:v>43655</c:v>
                </c:pt>
                <c:pt idx="42">
                  <c:v>43656</c:v>
                </c:pt>
                <c:pt idx="43">
                  <c:v>43657</c:v>
                </c:pt>
                <c:pt idx="44">
                  <c:v>43658</c:v>
                </c:pt>
                <c:pt idx="45">
                  <c:v>43659</c:v>
                </c:pt>
                <c:pt idx="46">
                  <c:v>43660</c:v>
                </c:pt>
                <c:pt idx="47">
                  <c:v>43661</c:v>
                </c:pt>
                <c:pt idx="48">
                  <c:v>43662</c:v>
                </c:pt>
                <c:pt idx="49">
                  <c:v>43663</c:v>
                </c:pt>
                <c:pt idx="50">
                  <c:v>43664</c:v>
                </c:pt>
                <c:pt idx="51">
                  <c:v>43665</c:v>
                </c:pt>
                <c:pt idx="52">
                  <c:v>43666</c:v>
                </c:pt>
                <c:pt idx="53">
                  <c:v>43667</c:v>
                </c:pt>
                <c:pt idx="54">
                  <c:v>43668</c:v>
                </c:pt>
                <c:pt idx="55">
                  <c:v>43669</c:v>
                </c:pt>
                <c:pt idx="56">
                  <c:v>43670</c:v>
                </c:pt>
                <c:pt idx="57">
                  <c:v>43671</c:v>
                </c:pt>
                <c:pt idx="58">
                  <c:v>43672</c:v>
                </c:pt>
                <c:pt idx="59">
                  <c:v>43673</c:v>
                </c:pt>
                <c:pt idx="60">
                  <c:v>43674</c:v>
                </c:pt>
                <c:pt idx="61">
                  <c:v>43675</c:v>
                </c:pt>
                <c:pt idx="62">
                  <c:v>43676</c:v>
                </c:pt>
                <c:pt idx="63">
                  <c:v>43677</c:v>
                </c:pt>
                <c:pt idx="64">
                  <c:v>43678</c:v>
                </c:pt>
                <c:pt idx="65">
                  <c:v>43679</c:v>
                </c:pt>
                <c:pt idx="66">
                  <c:v>43680</c:v>
                </c:pt>
                <c:pt idx="67">
                  <c:v>43681</c:v>
                </c:pt>
                <c:pt idx="68">
                  <c:v>43682</c:v>
                </c:pt>
                <c:pt idx="69">
                  <c:v>43683</c:v>
                </c:pt>
                <c:pt idx="70">
                  <c:v>43684</c:v>
                </c:pt>
                <c:pt idx="71">
                  <c:v>43685</c:v>
                </c:pt>
                <c:pt idx="72">
                  <c:v>43686</c:v>
                </c:pt>
                <c:pt idx="73">
                  <c:v>43687</c:v>
                </c:pt>
                <c:pt idx="74">
                  <c:v>43688</c:v>
                </c:pt>
                <c:pt idx="75">
                  <c:v>43689</c:v>
                </c:pt>
                <c:pt idx="76">
                  <c:v>43690</c:v>
                </c:pt>
                <c:pt idx="77">
                  <c:v>43691</c:v>
                </c:pt>
                <c:pt idx="78">
                  <c:v>43692</c:v>
                </c:pt>
                <c:pt idx="79">
                  <c:v>43693</c:v>
                </c:pt>
                <c:pt idx="80">
                  <c:v>43694</c:v>
                </c:pt>
                <c:pt idx="81">
                  <c:v>43695</c:v>
                </c:pt>
                <c:pt idx="82">
                  <c:v>43696</c:v>
                </c:pt>
                <c:pt idx="83">
                  <c:v>43697</c:v>
                </c:pt>
                <c:pt idx="84">
                  <c:v>43698</c:v>
                </c:pt>
                <c:pt idx="85">
                  <c:v>43699</c:v>
                </c:pt>
                <c:pt idx="86">
                  <c:v>43700</c:v>
                </c:pt>
                <c:pt idx="87">
                  <c:v>43701</c:v>
                </c:pt>
                <c:pt idx="88">
                  <c:v>43702</c:v>
                </c:pt>
                <c:pt idx="89">
                  <c:v>43703</c:v>
                </c:pt>
                <c:pt idx="90">
                  <c:v>43704</c:v>
                </c:pt>
                <c:pt idx="91">
                  <c:v>43705</c:v>
                </c:pt>
                <c:pt idx="92">
                  <c:v>43706</c:v>
                </c:pt>
                <c:pt idx="93">
                  <c:v>43707</c:v>
                </c:pt>
                <c:pt idx="94">
                  <c:v>43708</c:v>
                </c:pt>
                <c:pt idx="95">
                  <c:v>43709</c:v>
                </c:pt>
                <c:pt idx="96">
                  <c:v>43710</c:v>
                </c:pt>
                <c:pt idx="97">
                  <c:v>43711</c:v>
                </c:pt>
                <c:pt idx="98">
                  <c:v>43712</c:v>
                </c:pt>
                <c:pt idx="99">
                  <c:v>43713</c:v>
                </c:pt>
                <c:pt idx="100">
                  <c:v>43714</c:v>
                </c:pt>
                <c:pt idx="101">
                  <c:v>43715</c:v>
                </c:pt>
                <c:pt idx="102">
                  <c:v>43716</c:v>
                </c:pt>
                <c:pt idx="103">
                  <c:v>43717</c:v>
                </c:pt>
                <c:pt idx="104">
                  <c:v>43718</c:v>
                </c:pt>
                <c:pt idx="105">
                  <c:v>43719</c:v>
                </c:pt>
                <c:pt idx="106">
                  <c:v>43720</c:v>
                </c:pt>
                <c:pt idx="107">
                  <c:v>43721</c:v>
                </c:pt>
                <c:pt idx="108">
                  <c:v>43722</c:v>
                </c:pt>
                <c:pt idx="109">
                  <c:v>43723</c:v>
                </c:pt>
                <c:pt idx="110">
                  <c:v>43724</c:v>
                </c:pt>
                <c:pt idx="111">
                  <c:v>43725</c:v>
                </c:pt>
                <c:pt idx="112">
                  <c:v>43726</c:v>
                </c:pt>
                <c:pt idx="113">
                  <c:v>43727</c:v>
                </c:pt>
                <c:pt idx="114">
                  <c:v>43728</c:v>
                </c:pt>
                <c:pt idx="115">
                  <c:v>43729</c:v>
                </c:pt>
                <c:pt idx="116">
                  <c:v>43730</c:v>
                </c:pt>
                <c:pt idx="117">
                  <c:v>43731</c:v>
                </c:pt>
                <c:pt idx="118">
                  <c:v>43732</c:v>
                </c:pt>
                <c:pt idx="119">
                  <c:v>43733</c:v>
                </c:pt>
                <c:pt idx="120">
                  <c:v>43734</c:v>
                </c:pt>
                <c:pt idx="121">
                  <c:v>43735</c:v>
                </c:pt>
                <c:pt idx="122">
                  <c:v>43736</c:v>
                </c:pt>
                <c:pt idx="123">
                  <c:v>43737</c:v>
                </c:pt>
                <c:pt idx="124">
                  <c:v>43738</c:v>
                </c:pt>
                <c:pt idx="125">
                  <c:v>43739</c:v>
                </c:pt>
                <c:pt idx="126">
                  <c:v>43740</c:v>
                </c:pt>
                <c:pt idx="127">
                  <c:v>43741</c:v>
                </c:pt>
                <c:pt idx="128">
                  <c:v>43742</c:v>
                </c:pt>
                <c:pt idx="129">
                  <c:v>43743</c:v>
                </c:pt>
                <c:pt idx="130">
                  <c:v>43744</c:v>
                </c:pt>
                <c:pt idx="131">
                  <c:v>43745</c:v>
                </c:pt>
                <c:pt idx="132">
                  <c:v>43746</c:v>
                </c:pt>
                <c:pt idx="133">
                  <c:v>43747</c:v>
                </c:pt>
                <c:pt idx="134">
                  <c:v>43748</c:v>
                </c:pt>
                <c:pt idx="135">
                  <c:v>43749</c:v>
                </c:pt>
                <c:pt idx="136">
                  <c:v>43750</c:v>
                </c:pt>
                <c:pt idx="137">
                  <c:v>43751</c:v>
                </c:pt>
                <c:pt idx="138">
                  <c:v>43752</c:v>
                </c:pt>
                <c:pt idx="139">
                  <c:v>43753</c:v>
                </c:pt>
                <c:pt idx="140">
                  <c:v>43754</c:v>
                </c:pt>
                <c:pt idx="141">
                  <c:v>43755</c:v>
                </c:pt>
                <c:pt idx="142">
                  <c:v>43756</c:v>
                </c:pt>
                <c:pt idx="143">
                  <c:v>43757</c:v>
                </c:pt>
                <c:pt idx="144">
                  <c:v>43758</c:v>
                </c:pt>
                <c:pt idx="145">
                  <c:v>43759</c:v>
                </c:pt>
                <c:pt idx="146">
                  <c:v>43760</c:v>
                </c:pt>
                <c:pt idx="147">
                  <c:v>43761</c:v>
                </c:pt>
                <c:pt idx="148">
                  <c:v>43762</c:v>
                </c:pt>
                <c:pt idx="149">
                  <c:v>43763</c:v>
                </c:pt>
                <c:pt idx="150">
                  <c:v>43764</c:v>
                </c:pt>
                <c:pt idx="151">
                  <c:v>43765</c:v>
                </c:pt>
                <c:pt idx="152">
                  <c:v>43766</c:v>
                </c:pt>
                <c:pt idx="153">
                  <c:v>43767</c:v>
                </c:pt>
                <c:pt idx="154">
                  <c:v>43768</c:v>
                </c:pt>
                <c:pt idx="155">
                  <c:v>43769</c:v>
                </c:pt>
                <c:pt idx="156">
                  <c:v>43770</c:v>
                </c:pt>
                <c:pt idx="157">
                  <c:v>43771</c:v>
                </c:pt>
                <c:pt idx="158">
                  <c:v>43772</c:v>
                </c:pt>
                <c:pt idx="159">
                  <c:v>43773</c:v>
                </c:pt>
                <c:pt idx="160">
                  <c:v>43774</c:v>
                </c:pt>
                <c:pt idx="161">
                  <c:v>43775</c:v>
                </c:pt>
                <c:pt idx="162">
                  <c:v>43776</c:v>
                </c:pt>
                <c:pt idx="163">
                  <c:v>43777</c:v>
                </c:pt>
                <c:pt idx="164">
                  <c:v>43778</c:v>
                </c:pt>
                <c:pt idx="165">
                  <c:v>43779</c:v>
                </c:pt>
                <c:pt idx="166">
                  <c:v>43780</c:v>
                </c:pt>
                <c:pt idx="167">
                  <c:v>43781</c:v>
                </c:pt>
                <c:pt idx="168">
                  <c:v>43782</c:v>
                </c:pt>
                <c:pt idx="169">
                  <c:v>43783</c:v>
                </c:pt>
                <c:pt idx="170">
                  <c:v>43784</c:v>
                </c:pt>
                <c:pt idx="171">
                  <c:v>43785</c:v>
                </c:pt>
                <c:pt idx="172">
                  <c:v>43786</c:v>
                </c:pt>
                <c:pt idx="173">
                  <c:v>43787</c:v>
                </c:pt>
                <c:pt idx="174">
                  <c:v>43788</c:v>
                </c:pt>
                <c:pt idx="175">
                  <c:v>43789</c:v>
                </c:pt>
                <c:pt idx="176">
                  <c:v>43790</c:v>
                </c:pt>
                <c:pt idx="177">
                  <c:v>43791</c:v>
                </c:pt>
                <c:pt idx="178">
                  <c:v>43792</c:v>
                </c:pt>
                <c:pt idx="179">
                  <c:v>43793</c:v>
                </c:pt>
                <c:pt idx="180">
                  <c:v>43794</c:v>
                </c:pt>
                <c:pt idx="181">
                  <c:v>43795</c:v>
                </c:pt>
                <c:pt idx="182">
                  <c:v>43796</c:v>
                </c:pt>
                <c:pt idx="183">
                  <c:v>43797</c:v>
                </c:pt>
                <c:pt idx="184">
                  <c:v>43798</c:v>
                </c:pt>
                <c:pt idx="185">
                  <c:v>43799</c:v>
                </c:pt>
                <c:pt idx="186">
                  <c:v>43800</c:v>
                </c:pt>
                <c:pt idx="187">
                  <c:v>43801</c:v>
                </c:pt>
                <c:pt idx="188">
                  <c:v>43802</c:v>
                </c:pt>
                <c:pt idx="189">
                  <c:v>43803</c:v>
                </c:pt>
                <c:pt idx="190">
                  <c:v>43804</c:v>
                </c:pt>
                <c:pt idx="191">
                  <c:v>43805</c:v>
                </c:pt>
                <c:pt idx="192">
                  <c:v>43806</c:v>
                </c:pt>
                <c:pt idx="193">
                  <c:v>43807</c:v>
                </c:pt>
                <c:pt idx="194">
                  <c:v>43808</c:v>
                </c:pt>
                <c:pt idx="195">
                  <c:v>43809</c:v>
                </c:pt>
                <c:pt idx="196">
                  <c:v>43810</c:v>
                </c:pt>
                <c:pt idx="197">
                  <c:v>43811</c:v>
                </c:pt>
                <c:pt idx="198">
                  <c:v>43812</c:v>
                </c:pt>
                <c:pt idx="199">
                  <c:v>43813</c:v>
                </c:pt>
                <c:pt idx="200">
                  <c:v>43814</c:v>
                </c:pt>
                <c:pt idx="201">
                  <c:v>43815</c:v>
                </c:pt>
                <c:pt idx="202">
                  <c:v>43816</c:v>
                </c:pt>
                <c:pt idx="203">
                  <c:v>43817</c:v>
                </c:pt>
                <c:pt idx="204">
                  <c:v>43818</c:v>
                </c:pt>
                <c:pt idx="205">
                  <c:v>43819</c:v>
                </c:pt>
                <c:pt idx="206">
                  <c:v>43820</c:v>
                </c:pt>
                <c:pt idx="207">
                  <c:v>43821</c:v>
                </c:pt>
                <c:pt idx="208">
                  <c:v>43822</c:v>
                </c:pt>
                <c:pt idx="209">
                  <c:v>43823</c:v>
                </c:pt>
                <c:pt idx="210">
                  <c:v>43824</c:v>
                </c:pt>
                <c:pt idx="211">
                  <c:v>43825</c:v>
                </c:pt>
                <c:pt idx="212">
                  <c:v>43826</c:v>
                </c:pt>
                <c:pt idx="213">
                  <c:v>43827</c:v>
                </c:pt>
                <c:pt idx="214">
                  <c:v>43828</c:v>
                </c:pt>
                <c:pt idx="215">
                  <c:v>43829</c:v>
                </c:pt>
                <c:pt idx="216">
                  <c:v>43830</c:v>
                </c:pt>
                <c:pt idx="217">
                  <c:v>43831</c:v>
                </c:pt>
                <c:pt idx="218">
                  <c:v>43832</c:v>
                </c:pt>
                <c:pt idx="219">
                  <c:v>43833</c:v>
                </c:pt>
                <c:pt idx="220">
                  <c:v>43834</c:v>
                </c:pt>
                <c:pt idx="221">
                  <c:v>43835</c:v>
                </c:pt>
                <c:pt idx="222">
                  <c:v>43836</c:v>
                </c:pt>
                <c:pt idx="223">
                  <c:v>43837</c:v>
                </c:pt>
                <c:pt idx="224">
                  <c:v>43838</c:v>
                </c:pt>
                <c:pt idx="225">
                  <c:v>43839</c:v>
                </c:pt>
                <c:pt idx="226">
                  <c:v>43840</c:v>
                </c:pt>
                <c:pt idx="227">
                  <c:v>43841</c:v>
                </c:pt>
                <c:pt idx="228">
                  <c:v>43842</c:v>
                </c:pt>
                <c:pt idx="229">
                  <c:v>43843</c:v>
                </c:pt>
                <c:pt idx="230">
                  <c:v>43844</c:v>
                </c:pt>
                <c:pt idx="231">
                  <c:v>43845</c:v>
                </c:pt>
                <c:pt idx="232">
                  <c:v>43846</c:v>
                </c:pt>
                <c:pt idx="233">
                  <c:v>43847</c:v>
                </c:pt>
                <c:pt idx="234">
                  <c:v>43848</c:v>
                </c:pt>
                <c:pt idx="235">
                  <c:v>43849</c:v>
                </c:pt>
                <c:pt idx="236">
                  <c:v>43850</c:v>
                </c:pt>
                <c:pt idx="237">
                  <c:v>43851</c:v>
                </c:pt>
                <c:pt idx="238">
                  <c:v>43852</c:v>
                </c:pt>
                <c:pt idx="239">
                  <c:v>43853</c:v>
                </c:pt>
                <c:pt idx="240">
                  <c:v>43854</c:v>
                </c:pt>
                <c:pt idx="241">
                  <c:v>43855</c:v>
                </c:pt>
                <c:pt idx="242">
                  <c:v>43856</c:v>
                </c:pt>
                <c:pt idx="243">
                  <c:v>43857</c:v>
                </c:pt>
                <c:pt idx="244">
                  <c:v>43858</c:v>
                </c:pt>
                <c:pt idx="245">
                  <c:v>43859</c:v>
                </c:pt>
                <c:pt idx="246">
                  <c:v>43860</c:v>
                </c:pt>
                <c:pt idx="247">
                  <c:v>43861</c:v>
                </c:pt>
                <c:pt idx="248">
                  <c:v>43862</c:v>
                </c:pt>
                <c:pt idx="249">
                  <c:v>43863</c:v>
                </c:pt>
                <c:pt idx="250">
                  <c:v>43864</c:v>
                </c:pt>
                <c:pt idx="251">
                  <c:v>43865</c:v>
                </c:pt>
                <c:pt idx="252">
                  <c:v>43866</c:v>
                </c:pt>
                <c:pt idx="253">
                  <c:v>43867</c:v>
                </c:pt>
                <c:pt idx="254">
                  <c:v>43868</c:v>
                </c:pt>
                <c:pt idx="255">
                  <c:v>43869</c:v>
                </c:pt>
                <c:pt idx="256">
                  <c:v>43870</c:v>
                </c:pt>
                <c:pt idx="257">
                  <c:v>43871</c:v>
                </c:pt>
                <c:pt idx="258">
                  <c:v>43872</c:v>
                </c:pt>
                <c:pt idx="259">
                  <c:v>43873</c:v>
                </c:pt>
                <c:pt idx="260">
                  <c:v>43874</c:v>
                </c:pt>
                <c:pt idx="261">
                  <c:v>43875</c:v>
                </c:pt>
                <c:pt idx="262">
                  <c:v>43876</c:v>
                </c:pt>
                <c:pt idx="263">
                  <c:v>43877</c:v>
                </c:pt>
                <c:pt idx="264">
                  <c:v>43878</c:v>
                </c:pt>
                <c:pt idx="265">
                  <c:v>43879</c:v>
                </c:pt>
                <c:pt idx="266">
                  <c:v>43880</c:v>
                </c:pt>
                <c:pt idx="267">
                  <c:v>43881</c:v>
                </c:pt>
                <c:pt idx="268">
                  <c:v>43882</c:v>
                </c:pt>
                <c:pt idx="269">
                  <c:v>43883</c:v>
                </c:pt>
                <c:pt idx="270">
                  <c:v>43884</c:v>
                </c:pt>
                <c:pt idx="271">
                  <c:v>43885</c:v>
                </c:pt>
                <c:pt idx="272">
                  <c:v>43886</c:v>
                </c:pt>
                <c:pt idx="273">
                  <c:v>43887</c:v>
                </c:pt>
                <c:pt idx="274">
                  <c:v>43888</c:v>
                </c:pt>
                <c:pt idx="275">
                  <c:v>43889</c:v>
                </c:pt>
                <c:pt idx="276">
                  <c:v>43890</c:v>
                </c:pt>
                <c:pt idx="277">
                  <c:v>43891</c:v>
                </c:pt>
                <c:pt idx="278">
                  <c:v>43892</c:v>
                </c:pt>
                <c:pt idx="279">
                  <c:v>43893</c:v>
                </c:pt>
                <c:pt idx="280">
                  <c:v>43894</c:v>
                </c:pt>
                <c:pt idx="281">
                  <c:v>43895</c:v>
                </c:pt>
                <c:pt idx="282">
                  <c:v>43896</c:v>
                </c:pt>
                <c:pt idx="283">
                  <c:v>43897</c:v>
                </c:pt>
                <c:pt idx="284">
                  <c:v>43898</c:v>
                </c:pt>
                <c:pt idx="285">
                  <c:v>43899</c:v>
                </c:pt>
                <c:pt idx="286">
                  <c:v>43900</c:v>
                </c:pt>
                <c:pt idx="287">
                  <c:v>43901</c:v>
                </c:pt>
                <c:pt idx="288">
                  <c:v>43902</c:v>
                </c:pt>
                <c:pt idx="289">
                  <c:v>43903</c:v>
                </c:pt>
                <c:pt idx="290">
                  <c:v>43904</c:v>
                </c:pt>
                <c:pt idx="291">
                  <c:v>43905</c:v>
                </c:pt>
                <c:pt idx="292">
                  <c:v>43906</c:v>
                </c:pt>
                <c:pt idx="293">
                  <c:v>43907</c:v>
                </c:pt>
                <c:pt idx="294">
                  <c:v>43908</c:v>
                </c:pt>
                <c:pt idx="295">
                  <c:v>43909</c:v>
                </c:pt>
                <c:pt idx="296">
                  <c:v>43910</c:v>
                </c:pt>
                <c:pt idx="297">
                  <c:v>43911</c:v>
                </c:pt>
                <c:pt idx="298">
                  <c:v>43912</c:v>
                </c:pt>
                <c:pt idx="299">
                  <c:v>43913</c:v>
                </c:pt>
                <c:pt idx="300">
                  <c:v>43914</c:v>
                </c:pt>
                <c:pt idx="301">
                  <c:v>43915</c:v>
                </c:pt>
                <c:pt idx="302">
                  <c:v>43916</c:v>
                </c:pt>
                <c:pt idx="303">
                  <c:v>43917</c:v>
                </c:pt>
                <c:pt idx="304">
                  <c:v>43918</c:v>
                </c:pt>
                <c:pt idx="305">
                  <c:v>43919</c:v>
                </c:pt>
                <c:pt idx="306">
                  <c:v>43920</c:v>
                </c:pt>
                <c:pt idx="307">
                  <c:v>43921</c:v>
                </c:pt>
                <c:pt idx="308">
                  <c:v>43922</c:v>
                </c:pt>
                <c:pt idx="309">
                  <c:v>43923</c:v>
                </c:pt>
                <c:pt idx="310">
                  <c:v>43924</c:v>
                </c:pt>
                <c:pt idx="311">
                  <c:v>43925</c:v>
                </c:pt>
                <c:pt idx="312">
                  <c:v>43926</c:v>
                </c:pt>
                <c:pt idx="313">
                  <c:v>43927</c:v>
                </c:pt>
                <c:pt idx="314">
                  <c:v>43928</c:v>
                </c:pt>
                <c:pt idx="315">
                  <c:v>43929</c:v>
                </c:pt>
                <c:pt idx="316">
                  <c:v>43930</c:v>
                </c:pt>
                <c:pt idx="317">
                  <c:v>43931</c:v>
                </c:pt>
                <c:pt idx="318">
                  <c:v>43932</c:v>
                </c:pt>
                <c:pt idx="319">
                  <c:v>43933</c:v>
                </c:pt>
                <c:pt idx="320">
                  <c:v>43934</c:v>
                </c:pt>
                <c:pt idx="321">
                  <c:v>43935</c:v>
                </c:pt>
                <c:pt idx="322">
                  <c:v>43936</c:v>
                </c:pt>
                <c:pt idx="323">
                  <c:v>43937</c:v>
                </c:pt>
                <c:pt idx="324">
                  <c:v>43938</c:v>
                </c:pt>
                <c:pt idx="325">
                  <c:v>43939</c:v>
                </c:pt>
                <c:pt idx="326">
                  <c:v>43940</c:v>
                </c:pt>
                <c:pt idx="327">
                  <c:v>43941</c:v>
                </c:pt>
                <c:pt idx="328">
                  <c:v>43942</c:v>
                </c:pt>
                <c:pt idx="329">
                  <c:v>43943</c:v>
                </c:pt>
                <c:pt idx="330">
                  <c:v>43944</c:v>
                </c:pt>
                <c:pt idx="331">
                  <c:v>43945</c:v>
                </c:pt>
                <c:pt idx="332">
                  <c:v>43946</c:v>
                </c:pt>
                <c:pt idx="333">
                  <c:v>43947</c:v>
                </c:pt>
                <c:pt idx="334">
                  <c:v>43948</c:v>
                </c:pt>
                <c:pt idx="335">
                  <c:v>43949</c:v>
                </c:pt>
                <c:pt idx="336">
                  <c:v>43950</c:v>
                </c:pt>
                <c:pt idx="337">
                  <c:v>43951</c:v>
                </c:pt>
                <c:pt idx="338">
                  <c:v>43952</c:v>
                </c:pt>
                <c:pt idx="339">
                  <c:v>43953</c:v>
                </c:pt>
                <c:pt idx="340">
                  <c:v>43954</c:v>
                </c:pt>
                <c:pt idx="341">
                  <c:v>43955</c:v>
                </c:pt>
                <c:pt idx="342">
                  <c:v>43956</c:v>
                </c:pt>
                <c:pt idx="343">
                  <c:v>43957</c:v>
                </c:pt>
                <c:pt idx="344">
                  <c:v>43958</c:v>
                </c:pt>
                <c:pt idx="345">
                  <c:v>43959</c:v>
                </c:pt>
                <c:pt idx="346">
                  <c:v>43960</c:v>
                </c:pt>
                <c:pt idx="347">
                  <c:v>43961</c:v>
                </c:pt>
                <c:pt idx="348">
                  <c:v>43962</c:v>
                </c:pt>
                <c:pt idx="349">
                  <c:v>43963</c:v>
                </c:pt>
                <c:pt idx="350">
                  <c:v>43964</c:v>
                </c:pt>
                <c:pt idx="351">
                  <c:v>43965</c:v>
                </c:pt>
                <c:pt idx="352">
                  <c:v>43966</c:v>
                </c:pt>
                <c:pt idx="353">
                  <c:v>43967</c:v>
                </c:pt>
                <c:pt idx="354">
                  <c:v>43968</c:v>
                </c:pt>
                <c:pt idx="355">
                  <c:v>43969</c:v>
                </c:pt>
                <c:pt idx="356">
                  <c:v>43970</c:v>
                </c:pt>
                <c:pt idx="357">
                  <c:v>43971</c:v>
                </c:pt>
                <c:pt idx="358">
                  <c:v>43972</c:v>
                </c:pt>
                <c:pt idx="359">
                  <c:v>43973</c:v>
                </c:pt>
                <c:pt idx="360">
                  <c:v>43974</c:v>
                </c:pt>
                <c:pt idx="361">
                  <c:v>43975</c:v>
                </c:pt>
                <c:pt idx="362">
                  <c:v>43976</c:v>
                </c:pt>
                <c:pt idx="363">
                  <c:v>43977</c:v>
                </c:pt>
                <c:pt idx="364">
                  <c:v>43978</c:v>
                </c:pt>
                <c:pt idx="365">
                  <c:v>43979</c:v>
                </c:pt>
                <c:pt idx="366">
                  <c:v>43980</c:v>
                </c:pt>
                <c:pt idx="367">
                  <c:v>43981</c:v>
                </c:pt>
                <c:pt idx="368">
                  <c:v>43982</c:v>
                </c:pt>
                <c:pt idx="369">
                  <c:v>43983</c:v>
                </c:pt>
                <c:pt idx="370">
                  <c:v>43984</c:v>
                </c:pt>
                <c:pt idx="371">
                  <c:v>43985</c:v>
                </c:pt>
                <c:pt idx="372">
                  <c:v>43986</c:v>
                </c:pt>
                <c:pt idx="373">
                  <c:v>43987</c:v>
                </c:pt>
                <c:pt idx="374">
                  <c:v>43988</c:v>
                </c:pt>
                <c:pt idx="375">
                  <c:v>43989</c:v>
                </c:pt>
                <c:pt idx="376">
                  <c:v>43990</c:v>
                </c:pt>
                <c:pt idx="377">
                  <c:v>43991</c:v>
                </c:pt>
                <c:pt idx="378">
                  <c:v>43992</c:v>
                </c:pt>
                <c:pt idx="379">
                  <c:v>43993</c:v>
                </c:pt>
                <c:pt idx="380">
                  <c:v>43994</c:v>
                </c:pt>
                <c:pt idx="381">
                  <c:v>43995</c:v>
                </c:pt>
                <c:pt idx="382">
                  <c:v>43996</c:v>
                </c:pt>
                <c:pt idx="383">
                  <c:v>43997</c:v>
                </c:pt>
                <c:pt idx="384">
                  <c:v>43998</c:v>
                </c:pt>
                <c:pt idx="385">
                  <c:v>43999</c:v>
                </c:pt>
                <c:pt idx="386">
                  <c:v>44000</c:v>
                </c:pt>
                <c:pt idx="387">
                  <c:v>44001</c:v>
                </c:pt>
                <c:pt idx="388">
                  <c:v>44002</c:v>
                </c:pt>
                <c:pt idx="389">
                  <c:v>44003</c:v>
                </c:pt>
                <c:pt idx="390">
                  <c:v>44004</c:v>
                </c:pt>
                <c:pt idx="391">
                  <c:v>44005</c:v>
                </c:pt>
                <c:pt idx="392">
                  <c:v>44006</c:v>
                </c:pt>
                <c:pt idx="393">
                  <c:v>44007</c:v>
                </c:pt>
                <c:pt idx="394">
                  <c:v>44008</c:v>
                </c:pt>
                <c:pt idx="395">
                  <c:v>44009</c:v>
                </c:pt>
                <c:pt idx="396">
                  <c:v>44010</c:v>
                </c:pt>
                <c:pt idx="397">
                  <c:v>44011</c:v>
                </c:pt>
                <c:pt idx="398">
                  <c:v>44012</c:v>
                </c:pt>
                <c:pt idx="399">
                  <c:v>44013</c:v>
                </c:pt>
                <c:pt idx="400">
                  <c:v>44014</c:v>
                </c:pt>
                <c:pt idx="401">
                  <c:v>44015</c:v>
                </c:pt>
                <c:pt idx="402">
                  <c:v>44016</c:v>
                </c:pt>
                <c:pt idx="403">
                  <c:v>44017</c:v>
                </c:pt>
                <c:pt idx="404">
                  <c:v>44018</c:v>
                </c:pt>
                <c:pt idx="405">
                  <c:v>44019</c:v>
                </c:pt>
                <c:pt idx="406">
                  <c:v>44020</c:v>
                </c:pt>
                <c:pt idx="407">
                  <c:v>44021</c:v>
                </c:pt>
                <c:pt idx="408">
                  <c:v>44022</c:v>
                </c:pt>
                <c:pt idx="409">
                  <c:v>44023</c:v>
                </c:pt>
                <c:pt idx="410">
                  <c:v>44024</c:v>
                </c:pt>
                <c:pt idx="411">
                  <c:v>44025</c:v>
                </c:pt>
                <c:pt idx="412">
                  <c:v>44026</c:v>
                </c:pt>
                <c:pt idx="413">
                  <c:v>44027</c:v>
                </c:pt>
                <c:pt idx="414">
                  <c:v>44028</c:v>
                </c:pt>
                <c:pt idx="415">
                  <c:v>44029</c:v>
                </c:pt>
                <c:pt idx="416">
                  <c:v>44030</c:v>
                </c:pt>
                <c:pt idx="417">
                  <c:v>44031</c:v>
                </c:pt>
                <c:pt idx="418">
                  <c:v>44032</c:v>
                </c:pt>
                <c:pt idx="419">
                  <c:v>44033</c:v>
                </c:pt>
                <c:pt idx="420">
                  <c:v>44034</c:v>
                </c:pt>
                <c:pt idx="421">
                  <c:v>44035</c:v>
                </c:pt>
                <c:pt idx="422">
                  <c:v>44036</c:v>
                </c:pt>
                <c:pt idx="423">
                  <c:v>44037</c:v>
                </c:pt>
                <c:pt idx="424">
                  <c:v>44038</c:v>
                </c:pt>
                <c:pt idx="425">
                  <c:v>44039</c:v>
                </c:pt>
                <c:pt idx="426">
                  <c:v>44040</c:v>
                </c:pt>
                <c:pt idx="427">
                  <c:v>44041</c:v>
                </c:pt>
                <c:pt idx="428">
                  <c:v>44042</c:v>
                </c:pt>
                <c:pt idx="429">
                  <c:v>44043</c:v>
                </c:pt>
                <c:pt idx="430">
                  <c:v>44044</c:v>
                </c:pt>
                <c:pt idx="431">
                  <c:v>44045</c:v>
                </c:pt>
                <c:pt idx="432">
                  <c:v>44046</c:v>
                </c:pt>
                <c:pt idx="433">
                  <c:v>44047</c:v>
                </c:pt>
                <c:pt idx="434">
                  <c:v>44048</c:v>
                </c:pt>
                <c:pt idx="435">
                  <c:v>44049</c:v>
                </c:pt>
                <c:pt idx="436">
                  <c:v>44050</c:v>
                </c:pt>
                <c:pt idx="437">
                  <c:v>44051</c:v>
                </c:pt>
                <c:pt idx="438">
                  <c:v>44052</c:v>
                </c:pt>
                <c:pt idx="439">
                  <c:v>44053</c:v>
                </c:pt>
                <c:pt idx="440">
                  <c:v>44054</c:v>
                </c:pt>
                <c:pt idx="441">
                  <c:v>44055</c:v>
                </c:pt>
                <c:pt idx="442">
                  <c:v>44056</c:v>
                </c:pt>
                <c:pt idx="443">
                  <c:v>44057</c:v>
                </c:pt>
                <c:pt idx="444">
                  <c:v>44058</c:v>
                </c:pt>
                <c:pt idx="445">
                  <c:v>44059</c:v>
                </c:pt>
                <c:pt idx="446">
                  <c:v>44060</c:v>
                </c:pt>
                <c:pt idx="447">
                  <c:v>44061</c:v>
                </c:pt>
                <c:pt idx="448">
                  <c:v>44062</c:v>
                </c:pt>
                <c:pt idx="449">
                  <c:v>44063</c:v>
                </c:pt>
                <c:pt idx="450">
                  <c:v>44064</c:v>
                </c:pt>
                <c:pt idx="451">
                  <c:v>44065</c:v>
                </c:pt>
                <c:pt idx="452">
                  <c:v>44066</c:v>
                </c:pt>
                <c:pt idx="453">
                  <c:v>44067</c:v>
                </c:pt>
                <c:pt idx="454">
                  <c:v>44068</c:v>
                </c:pt>
                <c:pt idx="455">
                  <c:v>44069</c:v>
                </c:pt>
                <c:pt idx="456">
                  <c:v>44070</c:v>
                </c:pt>
                <c:pt idx="457">
                  <c:v>44071</c:v>
                </c:pt>
                <c:pt idx="458">
                  <c:v>44072</c:v>
                </c:pt>
                <c:pt idx="459">
                  <c:v>44073</c:v>
                </c:pt>
                <c:pt idx="460">
                  <c:v>44074</c:v>
                </c:pt>
                <c:pt idx="461">
                  <c:v>44075</c:v>
                </c:pt>
                <c:pt idx="462">
                  <c:v>44076</c:v>
                </c:pt>
                <c:pt idx="463">
                  <c:v>44077</c:v>
                </c:pt>
                <c:pt idx="464">
                  <c:v>44078</c:v>
                </c:pt>
                <c:pt idx="465">
                  <c:v>44079</c:v>
                </c:pt>
                <c:pt idx="466">
                  <c:v>44080</c:v>
                </c:pt>
                <c:pt idx="467">
                  <c:v>44081</c:v>
                </c:pt>
                <c:pt idx="468">
                  <c:v>44082</c:v>
                </c:pt>
                <c:pt idx="469">
                  <c:v>44083</c:v>
                </c:pt>
                <c:pt idx="470">
                  <c:v>44084</c:v>
                </c:pt>
                <c:pt idx="471">
                  <c:v>44085</c:v>
                </c:pt>
                <c:pt idx="472">
                  <c:v>44086</c:v>
                </c:pt>
                <c:pt idx="473">
                  <c:v>44087</c:v>
                </c:pt>
                <c:pt idx="474">
                  <c:v>44088</c:v>
                </c:pt>
                <c:pt idx="475">
                  <c:v>44089</c:v>
                </c:pt>
                <c:pt idx="476">
                  <c:v>44090</c:v>
                </c:pt>
                <c:pt idx="477">
                  <c:v>44091</c:v>
                </c:pt>
                <c:pt idx="478">
                  <c:v>44092</c:v>
                </c:pt>
                <c:pt idx="479">
                  <c:v>44093</c:v>
                </c:pt>
                <c:pt idx="480">
                  <c:v>44094</c:v>
                </c:pt>
                <c:pt idx="481">
                  <c:v>44095</c:v>
                </c:pt>
                <c:pt idx="482">
                  <c:v>44096</c:v>
                </c:pt>
                <c:pt idx="483">
                  <c:v>44097</c:v>
                </c:pt>
                <c:pt idx="484">
                  <c:v>44098</c:v>
                </c:pt>
                <c:pt idx="485">
                  <c:v>44099</c:v>
                </c:pt>
                <c:pt idx="486">
                  <c:v>44100</c:v>
                </c:pt>
                <c:pt idx="487">
                  <c:v>44101</c:v>
                </c:pt>
                <c:pt idx="488">
                  <c:v>44102</c:v>
                </c:pt>
                <c:pt idx="489">
                  <c:v>44103</c:v>
                </c:pt>
                <c:pt idx="490">
                  <c:v>44104</c:v>
                </c:pt>
                <c:pt idx="491">
                  <c:v>44105</c:v>
                </c:pt>
                <c:pt idx="492">
                  <c:v>44106</c:v>
                </c:pt>
                <c:pt idx="493">
                  <c:v>44107</c:v>
                </c:pt>
                <c:pt idx="494">
                  <c:v>44108</c:v>
                </c:pt>
                <c:pt idx="495">
                  <c:v>44109</c:v>
                </c:pt>
                <c:pt idx="496">
                  <c:v>44110</c:v>
                </c:pt>
                <c:pt idx="497">
                  <c:v>44111</c:v>
                </c:pt>
                <c:pt idx="498">
                  <c:v>44112</c:v>
                </c:pt>
                <c:pt idx="499">
                  <c:v>44113</c:v>
                </c:pt>
                <c:pt idx="500">
                  <c:v>44114</c:v>
                </c:pt>
                <c:pt idx="501">
                  <c:v>44115</c:v>
                </c:pt>
                <c:pt idx="502">
                  <c:v>44116</c:v>
                </c:pt>
                <c:pt idx="503">
                  <c:v>44117</c:v>
                </c:pt>
                <c:pt idx="504">
                  <c:v>44118</c:v>
                </c:pt>
                <c:pt idx="505">
                  <c:v>44119</c:v>
                </c:pt>
                <c:pt idx="506">
                  <c:v>44120</c:v>
                </c:pt>
                <c:pt idx="507">
                  <c:v>44121</c:v>
                </c:pt>
                <c:pt idx="508">
                  <c:v>44122</c:v>
                </c:pt>
                <c:pt idx="509">
                  <c:v>44123</c:v>
                </c:pt>
                <c:pt idx="510">
                  <c:v>44124</c:v>
                </c:pt>
                <c:pt idx="511">
                  <c:v>44125</c:v>
                </c:pt>
                <c:pt idx="512">
                  <c:v>44126</c:v>
                </c:pt>
                <c:pt idx="513">
                  <c:v>44127</c:v>
                </c:pt>
                <c:pt idx="514">
                  <c:v>44128</c:v>
                </c:pt>
                <c:pt idx="515">
                  <c:v>44129</c:v>
                </c:pt>
                <c:pt idx="516">
                  <c:v>44130</c:v>
                </c:pt>
                <c:pt idx="517">
                  <c:v>44131</c:v>
                </c:pt>
                <c:pt idx="518">
                  <c:v>44132</c:v>
                </c:pt>
                <c:pt idx="519">
                  <c:v>44133</c:v>
                </c:pt>
                <c:pt idx="520">
                  <c:v>44134</c:v>
                </c:pt>
                <c:pt idx="521">
                  <c:v>44135</c:v>
                </c:pt>
                <c:pt idx="522">
                  <c:v>44136</c:v>
                </c:pt>
                <c:pt idx="523">
                  <c:v>44137</c:v>
                </c:pt>
                <c:pt idx="524">
                  <c:v>44138</c:v>
                </c:pt>
                <c:pt idx="525">
                  <c:v>44139</c:v>
                </c:pt>
                <c:pt idx="526">
                  <c:v>44140</c:v>
                </c:pt>
                <c:pt idx="527">
                  <c:v>44141</c:v>
                </c:pt>
                <c:pt idx="528">
                  <c:v>44142</c:v>
                </c:pt>
                <c:pt idx="529">
                  <c:v>44143</c:v>
                </c:pt>
                <c:pt idx="530">
                  <c:v>44144</c:v>
                </c:pt>
                <c:pt idx="531">
                  <c:v>44145</c:v>
                </c:pt>
                <c:pt idx="532">
                  <c:v>44146</c:v>
                </c:pt>
                <c:pt idx="533">
                  <c:v>44147</c:v>
                </c:pt>
                <c:pt idx="534">
                  <c:v>44148</c:v>
                </c:pt>
                <c:pt idx="535">
                  <c:v>44149</c:v>
                </c:pt>
                <c:pt idx="536">
                  <c:v>44150</c:v>
                </c:pt>
                <c:pt idx="537">
                  <c:v>44151</c:v>
                </c:pt>
                <c:pt idx="538">
                  <c:v>44152</c:v>
                </c:pt>
                <c:pt idx="539">
                  <c:v>44153</c:v>
                </c:pt>
                <c:pt idx="540">
                  <c:v>44154</c:v>
                </c:pt>
                <c:pt idx="541">
                  <c:v>44155</c:v>
                </c:pt>
                <c:pt idx="542">
                  <c:v>44156</c:v>
                </c:pt>
                <c:pt idx="543">
                  <c:v>44157</c:v>
                </c:pt>
                <c:pt idx="544">
                  <c:v>44158</c:v>
                </c:pt>
                <c:pt idx="545">
                  <c:v>44159</c:v>
                </c:pt>
                <c:pt idx="546">
                  <c:v>44160</c:v>
                </c:pt>
                <c:pt idx="547">
                  <c:v>44161</c:v>
                </c:pt>
                <c:pt idx="548">
                  <c:v>44162</c:v>
                </c:pt>
                <c:pt idx="549">
                  <c:v>44163</c:v>
                </c:pt>
                <c:pt idx="550">
                  <c:v>44164</c:v>
                </c:pt>
                <c:pt idx="551">
                  <c:v>44165</c:v>
                </c:pt>
                <c:pt idx="552">
                  <c:v>44166</c:v>
                </c:pt>
                <c:pt idx="553">
                  <c:v>44167</c:v>
                </c:pt>
                <c:pt idx="554">
                  <c:v>44168</c:v>
                </c:pt>
                <c:pt idx="555">
                  <c:v>44169</c:v>
                </c:pt>
                <c:pt idx="556">
                  <c:v>44170</c:v>
                </c:pt>
                <c:pt idx="557">
                  <c:v>44171</c:v>
                </c:pt>
                <c:pt idx="558">
                  <c:v>44172</c:v>
                </c:pt>
                <c:pt idx="559">
                  <c:v>44173</c:v>
                </c:pt>
                <c:pt idx="560">
                  <c:v>44174</c:v>
                </c:pt>
                <c:pt idx="561">
                  <c:v>44175</c:v>
                </c:pt>
                <c:pt idx="562">
                  <c:v>44176</c:v>
                </c:pt>
                <c:pt idx="563">
                  <c:v>44177</c:v>
                </c:pt>
                <c:pt idx="564">
                  <c:v>44178</c:v>
                </c:pt>
                <c:pt idx="565">
                  <c:v>44179</c:v>
                </c:pt>
                <c:pt idx="566">
                  <c:v>44180</c:v>
                </c:pt>
                <c:pt idx="567">
                  <c:v>44181</c:v>
                </c:pt>
                <c:pt idx="568">
                  <c:v>44182</c:v>
                </c:pt>
                <c:pt idx="569">
                  <c:v>44183</c:v>
                </c:pt>
                <c:pt idx="570">
                  <c:v>44184</c:v>
                </c:pt>
                <c:pt idx="571">
                  <c:v>44185</c:v>
                </c:pt>
                <c:pt idx="572">
                  <c:v>44186</c:v>
                </c:pt>
                <c:pt idx="573">
                  <c:v>44187</c:v>
                </c:pt>
                <c:pt idx="574">
                  <c:v>44188</c:v>
                </c:pt>
                <c:pt idx="575">
                  <c:v>44189</c:v>
                </c:pt>
                <c:pt idx="576">
                  <c:v>44190</c:v>
                </c:pt>
                <c:pt idx="577">
                  <c:v>44191</c:v>
                </c:pt>
                <c:pt idx="578">
                  <c:v>44192</c:v>
                </c:pt>
                <c:pt idx="579">
                  <c:v>44193</c:v>
                </c:pt>
                <c:pt idx="580">
                  <c:v>44194</c:v>
                </c:pt>
                <c:pt idx="581">
                  <c:v>44195</c:v>
                </c:pt>
                <c:pt idx="582">
                  <c:v>44196</c:v>
                </c:pt>
                <c:pt idx="583">
                  <c:v>44197</c:v>
                </c:pt>
                <c:pt idx="584">
                  <c:v>44198</c:v>
                </c:pt>
                <c:pt idx="585">
                  <c:v>44199</c:v>
                </c:pt>
                <c:pt idx="586">
                  <c:v>44200</c:v>
                </c:pt>
                <c:pt idx="587">
                  <c:v>44201</c:v>
                </c:pt>
                <c:pt idx="588">
                  <c:v>44202</c:v>
                </c:pt>
                <c:pt idx="589">
                  <c:v>44203</c:v>
                </c:pt>
                <c:pt idx="590">
                  <c:v>44204</c:v>
                </c:pt>
                <c:pt idx="591">
                  <c:v>44205</c:v>
                </c:pt>
                <c:pt idx="592">
                  <c:v>44206</c:v>
                </c:pt>
                <c:pt idx="593">
                  <c:v>44207</c:v>
                </c:pt>
                <c:pt idx="594">
                  <c:v>44208</c:v>
                </c:pt>
                <c:pt idx="595">
                  <c:v>44209</c:v>
                </c:pt>
                <c:pt idx="596">
                  <c:v>44210</c:v>
                </c:pt>
                <c:pt idx="597">
                  <c:v>44211</c:v>
                </c:pt>
                <c:pt idx="598">
                  <c:v>44212</c:v>
                </c:pt>
                <c:pt idx="599">
                  <c:v>44213</c:v>
                </c:pt>
                <c:pt idx="600">
                  <c:v>44214</c:v>
                </c:pt>
                <c:pt idx="601">
                  <c:v>44215</c:v>
                </c:pt>
                <c:pt idx="602">
                  <c:v>44216</c:v>
                </c:pt>
                <c:pt idx="603">
                  <c:v>44217</c:v>
                </c:pt>
                <c:pt idx="604">
                  <c:v>44218</c:v>
                </c:pt>
                <c:pt idx="605">
                  <c:v>44219</c:v>
                </c:pt>
                <c:pt idx="606">
                  <c:v>44220</c:v>
                </c:pt>
                <c:pt idx="607">
                  <c:v>44221</c:v>
                </c:pt>
                <c:pt idx="608">
                  <c:v>44222</c:v>
                </c:pt>
                <c:pt idx="609">
                  <c:v>44223</c:v>
                </c:pt>
                <c:pt idx="610">
                  <c:v>44224</c:v>
                </c:pt>
                <c:pt idx="611">
                  <c:v>44225</c:v>
                </c:pt>
                <c:pt idx="612">
                  <c:v>44226</c:v>
                </c:pt>
                <c:pt idx="613">
                  <c:v>44227</c:v>
                </c:pt>
                <c:pt idx="614">
                  <c:v>44228</c:v>
                </c:pt>
                <c:pt idx="615">
                  <c:v>44229</c:v>
                </c:pt>
                <c:pt idx="616">
                  <c:v>44230</c:v>
                </c:pt>
                <c:pt idx="617">
                  <c:v>44231</c:v>
                </c:pt>
                <c:pt idx="618">
                  <c:v>44232</c:v>
                </c:pt>
                <c:pt idx="619">
                  <c:v>44233</c:v>
                </c:pt>
                <c:pt idx="620">
                  <c:v>44234</c:v>
                </c:pt>
                <c:pt idx="621">
                  <c:v>44235</c:v>
                </c:pt>
                <c:pt idx="622">
                  <c:v>44236</c:v>
                </c:pt>
                <c:pt idx="623">
                  <c:v>44237</c:v>
                </c:pt>
                <c:pt idx="624">
                  <c:v>44238</c:v>
                </c:pt>
                <c:pt idx="625">
                  <c:v>44239</c:v>
                </c:pt>
                <c:pt idx="626">
                  <c:v>44240</c:v>
                </c:pt>
                <c:pt idx="627">
                  <c:v>44241</c:v>
                </c:pt>
                <c:pt idx="628">
                  <c:v>44242</c:v>
                </c:pt>
                <c:pt idx="629">
                  <c:v>44243</c:v>
                </c:pt>
                <c:pt idx="630">
                  <c:v>44244</c:v>
                </c:pt>
                <c:pt idx="631">
                  <c:v>44245</c:v>
                </c:pt>
                <c:pt idx="632">
                  <c:v>44246</c:v>
                </c:pt>
                <c:pt idx="633">
                  <c:v>44247</c:v>
                </c:pt>
                <c:pt idx="634">
                  <c:v>44248</c:v>
                </c:pt>
                <c:pt idx="635">
                  <c:v>44249</c:v>
                </c:pt>
                <c:pt idx="636">
                  <c:v>44250</c:v>
                </c:pt>
                <c:pt idx="637">
                  <c:v>44251</c:v>
                </c:pt>
                <c:pt idx="638">
                  <c:v>44252</c:v>
                </c:pt>
                <c:pt idx="639">
                  <c:v>44253</c:v>
                </c:pt>
                <c:pt idx="640">
                  <c:v>44254</c:v>
                </c:pt>
                <c:pt idx="641">
                  <c:v>44255</c:v>
                </c:pt>
                <c:pt idx="642">
                  <c:v>44256</c:v>
                </c:pt>
                <c:pt idx="643">
                  <c:v>44257</c:v>
                </c:pt>
                <c:pt idx="644">
                  <c:v>44258</c:v>
                </c:pt>
                <c:pt idx="645">
                  <c:v>44259</c:v>
                </c:pt>
                <c:pt idx="646">
                  <c:v>44260</c:v>
                </c:pt>
                <c:pt idx="647">
                  <c:v>44261</c:v>
                </c:pt>
                <c:pt idx="648">
                  <c:v>44262</c:v>
                </c:pt>
                <c:pt idx="649">
                  <c:v>44263</c:v>
                </c:pt>
                <c:pt idx="650">
                  <c:v>44264</c:v>
                </c:pt>
                <c:pt idx="651">
                  <c:v>44265</c:v>
                </c:pt>
                <c:pt idx="652">
                  <c:v>44266</c:v>
                </c:pt>
                <c:pt idx="653">
                  <c:v>44267</c:v>
                </c:pt>
                <c:pt idx="654">
                  <c:v>44268</c:v>
                </c:pt>
                <c:pt idx="655">
                  <c:v>44269</c:v>
                </c:pt>
                <c:pt idx="656">
                  <c:v>44270</c:v>
                </c:pt>
                <c:pt idx="657">
                  <c:v>44271</c:v>
                </c:pt>
                <c:pt idx="658">
                  <c:v>44272</c:v>
                </c:pt>
                <c:pt idx="659">
                  <c:v>44273</c:v>
                </c:pt>
                <c:pt idx="660">
                  <c:v>44274</c:v>
                </c:pt>
                <c:pt idx="661">
                  <c:v>44275</c:v>
                </c:pt>
                <c:pt idx="662">
                  <c:v>44276</c:v>
                </c:pt>
                <c:pt idx="663">
                  <c:v>44277</c:v>
                </c:pt>
                <c:pt idx="664">
                  <c:v>44278</c:v>
                </c:pt>
                <c:pt idx="665">
                  <c:v>44279</c:v>
                </c:pt>
                <c:pt idx="666">
                  <c:v>44280</c:v>
                </c:pt>
                <c:pt idx="667">
                  <c:v>44281</c:v>
                </c:pt>
                <c:pt idx="668">
                  <c:v>44282</c:v>
                </c:pt>
                <c:pt idx="669">
                  <c:v>44283</c:v>
                </c:pt>
                <c:pt idx="670">
                  <c:v>44284</c:v>
                </c:pt>
                <c:pt idx="671">
                  <c:v>44285</c:v>
                </c:pt>
                <c:pt idx="672">
                  <c:v>44286</c:v>
                </c:pt>
                <c:pt idx="673">
                  <c:v>44287</c:v>
                </c:pt>
                <c:pt idx="674">
                  <c:v>44288</c:v>
                </c:pt>
                <c:pt idx="675">
                  <c:v>44289</c:v>
                </c:pt>
                <c:pt idx="676">
                  <c:v>44290</c:v>
                </c:pt>
                <c:pt idx="677">
                  <c:v>44291</c:v>
                </c:pt>
                <c:pt idx="678">
                  <c:v>44292</c:v>
                </c:pt>
                <c:pt idx="679">
                  <c:v>44293</c:v>
                </c:pt>
                <c:pt idx="680">
                  <c:v>44294</c:v>
                </c:pt>
                <c:pt idx="681">
                  <c:v>44295</c:v>
                </c:pt>
                <c:pt idx="682">
                  <c:v>44296</c:v>
                </c:pt>
                <c:pt idx="683">
                  <c:v>44297</c:v>
                </c:pt>
                <c:pt idx="684">
                  <c:v>44298</c:v>
                </c:pt>
                <c:pt idx="685">
                  <c:v>44299</c:v>
                </c:pt>
                <c:pt idx="686">
                  <c:v>44300</c:v>
                </c:pt>
                <c:pt idx="687">
                  <c:v>44301</c:v>
                </c:pt>
                <c:pt idx="688">
                  <c:v>44302</c:v>
                </c:pt>
                <c:pt idx="689">
                  <c:v>44303</c:v>
                </c:pt>
                <c:pt idx="690">
                  <c:v>44304</c:v>
                </c:pt>
                <c:pt idx="691">
                  <c:v>44305</c:v>
                </c:pt>
                <c:pt idx="692">
                  <c:v>44306</c:v>
                </c:pt>
                <c:pt idx="693">
                  <c:v>44307</c:v>
                </c:pt>
                <c:pt idx="694">
                  <c:v>44308</c:v>
                </c:pt>
                <c:pt idx="695">
                  <c:v>44309</c:v>
                </c:pt>
                <c:pt idx="696">
                  <c:v>44310</c:v>
                </c:pt>
                <c:pt idx="697">
                  <c:v>44311</c:v>
                </c:pt>
                <c:pt idx="698">
                  <c:v>44312</c:v>
                </c:pt>
                <c:pt idx="699">
                  <c:v>44313</c:v>
                </c:pt>
                <c:pt idx="700">
                  <c:v>44314</c:v>
                </c:pt>
                <c:pt idx="701">
                  <c:v>44315</c:v>
                </c:pt>
                <c:pt idx="702">
                  <c:v>44316</c:v>
                </c:pt>
                <c:pt idx="703">
                  <c:v>44317</c:v>
                </c:pt>
                <c:pt idx="704">
                  <c:v>44318</c:v>
                </c:pt>
                <c:pt idx="705">
                  <c:v>44319</c:v>
                </c:pt>
                <c:pt idx="706">
                  <c:v>44320</c:v>
                </c:pt>
                <c:pt idx="707">
                  <c:v>44321</c:v>
                </c:pt>
                <c:pt idx="708">
                  <c:v>44322</c:v>
                </c:pt>
                <c:pt idx="709">
                  <c:v>44323</c:v>
                </c:pt>
                <c:pt idx="710">
                  <c:v>44324</c:v>
                </c:pt>
                <c:pt idx="711">
                  <c:v>44325</c:v>
                </c:pt>
                <c:pt idx="712">
                  <c:v>44326</c:v>
                </c:pt>
                <c:pt idx="713">
                  <c:v>44327</c:v>
                </c:pt>
                <c:pt idx="714">
                  <c:v>44328</c:v>
                </c:pt>
                <c:pt idx="715">
                  <c:v>44329</c:v>
                </c:pt>
                <c:pt idx="716">
                  <c:v>44330</c:v>
                </c:pt>
                <c:pt idx="717">
                  <c:v>44331</c:v>
                </c:pt>
                <c:pt idx="718">
                  <c:v>44332</c:v>
                </c:pt>
                <c:pt idx="719">
                  <c:v>44333</c:v>
                </c:pt>
                <c:pt idx="720">
                  <c:v>44334</c:v>
                </c:pt>
                <c:pt idx="721">
                  <c:v>44335</c:v>
                </c:pt>
                <c:pt idx="722">
                  <c:v>44336</c:v>
                </c:pt>
                <c:pt idx="723">
                  <c:v>44337</c:v>
                </c:pt>
                <c:pt idx="724">
                  <c:v>44338</c:v>
                </c:pt>
                <c:pt idx="725">
                  <c:v>44339</c:v>
                </c:pt>
                <c:pt idx="726">
                  <c:v>44340</c:v>
                </c:pt>
                <c:pt idx="727">
                  <c:v>44341</c:v>
                </c:pt>
                <c:pt idx="728">
                  <c:v>44342</c:v>
                </c:pt>
                <c:pt idx="729">
                  <c:v>44343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-0.17899999999999999</c:v>
                </c:pt>
                <c:pt idx="1">
                  <c:v>-0.17499999999999999</c:v>
                </c:pt>
                <c:pt idx="2">
                  <c:v>-0.20200000000000001</c:v>
                </c:pt>
                <c:pt idx="3">
                  <c:v>-0.20200000000000001</c:v>
                </c:pt>
                <c:pt idx="4">
                  <c:v>-0.20200000000000001</c:v>
                </c:pt>
                <c:pt idx="5">
                  <c:v>-0.20100000000000001</c:v>
                </c:pt>
                <c:pt idx="6">
                  <c:v>-0.20599999999999999</c:v>
                </c:pt>
                <c:pt idx="7">
                  <c:v>-0.22600000000000001</c:v>
                </c:pt>
                <c:pt idx="8">
                  <c:v>-0.23899999999999999</c:v>
                </c:pt>
                <c:pt idx="9">
                  <c:v>-0.25700000000000001</c:v>
                </c:pt>
                <c:pt idx="10">
                  <c:v>-0.25700000000000001</c:v>
                </c:pt>
                <c:pt idx="11">
                  <c:v>-0.25700000000000001</c:v>
                </c:pt>
                <c:pt idx="12">
                  <c:v>-0.219</c:v>
                </c:pt>
                <c:pt idx="13">
                  <c:v>-0.23200000000000001</c:v>
                </c:pt>
                <c:pt idx="14">
                  <c:v>-0.23599999999999999</c:v>
                </c:pt>
                <c:pt idx="15">
                  <c:v>-0.24099999999999999</c:v>
                </c:pt>
                <c:pt idx="16">
                  <c:v>-0.255</c:v>
                </c:pt>
                <c:pt idx="17">
                  <c:v>-0.255</c:v>
                </c:pt>
                <c:pt idx="18">
                  <c:v>-0.255</c:v>
                </c:pt>
                <c:pt idx="19">
                  <c:v>-0.24399999999999999</c:v>
                </c:pt>
                <c:pt idx="20">
                  <c:v>-0.32</c:v>
                </c:pt>
                <c:pt idx="21">
                  <c:v>-0.28799999999999998</c:v>
                </c:pt>
                <c:pt idx="22">
                  <c:v>-0.318</c:v>
                </c:pt>
                <c:pt idx="23">
                  <c:v>-0.28499999999999998</c:v>
                </c:pt>
                <c:pt idx="24">
                  <c:v>-0.28499999999999998</c:v>
                </c:pt>
                <c:pt idx="25">
                  <c:v>-0.28499999999999998</c:v>
                </c:pt>
                <c:pt idx="26">
                  <c:v>-0.307</c:v>
                </c:pt>
                <c:pt idx="27">
                  <c:v>-0.33100000000000002</c:v>
                </c:pt>
                <c:pt idx="28">
                  <c:v>-0.30299999999999999</c:v>
                </c:pt>
                <c:pt idx="29">
                  <c:v>-0.32</c:v>
                </c:pt>
                <c:pt idx="30">
                  <c:v>-0.32700000000000001</c:v>
                </c:pt>
                <c:pt idx="31">
                  <c:v>-0.32700000000000001</c:v>
                </c:pt>
                <c:pt idx="32">
                  <c:v>-0.32700000000000001</c:v>
                </c:pt>
                <c:pt idx="33">
                  <c:v>-0.35699999999999998</c:v>
                </c:pt>
                <c:pt idx="34">
                  <c:v>-0.36699999999999999</c:v>
                </c:pt>
                <c:pt idx="35">
                  <c:v>-0.38500000000000001</c:v>
                </c:pt>
                <c:pt idx="36">
                  <c:v>-0.39900000000000002</c:v>
                </c:pt>
                <c:pt idx="37">
                  <c:v>-0.36299999999999999</c:v>
                </c:pt>
                <c:pt idx="38">
                  <c:v>-0.36299999999999999</c:v>
                </c:pt>
                <c:pt idx="39">
                  <c:v>-0.36299999999999999</c:v>
                </c:pt>
                <c:pt idx="40">
                  <c:v>-0.36599999999999999</c:v>
                </c:pt>
                <c:pt idx="41">
                  <c:v>-0.35399999999999998</c:v>
                </c:pt>
                <c:pt idx="42">
                  <c:v>-0.307</c:v>
                </c:pt>
                <c:pt idx="43">
                  <c:v>-0.22500000000000001</c:v>
                </c:pt>
                <c:pt idx="44">
                  <c:v>-0.21</c:v>
                </c:pt>
                <c:pt idx="45">
                  <c:v>-0.21</c:v>
                </c:pt>
                <c:pt idx="46">
                  <c:v>-0.21</c:v>
                </c:pt>
                <c:pt idx="47">
                  <c:v>-0.251</c:v>
                </c:pt>
                <c:pt idx="48">
                  <c:v>-0.24399999999999999</c:v>
                </c:pt>
                <c:pt idx="49">
                  <c:v>-0.28999999999999998</c:v>
                </c:pt>
                <c:pt idx="50">
                  <c:v>-0.31</c:v>
                </c:pt>
                <c:pt idx="51">
                  <c:v>-0.32400000000000001</c:v>
                </c:pt>
                <c:pt idx="52">
                  <c:v>-0.32400000000000001</c:v>
                </c:pt>
                <c:pt idx="53">
                  <c:v>-0.32400000000000001</c:v>
                </c:pt>
                <c:pt idx="54">
                  <c:v>-0.34599999999999997</c:v>
                </c:pt>
                <c:pt idx="55">
                  <c:v>-0.35499999999999998</c:v>
                </c:pt>
                <c:pt idx="56">
                  <c:v>-0.378</c:v>
                </c:pt>
                <c:pt idx="57">
                  <c:v>-0.36299999999999999</c:v>
                </c:pt>
                <c:pt idx="58">
                  <c:v>-0.376</c:v>
                </c:pt>
                <c:pt idx="59">
                  <c:v>-0.376</c:v>
                </c:pt>
                <c:pt idx="60">
                  <c:v>-0.376</c:v>
                </c:pt>
                <c:pt idx="61">
                  <c:v>-0.39100000000000001</c:v>
                </c:pt>
                <c:pt idx="62">
                  <c:v>-0.39900000000000002</c:v>
                </c:pt>
                <c:pt idx="63">
                  <c:v>-0.44</c:v>
                </c:pt>
                <c:pt idx="64">
                  <c:v>-0.45</c:v>
                </c:pt>
                <c:pt idx="65">
                  <c:v>-0.495</c:v>
                </c:pt>
                <c:pt idx="66">
                  <c:v>-0.495</c:v>
                </c:pt>
                <c:pt idx="67">
                  <c:v>-0.495</c:v>
                </c:pt>
                <c:pt idx="68">
                  <c:v>-0.51600000000000001</c:v>
                </c:pt>
                <c:pt idx="69">
                  <c:v>-0.53600000000000003</c:v>
                </c:pt>
                <c:pt idx="70">
                  <c:v>-0.58099999999999996</c:v>
                </c:pt>
                <c:pt idx="71">
                  <c:v>-0.56000000000000005</c:v>
                </c:pt>
                <c:pt idx="72">
                  <c:v>-0.57599999999999996</c:v>
                </c:pt>
                <c:pt idx="73">
                  <c:v>-0.57599999999999996</c:v>
                </c:pt>
                <c:pt idx="74">
                  <c:v>-0.57599999999999996</c:v>
                </c:pt>
                <c:pt idx="75">
                  <c:v>-0.59199999999999997</c:v>
                </c:pt>
                <c:pt idx="76">
                  <c:v>-0.60899999999999999</c:v>
                </c:pt>
                <c:pt idx="77">
                  <c:v>-0.65</c:v>
                </c:pt>
                <c:pt idx="78">
                  <c:v>-0.71299999999999997</c:v>
                </c:pt>
                <c:pt idx="79">
                  <c:v>-0.68500000000000005</c:v>
                </c:pt>
                <c:pt idx="80">
                  <c:v>-0.68500000000000005</c:v>
                </c:pt>
                <c:pt idx="81">
                  <c:v>-0.68500000000000005</c:v>
                </c:pt>
                <c:pt idx="82">
                  <c:v>-0.64800000000000002</c:v>
                </c:pt>
                <c:pt idx="83">
                  <c:v>-0.69</c:v>
                </c:pt>
                <c:pt idx="84">
                  <c:v>-0.67</c:v>
                </c:pt>
                <c:pt idx="85">
                  <c:v>-0.64400000000000002</c:v>
                </c:pt>
                <c:pt idx="86">
                  <c:v>-0.67500000000000004</c:v>
                </c:pt>
                <c:pt idx="87">
                  <c:v>-0.67500000000000004</c:v>
                </c:pt>
                <c:pt idx="88">
                  <c:v>-0.67500000000000004</c:v>
                </c:pt>
                <c:pt idx="89">
                  <c:v>-0.66600000000000004</c:v>
                </c:pt>
                <c:pt idx="90">
                  <c:v>-0.69299999999999995</c:v>
                </c:pt>
                <c:pt idx="91">
                  <c:v>-0.71399999999999997</c:v>
                </c:pt>
                <c:pt idx="92">
                  <c:v>-0.69199999999999995</c:v>
                </c:pt>
                <c:pt idx="93">
                  <c:v>-0.7</c:v>
                </c:pt>
                <c:pt idx="94">
                  <c:v>-0.7</c:v>
                </c:pt>
                <c:pt idx="95">
                  <c:v>-0.7</c:v>
                </c:pt>
                <c:pt idx="96">
                  <c:v>-0.70199999999999996</c:v>
                </c:pt>
                <c:pt idx="97">
                  <c:v>-0.70599999999999996</c:v>
                </c:pt>
                <c:pt idx="98">
                  <c:v>-0.67400000000000004</c:v>
                </c:pt>
                <c:pt idx="99">
                  <c:v>-0.59399999999999997</c:v>
                </c:pt>
                <c:pt idx="100">
                  <c:v>-0.63800000000000001</c:v>
                </c:pt>
                <c:pt idx="101">
                  <c:v>-0.63800000000000001</c:v>
                </c:pt>
                <c:pt idx="102">
                  <c:v>-0.63800000000000001</c:v>
                </c:pt>
                <c:pt idx="103">
                  <c:v>-0.58499999999999996</c:v>
                </c:pt>
                <c:pt idx="104">
                  <c:v>-0.54700000000000004</c:v>
                </c:pt>
                <c:pt idx="105">
                  <c:v>-0.56399999999999995</c:v>
                </c:pt>
                <c:pt idx="106">
                  <c:v>-0.51600000000000001</c:v>
                </c:pt>
                <c:pt idx="107">
                  <c:v>-0.44900000000000001</c:v>
                </c:pt>
                <c:pt idx="108">
                  <c:v>-0.44900000000000001</c:v>
                </c:pt>
                <c:pt idx="109">
                  <c:v>-0.44900000000000001</c:v>
                </c:pt>
                <c:pt idx="110">
                  <c:v>-0.48</c:v>
                </c:pt>
                <c:pt idx="111">
                  <c:v>-0.47399999999999998</c:v>
                </c:pt>
                <c:pt idx="112">
                  <c:v>-0.51</c:v>
                </c:pt>
                <c:pt idx="113">
                  <c:v>-0.50700000000000001</c:v>
                </c:pt>
                <c:pt idx="114">
                  <c:v>-0.52100000000000002</c:v>
                </c:pt>
                <c:pt idx="115">
                  <c:v>-0.52100000000000002</c:v>
                </c:pt>
                <c:pt idx="116">
                  <c:v>-0.52100000000000002</c:v>
                </c:pt>
                <c:pt idx="117">
                  <c:v>-0.58099999999999996</c:v>
                </c:pt>
                <c:pt idx="118">
                  <c:v>-0.6</c:v>
                </c:pt>
                <c:pt idx="119">
                  <c:v>-0.57499999999999996</c:v>
                </c:pt>
                <c:pt idx="120">
                  <c:v>-0.58199999999999996</c:v>
                </c:pt>
                <c:pt idx="121">
                  <c:v>-0.57299999999999995</c:v>
                </c:pt>
                <c:pt idx="122">
                  <c:v>-0.57299999999999995</c:v>
                </c:pt>
                <c:pt idx="123">
                  <c:v>-0.57299999999999995</c:v>
                </c:pt>
                <c:pt idx="124">
                  <c:v>-0.57099999999999995</c:v>
                </c:pt>
                <c:pt idx="125">
                  <c:v>-0.56399999999999995</c:v>
                </c:pt>
                <c:pt idx="126">
                  <c:v>-0.54600000000000004</c:v>
                </c:pt>
                <c:pt idx="127">
                  <c:v>-0.59</c:v>
                </c:pt>
                <c:pt idx="128">
                  <c:v>-0.58599999999999997</c:v>
                </c:pt>
                <c:pt idx="129">
                  <c:v>-0.58599999999999997</c:v>
                </c:pt>
                <c:pt idx="130">
                  <c:v>-0.58599999999999997</c:v>
                </c:pt>
                <c:pt idx="131">
                  <c:v>-0.57499999999999996</c:v>
                </c:pt>
                <c:pt idx="132">
                  <c:v>-0.59399999999999997</c:v>
                </c:pt>
                <c:pt idx="133">
                  <c:v>-0.54800000000000004</c:v>
                </c:pt>
                <c:pt idx="134">
                  <c:v>-0.46899999999999997</c:v>
                </c:pt>
                <c:pt idx="135">
                  <c:v>-0.442</c:v>
                </c:pt>
                <c:pt idx="136">
                  <c:v>-0.442</c:v>
                </c:pt>
                <c:pt idx="137">
                  <c:v>-0.442</c:v>
                </c:pt>
                <c:pt idx="138">
                  <c:v>-0.45700000000000002</c:v>
                </c:pt>
                <c:pt idx="139">
                  <c:v>-0.41699999999999998</c:v>
                </c:pt>
                <c:pt idx="140">
                  <c:v>-0.38700000000000001</c:v>
                </c:pt>
                <c:pt idx="141">
                  <c:v>-0.40799999999999997</c:v>
                </c:pt>
                <c:pt idx="142">
                  <c:v>-0.38200000000000001</c:v>
                </c:pt>
                <c:pt idx="143">
                  <c:v>-0.38200000000000001</c:v>
                </c:pt>
                <c:pt idx="144">
                  <c:v>-0.38200000000000001</c:v>
                </c:pt>
                <c:pt idx="145">
                  <c:v>-0.34399999999999997</c:v>
                </c:pt>
                <c:pt idx="146">
                  <c:v>-0.36799999999999999</c:v>
                </c:pt>
                <c:pt idx="147">
                  <c:v>-0.39400000000000002</c:v>
                </c:pt>
                <c:pt idx="148">
                  <c:v>-0.40400000000000003</c:v>
                </c:pt>
                <c:pt idx="149">
                  <c:v>-0.36199999999999999</c:v>
                </c:pt>
                <c:pt idx="150">
                  <c:v>-0.36199999999999999</c:v>
                </c:pt>
                <c:pt idx="151">
                  <c:v>-0.36199999999999999</c:v>
                </c:pt>
                <c:pt idx="152">
                  <c:v>-0.33200000000000002</c:v>
                </c:pt>
                <c:pt idx="153">
                  <c:v>-0.35099999999999998</c:v>
                </c:pt>
                <c:pt idx="154">
                  <c:v>-0.35399999999999998</c:v>
                </c:pt>
                <c:pt idx="155">
                  <c:v>-0.40699999999999997</c:v>
                </c:pt>
                <c:pt idx="156">
                  <c:v>-0.38200000000000001</c:v>
                </c:pt>
                <c:pt idx="157">
                  <c:v>-0.38200000000000001</c:v>
                </c:pt>
                <c:pt idx="158">
                  <c:v>-0.38200000000000001</c:v>
                </c:pt>
                <c:pt idx="159">
                  <c:v>-0.35099999999999998</c:v>
                </c:pt>
                <c:pt idx="160">
                  <c:v>-0.309</c:v>
                </c:pt>
                <c:pt idx="161">
                  <c:v>-0.33300000000000002</c:v>
                </c:pt>
                <c:pt idx="162">
                  <c:v>-0.23300000000000001</c:v>
                </c:pt>
                <c:pt idx="163">
                  <c:v>-0.26300000000000001</c:v>
                </c:pt>
                <c:pt idx="164">
                  <c:v>-0.26300000000000001</c:v>
                </c:pt>
                <c:pt idx="165">
                  <c:v>-0.26300000000000001</c:v>
                </c:pt>
                <c:pt idx="166">
                  <c:v>-0.245</c:v>
                </c:pt>
                <c:pt idx="167">
                  <c:v>-0.252</c:v>
                </c:pt>
                <c:pt idx="168">
                  <c:v>-0.3</c:v>
                </c:pt>
                <c:pt idx="169">
                  <c:v>-0.35099999999999998</c:v>
                </c:pt>
                <c:pt idx="170">
                  <c:v>-0.33400000000000002</c:v>
                </c:pt>
                <c:pt idx="171">
                  <c:v>-0.33400000000000002</c:v>
                </c:pt>
                <c:pt idx="172">
                  <c:v>-0.33400000000000002</c:v>
                </c:pt>
                <c:pt idx="173">
                  <c:v>-0.33600000000000002</c:v>
                </c:pt>
                <c:pt idx="174">
                  <c:v>-0.33900000000000002</c:v>
                </c:pt>
                <c:pt idx="175">
                  <c:v>-0.34699999999999998</c:v>
                </c:pt>
                <c:pt idx="176">
                  <c:v>-0.32500000000000001</c:v>
                </c:pt>
                <c:pt idx="177">
                  <c:v>-0.35899999999999999</c:v>
                </c:pt>
                <c:pt idx="178">
                  <c:v>-0.35899999999999999</c:v>
                </c:pt>
                <c:pt idx="179">
                  <c:v>-0.35899999999999999</c:v>
                </c:pt>
                <c:pt idx="180">
                  <c:v>-0.34899999999999998</c:v>
                </c:pt>
                <c:pt idx="181">
                  <c:v>-0.372</c:v>
                </c:pt>
                <c:pt idx="182">
                  <c:v>-0.372</c:v>
                </c:pt>
                <c:pt idx="183">
                  <c:v>-0.36099999999999999</c:v>
                </c:pt>
                <c:pt idx="184">
                  <c:v>-0.36</c:v>
                </c:pt>
                <c:pt idx="185">
                  <c:v>-0.36</c:v>
                </c:pt>
                <c:pt idx="186">
                  <c:v>-0.36</c:v>
                </c:pt>
                <c:pt idx="187">
                  <c:v>-0.28100000000000003</c:v>
                </c:pt>
                <c:pt idx="188">
                  <c:v>-0.34799999999999998</c:v>
                </c:pt>
                <c:pt idx="189">
                  <c:v>-0.315</c:v>
                </c:pt>
                <c:pt idx="190">
                  <c:v>-0.29399999999999998</c:v>
                </c:pt>
                <c:pt idx="191">
                  <c:v>-0.28599999999999998</c:v>
                </c:pt>
                <c:pt idx="192">
                  <c:v>-0.28599999999999998</c:v>
                </c:pt>
                <c:pt idx="193">
                  <c:v>-0.28599999999999998</c:v>
                </c:pt>
                <c:pt idx="194">
                  <c:v>-0.307</c:v>
                </c:pt>
                <c:pt idx="195">
                  <c:v>-0.29499999999999998</c:v>
                </c:pt>
                <c:pt idx="196">
                  <c:v>-0.32100000000000001</c:v>
                </c:pt>
                <c:pt idx="197">
                  <c:v>-0.26900000000000002</c:v>
                </c:pt>
                <c:pt idx="198">
                  <c:v>-0.28899999999999998</c:v>
                </c:pt>
                <c:pt idx="199">
                  <c:v>-0.28899999999999998</c:v>
                </c:pt>
                <c:pt idx="200">
                  <c:v>-0.28899999999999998</c:v>
                </c:pt>
                <c:pt idx="201">
                  <c:v>-0.27700000000000002</c:v>
                </c:pt>
                <c:pt idx="202">
                  <c:v>-0.29499999999999998</c:v>
                </c:pt>
                <c:pt idx="203">
                  <c:v>-0.249</c:v>
                </c:pt>
                <c:pt idx="204">
                  <c:v>-0.23499999999999999</c:v>
                </c:pt>
                <c:pt idx="205">
                  <c:v>-0.252</c:v>
                </c:pt>
                <c:pt idx="206">
                  <c:v>-0.252</c:v>
                </c:pt>
                <c:pt idx="207">
                  <c:v>-0.252</c:v>
                </c:pt>
                <c:pt idx="208">
                  <c:v>-0.24199999999999999</c:v>
                </c:pt>
                <c:pt idx="209">
                  <c:v>-0.24199999999999999</c:v>
                </c:pt>
                <c:pt idx="210">
                  <c:v>-0.24199999999999999</c:v>
                </c:pt>
                <c:pt idx="211">
                  <c:v>-0.24199999999999999</c:v>
                </c:pt>
                <c:pt idx="212">
                  <c:v>-0.25600000000000001</c:v>
                </c:pt>
                <c:pt idx="213">
                  <c:v>-0.25600000000000001</c:v>
                </c:pt>
                <c:pt idx="214">
                  <c:v>-0.25600000000000001</c:v>
                </c:pt>
                <c:pt idx="215">
                  <c:v>-0.185</c:v>
                </c:pt>
                <c:pt idx="216">
                  <c:v>-0.185</c:v>
                </c:pt>
                <c:pt idx="217">
                  <c:v>-0.186</c:v>
                </c:pt>
                <c:pt idx="218">
                  <c:v>-0.223</c:v>
                </c:pt>
                <c:pt idx="219">
                  <c:v>-0.27800000000000002</c:v>
                </c:pt>
                <c:pt idx="220">
                  <c:v>-0.27800000000000002</c:v>
                </c:pt>
                <c:pt idx="221">
                  <c:v>-0.27800000000000002</c:v>
                </c:pt>
                <c:pt idx="222">
                  <c:v>-0.28699999999999998</c:v>
                </c:pt>
                <c:pt idx="223">
                  <c:v>-0.28499999999999998</c:v>
                </c:pt>
                <c:pt idx="224">
                  <c:v>-0.20699999999999999</c:v>
                </c:pt>
                <c:pt idx="225">
                  <c:v>-0.17899999999999999</c:v>
                </c:pt>
                <c:pt idx="226">
                  <c:v>-0.19900000000000001</c:v>
                </c:pt>
                <c:pt idx="227">
                  <c:v>-0.19900000000000001</c:v>
                </c:pt>
                <c:pt idx="228">
                  <c:v>-0.19900000000000001</c:v>
                </c:pt>
                <c:pt idx="229">
                  <c:v>-0.159</c:v>
                </c:pt>
                <c:pt idx="230">
                  <c:v>-0.17100000000000001</c:v>
                </c:pt>
                <c:pt idx="231">
                  <c:v>-0.2</c:v>
                </c:pt>
                <c:pt idx="232">
                  <c:v>-0.219</c:v>
                </c:pt>
                <c:pt idx="233">
                  <c:v>-0.215</c:v>
                </c:pt>
                <c:pt idx="234">
                  <c:v>-0.215</c:v>
                </c:pt>
                <c:pt idx="235">
                  <c:v>-0.215</c:v>
                </c:pt>
                <c:pt idx="236">
                  <c:v>-0.218</c:v>
                </c:pt>
                <c:pt idx="237">
                  <c:v>-0.248</c:v>
                </c:pt>
                <c:pt idx="238">
                  <c:v>-0.26</c:v>
                </c:pt>
                <c:pt idx="239">
                  <c:v>-0.308</c:v>
                </c:pt>
                <c:pt idx="240">
                  <c:v>-0.33500000000000002</c:v>
                </c:pt>
                <c:pt idx="241">
                  <c:v>-0.33500000000000002</c:v>
                </c:pt>
                <c:pt idx="242">
                  <c:v>-0.33500000000000002</c:v>
                </c:pt>
                <c:pt idx="243">
                  <c:v>-0.38500000000000001</c:v>
                </c:pt>
                <c:pt idx="244">
                  <c:v>-0.34100000000000003</c:v>
                </c:pt>
                <c:pt idx="245">
                  <c:v>-0.377</c:v>
                </c:pt>
                <c:pt idx="246">
                  <c:v>-0.40600000000000003</c:v>
                </c:pt>
                <c:pt idx="247">
                  <c:v>-0.434</c:v>
                </c:pt>
                <c:pt idx="248">
                  <c:v>-0.434</c:v>
                </c:pt>
                <c:pt idx="249">
                  <c:v>-0.434</c:v>
                </c:pt>
                <c:pt idx="250">
                  <c:v>-0.442</c:v>
                </c:pt>
                <c:pt idx="251">
                  <c:v>-0.39900000000000002</c:v>
                </c:pt>
                <c:pt idx="252">
                  <c:v>-0.35899999999999999</c:v>
                </c:pt>
                <c:pt idx="253">
                  <c:v>-0.37</c:v>
                </c:pt>
                <c:pt idx="254">
                  <c:v>-0.38600000000000001</c:v>
                </c:pt>
                <c:pt idx="255">
                  <c:v>-0.38600000000000001</c:v>
                </c:pt>
                <c:pt idx="256">
                  <c:v>-0.38600000000000001</c:v>
                </c:pt>
                <c:pt idx="257">
                  <c:v>-0.41099999999999998</c:v>
                </c:pt>
                <c:pt idx="258">
                  <c:v>-0.39100000000000001</c:v>
                </c:pt>
                <c:pt idx="259">
                  <c:v>-0.378</c:v>
                </c:pt>
                <c:pt idx="260">
                  <c:v>-0.38600000000000001</c:v>
                </c:pt>
                <c:pt idx="261">
                  <c:v>-0.40100000000000002</c:v>
                </c:pt>
                <c:pt idx="262">
                  <c:v>-0.40100000000000002</c:v>
                </c:pt>
                <c:pt idx="263">
                  <c:v>-0.40100000000000002</c:v>
                </c:pt>
                <c:pt idx="264">
                  <c:v>-0.40100000000000002</c:v>
                </c:pt>
                <c:pt idx="265">
                  <c:v>-0.40699999999999997</c:v>
                </c:pt>
                <c:pt idx="266">
                  <c:v>-0.41799999999999998</c:v>
                </c:pt>
                <c:pt idx="267">
                  <c:v>-0.44400000000000001</c:v>
                </c:pt>
                <c:pt idx="268">
                  <c:v>-0.43099999999999999</c:v>
                </c:pt>
                <c:pt idx="269">
                  <c:v>-0.43099999999999999</c:v>
                </c:pt>
                <c:pt idx="270">
                  <c:v>-0.43099999999999999</c:v>
                </c:pt>
                <c:pt idx="271">
                  <c:v>-0.48099999999999998</c:v>
                </c:pt>
                <c:pt idx="272">
                  <c:v>-0.51200000000000001</c:v>
                </c:pt>
                <c:pt idx="273">
                  <c:v>-0.505</c:v>
                </c:pt>
                <c:pt idx="274">
                  <c:v>-0.54300000000000004</c:v>
                </c:pt>
                <c:pt idx="275">
                  <c:v>-0.60699999999999998</c:v>
                </c:pt>
                <c:pt idx="276">
                  <c:v>-0.60699999999999998</c:v>
                </c:pt>
                <c:pt idx="277">
                  <c:v>-0.60699999999999998</c:v>
                </c:pt>
                <c:pt idx="278">
                  <c:v>-0.624</c:v>
                </c:pt>
                <c:pt idx="279">
                  <c:v>-0.625</c:v>
                </c:pt>
                <c:pt idx="280">
                  <c:v>-0.63800000000000001</c:v>
                </c:pt>
                <c:pt idx="281">
                  <c:v>-0.68600000000000005</c:v>
                </c:pt>
                <c:pt idx="282">
                  <c:v>-0.71</c:v>
                </c:pt>
                <c:pt idx="283">
                  <c:v>-0.71</c:v>
                </c:pt>
                <c:pt idx="284">
                  <c:v>-0.71</c:v>
                </c:pt>
                <c:pt idx="285">
                  <c:v>-0.85599999999999998</c:v>
                </c:pt>
                <c:pt idx="286">
                  <c:v>-0.79</c:v>
                </c:pt>
                <c:pt idx="287">
                  <c:v>-0.74199999999999999</c:v>
                </c:pt>
                <c:pt idx="288">
                  <c:v>-0.74099999999999999</c:v>
                </c:pt>
                <c:pt idx="289">
                  <c:v>-0.54400000000000004</c:v>
                </c:pt>
                <c:pt idx="290">
                  <c:v>-0.54400000000000004</c:v>
                </c:pt>
                <c:pt idx="291">
                  <c:v>-0.54400000000000004</c:v>
                </c:pt>
                <c:pt idx="292">
                  <c:v>-0.46100000000000002</c:v>
                </c:pt>
                <c:pt idx="293">
                  <c:v>-0.434</c:v>
                </c:pt>
                <c:pt idx="294">
                  <c:v>-0.23499999999999999</c:v>
                </c:pt>
                <c:pt idx="295">
                  <c:v>-0.193</c:v>
                </c:pt>
                <c:pt idx="296">
                  <c:v>-0.32100000000000001</c:v>
                </c:pt>
                <c:pt idx="297">
                  <c:v>-0.32100000000000001</c:v>
                </c:pt>
                <c:pt idx="298">
                  <c:v>-0.32100000000000001</c:v>
                </c:pt>
                <c:pt idx="299">
                  <c:v>-0.375</c:v>
                </c:pt>
                <c:pt idx="300">
                  <c:v>-0.32200000000000001</c:v>
                </c:pt>
                <c:pt idx="301">
                  <c:v>-0.26200000000000001</c:v>
                </c:pt>
                <c:pt idx="302">
                  <c:v>-0.36099999999999999</c:v>
                </c:pt>
                <c:pt idx="303">
                  <c:v>-0.47399999999999998</c:v>
                </c:pt>
                <c:pt idx="304">
                  <c:v>-0.47399999999999998</c:v>
                </c:pt>
                <c:pt idx="305">
                  <c:v>-0.47399999999999998</c:v>
                </c:pt>
                <c:pt idx="306">
                  <c:v>-0.49</c:v>
                </c:pt>
                <c:pt idx="307">
                  <c:v>-0.47099999999999997</c:v>
                </c:pt>
                <c:pt idx="308">
                  <c:v>-0.45800000000000002</c:v>
                </c:pt>
                <c:pt idx="309">
                  <c:v>-0.433</c:v>
                </c:pt>
                <c:pt idx="310">
                  <c:v>-0.441</c:v>
                </c:pt>
                <c:pt idx="311">
                  <c:v>-0.441</c:v>
                </c:pt>
                <c:pt idx="312">
                  <c:v>-0.441</c:v>
                </c:pt>
                <c:pt idx="313">
                  <c:v>-0.42499999999999999</c:v>
                </c:pt>
                <c:pt idx="314">
                  <c:v>-0.309</c:v>
                </c:pt>
                <c:pt idx="315">
                  <c:v>-0.30599999999999999</c:v>
                </c:pt>
                <c:pt idx="316">
                  <c:v>-0.34699999999999998</c:v>
                </c:pt>
                <c:pt idx="317">
                  <c:v>-0.34699999999999998</c:v>
                </c:pt>
                <c:pt idx="318">
                  <c:v>-0.34699999999999998</c:v>
                </c:pt>
                <c:pt idx="319">
                  <c:v>-0.34699999999999998</c:v>
                </c:pt>
                <c:pt idx="320">
                  <c:v>-0.34699999999999998</c:v>
                </c:pt>
                <c:pt idx="321">
                  <c:v>-0.377</c:v>
                </c:pt>
                <c:pt idx="322">
                  <c:v>-0.46500000000000002</c:v>
                </c:pt>
                <c:pt idx="323">
                  <c:v>-0.47399999999999998</c:v>
                </c:pt>
                <c:pt idx="324">
                  <c:v>-0.47199999999999998</c:v>
                </c:pt>
                <c:pt idx="325">
                  <c:v>-0.47199999999999998</c:v>
                </c:pt>
                <c:pt idx="326">
                  <c:v>-0.47199999999999998</c:v>
                </c:pt>
                <c:pt idx="327">
                  <c:v>-0.44800000000000001</c:v>
                </c:pt>
                <c:pt idx="328">
                  <c:v>-0.47699999999999998</c:v>
                </c:pt>
                <c:pt idx="329">
                  <c:v>-0.40699999999999997</c:v>
                </c:pt>
                <c:pt idx="330">
                  <c:v>-0.42399999999999999</c:v>
                </c:pt>
                <c:pt idx="331">
                  <c:v>-0.47299999999999998</c:v>
                </c:pt>
                <c:pt idx="332">
                  <c:v>-0.47299999999999998</c:v>
                </c:pt>
                <c:pt idx="333">
                  <c:v>-0.47299999999999998</c:v>
                </c:pt>
                <c:pt idx="334">
                  <c:v>-0.45300000000000001</c:v>
                </c:pt>
                <c:pt idx="335">
                  <c:v>-0.46899999999999997</c:v>
                </c:pt>
                <c:pt idx="336">
                  <c:v>-0.495</c:v>
                </c:pt>
                <c:pt idx="337">
                  <c:v>-0.58599999999999997</c:v>
                </c:pt>
                <c:pt idx="338">
                  <c:v>-0.58599999999999997</c:v>
                </c:pt>
                <c:pt idx="339">
                  <c:v>-0.58599999999999997</c:v>
                </c:pt>
                <c:pt idx="340">
                  <c:v>-0.58599999999999997</c:v>
                </c:pt>
                <c:pt idx="341">
                  <c:v>-0.56299999999999994</c:v>
                </c:pt>
                <c:pt idx="342">
                  <c:v>-0.57799999999999996</c:v>
                </c:pt>
                <c:pt idx="343">
                  <c:v>-0.50700000000000001</c:v>
                </c:pt>
                <c:pt idx="344">
                  <c:v>-0.54500000000000004</c:v>
                </c:pt>
                <c:pt idx="345">
                  <c:v>-0.53700000000000003</c:v>
                </c:pt>
                <c:pt idx="346">
                  <c:v>-0.53700000000000003</c:v>
                </c:pt>
                <c:pt idx="347">
                  <c:v>-0.53700000000000003</c:v>
                </c:pt>
                <c:pt idx="348">
                  <c:v>-0.51200000000000001</c:v>
                </c:pt>
                <c:pt idx="349">
                  <c:v>-0.505</c:v>
                </c:pt>
                <c:pt idx="350">
                  <c:v>-0.53</c:v>
                </c:pt>
                <c:pt idx="351">
                  <c:v>-0.54300000000000004</c:v>
                </c:pt>
                <c:pt idx="352">
                  <c:v>-0.53100000000000003</c:v>
                </c:pt>
                <c:pt idx="353">
                  <c:v>-0.53100000000000003</c:v>
                </c:pt>
                <c:pt idx="354">
                  <c:v>-0.53100000000000003</c:v>
                </c:pt>
                <c:pt idx="355">
                  <c:v>-0.46700000000000003</c:v>
                </c:pt>
                <c:pt idx="356">
                  <c:v>-0.46400000000000002</c:v>
                </c:pt>
                <c:pt idx="357">
                  <c:v>-0.46800000000000003</c:v>
                </c:pt>
                <c:pt idx="358">
                  <c:v>-0.495</c:v>
                </c:pt>
                <c:pt idx="359">
                  <c:v>-0.48699999999999999</c:v>
                </c:pt>
                <c:pt idx="360">
                  <c:v>-0.48699999999999999</c:v>
                </c:pt>
                <c:pt idx="361">
                  <c:v>-0.48699999999999999</c:v>
                </c:pt>
                <c:pt idx="362">
                  <c:v>-0.49399999999999999</c:v>
                </c:pt>
                <c:pt idx="363">
                  <c:v>-0.42899999999999999</c:v>
                </c:pt>
                <c:pt idx="364">
                  <c:v>-0.41399999999999998</c:v>
                </c:pt>
                <c:pt idx="365">
                  <c:v>-0.41899999999999998</c:v>
                </c:pt>
                <c:pt idx="366">
                  <c:v>-0.44700000000000001</c:v>
                </c:pt>
                <c:pt idx="367">
                  <c:v>-0.44700000000000001</c:v>
                </c:pt>
                <c:pt idx="368">
                  <c:v>-0.44700000000000001</c:v>
                </c:pt>
                <c:pt idx="369">
                  <c:v>-0.40200000000000002</c:v>
                </c:pt>
                <c:pt idx="370">
                  <c:v>-0.41499999999999998</c:v>
                </c:pt>
                <c:pt idx="371">
                  <c:v>-0.35399999999999998</c:v>
                </c:pt>
                <c:pt idx="372">
                  <c:v>-0.32</c:v>
                </c:pt>
                <c:pt idx="373">
                  <c:v>-0.27700000000000002</c:v>
                </c:pt>
                <c:pt idx="374">
                  <c:v>-0.27700000000000002</c:v>
                </c:pt>
                <c:pt idx="375">
                  <c:v>-0.27700000000000002</c:v>
                </c:pt>
                <c:pt idx="376">
                  <c:v>-0.31900000000000001</c:v>
                </c:pt>
                <c:pt idx="377">
                  <c:v>-0.309</c:v>
                </c:pt>
                <c:pt idx="378">
                  <c:v>-0.33100000000000002</c:v>
                </c:pt>
                <c:pt idx="379">
                  <c:v>-0.41399999999999998</c:v>
                </c:pt>
                <c:pt idx="380">
                  <c:v>-0.439</c:v>
                </c:pt>
                <c:pt idx="381">
                  <c:v>-0.439</c:v>
                </c:pt>
                <c:pt idx="382">
                  <c:v>-0.439</c:v>
                </c:pt>
                <c:pt idx="383">
                  <c:v>-0.44600000000000001</c:v>
                </c:pt>
                <c:pt idx="384">
                  <c:v>-0.42699999999999999</c:v>
                </c:pt>
                <c:pt idx="385">
                  <c:v>-0.39200000000000002</c:v>
                </c:pt>
                <c:pt idx="386">
                  <c:v>-0.40699999999999997</c:v>
                </c:pt>
                <c:pt idx="387">
                  <c:v>-0.41499999999999998</c:v>
                </c:pt>
                <c:pt idx="388">
                  <c:v>-0.41499999999999998</c:v>
                </c:pt>
                <c:pt idx="389">
                  <c:v>-0.41499999999999998</c:v>
                </c:pt>
                <c:pt idx="390">
                  <c:v>-0.439</c:v>
                </c:pt>
                <c:pt idx="391">
                  <c:v>-0.40799999999999997</c:v>
                </c:pt>
                <c:pt idx="392">
                  <c:v>-0.44</c:v>
                </c:pt>
                <c:pt idx="393">
                  <c:v>-0.46800000000000003</c:v>
                </c:pt>
                <c:pt idx="394">
                  <c:v>-0.48199999999999998</c:v>
                </c:pt>
                <c:pt idx="395">
                  <c:v>-0.48199999999999998</c:v>
                </c:pt>
                <c:pt idx="396">
                  <c:v>-0.48199999999999998</c:v>
                </c:pt>
                <c:pt idx="397">
                  <c:v>-0.47</c:v>
                </c:pt>
                <c:pt idx="398">
                  <c:v>-0.45400000000000001</c:v>
                </c:pt>
                <c:pt idx="399">
                  <c:v>-0.39500000000000002</c:v>
                </c:pt>
                <c:pt idx="400">
                  <c:v>-0.42799999999999999</c:v>
                </c:pt>
                <c:pt idx="401">
                  <c:v>-0.432</c:v>
                </c:pt>
                <c:pt idx="402">
                  <c:v>-0.432</c:v>
                </c:pt>
                <c:pt idx="403">
                  <c:v>-0.432</c:v>
                </c:pt>
                <c:pt idx="404">
                  <c:v>-0.43099999999999999</c:v>
                </c:pt>
                <c:pt idx="405">
                  <c:v>-0.42899999999999999</c:v>
                </c:pt>
                <c:pt idx="406">
                  <c:v>-0.44</c:v>
                </c:pt>
                <c:pt idx="407">
                  <c:v>-0.46300000000000002</c:v>
                </c:pt>
                <c:pt idx="408">
                  <c:v>-0.46500000000000002</c:v>
                </c:pt>
                <c:pt idx="409">
                  <c:v>-0.46500000000000002</c:v>
                </c:pt>
                <c:pt idx="410">
                  <c:v>-0.46500000000000002</c:v>
                </c:pt>
                <c:pt idx="411">
                  <c:v>-0.41699999999999998</c:v>
                </c:pt>
                <c:pt idx="412">
                  <c:v>-0.44700000000000001</c:v>
                </c:pt>
                <c:pt idx="413">
                  <c:v>-0.44400000000000001</c:v>
                </c:pt>
                <c:pt idx="414">
                  <c:v>-0.46500000000000002</c:v>
                </c:pt>
                <c:pt idx="415">
                  <c:v>-0.44700000000000001</c:v>
                </c:pt>
                <c:pt idx="416">
                  <c:v>-0.44700000000000001</c:v>
                </c:pt>
                <c:pt idx="417">
                  <c:v>-0.44700000000000001</c:v>
                </c:pt>
                <c:pt idx="418">
                  <c:v>-0.46</c:v>
                </c:pt>
                <c:pt idx="419">
                  <c:v>-0.46</c:v>
                </c:pt>
                <c:pt idx="420">
                  <c:v>-0.49</c:v>
                </c:pt>
                <c:pt idx="421">
                  <c:v>-0.48099999999999998</c:v>
                </c:pt>
                <c:pt idx="422">
                  <c:v>-0.44800000000000001</c:v>
                </c:pt>
                <c:pt idx="423">
                  <c:v>-0.44800000000000001</c:v>
                </c:pt>
                <c:pt idx="424">
                  <c:v>-0.44800000000000001</c:v>
                </c:pt>
                <c:pt idx="425">
                  <c:v>-0.49099999999999999</c:v>
                </c:pt>
                <c:pt idx="426">
                  <c:v>-0.50800000000000001</c:v>
                </c:pt>
                <c:pt idx="427">
                  <c:v>-0.498</c:v>
                </c:pt>
                <c:pt idx="428">
                  <c:v>-0.54200000000000004</c:v>
                </c:pt>
                <c:pt idx="429">
                  <c:v>-0.52400000000000002</c:v>
                </c:pt>
                <c:pt idx="430">
                  <c:v>-0.52400000000000002</c:v>
                </c:pt>
                <c:pt idx="431">
                  <c:v>-0.52400000000000002</c:v>
                </c:pt>
                <c:pt idx="432">
                  <c:v>-0.52300000000000002</c:v>
                </c:pt>
                <c:pt idx="433">
                  <c:v>-0.55300000000000005</c:v>
                </c:pt>
                <c:pt idx="434">
                  <c:v>-0.50600000000000001</c:v>
                </c:pt>
                <c:pt idx="435">
                  <c:v>-0.53100000000000003</c:v>
                </c:pt>
                <c:pt idx="436">
                  <c:v>-0.50900000000000001</c:v>
                </c:pt>
                <c:pt idx="437">
                  <c:v>-0.50900000000000001</c:v>
                </c:pt>
                <c:pt idx="438">
                  <c:v>-0.50900000000000001</c:v>
                </c:pt>
                <c:pt idx="439">
                  <c:v>-0.52600000000000002</c:v>
                </c:pt>
                <c:pt idx="440">
                  <c:v>-0.47799999999999998</c:v>
                </c:pt>
                <c:pt idx="441">
                  <c:v>-0.44700000000000001</c:v>
                </c:pt>
                <c:pt idx="442">
                  <c:v>-0.41199999999999998</c:v>
                </c:pt>
                <c:pt idx="443">
                  <c:v>-0.42099999999999999</c:v>
                </c:pt>
                <c:pt idx="444">
                  <c:v>-0.42099999999999999</c:v>
                </c:pt>
                <c:pt idx="445">
                  <c:v>-0.42099999999999999</c:v>
                </c:pt>
                <c:pt idx="446">
                  <c:v>-0.45100000000000001</c:v>
                </c:pt>
                <c:pt idx="447">
                  <c:v>-0.46300000000000002</c:v>
                </c:pt>
                <c:pt idx="448">
                  <c:v>-0.47199999999999998</c:v>
                </c:pt>
                <c:pt idx="449">
                  <c:v>-0.496</c:v>
                </c:pt>
                <c:pt idx="450">
                  <c:v>-0.50700000000000001</c:v>
                </c:pt>
                <c:pt idx="451">
                  <c:v>-0.50700000000000001</c:v>
                </c:pt>
                <c:pt idx="452">
                  <c:v>-0.50700000000000001</c:v>
                </c:pt>
                <c:pt idx="453">
                  <c:v>-0.49099999999999999</c:v>
                </c:pt>
                <c:pt idx="454">
                  <c:v>-0.43099999999999999</c:v>
                </c:pt>
                <c:pt idx="455">
                  <c:v>-0.41499999999999998</c:v>
                </c:pt>
                <c:pt idx="456">
                  <c:v>-0.40699999999999997</c:v>
                </c:pt>
                <c:pt idx="457">
                  <c:v>-0.40899999999999997</c:v>
                </c:pt>
                <c:pt idx="458">
                  <c:v>-0.40899999999999997</c:v>
                </c:pt>
                <c:pt idx="459">
                  <c:v>-0.40899999999999997</c:v>
                </c:pt>
                <c:pt idx="460">
                  <c:v>-0.39700000000000002</c:v>
                </c:pt>
                <c:pt idx="461">
                  <c:v>-0.42</c:v>
                </c:pt>
                <c:pt idx="462">
                  <c:v>-0.47299999999999998</c:v>
                </c:pt>
                <c:pt idx="463">
                  <c:v>-0.48799999999999999</c:v>
                </c:pt>
                <c:pt idx="464">
                  <c:v>-0.47199999999999998</c:v>
                </c:pt>
                <c:pt idx="465">
                  <c:v>-0.47199999999999998</c:v>
                </c:pt>
                <c:pt idx="466">
                  <c:v>-0.47199999999999998</c:v>
                </c:pt>
                <c:pt idx="467">
                  <c:v>-0.46300000000000002</c:v>
                </c:pt>
                <c:pt idx="468">
                  <c:v>-0.495</c:v>
                </c:pt>
                <c:pt idx="469">
                  <c:v>-0.46200000000000002</c:v>
                </c:pt>
                <c:pt idx="470">
                  <c:v>-0.433</c:v>
                </c:pt>
                <c:pt idx="471">
                  <c:v>-0.48099999999999998</c:v>
                </c:pt>
                <c:pt idx="472">
                  <c:v>-0.48099999999999998</c:v>
                </c:pt>
                <c:pt idx="473">
                  <c:v>-0.48099999999999998</c:v>
                </c:pt>
                <c:pt idx="474">
                  <c:v>-0.48</c:v>
                </c:pt>
                <c:pt idx="475">
                  <c:v>-0.47899999999999998</c:v>
                </c:pt>
                <c:pt idx="476">
                  <c:v>-0.48399999999999999</c:v>
                </c:pt>
                <c:pt idx="477">
                  <c:v>-0.49099999999999999</c:v>
                </c:pt>
                <c:pt idx="478">
                  <c:v>-0.48499999999999999</c:v>
                </c:pt>
                <c:pt idx="479">
                  <c:v>-0.48499999999999999</c:v>
                </c:pt>
                <c:pt idx="480">
                  <c:v>-0.48499999999999999</c:v>
                </c:pt>
                <c:pt idx="481">
                  <c:v>-0.53</c:v>
                </c:pt>
                <c:pt idx="482">
                  <c:v>-0.505</c:v>
                </c:pt>
                <c:pt idx="483">
                  <c:v>-0.505</c:v>
                </c:pt>
                <c:pt idx="484">
                  <c:v>-0.501</c:v>
                </c:pt>
                <c:pt idx="485">
                  <c:v>-0.52900000000000003</c:v>
                </c:pt>
                <c:pt idx="486">
                  <c:v>-0.52900000000000003</c:v>
                </c:pt>
                <c:pt idx="487">
                  <c:v>-0.52900000000000003</c:v>
                </c:pt>
                <c:pt idx="488">
                  <c:v>-0.52800000000000002</c:v>
                </c:pt>
                <c:pt idx="489">
                  <c:v>-0.54500000000000004</c:v>
                </c:pt>
                <c:pt idx="490">
                  <c:v>-0.52200000000000002</c:v>
                </c:pt>
                <c:pt idx="491">
                  <c:v>-0.53600000000000003</c:v>
                </c:pt>
                <c:pt idx="492">
                  <c:v>-0.53600000000000003</c:v>
                </c:pt>
                <c:pt idx="493">
                  <c:v>-0.53600000000000003</c:v>
                </c:pt>
                <c:pt idx="494">
                  <c:v>-0.53600000000000003</c:v>
                </c:pt>
                <c:pt idx="495">
                  <c:v>-0.51</c:v>
                </c:pt>
                <c:pt idx="496">
                  <c:v>-0.50700000000000001</c:v>
                </c:pt>
                <c:pt idx="497">
                  <c:v>-0.49299999999999999</c:v>
                </c:pt>
                <c:pt idx="498">
                  <c:v>-0.52300000000000002</c:v>
                </c:pt>
                <c:pt idx="499">
                  <c:v>-0.52700000000000002</c:v>
                </c:pt>
                <c:pt idx="500">
                  <c:v>-0.52700000000000002</c:v>
                </c:pt>
                <c:pt idx="501">
                  <c:v>-0.52700000000000002</c:v>
                </c:pt>
                <c:pt idx="502">
                  <c:v>-0.54500000000000004</c:v>
                </c:pt>
                <c:pt idx="503">
                  <c:v>-0.55600000000000005</c:v>
                </c:pt>
                <c:pt idx="504">
                  <c:v>-0.58099999999999996</c:v>
                </c:pt>
                <c:pt idx="505">
                  <c:v>-0.61</c:v>
                </c:pt>
                <c:pt idx="506">
                  <c:v>-0.622</c:v>
                </c:pt>
                <c:pt idx="507">
                  <c:v>-0.622</c:v>
                </c:pt>
                <c:pt idx="508">
                  <c:v>-0.622</c:v>
                </c:pt>
                <c:pt idx="509">
                  <c:v>-0.628</c:v>
                </c:pt>
                <c:pt idx="510">
                  <c:v>-0.60599999999999998</c:v>
                </c:pt>
                <c:pt idx="511">
                  <c:v>-0.58799999999999997</c:v>
                </c:pt>
                <c:pt idx="512">
                  <c:v>-0.56599999999999995</c:v>
                </c:pt>
                <c:pt idx="513">
                  <c:v>-0.57399999999999995</c:v>
                </c:pt>
                <c:pt idx="514">
                  <c:v>-0.57399999999999995</c:v>
                </c:pt>
                <c:pt idx="515">
                  <c:v>-0.57399999999999995</c:v>
                </c:pt>
                <c:pt idx="516">
                  <c:v>-0.57999999999999996</c:v>
                </c:pt>
                <c:pt idx="517">
                  <c:v>-0.61499999999999999</c:v>
                </c:pt>
                <c:pt idx="518">
                  <c:v>-0.625</c:v>
                </c:pt>
                <c:pt idx="519">
                  <c:v>-0.63600000000000001</c:v>
                </c:pt>
                <c:pt idx="520">
                  <c:v>-0.627</c:v>
                </c:pt>
                <c:pt idx="521">
                  <c:v>-0.627</c:v>
                </c:pt>
                <c:pt idx="522">
                  <c:v>-0.627</c:v>
                </c:pt>
                <c:pt idx="523">
                  <c:v>-0.64</c:v>
                </c:pt>
                <c:pt idx="524">
                  <c:v>-0.62</c:v>
                </c:pt>
                <c:pt idx="525">
                  <c:v>-0.63800000000000001</c:v>
                </c:pt>
                <c:pt idx="526">
                  <c:v>-0.63700000000000001</c:v>
                </c:pt>
                <c:pt idx="527">
                  <c:v>-0.621</c:v>
                </c:pt>
                <c:pt idx="528">
                  <c:v>-0.621</c:v>
                </c:pt>
                <c:pt idx="529">
                  <c:v>-0.621</c:v>
                </c:pt>
                <c:pt idx="530">
                  <c:v>-0.50900000000000001</c:v>
                </c:pt>
                <c:pt idx="531">
                  <c:v>-0.48499999999999999</c:v>
                </c:pt>
                <c:pt idx="532">
                  <c:v>-0.50700000000000001</c:v>
                </c:pt>
                <c:pt idx="533">
                  <c:v>-0.53600000000000003</c:v>
                </c:pt>
                <c:pt idx="534">
                  <c:v>-0.54700000000000004</c:v>
                </c:pt>
                <c:pt idx="535">
                  <c:v>-0.54700000000000004</c:v>
                </c:pt>
                <c:pt idx="536">
                  <c:v>-0.54700000000000004</c:v>
                </c:pt>
                <c:pt idx="537">
                  <c:v>-0.54500000000000004</c:v>
                </c:pt>
                <c:pt idx="538">
                  <c:v>-0.56299999999999994</c:v>
                </c:pt>
                <c:pt idx="539">
                  <c:v>-0.55400000000000005</c:v>
                </c:pt>
                <c:pt idx="540">
                  <c:v>-0.57099999999999995</c:v>
                </c:pt>
                <c:pt idx="541">
                  <c:v>-0.58299999999999996</c:v>
                </c:pt>
                <c:pt idx="542">
                  <c:v>-0.58299999999999996</c:v>
                </c:pt>
                <c:pt idx="543">
                  <c:v>-0.58299999999999996</c:v>
                </c:pt>
                <c:pt idx="544">
                  <c:v>-0.58099999999999996</c:v>
                </c:pt>
                <c:pt idx="545">
                  <c:v>-0.56299999999999994</c:v>
                </c:pt>
                <c:pt idx="546">
                  <c:v>-0.56799999999999995</c:v>
                </c:pt>
                <c:pt idx="547">
                  <c:v>-0.58799999999999997</c:v>
                </c:pt>
                <c:pt idx="548">
                  <c:v>-0.58799999999999997</c:v>
                </c:pt>
                <c:pt idx="549">
                  <c:v>-0.58799999999999997</c:v>
                </c:pt>
                <c:pt idx="550">
                  <c:v>-0.58799999999999997</c:v>
                </c:pt>
                <c:pt idx="551">
                  <c:v>-0.57099999999999995</c:v>
                </c:pt>
                <c:pt idx="552">
                  <c:v>-0.52800000000000002</c:v>
                </c:pt>
                <c:pt idx="553">
                  <c:v>-0.51900000000000002</c:v>
                </c:pt>
                <c:pt idx="554">
                  <c:v>-0.55600000000000005</c:v>
                </c:pt>
                <c:pt idx="555">
                  <c:v>-0.54700000000000004</c:v>
                </c:pt>
                <c:pt idx="556">
                  <c:v>-0.54700000000000004</c:v>
                </c:pt>
                <c:pt idx="557">
                  <c:v>-0.54700000000000004</c:v>
                </c:pt>
                <c:pt idx="558">
                  <c:v>-0.58199999999999996</c:v>
                </c:pt>
                <c:pt idx="559">
                  <c:v>-0.60699999999999998</c:v>
                </c:pt>
                <c:pt idx="560">
                  <c:v>-0.60499999999999998</c:v>
                </c:pt>
                <c:pt idx="561">
                  <c:v>-0.60299999999999998</c:v>
                </c:pt>
                <c:pt idx="562">
                  <c:v>-0.63600000000000001</c:v>
                </c:pt>
                <c:pt idx="563">
                  <c:v>-0.63600000000000001</c:v>
                </c:pt>
                <c:pt idx="564">
                  <c:v>-0.63600000000000001</c:v>
                </c:pt>
                <c:pt idx="565">
                  <c:v>-0.62</c:v>
                </c:pt>
                <c:pt idx="566">
                  <c:v>-0.61099999999999999</c:v>
                </c:pt>
                <c:pt idx="567">
                  <c:v>-0.56699999999999995</c:v>
                </c:pt>
                <c:pt idx="568">
                  <c:v>-0.56999999999999995</c:v>
                </c:pt>
                <c:pt idx="569">
                  <c:v>-0.57099999999999995</c:v>
                </c:pt>
                <c:pt idx="570">
                  <c:v>-0.57099999999999995</c:v>
                </c:pt>
                <c:pt idx="571">
                  <c:v>-0.57099999999999995</c:v>
                </c:pt>
                <c:pt idx="572">
                  <c:v>-0.57999999999999996</c:v>
                </c:pt>
                <c:pt idx="573">
                  <c:v>-0.59499999999999997</c:v>
                </c:pt>
                <c:pt idx="574">
                  <c:v>-0.54700000000000004</c:v>
                </c:pt>
                <c:pt idx="575">
                  <c:v>-0.54800000000000004</c:v>
                </c:pt>
                <c:pt idx="576">
                  <c:v>-0.54800000000000004</c:v>
                </c:pt>
                <c:pt idx="577">
                  <c:v>-0.54800000000000004</c:v>
                </c:pt>
                <c:pt idx="578">
                  <c:v>-0.54800000000000004</c:v>
                </c:pt>
                <c:pt idx="579">
                  <c:v>-0.56499999999999995</c:v>
                </c:pt>
                <c:pt idx="580">
                  <c:v>-0.57099999999999995</c:v>
                </c:pt>
                <c:pt idx="581">
                  <c:v>-0.56899999999999995</c:v>
                </c:pt>
                <c:pt idx="582">
                  <c:v>-0.56899999999999995</c:v>
                </c:pt>
                <c:pt idx="583">
                  <c:v>-0.56899999999999995</c:v>
                </c:pt>
                <c:pt idx="584">
                  <c:v>-0.56899999999999995</c:v>
                </c:pt>
                <c:pt idx="585">
                  <c:v>-0.56899999999999995</c:v>
                </c:pt>
                <c:pt idx="586">
                  <c:v>-0.60399999999999998</c:v>
                </c:pt>
                <c:pt idx="587">
                  <c:v>-0.57699999999999996</c:v>
                </c:pt>
                <c:pt idx="588">
                  <c:v>-0.52</c:v>
                </c:pt>
                <c:pt idx="589">
                  <c:v>-0.52200000000000002</c:v>
                </c:pt>
                <c:pt idx="590">
                  <c:v>-0.51900000000000002</c:v>
                </c:pt>
                <c:pt idx="591">
                  <c:v>-0.51900000000000002</c:v>
                </c:pt>
                <c:pt idx="592">
                  <c:v>-0.51900000000000002</c:v>
                </c:pt>
                <c:pt idx="593">
                  <c:v>-0.496</c:v>
                </c:pt>
                <c:pt idx="594">
                  <c:v>-0.46800000000000003</c:v>
                </c:pt>
                <c:pt idx="595">
                  <c:v>-0.52200000000000002</c:v>
                </c:pt>
                <c:pt idx="596">
                  <c:v>-0.55000000000000004</c:v>
                </c:pt>
                <c:pt idx="597">
                  <c:v>-0.54300000000000004</c:v>
                </c:pt>
                <c:pt idx="598">
                  <c:v>-0.54300000000000004</c:v>
                </c:pt>
                <c:pt idx="599">
                  <c:v>-0.54300000000000004</c:v>
                </c:pt>
                <c:pt idx="600">
                  <c:v>-0.52700000000000002</c:v>
                </c:pt>
                <c:pt idx="601">
                  <c:v>-0.52600000000000002</c:v>
                </c:pt>
                <c:pt idx="602">
                  <c:v>-0.52900000000000003</c:v>
                </c:pt>
                <c:pt idx="603">
                  <c:v>-0.496</c:v>
                </c:pt>
                <c:pt idx="604">
                  <c:v>-0.51200000000000001</c:v>
                </c:pt>
                <c:pt idx="605">
                  <c:v>-0.51200000000000001</c:v>
                </c:pt>
                <c:pt idx="606">
                  <c:v>-0.51200000000000001</c:v>
                </c:pt>
                <c:pt idx="607">
                  <c:v>-0.55000000000000004</c:v>
                </c:pt>
                <c:pt idx="608">
                  <c:v>-0.53300000000000003</c:v>
                </c:pt>
                <c:pt idx="609">
                  <c:v>-0.54600000000000004</c:v>
                </c:pt>
                <c:pt idx="610">
                  <c:v>-0.53900000000000003</c:v>
                </c:pt>
                <c:pt idx="611">
                  <c:v>-0.51800000000000002</c:v>
                </c:pt>
                <c:pt idx="612">
                  <c:v>-0.51800000000000002</c:v>
                </c:pt>
                <c:pt idx="613">
                  <c:v>-0.51800000000000002</c:v>
                </c:pt>
                <c:pt idx="614">
                  <c:v>-0.51600000000000001</c:v>
                </c:pt>
                <c:pt idx="615">
                  <c:v>-0.48899999999999999</c:v>
                </c:pt>
                <c:pt idx="616">
                  <c:v>-0.46400000000000002</c:v>
                </c:pt>
                <c:pt idx="617">
                  <c:v>-0.45400000000000001</c:v>
                </c:pt>
                <c:pt idx="618">
                  <c:v>-0.44800000000000001</c:v>
                </c:pt>
                <c:pt idx="619">
                  <c:v>-0.44800000000000001</c:v>
                </c:pt>
                <c:pt idx="620">
                  <c:v>-0.44800000000000001</c:v>
                </c:pt>
                <c:pt idx="621">
                  <c:v>-0.44500000000000001</c:v>
                </c:pt>
                <c:pt idx="622">
                  <c:v>-0.44600000000000001</c:v>
                </c:pt>
                <c:pt idx="623">
                  <c:v>-0.437</c:v>
                </c:pt>
                <c:pt idx="624">
                  <c:v>-0.45800000000000002</c:v>
                </c:pt>
                <c:pt idx="625">
                  <c:v>-0.42799999999999999</c:v>
                </c:pt>
                <c:pt idx="626">
                  <c:v>-0.42799999999999999</c:v>
                </c:pt>
                <c:pt idx="627">
                  <c:v>-0.42799999999999999</c:v>
                </c:pt>
                <c:pt idx="628">
                  <c:v>-0.38100000000000001</c:v>
                </c:pt>
                <c:pt idx="629">
                  <c:v>-0.34799999999999998</c:v>
                </c:pt>
                <c:pt idx="630">
                  <c:v>-0.36799999999999999</c:v>
                </c:pt>
                <c:pt idx="631">
                  <c:v>-0.34599999999999997</c:v>
                </c:pt>
                <c:pt idx="632">
                  <c:v>-0.30499999999999999</c:v>
                </c:pt>
                <c:pt idx="633">
                  <c:v>-0.30499999999999999</c:v>
                </c:pt>
                <c:pt idx="634">
                  <c:v>-0.30499999999999999</c:v>
                </c:pt>
                <c:pt idx="635">
                  <c:v>-0.33900000000000002</c:v>
                </c:pt>
                <c:pt idx="636">
                  <c:v>-0.315</c:v>
                </c:pt>
                <c:pt idx="637">
                  <c:v>-0.30399999999999999</c:v>
                </c:pt>
                <c:pt idx="638">
                  <c:v>-0.23200000000000001</c:v>
                </c:pt>
                <c:pt idx="639">
                  <c:v>-0.26</c:v>
                </c:pt>
                <c:pt idx="640">
                  <c:v>-0.26</c:v>
                </c:pt>
                <c:pt idx="641">
                  <c:v>-0.26</c:v>
                </c:pt>
                <c:pt idx="642">
                  <c:v>-0.33400000000000002</c:v>
                </c:pt>
                <c:pt idx="643">
                  <c:v>-0.35199999999999998</c:v>
                </c:pt>
                <c:pt idx="644">
                  <c:v>-0.28799999999999998</c:v>
                </c:pt>
                <c:pt idx="645">
                  <c:v>-0.311</c:v>
                </c:pt>
                <c:pt idx="646">
                  <c:v>-0.30199999999999999</c:v>
                </c:pt>
                <c:pt idx="647">
                  <c:v>-0.30199999999999999</c:v>
                </c:pt>
                <c:pt idx="648">
                  <c:v>-0.30199999999999999</c:v>
                </c:pt>
                <c:pt idx="649">
                  <c:v>-0.27700000000000002</c:v>
                </c:pt>
                <c:pt idx="650">
                  <c:v>-0.30099999999999999</c:v>
                </c:pt>
                <c:pt idx="651">
                  <c:v>-0.313</c:v>
                </c:pt>
                <c:pt idx="652">
                  <c:v>-0.33400000000000002</c:v>
                </c:pt>
                <c:pt idx="653">
                  <c:v>-0.30599999999999999</c:v>
                </c:pt>
                <c:pt idx="654">
                  <c:v>-0.30599999999999999</c:v>
                </c:pt>
                <c:pt idx="655">
                  <c:v>-0.30599999999999999</c:v>
                </c:pt>
                <c:pt idx="656">
                  <c:v>-0.33400000000000002</c:v>
                </c:pt>
                <c:pt idx="657">
                  <c:v>-0.33600000000000002</c:v>
                </c:pt>
                <c:pt idx="658">
                  <c:v>-0.29099999999999998</c:v>
                </c:pt>
                <c:pt idx="659">
                  <c:v>-0.26400000000000001</c:v>
                </c:pt>
                <c:pt idx="660">
                  <c:v>-0.29399999999999998</c:v>
                </c:pt>
                <c:pt idx="661">
                  <c:v>-0.29399999999999998</c:v>
                </c:pt>
                <c:pt idx="662">
                  <c:v>-0.29399999999999998</c:v>
                </c:pt>
                <c:pt idx="663">
                  <c:v>-0.311</c:v>
                </c:pt>
                <c:pt idx="664">
                  <c:v>-0.34100000000000003</c:v>
                </c:pt>
                <c:pt idx="665">
                  <c:v>-0.35299999999999998</c:v>
                </c:pt>
                <c:pt idx="666">
                  <c:v>-0.38400000000000001</c:v>
                </c:pt>
                <c:pt idx="667">
                  <c:v>-0.34599999999999997</c:v>
                </c:pt>
                <c:pt idx="668">
                  <c:v>-0.34599999999999997</c:v>
                </c:pt>
                <c:pt idx="669">
                  <c:v>-0.34599999999999997</c:v>
                </c:pt>
                <c:pt idx="670">
                  <c:v>-0.318</c:v>
                </c:pt>
                <c:pt idx="671">
                  <c:v>-0.28599999999999998</c:v>
                </c:pt>
                <c:pt idx="672">
                  <c:v>-0.29199999999999998</c:v>
                </c:pt>
                <c:pt idx="673">
                  <c:v>-0.32800000000000001</c:v>
                </c:pt>
                <c:pt idx="674">
                  <c:v>-0.32800000000000001</c:v>
                </c:pt>
                <c:pt idx="675">
                  <c:v>-0.32800000000000001</c:v>
                </c:pt>
                <c:pt idx="676">
                  <c:v>-0.32800000000000001</c:v>
                </c:pt>
                <c:pt idx="677">
                  <c:v>-0.32800000000000001</c:v>
                </c:pt>
                <c:pt idx="678">
                  <c:v>-0.316</c:v>
                </c:pt>
                <c:pt idx="679">
                  <c:v>-0.32400000000000001</c:v>
                </c:pt>
                <c:pt idx="680">
                  <c:v>-0.33600000000000002</c:v>
                </c:pt>
                <c:pt idx="681">
                  <c:v>-0.30299999999999999</c:v>
                </c:pt>
                <c:pt idx="682">
                  <c:v>-0.30299999999999999</c:v>
                </c:pt>
                <c:pt idx="683">
                  <c:v>-0.30299999999999999</c:v>
                </c:pt>
                <c:pt idx="684">
                  <c:v>-0.29299999999999998</c:v>
                </c:pt>
                <c:pt idx="685">
                  <c:v>-0.29199999999999998</c:v>
                </c:pt>
                <c:pt idx="686">
                  <c:v>-0.25800000000000001</c:v>
                </c:pt>
                <c:pt idx="687">
                  <c:v>-0.28999999999999998</c:v>
                </c:pt>
                <c:pt idx="688">
                  <c:v>-0.26200000000000001</c:v>
                </c:pt>
                <c:pt idx="689">
                  <c:v>-0.26200000000000001</c:v>
                </c:pt>
                <c:pt idx="690">
                  <c:v>-0.26200000000000001</c:v>
                </c:pt>
                <c:pt idx="691">
                  <c:v>-0.23499999999999999</c:v>
                </c:pt>
                <c:pt idx="692">
                  <c:v>-0.26200000000000001</c:v>
                </c:pt>
                <c:pt idx="693">
                  <c:v>-0.26200000000000001</c:v>
                </c:pt>
                <c:pt idx="694">
                  <c:v>-0.252</c:v>
                </c:pt>
                <c:pt idx="695">
                  <c:v>-0.25700000000000001</c:v>
                </c:pt>
                <c:pt idx="696">
                  <c:v>-0.25700000000000001</c:v>
                </c:pt>
                <c:pt idx="697">
                  <c:v>-0.25700000000000001</c:v>
                </c:pt>
                <c:pt idx="698">
                  <c:v>-0.253</c:v>
                </c:pt>
                <c:pt idx="699">
                  <c:v>-0.249</c:v>
                </c:pt>
                <c:pt idx="700">
                  <c:v>-0.23100000000000001</c:v>
                </c:pt>
                <c:pt idx="701">
                  <c:v>-0.193</c:v>
                </c:pt>
                <c:pt idx="702">
                  <c:v>-0.20200000000000001</c:v>
                </c:pt>
                <c:pt idx="703">
                  <c:v>-0.20200000000000001</c:v>
                </c:pt>
                <c:pt idx="704">
                  <c:v>-0.20200000000000001</c:v>
                </c:pt>
                <c:pt idx="705">
                  <c:v>-0.20399999999999999</c:v>
                </c:pt>
                <c:pt idx="706">
                  <c:v>-0.23799999999999999</c:v>
                </c:pt>
                <c:pt idx="707">
                  <c:v>-0.22800000000000001</c:v>
                </c:pt>
                <c:pt idx="708">
                  <c:v>-0.22500000000000001</c:v>
                </c:pt>
                <c:pt idx="709">
                  <c:v>-0.215</c:v>
                </c:pt>
                <c:pt idx="710">
                  <c:v>-0.215</c:v>
                </c:pt>
                <c:pt idx="711">
                  <c:v>-0.215</c:v>
                </c:pt>
                <c:pt idx="712">
                  <c:v>-0.21199999999999999</c:v>
                </c:pt>
                <c:pt idx="713">
                  <c:v>-0.161</c:v>
                </c:pt>
                <c:pt idx="714">
                  <c:v>-0.123</c:v>
                </c:pt>
                <c:pt idx="715">
                  <c:v>-0.12</c:v>
                </c:pt>
                <c:pt idx="716">
                  <c:v>-0.129</c:v>
                </c:pt>
                <c:pt idx="717">
                  <c:v>-0.129</c:v>
                </c:pt>
                <c:pt idx="718">
                  <c:v>-0.129</c:v>
                </c:pt>
                <c:pt idx="719">
                  <c:v>-0.115</c:v>
                </c:pt>
                <c:pt idx="720">
                  <c:v>-0.10299999999999999</c:v>
                </c:pt>
                <c:pt idx="721">
                  <c:v>-0.11</c:v>
                </c:pt>
                <c:pt idx="722">
                  <c:v>-0.109</c:v>
                </c:pt>
                <c:pt idx="723">
                  <c:v>-0.13</c:v>
                </c:pt>
                <c:pt idx="724">
                  <c:v>-0.13</c:v>
                </c:pt>
                <c:pt idx="725">
                  <c:v>-0.13</c:v>
                </c:pt>
                <c:pt idx="726">
                  <c:v>-0.14000000000000001</c:v>
                </c:pt>
                <c:pt idx="727">
                  <c:v>-0.16700000000000001</c:v>
                </c:pt>
                <c:pt idx="728">
                  <c:v>-0.20599999999999999</c:v>
                </c:pt>
                <c:pt idx="729">
                  <c:v>-0.17199999999999999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D5-49EB-A488-1E8B4785E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4343"/>
          <c:min val="43617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 smtClean="0"/>
              <a:t>איור 20: ריבית </a:t>
            </a:r>
            <a:r>
              <a:rPr lang="he-IL" dirty="0"/>
              <a:t>ריאלית לחמש שנים ולעשר שנים</a:t>
            </a:r>
          </a:p>
          <a:p>
            <a:pPr>
              <a:defRPr/>
            </a:pPr>
            <a:r>
              <a:rPr lang="he-IL" b="0" dirty="0"/>
              <a:t> השוואה בינלאומית, מאי </a:t>
            </a:r>
            <a:r>
              <a:rPr lang="he-IL" b="0" dirty="0" smtClean="0"/>
              <a:t>2021</a:t>
            </a:r>
            <a:endParaRPr lang="he-IL" dirty="0"/>
          </a:p>
        </c:rich>
      </c:tx>
      <c:layout>
        <c:manualLayout>
          <c:xMode val="edge"/>
          <c:yMode val="edge"/>
          <c:x val="0.31050134117603445"/>
          <c:y val="1.5096086232832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6862171833219185E-2"/>
          <c:y val="0.15623236807892588"/>
          <c:w val="0.8669075451937962"/>
          <c:h val="0.71098348035806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'מאי 2021'!$E$22</c:f>
              <c:strCache>
                <c:ptCount val="1"/>
                <c:pt idx="0">
                  <c:v>ישראל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'מאי 2021'!$F$21:$H$21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'מאי 2021'!$F$22:$H$22</c:f>
              <c:numCache>
                <c:formatCode>0.0</c:formatCode>
                <c:ptCount val="2"/>
                <c:pt idx="0">
                  <c:v>-1.327322916315</c:v>
                </c:pt>
                <c:pt idx="1">
                  <c:v>-0.62812492905999995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169-441C-93CE-E73B54C741E9}"/>
            </c:ext>
          </c:extLst>
        </c:ser>
        <c:ser>
          <c:idx val="1"/>
          <c:order val="1"/>
          <c:tx>
            <c:strRef>
              <c:f>'מאי 2021'!$E$23</c:f>
              <c:strCache>
                <c:ptCount val="1"/>
                <c:pt idx="0">
                  <c:v>ארה"ב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'מאי 2021'!$F$21:$H$21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'מאי 2021'!$F$23:$H$23</c:f>
              <c:numCache>
                <c:formatCode>0.0</c:formatCode>
                <c:ptCount val="2"/>
                <c:pt idx="0">
                  <c:v>-1.8296999999999999</c:v>
                </c:pt>
                <c:pt idx="1">
                  <c:v>-0.84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169-441C-93CE-E73B54C741E9}"/>
            </c:ext>
          </c:extLst>
        </c:ser>
        <c:ser>
          <c:idx val="2"/>
          <c:order val="2"/>
          <c:tx>
            <c:strRef>
              <c:f>'מאי 2021'!$E$24</c:f>
              <c:strCache>
                <c:ptCount val="1"/>
                <c:pt idx="0">
                  <c:v>גרמניה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'מאי 2021'!$F$21:$H$21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'מאי 2021'!$F$24:$H$24</c:f>
              <c:numCache>
                <c:formatCode>0.0</c:formatCode>
                <c:ptCount val="2"/>
                <c:pt idx="0">
                  <c:v>-1.7770000000000001</c:v>
                </c:pt>
                <c:pt idx="1">
                  <c:v>-1.613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169-441C-93CE-E73B54C741E9}"/>
            </c:ext>
          </c:extLst>
        </c:ser>
        <c:ser>
          <c:idx val="3"/>
          <c:order val="3"/>
          <c:tx>
            <c:strRef>
              <c:f>'מאי 2021'!$E$25</c:f>
              <c:strCache>
                <c:ptCount val="1"/>
                <c:pt idx="0">
                  <c:v>שבדיה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'מאי 2021'!$F$21:$H$21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'מאי 2021'!$F$25:$H$25</c:f>
              <c:numCache>
                <c:formatCode>0.0</c:formatCode>
                <c:ptCount val="2"/>
                <c:pt idx="0">
                  <c:v>-1.698</c:v>
                </c:pt>
                <c:pt idx="1">
                  <c:v>-1.518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169-441C-93CE-E73B54C741E9}"/>
            </c:ext>
          </c:extLst>
        </c:ser>
        <c:ser>
          <c:idx val="5"/>
          <c:order val="4"/>
          <c:tx>
            <c:strRef>
              <c:f>'מאי 2021'!$E$27</c:f>
              <c:strCache>
                <c:ptCount val="1"/>
                <c:pt idx="0">
                  <c:v>יפן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'מאי 2021'!$F$21:$H$21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  <c:extLst/>
            </c:strRef>
          </c:cat>
          <c:val>
            <c:numRef>
              <c:f>'מאי 2021'!$F$27:$H$27</c:f>
              <c:numCache>
                <c:formatCode>0.00</c:formatCode>
                <c:ptCount val="2"/>
                <c:pt idx="0">
                  <c:v>-0.36399999999999999</c:v>
                </c:pt>
                <c:pt idx="1">
                  <c:v>-0.251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169-441C-93CE-E73B54C74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3405928"/>
        <c:axId val="783409864"/>
        <c:extLst/>
      </c:barChart>
      <c:catAx>
        <c:axId val="78340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9864"/>
        <c:crossesAt val="0"/>
        <c:auto val="1"/>
        <c:lblAlgn val="ctr"/>
        <c:lblOffset val="100"/>
        <c:noMultiLvlLbl val="0"/>
      </c:catAx>
      <c:valAx>
        <c:axId val="783409864"/>
        <c:scaling>
          <c:orientation val="minMax"/>
          <c:min val="-2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/>
                  <a:t>ריבית </a:t>
                </a:r>
                <a:r>
                  <a:rPr lang="en-US"/>
                  <a:t/>
                </a:r>
                <a:br>
                  <a:rPr lang="en-US"/>
                </a:br>
                <a:r>
                  <a:rPr lang="he-IL"/>
                  <a:t>(%)</a:t>
                </a:r>
              </a:p>
            </c:rich>
          </c:tx>
          <c:layout>
            <c:manualLayout>
              <c:xMode val="edge"/>
              <c:yMode val="edge"/>
              <c:x val="2.0411927196450411E-2"/>
              <c:y val="2.10559208863522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21: </a:t>
            </a:r>
            <a:r>
              <a:rPr lang="he-IL" sz="1800" dirty="0"/>
              <a:t>הממוצע המשוקלל של המרווחים בין התשואות על אג"ח חברות שקליות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ענפים
</a:t>
            </a:r>
            <a:r>
              <a:rPr lang="he-IL" sz="1800" b="0" dirty="0"/>
              <a:t>ממוצע שבועי ינואר 2020 עד מאי 2021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barChart>
        <c:barDir val="col"/>
        <c:grouping val="clustered"/>
        <c:varyColors val="0"/>
        <c:ser>
          <c:idx val="1"/>
          <c:order val="4"/>
          <c:tx>
            <c:strRef>
              <c:f>'איור 37 נתונים'!$G$3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114"/>
            <c:invertIfNegative val="0"/>
            <c:bubble3D val="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5FD-4B0C-BCBA-007BD5720847}"/>
              </c:ext>
            </c:extLst>
          </c:dPt>
          <c:val>
            <c:numRef>
              <c:f>'איור 37 נתונים'!$G$4:$G$301</c:f>
              <c:numCache>
                <c:formatCode>General</c:formatCode>
                <c:ptCount val="298"/>
                <c:pt idx="114">
                  <c:v>15</c:v>
                </c:pt>
                <c:pt idx="13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D-4B0C-BCBA-007BD5720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2460160"/>
        <c:axId val="222461952"/>
      </c:barChart>
      <c:lineChart>
        <c:grouping val="standard"/>
        <c:varyColors val="0"/>
        <c:ser>
          <c:idx val="3"/>
          <c:order val="0"/>
          <c:tx>
            <c:strRef>
              <c:f>'איור 37 נתונים'!$B$3</c:f>
              <c:strCache>
                <c:ptCount val="1"/>
                <c:pt idx="0">
                  <c:v>בנקים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</c:numCache>
            </c:numRef>
          </c:cat>
          <c:val>
            <c:numRef>
              <c:f>'איור 37 נתונים'!$B$4:$B$301</c:f>
              <c:numCache>
                <c:formatCode>0.00</c:formatCode>
                <c:ptCount val="298"/>
                <c:pt idx="0">
                  <c:v>0.5210951318</c:v>
                </c:pt>
                <c:pt idx="1">
                  <c:v>0.51678680499999996</c:v>
                </c:pt>
                <c:pt idx="2">
                  <c:v>0.54234478039999989</c:v>
                </c:pt>
                <c:pt idx="3">
                  <c:v>0.57004966379999988</c:v>
                </c:pt>
                <c:pt idx="4">
                  <c:v>0.66624034060000004</c:v>
                </c:pt>
                <c:pt idx="5">
                  <c:v>0.67019887940000011</c:v>
                </c:pt>
                <c:pt idx="6">
                  <c:v>0.63594629680000003</c:v>
                </c:pt>
                <c:pt idx="7">
                  <c:v>0.68519667449999999</c:v>
                </c:pt>
                <c:pt idx="8">
                  <c:v>0.65563322899999998</c:v>
                </c:pt>
                <c:pt idx="9">
                  <c:v>0.61863604900000002</c:v>
                </c:pt>
                <c:pt idx="10">
                  <c:v>0.59481468020000006</c:v>
                </c:pt>
                <c:pt idx="11">
                  <c:v>0.63211003080000006</c:v>
                </c:pt>
                <c:pt idx="12">
                  <c:v>0.60676525074999998</c:v>
                </c:pt>
                <c:pt idx="13">
                  <c:v>0.60067157979999997</c:v>
                </c:pt>
                <c:pt idx="14">
                  <c:v>0.58588689533333338</c:v>
                </c:pt>
                <c:pt idx="15">
                  <c:v>0.60211799379999997</c:v>
                </c:pt>
                <c:pt idx="16">
                  <c:v>0.60651742399999997</c:v>
                </c:pt>
                <c:pt idx="17">
                  <c:v>0.63726957360000003</c:v>
                </c:pt>
                <c:pt idx="18">
                  <c:v>0.66026865200000007</c:v>
                </c:pt>
                <c:pt idx="19">
                  <c:v>0.69831951349999999</c:v>
                </c:pt>
                <c:pt idx="20">
                  <c:v>0.67273343380000006</c:v>
                </c:pt>
                <c:pt idx="21">
                  <c:v>0.62777602599999993</c:v>
                </c:pt>
                <c:pt idx="22">
                  <c:v>0.6226050808000001</c:v>
                </c:pt>
                <c:pt idx="23">
                  <c:v>0.59740177839999997</c:v>
                </c:pt>
                <c:pt idx="24">
                  <c:v>0.61196916160000003</c:v>
                </c:pt>
                <c:pt idx="25">
                  <c:v>0.63018420899999994</c:v>
                </c:pt>
                <c:pt idx="26">
                  <c:v>0.67043343940000011</c:v>
                </c:pt>
                <c:pt idx="27">
                  <c:v>0.6545122966000001</c:v>
                </c:pt>
                <c:pt idx="28">
                  <c:v>0.66087037949999994</c:v>
                </c:pt>
                <c:pt idx="29">
                  <c:v>0.6353693936</c:v>
                </c:pt>
                <c:pt idx="30">
                  <c:v>0.62571966038299998</c:v>
                </c:pt>
                <c:pt idx="31">
                  <c:v>0.59831555712259998</c:v>
                </c:pt>
                <c:pt idx="32">
                  <c:v>0.58748621679080004</c:v>
                </c:pt>
                <c:pt idx="33">
                  <c:v>0.57050779835819998</c:v>
                </c:pt>
                <c:pt idx="34">
                  <c:v>0.58562275205879999</c:v>
                </c:pt>
                <c:pt idx="35">
                  <c:v>0.62265332466000001</c:v>
                </c:pt>
                <c:pt idx="36">
                  <c:v>0.57235845346500003</c:v>
                </c:pt>
                <c:pt idx="37">
                  <c:v>0.53757798175033333</c:v>
                </c:pt>
                <c:pt idx="38">
                  <c:v>0.53213629875333346</c:v>
                </c:pt>
                <c:pt idx="39">
                  <c:v>0.58958102664980006</c:v>
                </c:pt>
                <c:pt idx="40">
                  <c:v>0.5907986849986</c:v>
                </c:pt>
                <c:pt idx="41">
                  <c:v>0.60216087164700005</c:v>
                </c:pt>
                <c:pt idx="42">
                  <c:v>0.56910837031850003</c:v>
                </c:pt>
                <c:pt idx="43">
                  <c:v>0.54632576881599992</c:v>
                </c:pt>
                <c:pt idx="44">
                  <c:v>0.54564177288579996</c:v>
                </c:pt>
                <c:pt idx="45">
                  <c:v>0.51578349363959997</c:v>
                </c:pt>
                <c:pt idx="46">
                  <c:v>0.52275654642140013</c:v>
                </c:pt>
                <c:pt idx="47">
                  <c:v>0.55173125200059991</c:v>
                </c:pt>
                <c:pt idx="48">
                  <c:v>0.59847132290719995</c:v>
                </c:pt>
                <c:pt idx="49">
                  <c:v>0.65680241301300002</c:v>
                </c:pt>
                <c:pt idx="50">
                  <c:v>0.82702857408300012</c:v>
                </c:pt>
                <c:pt idx="51">
                  <c:v>0.68099026080640013</c:v>
                </c:pt>
                <c:pt idx="52">
                  <c:v>0.6274716984134</c:v>
                </c:pt>
                <c:pt idx="53">
                  <c:v>0.62323850361059996</c:v>
                </c:pt>
                <c:pt idx="54">
                  <c:v>0.60347399136500002</c:v>
                </c:pt>
                <c:pt idx="55">
                  <c:v>0.62749480724220008</c:v>
                </c:pt>
                <c:pt idx="56">
                  <c:v>0.57767446982259996</c:v>
                </c:pt>
                <c:pt idx="57">
                  <c:v>0.58834762252079997</c:v>
                </c:pt>
                <c:pt idx="58">
                  <c:v>0.56670157121039999</c:v>
                </c:pt>
                <c:pt idx="59">
                  <c:v>0.57352496543240006</c:v>
                </c:pt>
                <c:pt idx="60">
                  <c:v>0.53430132341479997</c:v>
                </c:pt>
                <c:pt idx="61">
                  <c:v>0.54805277209020009</c:v>
                </c:pt>
                <c:pt idx="62">
                  <c:v>0.53843451174400003</c:v>
                </c:pt>
                <c:pt idx="63">
                  <c:v>0.56115746033760006</c:v>
                </c:pt>
                <c:pt idx="64">
                  <c:v>0.52476041513259997</c:v>
                </c:pt>
                <c:pt idx="65">
                  <c:v>0.54715949430825006</c:v>
                </c:pt>
                <c:pt idx="66">
                  <c:v>0.522956383734</c:v>
                </c:pt>
                <c:pt idx="67">
                  <c:v>0.49771349030025003</c:v>
                </c:pt>
                <c:pt idx="68">
                  <c:v>0.48426777116600006</c:v>
                </c:pt>
                <c:pt idx="69">
                  <c:v>0.49934104990800005</c:v>
                </c:pt>
                <c:pt idx="70">
                  <c:v>0.56819372741740004</c:v>
                </c:pt>
                <c:pt idx="71">
                  <c:v>0.51574230616780004</c:v>
                </c:pt>
                <c:pt idx="72">
                  <c:v>0.49088635278080001</c:v>
                </c:pt>
                <c:pt idx="73">
                  <c:v>0.47979472888660002</c:v>
                </c:pt>
                <c:pt idx="74">
                  <c:v>0.428411480347</c:v>
                </c:pt>
                <c:pt idx="75">
                  <c:v>0.43705954269640002</c:v>
                </c:pt>
                <c:pt idx="76">
                  <c:v>0.45382096649879999</c:v>
                </c:pt>
                <c:pt idx="77">
                  <c:v>0.44371965665459995</c:v>
                </c:pt>
                <c:pt idx="78">
                  <c:v>0.41494425913499999</c:v>
                </c:pt>
                <c:pt idx="79">
                  <c:v>0.37354911821459996</c:v>
                </c:pt>
                <c:pt idx="80">
                  <c:v>0.38779709781920002</c:v>
                </c:pt>
                <c:pt idx="81">
                  <c:v>0.40457138556560002</c:v>
                </c:pt>
                <c:pt idx="82">
                  <c:v>0.40409094397580009</c:v>
                </c:pt>
                <c:pt idx="83">
                  <c:v>0.41909195326999998</c:v>
                </c:pt>
                <c:pt idx="84">
                  <c:v>0.39043339380680003</c:v>
                </c:pt>
                <c:pt idx="85">
                  <c:v>0.39261910580860004</c:v>
                </c:pt>
                <c:pt idx="86">
                  <c:v>0.38472754172560009</c:v>
                </c:pt>
                <c:pt idx="87">
                  <c:v>0.41040069582200001</c:v>
                </c:pt>
                <c:pt idx="88">
                  <c:v>0.41068363174225003</c:v>
                </c:pt>
                <c:pt idx="89">
                  <c:v>0.40595236709999999</c:v>
                </c:pt>
                <c:pt idx="90">
                  <c:v>0.42432451585100001</c:v>
                </c:pt>
                <c:pt idx="91">
                  <c:v>0.43693452211599998</c:v>
                </c:pt>
                <c:pt idx="92">
                  <c:v>0.40506086533466662</c:v>
                </c:pt>
                <c:pt idx="93">
                  <c:v>0.41157433864666665</c:v>
                </c:pt>
                <c:pt idx="94">
                  <c:v>0.42362981459259996</c:v>
                </c:pt>
                <c:pt idx="95">
                  <c:v>0.41378558483100003</c:v>
                </c:pt>
                <c:pt idx="96">
                  <c:v>0.42863083991059997</c:v>
                </c:pt>
                <c:pt idx="97">
                  <c:v>0.42874351719700005</c:v>
                </c:pt>
                <c:pt idx="98">
                  <c:v>0.42789536399579997</c:v>
                </c:pt>
                <c:pt idx="99">
                  <c:v>0.50397396362439995</c:v>
                </c:pt>
                <c:pt idx="100">
                  <c:v>0.52679910139359998</c:v>
                </c:pt>
                <c:pt idx="101">
                  <c:v>0.50990404853640003</c:v>
                </c:pt>
                <c:pt idx="102">
                  <c:v>0.509090386447</c:v>
                </c:pt>
                <c:pt idx="103">
                  <c:v>0.48602208576379996</c:v>
                </c:pt>
                <c:pt idx="104">
                  <c:v>0.48532557405240001</c:v>
                </c:pt>
                <c:pt idx="105">
                  <c:v>0.46677387938420001</c:v>
                </c:pt>
                <c:pt idx="106">
                  <c:v>0.45339216243019997</c:v>
                </c:pt>
                <c:pt idx="107">
                  <c:v>0.45652274385999991</c:v>
                </c:pt>
                <c:pt idx="108">
                  <c:v>0.50496300761339996</c:v>
                </c:pt>
                <c:pt idx="109">
                  <c:v>0.48040172604419995</c:v>
                </c:pt>
                <c:pt idx="110">
                  <c:v>0.44936054875259995</c:v>
                </c:pt>
                <c:pt idx="111">
                  <c:v>0.51704989719639993</c:v>
                </c:pt>
                <c:pt idx="112">
                  <c:v>0.63589029524399998</c:v>
                </c:pt>
                <c:pt idx="113">
                  <c:v>1.25969807708625</c:v>
                </c:pt>
                <c:pt idx="114">
                  <c:v>1.3288368601573999</c:v>
                </c:pt>
                <c:pt idx="115">
                  <c:v>1.0879862337602</c:v>
                </c:pt>
                <c:pt idx="116">
                  <c:v>1.0003950371134001</c:v>
                </c:pt>
                <c:pt idx="117">
                  <c:v>0.94585974094133329</c:v>
                </c:pt>
                <c:pt idx="118">
                  <c:v>0.72680996746399995</c:v>
                </c:pt>
                <c:pt idx="119">
                  <c:v>0.74743637535599994</c:v>
                </c:pt>
                <c:pt idx="120">
                  <c:v>0.68410587740333328</c:v>
                </c:pt>
                <c:pt idx="121">
                  <c:v>0.67014469280099997</c:v>
                </c:pt>
                <c:pt idx="122">
                  <c:v>0.61629805070600008</c:v>
                </c:pt>
                <c:pt idx="123">
                  <c:v>0.61412797609940006</c:v>
                </c:pt>
                <c:pt idx="124">
                  <c:v>0.63464223140550002</c:v>
                </c:pt>
                <c:pt idx="125">
                  <c:v>0.64803074286059992</c:v>
                </c:pt>
                <c:pt idx="126">
                  <c:v>0.59642859694600003</c:v>
                </c:pt>
                <c:pt idx="127">
                  <c:v>0.63216719647320008</c:v>
                </c:pt>
                <c:pt idx="128">
                  <c:v>0.62117068667279995</c:v>
                </c:pt>
                <c:pt idx="129">
                  <c:v>0.6406860165164</c:v>
                </c:pt>
                <c:pt idx="130">
                  <c:v>0.52174058770660003</c:v>
                </c:pt>
                <c:pt idx="131">
                  <c:v>0.50393910486760007</c:v>
                </c:pt>
                <c:pt idx="132">
                  <c:v>0.49383034391299996</c:v>
                </c:pt>
                <c:pt idx="133">
                  <c:v>0.46547671845475003</c:v>
                </c:pt>
                <c:pt idx="134">
                  <c:v>0.44783258240399998</c:v>
                </c:pt>
                <c:pt idx="135">
                  <c:v>0.45542177183800003</c:v>
                </c:pt>
                <c:pt idx="136">
                  <c:v>0.43613305765499993</c:v>
                </c:pt>
                <c:pt idx="137">
                  <c:v>0.45158376294399999</c:v>
                </c:pt>
                <c:pt idx="138">
                  <c:v>0.49390246924359998</c:v>
                </c:pt>
                <c:pt idx="139">
                  <c:v>0.54094656666759999</c:v>
                </c:pt>
                <c:pt idx="140">
                  <c:v>0.51048207941779999</c:v>
                </c:pt>
                <c:pt idx="141">
                  <c:v>0.47770914962224997</c:v>
                </c:pt>
                <c:pt idx="142">
                  <c:v>0.52359467748066668</c:v>
                </c:pt>
                <c:pt idx="143">
                  <c:v>0.48697918621460001</c:v>
                </c:pt>
                <c:pt idx="144">
                  <c:v>0.48322030070380001</c:v>
                </c:pt>
                <c:pt idx="145">
                  <c:v>0.48575270571840001</c:v>
                </c:pt>
                <c:pt idx="146">
                  <c:v>0.50255285759300006</c:v>
                </c:pt>
                <c:pt idx="147">
                  <c:v>0.52623174013660001</c:v>
                </c:pt>
                <c:pt idx="148">
                  <c:v>0.4647000295464</c:v>
                </c:pt>
                <c:pt idx="149">
                  <c:v>0.46983257448259996</c:v>
                </c:pt>
                <c:pt idx="150">
                  <c:v>0.43924765184160003</c:v>
                </c:pt>
                <c:pt idx="151">
                  <c:v>0.50027305710540004</c:v>
                </c:pt>
                <c:pt idx="152">
                  <c:v>0.46501629165520003</c:v>
                </c:pt>
                <c:pt idx="153">
                  <c:v>0.4580586882862</c:v>
                </c:pt>
                <c:pt idx="154">
                  <c:v>0.49978686299359998</c:v>
                </c:pt>
                <c:pt idx="155">
                  <c:v>0.44733782655420001</c:v>
                </c:pt>
                <c:pt idx="156">
                  <c:v>0.43409138151800003</c:v>
                </c:pt>
                <c:pt idx="157">
                  <c:v>0.4489952620812</c:v>
                </c:pt>
                <c:pt idx="158">
                  <c:v>0.38842721703220001</c:v>
                </c:pt>
                <c:pt idx="159">
                  <c:v>0.42614735796019998</c:v>
                </c:pt>
                <c:pt idx="160">
                  <c:v>0.43885414887899998</c:v>
                </c:pt>
                <c:pt idx="161">
                  <c:v>0.38108937096200002</c:v>
                </c:pt>
                <c:pt idx="162">
                  <c:v>0.3917518374856</c:v>
                </c:pt>
                <c:pt idx="163">
                  <c:v>0.42786690578780001</c:v>
                </c:pt>
                <c:pt idx="164">
                  <c:v>0.43746136739820002</c:v>
                </c:pt>
                <c:pt idx="165">
                  <c:v>0.47693659348500006</c:v>
                </c:pt>
                <c:pt idx="166">
                  <c:v>0.44474391476340003</c:v>
                </c:pt>
                <c:pt idx="167">
                  <c:v>0.3998683507595</c:v>
                </c:pt>
                <c:pt idx="168">
                  <c:v>0.38176553010125003</c:v>
                </c:pt>
                <c:pt idx="169">
                  <c:v>0.37671012765959999</c:v>
                </c:pt>
                <c:pt idx="170">
                  <c:v>0.40587802166833331</c:v>
                </c:pt>
                <c:pt idx="171">
                  <c:v>0.36924771477399998</c:v>
                </c:pt>
                <c:pt idx="172">
                  <c:v>0.40233964481679996</c:v>
                </c:pt>
                <c:pt idx="173">
                  <c:v>0.40295474345199994</c:v>
                </c:pt>
                <c:pt idx="174">
                  <c:v>0.42432108208840003</c:v>
                </c:pt>
                <c:pt idx="175">
                  <c:v>0.39509681414333331</c:v>
                </c:pt>
                <c:pt idx="176">
                  <c:v>0.37848673801279997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FD-4B0C-BCBA-007BD5720847}"/>
            </c:ext>
          </c:extLst>
        </c:ser>
        <c:ser>
          <c:idx val="4"/>
          <c:order val="1"/>
          <c:tx>
            <c:strRef>
              <c:f>'איור 37 נתונים'!$C$3</c:f>
              <c:strCache>
                <c:ptCount val="1"/>
                <c:pt idx="0">
                  <c:v>תעשייה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</c:numCache>
            </c:numRef>
          </c:cat>
          <c:val>
            <c:numRef>
              <c:f>'איור 37 נתונים'!$C$4:$C$301</c:f>
              <c:numCache>
                <c:formatCode>0.00</c:formatCode>
                <c:ptCount val="298"/>
                <c:pt idx="0">
                  <c:v>1.0835801688</c:v>
                </c:pt>
                <c:pt idx="1">
                  <c:v>1.0804658149999999</c:v>
                </c:pt>
                <c:pt idx="2">
                  <c:v>1.1159061198</c:v>
                </c:pt>
                <c:pt idx="3">
                  <c:v>1.1272114827999999</c:v>
                </c:pt>
                <c:pt idx="4">
                  <c:v>1.2842699376</c:v>
                </c:pt>
                <c:pt idx="5">
                  <c:v>1.3012996842</c:v>
                </c:pt>
                <c:pt idx="6">
                  <c:v>1.2830640500000001</c:v>
                </c:pt>
                <c:pt idx="7">
                  <c:v>1.3165838882500001</c:v>
                </c:pt>
                <c:pt idx="8">
                  <c:v>1.3055076744</c:v>
                </c:pt>
                <c:pt idx="9">
                  <c:v>1.2817547976000001</c:v>
                </c:pt>
                <c:pt idx="10">
                  <c:v>1.2719558151999999</c:v>
                </c:pt>
                <c:pt idx="11">
                  <c:v>1.3269802608000001</c:v>
                </c:pt>
                <c:pt idx="12">
                  <c:v>1.2751990282499999</c:v>
                </c:pt>
                <c:pt idx="13">
                  <c:v>1.2671531579999999</c:v>
                </c:pt>
                <c:pt idx="14">
                  <c:v>1.2502931759999998</c:v>
                </c:pt>
                <c:pt idx="15">
                  <c:v>1.2557994997999999</c:v>
                </c:pt>
                <c:pt idx="16">
                  <c:v>1.2953936302</c:v>
                </c:pt>
                <c:pt idx="17">
                  <c:v>1.3240165045999999</c:v>
                </c:pt>
                <c:pt idx="18">
                  <c:v>1.3794939964000001</c:v>
                </c:pt>
                <c:pt idx="19">
                  <c:v>1.38570793575</c:v>
                </c:pt>
                <c:pt idx="20">
                  <c:v>1.3918500208</c:v>
                </c:pt>
                <c:pt idx="21">
                  <c:v>1.3543210318000001</c:v>
                </c:pt>
                <c:pt idx="22">
                  <c:v>1.3010845174000001</c:v>
                </c:pt>
                <c:pt idx="23">
                  <c:v>1.2213655706</c:v>
                </c:pt>
                <c:pt idx="24">
                  <c:v>1.2776409998</c:v>
                </c:pt>
                <c:pt idx="25">
                  <c:v>1.3680048503999998</c:v>
                </c:pt>
                <c:pt idx="26">
                  <c:v>1.4340107094000003</c:v>
                </c:pt>
                <c:pt idx="27">
                  <c:v>1.4012726178000001</c:v>
                </c:pt>
                <c:pt idx="28">
                  <c:v>1.4212374562500001</c:v>
                </c:pt>
                <c:pt idx="29">
                  <c:v>1.4060587686000001</c:v>
                </c:pt>
                <c:pt idx="30">
                  <c:v>1.3868463024391999</c:v>
                </c:pt>
                <c:pt idx="31">
                  <c:v>1.3435191079347999</c:v>
                </c:pt>
                <c:pt idx="32">
                  <c:v>1.3013046698671999</c:v>
                </c:pt>
                <c:pt idx="33">
                  <c:v>1.2377504947147997</c:v>
                </c:pt>
                <c:pt idx="34">
                  <c:v>1.2366102814939999</c:v>
                </c:pt>
                <c:pt idx="35">
                  <c:v>1.3192894725870001</c:v>
                </c:pt>
                <c:pt idx="36">
                  <c:v>1.2456225590249999</c:v>
                </c:pt>
                <c:pt idx="37">
                  <c:v>1.2079419497076667</c:v>
                </c:pt>
                <c:pt idx="38">
                  <c:v>1.1600836801733332</c:v>
                </c:pt>
                <c:pt idx="39">
                  <c:v>1.2470603050920002</c:v>
                </c:pt>
                <c:pt idx="40">
                  <c:v>1.261865553796</c:v>
                </c:pt>
                <c:pt idx="41">
                  <c:v>1.318070174554</c:v>
                </c:pt>
                <c:pt idx="42">
                  <c:v>1.2969589971355</c:v>
                </c:pt>
                <c:pt idx="43">
                  <c:v>1.2184737597321997</c:v>
                </c:pt>
                <c:pt idx="44">
                  <c:v>1.2441829847879999</c:v>
                </c:pt>
                <c:pt idx="45">
                  <c:v>1.2400645645213999</c:v>
                </c:pt>
                <c:pt idx="46">
                  <c:v>1.2412537922637998</c:v>
                </c:pt>
                <c:pt idx="47">
                  <c:v>1.256795318322</c:v>
                </c:pt>
                <c:pt idx="48">
                  <c:v>1.3921420559422</c:v>
                </c:pt>
                <c:pt idx="49">
                  <c:v>1.4971883841233999</c:v>
                </c:pt>
                <c:pt idx="50">
                  <c:v>1.7220505408690001</c:v>
                </c:pt>
                <c:pt idx="51">
                  <c:v>1.472991025187</c:v>
                </c:pt>
                <c:pt idx="52">
                  <c:v>1.3750648669482</c:v>
                </c:pt>
                <c:pt idx="53">
                  <c:v>1.3612670389820001</c:v>
                </c:pt>
                <c:pt idx="54">
                  <c:v>1.3293850757970003</c:v>
                </c:pt>
                <c:pt idx="55">
                  <c:v>1.3100861630164</c:v>
                </c:pt>
                <c:pt idx="56">
                  <c:v>1.2460764757479998</c:v>
                </c:pt>
                <c:pt idx="57">
                  <c:v>1.2360442128133999</c:v>
                </c:pt>
                <c:pt idx="58">
                  <c:v>1.2629774027676</c:v>
                </c:pt>
                <c:pt idx="59">
                  <c:v>1.3060744733294001</c:v>
                </c:pt>
                <c:pt idx="60">
                  <c:v>1.2578730289378002</c:v>
                </c:pt>
                <c:pt idx="61">
                  <c:v>1.2151513136187999</c:v>
                </c:pt>
                <c:pt idx="62">
                  <c:v>1.1787714722157501</c:v>
                </c:pt>
                <c:pt idx="63">
                  <c:v>1.1955358177447999</c:v>
                </c:pt>
                <c:pt idx="64">
                  <c:v>1.1248585573595999</c:v>
                </c:pt>
                <c:pt idx="65">
                  <c:v>1.1702618803645</c:v>
                </c:pt>
                <c:pt idx="66">
                  <c:v>1.1537114671222</c:v>
                </c:pt>
                <c:pt idx="67">
                  <c:v>1.1184289355445001</c:v>
                </c:pt>
                <c:pt idx="68">
                  <c:v>1.1249186630951999</c:v>
                </c:pt>
                <c:pt idx="69">
                  <c:v>1.1716095316463333</c:v>
                </c:pt>
                <c:pt idx="70">
                  <c:v>1.2778033203226</c:v>
                </c:pt>
                <c:pt idx="71">
                  <c:v>1.2541643178663999</c:v>
                </c:pt>
                <c:pt idx="72">
                  <c:v>1.2142989612590001</c:v>
                </c:pt>
                <c:pt idx="73">
                  <c:v>1.1754963549704001</c:v>
                </c:pt>
                <c:pt idx="74">
                  <c:v>1.0774773224927499</c:v>
                </c:pt>
                <c:pt idx="75">
                  <c:v>1.0524828153864001</c:v>
                </c:pt>
                <c:pt idx="76">
                  <c:v>1.0514472923314</c:v>
                </c:pt>
                <c:pt idx="77">
                  <c:v>1.044066090479</c:v>
                </c:pt>
                <c:pt idx="78">
                  <c:v>1.0043056558885999</c:v>
                </c:pt>
                <c:pt idx="79">
                  <c:v>0.96862587300839986</c:v>
                </c:pt>
                <c:pt idx="80">
                  <c:v>0.99366931674359993</c:v>
                </c:pt>
                <c:pt idx="81">
                  <c:v>0.98036191063740008</c:v>
                </c:pt>
                <c:pt idx="82">
                  <c:v>0.98734880429960015</c:v>
                </c:pt>
                <c:pt idx="83">
                  <c:v>1.06989633782875</c:v>
                </c:pt>
                <c:pt idx="84">
                  <c:v>1.0658036083092</c:v>
                </c:pt>
                <c:pt idx="85">
                  <c:v>1.0342237009999999</c:v>
                </c:pt>
                <c:pt idx="86">
                  <c:v>1.0067180556223998</c:v>
                </c:pt>
                <c:pt idx="87">
                  <c:v>1.0069838915666001</c:v>
                </c:pt>
                <c:pt idx="88">
                  <c:v>1.027424610375</c:v>
                </c:pt>
                <c:pt idx="89">
                  <c:v>1.0492203180016</c:v>
                </c:pt>
                <c:pt idx="90">
                  <c:v>1.053906757549</c:v>
                </c:pt>
                <c:pt idx="91">
                  <c:v>1.0653133412776665</c:v>
                </c:pt>
                <c:pt idx="92">
                  <c:v>1.0552530962526667</c:v>
                </c:pt>
                <c:pt idx="93">
                  <c:v>0.99458765794233328</c:v>
                </c:pt>
                <c:pt idx="94">
                  <c:v>0.9714900795432001</c:v>
                </c:pt>
                <c:pt idx="95">
                  <c:v>0.97117844258179997</c:v>
                </c:pt>
                <c:pt idx="96">
                  <c:v>0.97537113765660011</c:v>
                </c:pt>
                <c:pt idx="97">
                  <c:v>0.9642407761306</c:v>
                </c:pt>
                <c:pt idx="98">
                  <c:v>0.97562820765659986</c:v>
                </c:pt>
                <c:pt idx="99">
                  <c:v>1.0243169473687999</c:v>
                </c:pt>
                <c:pt idx="100">
                  <c:v>1.0350100343238</c:v>
                </c:pt>
                <c:pt idx="101">
                  <c:v>1.0550340867685999</c:v>
                </c:pt>
                <c:pt idx="102">
                  <c:v>1.0757219128214</c:v>
                </c:pt>
                <c:pt idx="103">
                  <c:v>1.0185365320713999</c:v>
                </c:pt>
                <c:pt idx="104">
                  <c:v>1.044230459849</c:v>
                </c:pt>
                <c:pt idx="105">
                  <c:v>1.028433537887</c:v>
                </c:pt>
                <c:pt idx="106">
                  <c:v>1.0020017948464</c:v>
                </c:pt>
                <c:pt idx="107">
                  <c:v>1.0492675041092001</c:v>
                </c:pt>
                <c:pt idx="108">
                  <c:v>1.127585308684</c:v>
                </c:pt>
                <c:pt idx="109">
                  <c:v>1.1000049818219999</c:v>
                </c:pt>
                <c:pt idx="110">
                  <c:v>1.0695343892289999</c:v>
                </c:pt>
                <c:pt idx="111">
                  <c:v>1.2177832686594001</c:v>
                </c:pt>
                <c:pt idx="112">
                  <c:v>1.4676422735420001</c:v>
                </c:pt>
                <c:pt idx="113">
                  <c:v>3.0142005385980002</c:v>
                </c:pt>
                <c:pt idx="114">
                  <c:v>3.9738377277811998</c:v>
                </c:pt>
                <c:pt idx="115">
                  <c:v>3.2085059216970002</c:v>
                </c:pt>
                <c:pt idx="116">
                  <c:v>2.3689272173010001</c:v>
                </c:pt>
                <c:pt idx="117">
                  <c:v>2.1474914665619997</c:v>
                </c:pt>
                <c:pt idx="118">
                  <c:v>1.8262204246269997</c:v>
                </c:pt>
                <c:pt idx="119">
                  <c:v>1.7293570937080003</c:v>
                </c:pt>
                <c:pt idx="120">
                  <c:v>1.5876049769386666</c:v>
                </c:pt>
                <c:pt idx="121">
                  <c:v>1.5531795106697999</c:v>
                </c:pt>
                <c:pt idx="122">
                  <c:v>1.4748969566186001</c:v>
                </c:pt>
                <c:pt idx="123">
                  <c:v>1.4916862383848</c:v>
                </c:pt>
                <c:pt idx="124">
                  <c:v>1.47157858505725</c:v>
                </c:pt>
                <c:pt idx="125">
                  <c:v>1.5264468195916001</c:v>
                </c:pt>
                <c:pt idx="126">
                  <c:v>1.51356411727675</c:v>
                </c:pt>
                <c:pt idx="127">
                  <c:v>1.5746794124079999</c:v>
                </c:pt>
                <c:pt idx="128">
                  <c:v>1.5603370363863998</c:v>
                </c:pt>
                <c:pt idx="129">
                  <c:v>1.8975180062463999</c:v>
                </c:pt>
                <c:pt idx="130">
                  <c:v>1.4569604995306</c:v>
                </c:pt>
                <c:pt idx="131">
                  <c:v>1.4198349321946</c:v>
                </c:pt>
                <c:pt idx="132">
                  <c:v>1.3875147521008002</c:v>
                </c:pt>
                <c:pt idx="133">
                  <c:v>1.30621886501775</c:v>
                </c:pt>
                <c:pt idx="134">
                  <c:v>1.2750741129945999</c:v>
                </c:pt>
                <c:pt idx="135">
                  <c:v>1.2036040669851999</c:v>
                </c:pt>
                <c:pt idx="136">
                  <c:v>1.1784614284864001</c:v>
                </c:pt>
                <c:pt idx="137">
                  <c:v>1.1363388104809999</c:v>
                </c:pt>
                <c:pt idx="138">
                  <c:v>1.1502659660307999</c:v>
                </c:pt>
                <c:pt idx="139">
                  <c:v>1.1824702186831999</c:v>
                </c:pt>
                <c:pt idx="140">
                  <c:v>1.1738669483794</c:v>
                </c:pt>
                <c:pt idx="141">
                  <c:v>1.1681344036635</c:v>
                </c:pt>
                <c:pt idx="142">
                  <c:v>1.1888698460243332</c:v>
                </c:pt>
                <c:pt idx="143">
                  <c:v>1.117285703801</c:v>
                </c:pt>
                <c:pt idx="144">
                  <c:v>1.1003472888897998</c:v>
                </c:pt>
                <c:pt idx="145">
                  <c:v>1.0888185802618</c:v>
                </c:pt>
                <c:pt idx="146">
                  <c:v>1.1112853838132</c:v>
                </c:pt>
                <c:pt idx="147">
                  <c:v>1.1054826519206</c:v>
                </c:pt>
                <c:pt idx="148">
                  <c:v>1.0135356342412001</c:v>
                </c:pt>
                <c:pt idx="149">
                  <c:v>0.96913112274500013</c:v>
                </c:pt>
                <c:pt idx="150">
                  <c:v>0.93163166072999992</c:v>
                </c:pt>
                <c:pt idx="151">
                  <c:v>0.98683580934539994</c:v>
                </c:pt>
                <c:pt idx="152">
                  <c:v>0.99390936250999995</c:v>
                </c:pt>
                <c:pt idx="153">
                  <c:v>0.97870576800980003</c:v>
                </c:pt>
                <c:pt idx="154">
                  <c:v>0.97810837279960006</c:v>
                </c:pt>
                <c:pt idx="155">
                  <c:v>0.93452848640939989</c:v>
                </c:pt>
                <c:pt idx="156">
                  <c:v>0.89661654449060002</c:v>
                </c:pt>
                <c:pt idx="157">
                  <c:v>0.90078580296880006</c:v>
                </c:pt>
                <c:pt idx="158">
                  <c:v>0.85802286012739992</c:v>
                </c:pt>
                <c:pt idx="159">
                  <c:v>0.88101847845379999</c:v>
                </c:pt>
                <c:pt idx="160">
                  <c:v>0.91248990838940003</c:v>
                </c:pt>
                <c:pt idx="161">
                  <c:v>0.83523098877039992</c:v>
                </c:pt>
                <c:pt idx="162">
                  <c:v>0.86392016526819992</c:v>
                </c:pt>
                <c:pt idx="163">
                  <c:v>0.92712895185400002</c:v>
                </c:pt>
                <c:pt idx="164">
                  <c:v>0.95489374243379999</c:v>
                </c:pt>
                <c:pt idx="165">
                  <c:v>0.9904112937556</c:v>
                </c:pt>
                <c:pt idx="166">
                  <c:v>0.93026786202320011</c:v>
                </c:pt>
                <c:pt idx="167">
                  <c:v>0.88704445912325003</c:v>
                </c:pt>
                <c:pt idx="168">
                  <c:v>0.87982144725675004</c:v>
                </c:pt>
                <c:pt idx="169">
                  <c:v>0.83945517731919994</c:v>
                </c:pt>
                <c:pt idx="170">
                  <c:v>0.83217628189466664</c:v>
                </c:pt>
                <c:pt idx="171">
                  <c:v>0.80112848899200007</c:v>
                </c:pt>
                <c:pt idx="172">
                  <c:v>0.8229938162964</c:v>
                </c:pt>
                <c:pt idx="173">
                  <c:v>0.79823189341560008</c:v>
                </c:pt>
                <c:pt idx="174">
                  <c:v>0.82182391268339994</c:v>
                </c:pt>
                <c:pt idx="175">
                  <c:v>0.7919957381303333</c:v>
                </c:pt>
                <c:pt idx="176">
                  <c:v>0.8091336263843999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FD-4B0C-BCBA-007BD5720847}"/>
            </c:ext>
          </c:extLst>
        </c:ser>
        <c:ser>
          <c:idx val="5"/>
          <c:order val="2"/>
          <c:tx>
            <c:strRef>
              <c:f>'איור 37 נתונים'!$D$3</c:f>
              <c:strCache>
                <c:ptCount val="1"/>
                <c:pt idx="0">
                  <c:v>מסחר ושירותים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</c:numCache>
            </c:numRef>
          </c:cat>
          <c:val>
            <c:numRef>
              <c:f>'איור 37 נתונים'!$D$4:$D$301</c:f>
              <c:numCache>
                <c:formatCode>0.00</c:formatCode>
                <c:ptCount val="298"/>
                <c:pt idx="0">
                  <c:v>1.3790049914000002</c:v>
                </c:pt>
                <c:pt idx="1">
                  <c:v>1.3828888769999998</c:v>
                </c:pt>
                <c:pt idx="2">
                  <c:v>1.4513802704000001</c:v>
                </c:pt>
                <c:pt idx="3">
                  <c:v>1.4568016830000001</c:v>
                </c:pt>
                <c:pt idx="4">
                  <c:v>1.6450315360000001</c:v>
                </c:pt>
                <c:pt idx="5">
                  <c:v>1.7130578927999998</c:v>
                </c:pt>
                <c:pt idx="6">
                  <c:v>1.6682826662000001</c:v>
                </c:pt>
                <c:pt idx="7">
                  <c:v>1.70864623975</c:v>
                </c:pt>
                <c:pt idx="8">
                  <c:v>1.7299866372000001</c:v>
                </c:pt>
                <c:pt idx="9">
                  <c:v>1.7566071298000001</c:v>
                </c:pt>
                <c:pt idx="10">
                  <c:v>1.7775375363999999</c:v>
                </c:pt>
                <c:pt idx="11">
                  <c:v>1.8340316332</c:v>
                </c:pt>
                <c:pt idx="12">
                  <c:v>1.85984019675</c:v>
                </c:pt>
                <c:pt idx="13">
                  <c:v>1.8273113840000001</c:v>
                </c:pt>
                <c:pt idx="14">
                  <c:v>1.8267882240000002</c:v>
                </c:pt>
                <c:pt idx="15">
                  <c:v>1.8653714209999996</c:v>
                </c:pt>
                <c:pt idx="16">
                  <c:v>1.8983341786000001</c:v>
                </c:pt>
                <c:pt idx="17">
                  <c:v>1.9460034281999998</c:v>
                </c:pt>
                <c:pt idx="18">
                  <c:v>2.0413830279999998</c:v>
                </c:pt>
                <c:pt idx="19">
                  <c:v>2.1233574367500001</c:v>
                </c:pt>
                <c:pt idx="20">
                  <c:v>2.1453105782000002</c:v>
                </c:pt>
                <c:pt idx="21">
                  <c:v>2.1414098382000004</c:v>
                </c:pt>
                <c:pt idx="22">
                  <c:v>2.1069547194</c:v>
                </c:pt>
                <c:pt idx="23">
                  <c:v>2.0298058193999999</c:v>
                </c:pt>
                <c:pt idx="24">
                  <c:v>2.0535012712</c:v>
                </c:pt>
                <c:pt idx="25">
                  <c:v>2.1514056058</c:v>
                </c:pt>
                <c:pt idx="26">
                  <c:v>2.3032841292000001</c:v>
                </c:pt>
                <c:pt idx="27">
                  <c:v>2.2619660490000002</c:v>
                </c:pt>
                <c:pt idx="28">
                  <c:v>2.3998887605000001</c:v>
                </c:pt>
                <c:pt idx="29">
                  <c:v>2.4717040645999999</c:v>
                </c:pt>
                <c:pt idx="30">
                  <c:v>2.3911149424574001</c:v>
                </c:pt>
                <c:pt idx="31">
                  <c:v>2.3602807259167995</c:v>
                </c:pt>
                <c:pt idx="32">
                  <c:v>2.2601503981777999</c:v>
                </c:pt>
                <c:pt idx="33">
                  <c:v>2.0722633380930002</c:v>
                </c:pt>
                <c:pt idx="34">
                  <c:v>2.0880633547728005</c:v>
                </c:pt>
                <c:pt idx="35">
                  <c:v>2.1803459445315001</c:v>
                </c:pt>
                <c:pt idx="36">
                  <c:v>2.0476930475959998</c:v>
                </c:pt>
                <c:pt idx="37">
                  <c:v>1.9876872447996667</c:v>
                </c:pt>
                <c:pt idx="38">
                  <c:v>1.9519907188620003</c:v>
                </c:pt>
                <c:pt idx="39">
                  <c:v>2.0569124584442</c:v>
                </c:pt>
                <c:pt idx="40">
                  <c:v>2.0997255941348003</c:v>
                </c:pt>
                <c:pt idx="41">
                  <c:v>2.1771414176581998</c:v>
                </c:pt>
                <c:pt idx="42">
                  <c:v>2.1504209862685002</c:v>
                </c:pt>
                <c:pt idx="43">
                  <c:v>2.0650414252114002</c:v>
                </c:pt>
                <c:pt idx="44">
                  <c:v>2.0319098329562002</c:v>
                </c:pt>
                <c:pt idx="45">
                  <c:v>2.0600028927822001</c:v>
                </c:pt>
                <c:pt idx="46">
                  <c:v>2.0613473608554003</c:v>
                </c:pt>
                <c:pt idx="47">
                  <c:v>2.1049600719511998</c:v>
                </c:pt>
                <c:pt idx="48">
                  <c:v>2.2956581158868001</c:v>
                </c:pt>
                <c:pt idx="49">
                  <c:v>2.5394879875721998</c:v>
                </c:pt>
                <c:pt idx="50">
                  <c:v>3.0254907119571999</c:v>
                </c:pt>
                <c:pt idx="51">
                  <c:v>2.5166705197180002</c:v>
                </c:pt>
                <c:pt idx="52">
                  <c:v>2.3756034966990001</c:v>
                </c:pt>
                <c:pt idx="53">
                  <c:v>2.5756911313619995</c:v>
                </c:pt>
                <c:pt idx="54">
                  <c:v>2.4514155314293999</c:v>
                </c:pt>
                <c:pt idx="55">
                  <c:v>2.5669452140144</c:v>
                </c:pt>
                <c:pt idx="56">
                  <c:v>2.461392872462</c:v>
                </c:pt>
                <c:pt idx="57">
                  <c:v>2.435795465749</c:v>
                </c:pt>
                <c:pt idx="58">
                  <c:v>2.4594157359730002</c:v>
                </c:pt>
                <c:pt idx="59">
                  <c:v>2.4808800407413996</c:v>
                </c:pt>
                <c:pt idx="60">
                  <c:v>2.3114678065718</c:v>
                </c:pt>
                <c:pt idx="61">
                  <c:v>2.3031144569461999</c:v>
                </c:pt>
                <c:pt idx="62">
                  <c:v>2.3881887018625001</c:v>
                </c:pt>
                <c:pt idx="63">
                  <c:v>2.6802980291396006</c:v>
                </c:pt>
                <c:pt idx="64">
                  <c:v>2.6567863463128001</c:v>
                </c:pt>
                <c:pt idx="65">
                  <c:v>2.6660930349804999</c:v>
                </c:pt>
                <c:pt idx="66">
                  <c:v>2.5256908115706005</c:v>
                </c:pt>
                <c:pt idx="67">
                  <c:v>2.40969800570325</c:v>
                </c:pt>
                <c:pt idx="68">
                  <c:v>2.4411474486833997</c:v>
                </c:pt>
                <c:pt idx="69">
                  <c:v>2.4737101700643334</c:v>
                </c:pt>
                <c:pt idx="70">
                  <c:v>2.5022372454992001</c:v>
                </c:pt>
                <c:pt idx="71">
                  <c:v>2.4875545350976003</c:v>
                </c:pt>
                <c:pt idx="72">
                  <c:v>2.5494303172666002</c:v>
                </c:pt>
                <c:pt idx="73">
                  <c:v>2.6143029770938</c:v>
                </c:pt>
                <c:pt idx="74">
                  <c:v>2.4770462975865</c:v>
                </c:pt>
                <c:pt idx="75">
                  <c:v>2.5123151250478002</c:v>
                </c:pt>
                <c:pt idx="76">
                  <c:v>2.3746633283169998</c:v>
                </c:pt>
                <c:pt idx="77">
                  <c:v>2.3792023165109999</c:v>
                </c:pt>
                <c:pt idx="78">
                  <c:v>2.3936864104839999</c:v>
                </c:pt>
                <c:pt idx="79">
                  <c:v>2.3533802221864</c:v>
                </c:pt>
                <c:pt idx="80">
                  <c:v>2.4243966471839995</c:v>
                </c:pt>
                <c:pt idx="81">
                  <c:v>2.4763932874641998</c:v>
                </c:pt>
                <c:pt idx="82">
                  <c:v>2.687288317913</c:v>
                </c:pt>
                <c:pt idx="83">
                  <c:v>3.0382432743072498</c:v>
                </c:pt>
                <c:pt idx="84">
                  <c:v>3.2106188226545997</c:v>
                </c:pt>
                <c:pt idx="85">
                  <c:v>3.3561546899592001</c:v>
                </c:pt>
                <c:pt idx="86">
                  <c:v>3.3427583310949998</c:v>
                </c:pt>
                <c:pt idx="87">
                  <c:v>3.3520555729465995</c:v>
                </c:pt>
                <c:pt idx="88">
                  <c:v>3.2081480701709997</c:v>
                </c:pt>
                <c:pt idx="89">
                  <c:v>3.0630088236731998</c:v>
                </c:pt>
                <c:pt idx="90">
                  <c:v>3.0089585707184998</c:v>
                </c:pt>
                <c:pt idx="91">
                  <c:v>3.0848808043929998</c:v>
                </c:pt>
                <c:pt idx="92">
                  <c:v>2.9591350110273331</c:v>
                </c:pt>
                <c:pt idx="93">
                  <c:v>2.8949718515746667</c:v>
                </c:pt>
                <c:pt idx="94">
                  <c:v>2.9064875104268002</c:v>
                </c:pt>
                <c:pt idx="95">
                  <c:v>2.9096338032151996</c:v>
                </c:pt>
                <c:pt idx="96">
                  <c:v>2.6955942716407999</c:v>
                </c:pt>
                <c:pt idx="97">
                  <c:v>2.5495211041801999</c:v>
                </c:pt>
                <c:pt idx="98">
                  <c:v>2.3210968480377998</c:v>
                </c:pt>
                <c:pt idx="99">
                  <c:v>2.2669341230673998</c:v>
                </c:pt>
                <c:pt idx="100">
                  <c:v>2.3072798057611998</c:v>
                </c:pt>
                <c:pt idx="101">
                  <c:v>2.3671350572714003</c:v>
                </c:pt>
                <c:pt idx="102">
                  <c:v>2.4520002752484</c:v>
                </c:pt>
                <c:pt idx="103">
                  <c:v>2.2605000997068001</c:v>
                </c:pt>
                <c:pt idx="104">
                  <c:v>2.2114662288533999</c:v>
                </c:pt>
                <c:pt idx="105">
                  <c:v>2.2056252510938004</c:v>
                </c:pt>
                <c:pt idx="106">
                  <c:v>2.1615583045240001</c:v>
                </c:pt>
                <c:pt idx="107">
                  <c:v>2.2157447794156</c:v>
                </c:pt>
                <c:pt idx="108">
                  <c:v>2.3314342577440001</c:v>
                </c:pt>
                <c:pt idx="109">
                  <c:v>2.2160409348779999</c:v>
                </c:pt>
                <c:pt idx="110">
                  <c:v>2.1388857713157998</c:v>
                </c:pt>
                <c:pt idx="111">
                  <c:v>2.3840076455738002</c:v>
                </c:pt>
                <c:pt idx="112">
                  <c:v>2.9153830776682499</c:v>
                </c:pt>
                <c:pt idx="113">
                  <c:v>5.9703070622935002</c:v>
                </c:pt>
                <c:pt idx="114">
                  <c:v>10.4239176383174</c:v>
                </c:pt>
                <c:pt idx="115">
                  <c:v>10.023783544297199</c:v>
                </c:pt>
                <c:pt idx="116">
                  <c:v>7.6089631326558003</c:v>
                </c:pt>
                <c:pt idx="117">
                  <c:v>6.9030761300076664</c:v>
                </c:pt>
                <c:pt idx="118">
                  <c:v>5.8561975865410005</c:v>
                </c:pt>
                <c:pt idx="119">
                  <c:v>5.8388153686913995</c:v>
                </c:pt>
                <c:pt idx="120">
                  <c:v>5.0416328713530003</c:v>
                </c:pt>
                <c:pt idx="121">
                  <c:v>4.5710079978360003</c:v>
                </c:pt>
                <c:pt idx="122">
                  <c:v>4.2855258280844</c:v>
                </c:pt>
                <c:pt idx="123">
                  <c:v>4.5633826559280006</c:v>
                </c:pt>
                <c:pt idx="124">
                  <c:v>4.6514915932092498</c:v>
                </c:pt>
                <c:pt idx="125">
                  <c:v>4.6875181991088004</c:v>
                </c:pt>
                <c:pt idx="126">
                  <c:v>4.5820940978077491</c:v>
                </c:pt>
                <c:pt idx="127">
                  <c:v>4.6948413336948001</c:v>
                </c:pt>
                <c:pt idx="128">
                  <c:v>4.6465873746942004</c:v>
                </c:pt>
                <c:pt idx="129">
                  <c:v>5.1412614213724002</c:v>
                </c:pt>
                <c:pt idx="130">
                  <c:v>4.3019130026808003</c:v>
                </c:pt>
                <c:pt idx="131">
                  <c:v>4.2805112507531993</c:v>
                </c:pt>
                <c:pt idx="132">
                  <c:v>4.3789676051189996</c:v>
                </c:pt>
                <c:pt idx="133">
                  <c:v>4.0671875441185001</c:v>
                </c:pt>
                <c:pt idx="134">
                  <c:v>3.6988542050679998</c:v>
                </c:pt>
                <c:pt idx="135">
                  <c:v>3.3039918391226002</c:v>
                </c:pt>
                <c:pt idx="136">
                  <c:v>3.1198600778802001</c:v>
                </c:pt>
                <c:pt idx="137">
                  <c:v>2.9966975072252002</c:v>
                </c:pt>
                <c:pt idx="138">
                  <c:v>2.9365911841022001</c:v>
                </c:pt>
                <c:pt idx="139">
                  <c:v>3.0201465491697999</c:v>
                </c:pt>
                <c:pt idx="140">
                  <c:v>3.10411867922</c:v>
                </c:pt>
                <c:pt idx="141">
                  <c:v>2.9208250982932502</c:v>
                </c:pt>
                <c:pt idx="142">
                  <c:v>2.9306073500063334</c:v>
                </c:pt>
                <c:pt idx="143">
                  <c:v>2.8212638729280002</c:v>
                </c:pt>
                <c:pt idx="144">
                  <c:v>2.8085502027046001</c:v>
                </c:pt>
                <c:pt idx="145">
                  <c:v>2.8091005093289998</c:v>
                </c:pt>
                <c:pt idx="146">
                  <c:v>2.8174120142466004</c:v>
                </c:pt>
                <c:pt idx="147">
                  <c:v>2.8099419840058002</c:v>
                </c:pt>
                <c:pt idx="148">
                  <c:v>2.4476061918161998</c:v>
                </c:pt>
                <c:pt idx="149">
                  <c:v>2.3462611934022002</c:v>
                </c:pt>
                <c:pt idx="150">
                  <c:v>2.2037658002339997</c:v>
                </c:pt>
                <c:pt idx="151">
                  <c:v>2.3463469217818003</c:v>
                </c:pt>
                <c:pt idx="152">
                  <c:v>2.2808131752180003</c:v>
                </c:pt>
                <c:pt idx="153">
                  <c:v>2.185353587387</c:v>
                </c:pt>
                <c:pt idx="154">
                  <c:v>2.2590972701752001</c:v>
                </c:pt>
                <c:pt idx="155">
                  <c:v>2.1731067151880001</c:v>
                </c:pt>
                <c:pt idx="156">
                  <c:v>2.1692850688946002</c:v>
                </c:pt>
                <c:pt idx="157">
                  <c:v>2.0920565544247998</c:v>
                </c:pt>
                <c:pt idx="158">
                  <c:v>2.0051396823180001</c:v>
                </c:pt>
                <c:pt idx="159">
                  <c:v>2.0289564511871996</c:v>
                </c:pt>
                <c:pt idx="160">
                  <c:v>2.2180552070979997</c:v>
                </c:pt>
                <c:pt idx="161">
                  <c:v>2.0897867652451998</c:v>
                </c:pt>
                <c:pt idx="162">
                  <c:v>2.1084109048326001</c:v>
                </c:pt>
                <c:pt idx="163">
                  <c:v>2.0926386660558003</c:v>
                </c:pt>
                <c:pt idx="164">
                  <c:v>2.0343229436936001</c:v>
                </c:pt>
                <c:pt idx="165">
                  <c:v>2.1083112401085997</c:v>
                </c:pt>
                <c:pt idx="166">
                  <c:v>1.9603436842868001</c:v>
                </c:pt>
                <c:pt idx="167">
                  <c:v>1.8469651821847501</c:v>
                </c:pt>
                <c:pt idx="168">
                  <c:v>1.8269754347539999</c:v>
                </c:pt>
                <c:pt idx="169">
                  <c:v>1.7811571607847998</c:v>
                </c:pt>
                <c:pt idx="170">
                  <c:v>1.7358318731356668</c:v>
                </c:pt>
                <c:pt idx="171">
                  <c:v>1.7374037734672001</c:v>
                </c:pt>
                <c:pt idx="172">
                  <c:v>1.7627147512886001</c:v>
                </c:pt>
                <c:pt idx="173">
                  <c:v>1.7368011054269998</c:v>
                </c:pt>
                <c:pt idx="174">
                  <c:v>1.7616688963712002</c:v>
                </c:pt>
                <c:pt idx="175">
                  <c:v>1.7354007720163331</c:v>
                </c:pt>
                <c:pt idx="176">
                  <c:v>1.7317794284136003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FD-4B0C-BCBA-007BD5720847}"/>
            </c:ext>
          </c:extLst>
        </c:ser>
        <c:ser>
          <c:idx val="0"/>
          <c:order val="3"/>
          <c:tx>
            <c:strRef>
              <c:f>'איור 37 נתונים'!$E$3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  <c:pt idx="151">
                  <c:v>44168</c:v>
                </c:pt>
                <c:pt idx="152">
                  <c:v>44175</c:v>
                </c:pt>
                <c:pt idx="153">
                  <c:v>44182</c:v>
                </c:pt>
                <c:pt idx="154">
                  <c:v>44189</c:v>
                </c:pt>
                <c:pt idx="155">
                  <c:v>44196</c:v>
                </c:pt>
                <c:pt idx="156">
                  <c:v>44203</c:v>
                </c:pt>
                <c:pt idx="157">
                  <c:v>44210</c:v>
                </c:pt>
                <c:pt idx="158">
                  <c:v>44217</c:v>
                </c:pt>
                <c:pt idx="159">
                  <c:v>44224</c:v>
                </c:pt>
                <c:pt idx="160">
                  <c:v>44231</c:v>
                </c:pt>
                <c:pt idx="161">
                  <c:v>44238</c:v>
                </c:pt>
                <c:pt idx="162">
                  <c:v>44245</c:v>
                </c:pt>
                <c:pt idx="163">
                  <c:v>44252</c:v>
                </c:pt>
                <c:pt idx="164">
                  <c:v>44259</c:v>
                </c:pt>
                <c:pt idx="165">
                  <c:v>44266</c:v>
                </c:pt>
                <c:pt idx="166">
                  <c:v>44273</c:v>
                </c:pt>
                <c:pt idx="167">
                  <c:v>44280</c:v>
                </c:pt>
                <c:pt idx="168">
                  <c:v>44287</c:v>
                </c:pt>
                <c:pt idx="169">
                  <c:v>44294</c:v>
                </c:pt>
                <c:pt idx="170">
                  <c:v>44301</c:v>
                </c:pt>
                <c:pt idx="171">
                  <c:v>44308</c:v>
                </c:pt>
                <c:pt idx="172">
                  <c:v>44315</c:v>
                </c:pt>
                <c:pt idx="173">
                  <c:v>44322</c:v>
                </c:pt>
                <c:pt idx="174">
                  <c:v>44329</c:v>
                </c:pt>
                <c:pt idx="175">
                  <c:v>44336</c:v>
                </c:pt>
                <c:pt idx="176">
                  <c:v>44343</c:v>
                </c:pt>
              </c:numCache>
            </c:numRef>
          </c:cat>
          <c:val>
            <c:numRef>
              <c:f>'איור 37 נתונים'!$E$4:$E$301</c:f>
              <c:numCache>
                <c:formatCode>0.00</c:formatCode>
                <c:ptCount val="298"/>
                <c:pt idx="0">
                  <c:v>2.4036081089999999</c:v>
                </c:pt>
                <c:pt idx="1">
                  <c:v>2.3537918674</c:v>
                </c:pt>
                <c:pt idx="2">
                  <c:v>2.4588513496000006</c:v>
                </c:pt>
                <c:pt idx="3">
                  <c:v>2.5144850849999996</c:v>
                </c:pt>
                <c:pt idx="4">
                  <c:v>2.7675245526000003</c:v>
                </c:pt>
                <c:pt idx="5">
                  <c:v>2.8128863547999998</c:v>
                </c:pt>
                <c:pt idx="6">
                  <c:v>2.7343604934000005</c:v>
                </c:pt>
                <c:pt idx="7">
                  <c:v>2.8458605430000001</c:v>
                </c:pt>
                <c:pt idx="8">
                  <c:v>3.0128143908</c:v>
                </c:pt>
                <c:pt idx="9">
                  <c:v>3.1746393738000003</c:v>
                </c:pt>
                <c:pt idx="10">
                  <c:v>3.1559747132</c:v>
                </c:pt>
                <c:pt idx="11">
                  <c:v>3.3117667036</c:v>
                </c:pt>
                <c:pt idx="12">
                  <c:v>3.2354357882500002</c:v>
                </c:pt>
                <c:pt idx="13">
                  <c:v>3.2314312176</c:v>
                </c:pt>
                <c:pt idx="14">
                  <c:v>3.1405038780000001</c:v>
                </c:pt>
                <c:pt idx="15">
                  <c:v>3.2199285421999995</c:v>
                </c:pt>
                <c:pt idx="16">
                  <c:v>3.3191507897999997</c:v>
                </c:pt>
                <c:pt idx="17">
                  <c:v>3.3763720336</c:v>
                </c:pt>
                <c:pt idx="18">
                  <c:v>3.4701350894000003</c:v>
                </c:pt>
                <c:pt idx="19">
                  <c:v>3.4770483195000002</c:v>
                </c:pt>
                <c:pt idx="20">
                  <c:v>3.5745379384000002</c:v>
                </c:pt>
                <c:pt idx="21">
                  <c:v>3.5002561894000004</c:v>
                </c:pt>
                <c:pt idx="22">
                  <c:v>3.3443823363999998</c:v>
                </c:pt>
                <c:pt idx="23">
                  <c:v>3.2292045250000001</c:v>
                </c:pt>
                <c:pt idx="24">
                  <c:v>3.3214867271999999</c:v>
                </c:pt>
                <c:pt idx="25">
                  <c:v>3.4755748390000001</c:v>
                </c:pt>
                <c:pt idx="26">
                  <c:v>3.6319279698000004</c:v>
                </c:pt>
                <c:pt idx="27">
                  <c:v>3.5545414884000004</c:v>
                </c:pt>
                <c:pt idx="28">
                  <c:v>3.8258537454999999</c:v>
                </c:pt>
                <c:pt idx="29">
                  <c:v>3.8836857002</c:v>
                </c:pt>
                <c:pt idx="30">
                  <c:v>3.7724403636380002</c:v>
                </c:pt>
                <c:pt idx="31">
                  <c:v>3.8294805226792001</c:v>
                </c:pt>
                <c:pt idx="32">
                  <c:v>3.7175729386867999</c:v>
                </c:pt>
                <c:pt idx="33">
                  <c:v>3.5045636454404003</c:v>
                </c:pt>
                <c:pt idx="34">
                  <c:v>3.5123990639568001</c:v>
                </c:pt>
                <c:pt idx="35">
                  <c:v>3.5792767090090001</c:v>
                </c:pt>
                <c:pt idx="36">
                  <c:v>3.4480230954939999</c:v>
                </c:pt>
                <c:pt idx="37">
                  <c:v>3.4825958018640004</c:v>
                </c:pt>
                <c:pt idx="38">
                  <c:v>3.3835298880406666</c:v>
                </c:pt>
                <c:pt idx="39">
                  <c:v>3.5275103522019995</c:v>
                </c:pt>
                <c:pt idx="40">
                  <c:v>3.6650009470064</c:v>
                </c:pt>
                <c:pt idx="41">
                  <c:v>3.7266032791264001</c:v>
                </c:pt>
                <c:pt idx="42">
                  <c:v>3.7301787057917499</c:v>
                </c:pt>
                <c:pt idx="43">
                  <c:v>3.5863100475410001</c:v>
                </c:pt>
                <c:pt idx="44">
                  <c:v>3.7588887132304003</c:v>
                </c:pt>
                <c:pt idx="45">
                  <c:v>4.0573001546873995</c:v>
                </c:pt>
                <c:pt idx="46">
                  <c:v>4.2023703567964006</c:v>
                </c:pt>
                <c:pt idx="47">
                  <c:v>4.5305730239284001</c:v>
                </c:pt>
                <c:pt idx="48">
                  <c:v>4.9119279857576004</c:v>
                </c:pt>
                <c:pt idx="49">
                  <c:v>5.2082946700266008</c:v>
                </c:pt>
                <c:pt idx="50">
                  <c:v>6.3390842556800004</c:v>
                </c:pt>
                <c:pt idx="51">
                  <c:v>5.4497717009863997</c:v>
                </c:pt>
                <c:pt idx="52">
                  <c:v>5.5175803796284004</c:v>
                </c:pt>
                <c:pt idx="53">
                  <c:v>6.0984780234200002</c:v>
                </c:pt>
                <c:pt idx="54">
                  <c:v>5.5460915994472</c:v>
                </c:pt>
                <c:pt idx="55">
                  <c:v>5.3935770424410006</c:v>
                </c:pt>
                <c:pt idx="56">
                  <c:v>5.4602946752671997</c:v>
                </c:pt>
                <c:pt idx="57">
                  <c:v>5.6990644684867995</c:v>
                </c:pt>
                <c:pt idx="58">
                  <c:v>5.4857033146310012</c:v>
                </c:pt>
                <c:pt idx="59">
                  <c:v>5.2268069639764008</c:v>
                </c:pt>
                <c:pt idx="60">
                  <c:v>4.9572172420260001</c:v>
                </c:pt>
                <c:pt idx="61">
                  <c:v>4.9072601707772003</c:v>
                </c:pt>
                <c:pt idx="62">
                  <c:v>4.5418566640862501</c:v>
                </c:pt>
                <c:pt idx="63">
                  <c:v>4.6848180465693998</c:v>
                </c:pt>
                <c:pt idx="64">
                  <c:v>4.4121896741820006</c:v>
                </c:pt>
                <c:pt idx="65">
                  <c:v>4.5142283403352499</c:v>
                </c:pt>
                <c:pt idx="66">
                  <c:v>4.4198661740478</c:v>
                </c:pt>
                <c:pt idx="67">
                  <c:v>4.2947527706095006</c:v>
                </c:pt>
                <c:pt idx="68">
                  <c:v>4.3125547899592007</c:v>
                </c:pt>
                <c:pt idx="69">
                  <c:v>4.3634451693380001</c:v>
                </c:pt>
                <c:pt idx="70">
                  <c:v>4.6004955453059999</c:v>
                </c:pt>
                <c:pt idx="71">
                  <c:v>4.5382024063813997</c:v>
                </c:pt>
                <c:pt idx="72">
                  <c:v>4.468787508998</c:v>
                </c:pt>
                <c:pt idx="73">
                  <c:v>4.5638081703579996</c:v>
                </c:pt>
                <c:pt idx="74">
                  <c:v>4.4555915655409999</c:v>
                </c:pt>
                <c:pt idx="75">
                  <c:v>4.4982967061809997</c:v>
                </c:pt>
                <c:pt idx="76">
                  <c:v>4.3965923271043996</c:v>
                </c:pt>
                <c:pt idx="77">
                  <c:v>4.2612967801693999</c:v>
                </c:pt>
                <c:pt idx="78">
                  <c:v>4.1544238141349998</c:v>
                </c:pt>
                <c:pt idx="79">
                  <c:v>4.1337563394760002</c:v>
                </c:pt>
                <c:pt idx="80">
                  <c:v>4.1662209279305999</c:v>
                </c:pt>
                <c:pt idx="81">
                  <c:v>4.0938934616186007</c:v>
                </c:pt>
                <c:pt idx="82">
                  <c:v>4.1476920359030007</c:v>
                </c:pt>
                <c:pt idx="83">
                  <c:v>4.3629909073762505</c:v>
                </c:pt>
                <c:pt idx="84">
                  <c:v>4.4261140311306004</c:v>
                </c:pt>
                <c:pt idx="85">
                  <c:v>4.3973503566760002</c:v>
                </c:pt>
                <c:pt idx="86">
                  <c:v>4.1473472488588001</c:v>
                </c:pt>
                <c:pt idx="87">
                  <c:v>4.0120340540773993</c:v>
                </c:pt>
                <c:pt idx="88">
                  <c:v>3.9586790677475001</c:v>
                </c:pt>
                <c:pt idx="89">
                  <c:v>3.9375581287557999</c:v>
                </c:pt>
                <c:pt idx="90">
                  <c:v>4.0143355135809999</c:v>
                </c:pt>
                <c:pt idx="91">
                  <c:v>4.0264775754113336</c:v>
                </c:pt>
                <c:pt idx="92">
                  <c:v>3.9707617978399998</c:v>
                </c:pt>
                <c:pt idx="93">
                  <c:v>3.9171104942686665</c:v>
                </c:pt>
                <c:pt idx="94">
                  <c:v>3.9129646673124001</c:v>
                </c:pt>
                <c:pt idx="95">
                  <c:v>3.8690403797150004</c:v>
                </c:pt>
                <c:pt idx="96">
                  <c:v>3.8492151176232001</c:v>
                </c:pt>
                <c:pt idx="97">
                  <c:v>3.750698441985</c:v>
                </c:pt>
                <c:pt idx="98">
                  <c:v>3.7640799844325996</c:v>
                </c:pt>
                <c:pt idx="99">
                  <c:v>3.9826958363214002</c:v>
                </c:pt>
                <c:pt idx="100">
                  <c:v>3.9358280355205997</c:v>
                </c:pt>
                <c:pt idx="101">
                  <c:v>3.7945879128189999</c:v>
                </c:pt>
                <c:pt idx="102">
                  <c:v>3.770062185354</c:v>
                </c:pt>
                <c:pt idx="103">
                  <c:v>3.5748290270886001</c:v>
                </c:pt>
                <c:pt idx="104">
                  <c:v>3.5096144826246003</c:v>
                </c:pt>
                <c:pt idx="105">
                  <c:v>3.4071698875649998</c:v>
                </c:pt>
                <c:pt idx="106">
                  <c:v>3.3566053379814003</c:v>
                </c:pt>
                <c:pt idx="107">
                  <c:v>3.4856715199275996</c:v>
                </c:pt>
                <c:pt idx="108">
                  <c:v>3.6137504588502005</c:v>
                </c:pt>
                <c:pt idx="109">
                  <c:v>3.4815804071745999</c:v>
                </c:pt>
                <c:pt idx="110">
                  <c:v>3.2855188873700003</c:v>
                </c:pt>
                <c:pt idx="111">
                  <c:v>3.4549360729277998</c:v>
                </c:pt>
                <c:pt idx="112">
                  <c:v>3.9668897469050002</c:v>
                </c:pt>
                <c:pt idx="113">
                  <c:v>7.1261591928177497</c:v>
                </c:pt>
                <c:pt idx="114">
                  <c:v>10.500261298770202</c:v>
                </c:pt>
                <c:pt idx="115">
                  <c:v>9.6074639808360001</c:v>
                </c:pt>
                <c:pt idx="116">
                  <c:v>8.3397857025502002</c:v>
                </c:pt>
                <c:pt idx="117">
                  <c:v>8.1948736924833323</c:v>
                </c:pt>
                <c:pt idx="118">
                  <c:v>7.1272450979840007</c:v>
                </c:pt>
                <c:pt idx="119">
                  <c:v>6.9081935342858003</c:v>
                </c:pt>
                <c:pt idx="120">
                  <c:v>6.2329947649763335</c:v>
                </c:pt>
                <c:pt idx="121">
                  <c:v>6.101345666088001</c:v>
                </c:pt>
                <c:pt idx="122">
                  <c:v>6.0279900213883995</c:v>
                </c:pt>
                <c:pt idx="123">
                  <c:v>6.2605431795226005</c:v>
                </c:pt>
                <c:pt idx="124">
                  <c:v>6.2939391484374996</c:v>
                </c:pt>
                <c:pt idx="125">
                  <c:v>6.5577642462186008</c:v>
                </c:pt>
                <c:pt idx="126">
                  <c:v>6.6793032802995</c:v>
                </c:pt>
                <c:pt idx="127">
                  <c:v>6.6581798061789996</c:v>
                </c:pt>
                <c:pt idx="128">
                  <c:v>6.7709761086471998</c:v>
                </c:pt>
                <c:pt idx="129">
                  <c:v>7.2206859782458013</c:v>
                </c:pt>
                <c:pt idx="130">
                  <c:v>6.2631012753899995</c:v>
                </c:pt>
                <c:pt idx="131">
                  <c:v>6.1251640198388007</c:v>
                </c:pt>
                <c:pt idx="132">
                  <c:v>6.1846897797193998</c:v>
                </c:pt>
                <c:pt idx="133">
                  <c:v>6.1266587071397502</c:v>
                </c:pt>
                <c:pt idx="134">
                  <c:v>5.9079358143945999</c:v>
                </c:pt>
                <c:pt idx="135">
                  <c:v>5.1910529682367992</c:v>
                </c:pt>
                <c:pt idx="136">
                  <c:v>4.9520231976420011</c:v>
                </c:pt>
                <c:pt idx="137">
                  <c:v>4.8976507320256006</c:v>
                </c:pt>
                <c:pt idx="138">
                  <c:v>5.1815008798009998</c:v>
                </c:pt>
                <c:pt idx="139">
                  <c:v>5.4184349978124002</c:v>
                </c:pt>
                <c:pt idx="140">
                  <c:v>5.419074595364</c:v>
                </c:pt>
                <c:pt idx="141">
                  <c:v>5.2600299488385005</c:v>
                </c:pt>
                <c:pt idx="142">
                  <c:v>5.2852214670596664</c:v>
                </c:pt>
                <c:pt idx="143">
                  <c:v>4.9881015340556001</c:v>
                </c:pt>
                <c:pt idx="144">
                  <c:v>4.9373884403670001</c:v>
                </c:pt>
                <c:pt idx="145">
                  <c:v>4.8422139422376</c:v>
                </c:pt>
                <c:pt idx="146">
                  <c:v>4.8959674328079998</c:v>
                </c:pt>
                <c:pt idx="147">
                  <c:v>4.7918816671498004</c:v>
                </c:pt>
                <c:pt idx="148">
                  <c:v>4.3388025338630003</c:v>
                </c:pt>
                <c:pt idx="149">
                  <c:v>4.1759813178032008</c:v>
                </c:pt>
                <c:pt idx="150">
                  <c:v>4.0868162623846001</c:v>
                </c:pt>
                <c:pt idx="151">
                  <c:v>4.7625578837446003</c:v>
                </c:pt>
                <c:pt idx="152">
                  <c:v>4.6301507951341998</c:v>
                </c:pt>
                <c:pt idx="153">
                  <c:v>4.4981292085989999</c:v>
                </c:pt>
                <c:pt idx="154">
                  <c:v>4.4914326855628</c:v>
                </c:pt>
                <c:pt idx="155">
                  <c:v>4.4148476156916008</c:v>
                </c:pt>
                <c:pt idx="156">
                  <c:v>3.7417503105438001</c:v>
                </c:pt>
                <c:pt idx="157">
                  <c:v>3.7098805555108001</c:v>
                </c:pt>
                <c:pt idx="158">
                  <c:v>3.6343684507786</c:v>
                </c:pt>
                <c:pt idx="159">
                  <c:v>3.6627290384991995</c:v>
                </c:pt>
                <c:pt idx="160">
                  <c:v>3.7034525322096004</c:v>
                </c:pt>
                <c:pt idx="161">
                  <c:v>3.5168846992096001</c:v>
                </c:pt>
                <c:pt idx="162">
                  <c:v>3.5302891370269998</c:v>
                </c:pt>
                <c:pt idx="163">
                  <c:v>3.6456891241390004</c:v>
                </c:pt>
                <c:pt idx="164">
                  <c:v>3.7290231854281997</c:v>
                </c:pt>
                <c:pt idx="165">
                  <c:v>4.2534211771884003</c:v>
                </c:pt>
                <c:pt idx="166">
                  <c:v>3.9843202492262</c:v>
                </c:pt>
                <c:pt idx="167">
                  <c:v>3.7174598644272496</c:v>
                </c:pt>
                <c:pt idx="168">
                  <c:v>3.6499534774287503</c:v>
                </c:pt>
                <c:pt idx="169">
                  <c:v>3.5595486111399999</c:v>
                </c:pt>
                <c:pt idx="170">
                  <c:v>3.5152307793599995</c:v>
                </c:pt>
                <c:pt idx="171">
                  <c:v>3.3886521803253999</c:v>
                </c:pt>
                <c:pt idx="172">
                  <c:v>3.3429564269647996</c:v>
                </c:pt>
                <c:pt idx="173">
                  <c:v>3.2048094331142005</c:v>
                </c:pt>
                <c:pt idx="174">
                  <c:v>3.188742776012</c:v>
                </c:pt>
                <c:pt idx="175">
                  <c:v>3.0778502065653335</c:v>
                </c:pt>
                <c:pt idx="176">
                  <c:v>3.0380600940862004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FD-4B0C-BCBA-007BD5720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460160"/>
        <c:axId val="222461952"/>
      </c:lineChart>
      <c:dateAx>
        <c:axId val="222460160"/>
        <c:scaling>
          <c:orientation val="minMax"/>
          <c:max val="44343"/>
          <c:min val="43832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22461952"/>
        <c:crosses val="autoZero"/>
        <c:auto val="1"/>
        <c:lblOffset val="100"/>
        <c:baseTimeUnit val="days"/>
      </c:dateAx>
      <c:valAx>
        <c:axId val="222461952"/>
        <c:scaling>
          <c:orientation val="minMax"/>
          <c:max val="1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22460160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22: </a:t>
            </a:r>
            <a:r>
              <a:rPr lang="he-IL" sz="2000" b="1" i="0" baseline="0" dirty="0">
                <a:effectLst/>
              </a:rPr>
              <a:t>מחירי הדירות
</a:t>
            </a:r>
            <a:r>
              <a:rPr lang="he-IL" sz="2000" b="0" i="0" baseline="0" dirty="0">
                <a:effectLst/>
              </a:rPr>
              <a:t>ינואר 2014 עד פברואר </a:t>
            </a:r>
            <a:r>
              <a:rPr lang="he-IL" sz="2000" b="0" i="0" baseline="0" dirty="0" smtClean="0">
                <a:effectLst/>
              </a:rPr>
              <a:t>2021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124.80234260614934</c:v>
                </c:pt>
                <c:pt idx="78">
                  <c:v>124.80234260614934</c:v>
                </c:pt>
                <c:pt idx="79">
                  <c:v>124.9194729136164</c:v>
                </c:pt>
                <c:pt idx="80">
                  <c:v>125.30014641288433</c:v>
                </c:pt>
                <c:pt idx="81">
                  <c:v>126.44216691068814</c:v>
                </c:pt>
                <c:pt idx="82">
                  <c:v>127.58418740849194</c:v>
                </c:pt>
                <c:pt idx="83">
                  <c:v>128.46266471449488</c:v>
                </c:pt>
                <c:pt idx="84">
                  <c:v>128.72620790629574</c:v>
                </c:pt>
                <c:pt idx="85">
                  <c:v>129.75109809663252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23: </a:t>
            </a:r>
            <a:r>
              <a:rPr lang="he-IL" sz="2000" dirty="0"/>
              <a:t>המשכנתאות החדשות 
</a:t>
            </a:r>
            <a:r>
              <a:rPr lang="he-IL" sz="2000" b="0" dirty="0"/>
              <a:t>ינואר 2011 עד אפריל 2021</a:t>
            </a:r>
          </a:p>
        </c:rich>
      </c:tx>
      <c:layout>
        <c:manualLayout>
          <c:xMode val="edge"/>
          <c:yMode val="edge"/>
          <c:x val="0.30351552305961754"/>
          <c:y val="2.04535433070866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1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4.4429924999999999</c:v>
                </c:pt>
                <c:pt idx="1">
                  <c:v>4.4890309999999998</c:v>
                </c:pt>
                <c:pt idx="2">
                  <c:v>4.5162075000000002</c:v>
                </c:pt>
                <c:pt idx="3">
                  <c:v>4.1014007499999998</c:v>
                </c:pt>
                <c:pt idx="4">
                  <c:v>4.1443339999999997</c:v>
                </c:pt>
                <c:pt idx="5">
                  <c:v>3.6587879999999999</c:v>
                </c:pt>
                <c:pt idx="6">
                  <c:v>3.6178767500000002</c:v>
                </c:pt>
                <c:pt idx="7">
                  <c:v>3.33580875</c:v>
                </c:pt>
                <c:pt idx="8">
                  <c:v>3.0801762500000001</c:v>
                </c:pt>
                <c:pt idx="9">
                  <c:v>3.1566494999999999</c:v>
                </c:pt>
                <c:pt idx="10">
                  <c:v>3.0315362499999998</c:v>
                </c:pt>
                <c:pt idx="11">
                  <c:v>3.0368587499999999</c:v>
                </c:pt>
                <c:pt idx="12">
                  <c:v>3.2024235000000001</c:v>
                </c:pt>
                <c:pt idx="13">
                  <c:v>3.2755917499999998</c:v>
                </c:pt>
                <c:pt idx="14">
                  <c:v>3.3541314999999998</c:v>
                </c:pt>
                <c:pt idx="15">
                  <c:v>3.44108875</c:v>
                </c:pt>
                <c:pt idx="16">
                  <c:v>3.6403902499999998</c:v>
                </c:pt>
                <c:pt idx="17">
                  <c:v>3.6582785000000002</c:v>
                </c:pt>
                <c:pt idx="18">
                  <c:v>4.0173657499999997</c:v>
                </c:pt>
                <c:pt idx="19">
                  <c:v>5.2728425000000003</c:v>
                </c:pt>
                <c:pt idx="20">
                  <c:v>4.0788552500000002</c:v>
                </c:pt>
                <c:pt idx="21">
                  <c:v>3.66517325</c:v>
                </c:pt>
                <c:pt idx="22">
                  <c:v>4.3543580000000004</c:v>
                </c:pt>
                <c:pt idx="23">
                  <c:v>4.3983495000000001</c:v>
                </c:pt>
                <c:pt idx="24">
                  <c:v>4.2056905000000002</c:v>
                </c:pt>
                <c:pt idx="25">
                  <c:v>4.2690210000000004</c:v>
                </c:pt>
                <c:pt idx="26">
                  <c:v>3.9732585</c:v>
                </c:pt>
                <c:pt idx="27">
                  <c:v>4.1234159999999997</c:v>
                </c:pt>
                <c:pt idx="28">
                  <c:v>5.2794765000000003</c:v>
                </c:pt>
                <c:pt idx="29">
                  <c:v>3.9601415000000002</c:v>
                </c:pt>
                <c:pt idx="30">
                  <c:v>4.0715104999999996</c:v>
                </c:pt>
                <c:pt idx="31">
                  <c:v>4.3918980000000003</c:v>
                </c:pt>
                <c:pt idx="32">
                  <c:v>4.7230425</c:v>
                </c:pt>
                <c:pt idx="33">
                  <c:v>4.4382605000000002</c:v>
                </c:pt>
                <c:pt idx="34">
                  <c:v>4.0152910000000004</c:v>
                </c:pt>
                <c:pt idx="35">
                  <c:v>4.2122630000000001</c:v>
                </c:pt>
                <c:pt idx="36">
                  <c:v>4.1431977499999997</c:v>
                </c:pt>
                <c:pt idx="37">
                  <c:v>4.6493655</c:v>
                </c:pt>
                <c:pt idx="38">
                  <c:v>4.4593590000000001</c:v>
                </c:pt>
                <c:pt idx="39">
                  <c:v>4.3221439999999998</c:v>
                </c:pt>
                <c:pt idx="40">
                  <c:v>4.2080754999999996</c:v>
                </c:pt>
                <c:pt idx="41">
                  <c:v>4.1172620000000002</c:v>
                </c:pt>
                <c:pt idx="42">
                  <c:v>4.1180717500000004</c:v>
                </c:pt>
                <c:pt idx="43">
                  <c:v>3.9255232499999999</c:v>
                </c:pt>
                <c:pt idx="44">
                  <c:v>4.11115225</c:v>
                </c:pt>
                <c:pt idx="45">
                  <c:v>4.4799505000000002</c:v>
                </c:pt>
                <c:pt idx="46">
                  <c:v>4.3894650000000004</c:v>
                </c:pt>
                <c:pt idx="47">
                  <c:v>4.8794740000000001</c:v>
                </c:pt>
                <c:pt idx="48">
                  <c:v>4.9755995000000004</c:v>
                </c:pt>
                <c:pt idx="49">
                  <c:v>5.0441979999999997</c:v>
                </c:pt>
                <c:pt idx="50">
                  <c:v>5.1367145000000001</c:v>
                </c:pt>
                <c:pt idx="51">
                  <c:v>5.3647305000000003</c:v>
                </c:pt>
                <c:pt idx="52">
                  <c:v>5.6838449999999998</c:v>
                </c:pt>
                <c:pt idx="53">
                  <c:v>5.8681964999999998</c:v>
                </c:pt>
                <c:pt idx="54">
                  <c:v>5.7006934999999999</c:v>
                </c:pt>
                <c:pt idx="55">
                  <c:v>5.8698364999999999</c:v>
                </c:pt>
                <c:pt idx="56">
                  <c:v>5.2267489999999999</c:v>
                </c:pt>
                <c:pt idx="57">
                  <c:v>5.1551819999999999</c:v>
                </c:pt>
                <c:pt idx="58">
                  <c:v>5.418075</c:v>
                </c:pt>
                <c:pt idx="59">
                  <c:v>5.0191024999999998</c:v>
                </c:pt>
                <c:pt idx="60">
                  <c:v>5.2958315000000002</c:v>
                </c:pt>
                <c:pt idx="61">
                  <c:v>5.0380029999999998</c:v>
                </c:pt>
                <c:pt idx="62">
                  <c:v>5.0181034999999996</c:v>
                </c:pt>
                <c:pt idx="63">
                  <c:v>5.3038594999999997</c:v>
                </c:pt>
                <c:pt idx="64">
                  <c:v>4.8795409999999997</c:v>
                </c:pt>
                <c:pt idx="65">
                  <c:v>5.1520849999999996</c:v>
                </c:pt>
                <c:pt idx="66">
                  <c:v>5.0033440000000002</c:v>
                </c:pt>
                <c:pt idx="67">
                  <c:v>4.9483094999999997</c:v>
                </c:pt>
                <c:pt idx="68">
                  <c:v>5.0598989999999997</c:v>
                </c:pt>
                <c:pt idx="69">
                  <c:v>3.8549247499999999</c:v>
                </c:pt>
                <c:pt idx="70">
                  <c:v>4.7413499999999997</c:v>
                </c:pt>
                <c:pt idx="71">
                  <c:v>4.3207899999999997</c:v>
                </c:pt>
                <c:pt idx="72">
                  <c:v>4.4812469999999998</c:v>
                </c:pt>
                <c:pt idx="73">
                  <c:v>4.4781750000000002</c:v>
                </c:pt>
                <c:pt idx="74">
                  <c:v>4.366225</c:v>
                </c:pt>
                <c:pt idx="75">
                  <c:v>4.2986665000000004</c:v>
                </c:pt>
                <c:pt idx="76">
                  <c:v>4.1790355000000003</c:v>
                </c:pt>
                <c:pt idx="77">
                  <c:v>4.3659920000000003</c:v>
                </c:pt>
                <c:pt idx="78">
                  <c:v>4.4925794999999997</c:v>
                </c:pt>
                <c:pt idx="79">
                  <c:v>4.2824904999999998</c:v>
                </c:pt>
                <c:pt idx="80">
                  <c:v>4.6305899999999998</c:v>
                </c:pt>
                <c:pt idx="81">
                  <c:v>4.4587865000000004</c:v>
                </c:pt>
                <c:pt idx="82">
                  <c:v>4.7023339999999996</c:v>
                </c:pt>
                <c:pt idx="83">
                  <c:v>4.7726550000000003</c:v>
                </c:pt>
                <c:pt idx="84">
                  <c:v>4.6054164999999996</c:v>
                </c:pt>
                <c:pt idx="85">
                  <c:v>4.6582080000000001</c:v>
                </c:pt>
                <c:pt idx="86">
                  <c:v>4.9455819999999999</c:v>
                </c:pt>
                <c:pt idx="87">
                  <c:v>4.8483020000000003</c:v>
                </c:pt>
                <c:pt idx="88">
                  <c:v>5.0351330000000001</c:v>
                </c:pt>
                <c:pt idx="89">
                  <c:v>4.8171605</c:v>
                </c:pt>
                <c:pt idx="90">
                  <c:v>4.8989739999999999</c:v>
                </c:pt>
                <c:pt idx="91">
                  <c:v>5.4394179999999999</c:v>
                </c:pt>
                <c:pt idx="92">
                  <c:v>4.4214074999999999</c:v>
                </c:pt>
                <c:pt idx="93">
                  <c:v>5.1039009999999996</c:v>
                </c:pt>
                <c:pt idx="94">
                  <c:v>5.1250400000000003</c:v>
                </c:pt>
                <c:pt idx="95">
                  <c:v>5.3003299999999998</c:v>
                </c:pt>
                <c:pt idx="96">
                  <c:v>5.2731705</c:v>
                </c:pt>
                <c:pt idx="97">
                  <c:v>5.3355255000000001</c:v>
                </c:pt>
                <c:pt idx="98">
                  <c:v>5.3634620000000002</c:v>
                </c:pt>
                <c:pt idx="99">
                  <c:v>5.3510675000000001</c:v>
                </c:pt>
                <c:pt idx="100">
                  <c:v>5.5864240000000001</c:v>
                </c:pt>
                <c:pt idx="101">
                  <c:v>5.6494249999999999</c:v>
                </c:pt>
                <c:pt idx="102">
                  <c:v>5.6644724999999996</c:v>
                </c:pt>
                <c:pt idx="103">
                  <c:v>5.6993369999999999</c:v>
                </c:pt>
                <c:pt idx="104">
                  <c:v>5.7247814999999997</c:v>
                </c:pt>
                <c:pt idx="105">
                  <c:v>5.7189624999999999</c:v>
                </c:pt>
                <c:pt idx="106">
                  <c:v>5.8806525000000001</c:v>
                </c:pt>
                <c:pt idx="107">
                  <c:v>6.1260595000000002</c:v>
                </c:pt>
                <c:pt idx="108">
                  <c:v>6.3955235000000004</c:v>
                </c:pt>
                <c:pt idx="109">
                  <c:v>6.4393855000000002</c:v>
                </c:pt>
                <c:pt idx="110">
                  <c:v>8.0000734999999992</c:v>
                </c:pt>
                <c:pt idx="111">
                  <c:v>5.8463089999999998</c:v>
                </c:pt>
                <c:pt idx="112">
                  <c:v>5.150887</c:v>
                </c:pt>
                <c:pt idx="113">
                  <c:v>5.2032904999999996</c:v>
                </c:pt>
                <c:pt idx="114">
                  <c:v>5.8988715000000003</c:v>
                </c:pt>
                <c:pt idx="115">
                  <c:v>6.3691785000000003</c:v>
                </c:pt>
                <c:pt idx="116">
                  <c:v>7.2311240000000003</c:v>
                </c:pt>
                <c:pt idx="117">
                  <c:v>7.2490839999999999</c:v>
                </c:pt>
                <c:pt idx="118">
                  <c:v>7.2200775000000004</c:v>
                </c:pt>
                <c:pt idx="119">
                  <c:v>7.1588900000000004</c:v>
                </c:pt>
                <c:pt idx="120">
                  <c:v>6.9497799999999996</c:v>
                </c:pt>
                <c:pt idx="121">
                  <c:v>7.7571884999999998</c:v>
                </c:pt>
                <c:pt idx="122">
                  <c:v>7.8334950000000001</c:v>
                </c:pt>
                <c:pt idx="123">
                  <c:v>9.8227919999999997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/>
              <a:t>איור </a:t>
            </a:r>
            <a:r>
              <a:rPr lang="he-IL" sz="2000" b="1" dirty="0" smtClean="0"/>
              <a:t>24: </a:t>
            </a:r>
            <a:r>
              <a:rPr lang="he-IL" sz="2000" b="1" dirty="0"/>
              <a:t>התפתחות שיעור הריבית באשראי במערכת הבנקאית </a:t>
            </a:r>
            <a:r>
              <a:rPr lang="he-IL" sz="2000" dirty="0"/>
              <a:t/>
            </a:r>
            <a:br>
              <a:rPr lang="he-IL" sz="2000" dirty="0"/>
            </a:br>
            <a:r>
              <a:rPr lang="he-IL" sz="2000" dirty="0"/>
              <a:t>פברואר 2020 </a:t>
            </a:r>
            <a:r>
              <a:rPr lang="he-IL" sz="2000" dirty="0" smtClean="0"/>
              <a:t>עד אפריל 2021</a:t>
            </a:r>
            <a:endParaRPr lang="he-IL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נתונים!$B$1</c:f>
              <c:strCache>
                <c:ptCount val="1"/>
                <c:pt idx="0">
                  <c:v>לא צמוד-צרכני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נתונים!$A$2:$A$45</c:f>
              <c:numCache>
                <c:formatCode>dd\-mm\-yyyy</c:formatCode>
                <c:ptCount val="44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</c:numCache>
            </c:numRef>
          </c:cat>
          <c:val>
            <c:numRef>
              <c:f>נתונים!$B$2:$B$45</c:f>
              <c:numCache>
                <c:formatCode>General</c:formatCode>
                <c:ptCount val="44"/>
                <c:pt idx="0">
                  <c:v>4.9847397829028299E-2</c:v>
                </c:pt>
                <c:pt idx="1">
                  <c:v>4.8138814038386803E-2</c:v>
                </c:pt>
                <c:pt idx="2">
                  <c:v>4.7385405658520001E-2</c:v>
                </c:pt>
                <c:pt idx="3">
                  <c:v>4.5695659823886001E-2</c:v>
                </c:pt>
                <c:pt idx="4">
                  <c:v>4.8566084980640099E-2</c:v>
                </c:pt>
                <c:pt idx="5">
                  <c:v>4.5787390380736002E-2</c:v>
                </c:pt>
                <c:pt idx="6">
                  <c:v>4.8673935090699401E-2</c:v>
                </c:pt>
                <c:pt idx="7">
                  <c:v>4.9771026588976197E-2</c:v>
                </c:pt>
                <c:pt idx="8">
                  <c:v>4.7367988894900202E-2</c:v>
                </c:pt>
                <c:pt idx="9">
                  <c:v>4.3320274364047097E-2</c:v>
                </c:pt>
                <c:pt idx="10">
                  <c:v>4.6877252259376001E-2</c:v>
                </c:pt>
                <c:pt idx="11">
                  <c:v>4.8372123320848698E-2</c:v>
                </c:pt>
                <c:pt idx="12">
                  <c:v>4.924167900326E-2</c:v>
                </c:pt>
                <c:pt idx="13">
                  <c:v>4.6886397958934803E-2</c:v>
                </c:pt>
                <c:pt idx="14">
                  <c:v>4.8270656806495602E-2</c:v>
                </c:pt>
                <c:pt idx="15">
                  <c:v>4.8938169335896897E-2</c:v>
                </c:pt>
                <c:pt idx="16">
                  <c:v>4.7500000000000001E-2</c:v>
                </c:pt>
                <c:pt idx="17">
                  <c:v>4.5400000000000003E-2</c:v>
                </c:pt>
                <c:pt idx="18">
                  <c:v>4.6100000000000002E-2</c:v>
                </c:pt>
                <c:pt idx="19">
                  <c:v>4.6899999999999997E-2</c:v>
                </c:pt>
                <c:pt idx="20">
                  <c:v>4.5900000000000003E-2</c:v>
                </c:pt>
                <c:pt idx="21">
                  <c:v>4.5199999999999997E-2</c:v>
                </c:pt>
                <c:pt idx="22">
                  <c:v>4.5699999999999998E-2</c:v>
                </c:pt>
                <c:pt idx="23">
                  <c:v>4.6541928302653003E-2</c:v>
                </c:pt>
                <c:pt idx="24">
                  <c:v>4.7217475277499497E-2</c:v>
                </c:pt>
                <c:pt idx="25">
                  <c:v>4.7051111494484099E-2</c:v>
                </c:pt>
                <c:pt idx="26">
                  <c:v>4.9411185117204402E-2</c:v>
                </c:pt>
                <c:pt idx="27">
                  <c:v>4.7968747295998801E-2</c:v>
                </c:pt>
                <c:pt idx="28">
                  <c:v>4.6338306330974799E-2</c:v>
                </c:pt>
                <c:pt idx="29">
                  <c:v>4.6880766809028002E-2</c:v>
                </c:pt>
                <c:pt idx="30">
                  <c:v>4.7476928342430703E-2</c:v>
                </c:pt>
                <c:pt idx="31">
                  <c:v>4.7140194339929699E-2</c:v>
                </c:pt>
                <c:pt idx="32">
                  <c:v>4.4636521911271501E-2</c:v>
                </c:pt>
                <c:pt idx="33">
                  <c:v>4.4654415922645303E-2</c:v>
                </c:pt>
                <c:pt idx="34">
                  <c:v>4.3561018981500499E-2</c:v>
                </c:pt>
                <c:pt idx="35">
                  <c:v>4.4166420113600502E-2</c:v>
                </c:pt>
                <c:pt idx="36">
                  <c:v>4.0756577613880497E-2</c:v>
                </c:pt>
                <c:pt idx="37">
                  <c:v>4.5330161441113501E-2</c:v>
                </c:pt>
                <c:pt idx="38">
                  <c:v>4.6053763114211999E-2</c:v>
                </c:pt>
                <c:pt idx="39">
                  <c:v>4.2523761693471697E-2</c:v>
                </c:pt>
                <c:pt idx="40">
                  <c:v>4.5012960186004897E-2</c:v>
                </c:pt>
                <c:pt idx="41">
                  <c:v>4.38956068919528E-2</c:v>
                </c:pt>
                <c:pt idx="42">
                  <c:v>4.2807805193710101E-2</c:v>
                </c:pt>
                <c:pt idx="43">
                  <c:v>4.5402919869975397E-2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1-4F8C-BBEC-4CFA8130E35D}"/>
            </c:ext>
          </c:extLst>
        </c:ser>
        <c:ser>
          <c:idx val="1"/>
          <c:order val="1"/>
          <c:tx>
            <c:strRef>
              <c:f>נתונים!$C$1</c:f>
              <c:strCache>
                <c:ptCount val="1"/>
                <c:pt idx="0">
                  <c:v>לא צמוד-עסקי מסחרי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נתונים!$A$2:$A$45</c:f>
              <c:numCache>
                <c:formatCode>dd\-mm\-yyyy</c:formatCode>
                <c:ptCount val="44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</c:numCache>
            </c:numRef>
          </c:cat>
          <c:val>
            <c:numRef>
              <c:f>נתונים!$C$2:$C$45</c:f>
              <c:numCache>
                <c:formatCode>General</c:formatCode>
                <c:ptCount val="44"/>
                <c:pt idx="0">
                  <c:v>2.3610772243083701E-2</c:v>
                </c:pt>
                <c:pt idx="1">
                  <c:v>2.4322387167035001E-2</c:v>
                </c:pt>
                <c:pt idx="2">
                  <c:v>2.5867829913654501E-2</c:v>
                </c:pt>
                <c:pt idx="3">
                  <c:v>2.3416274860620898E-2</c:v>
                </c:pt>
                <c:pt idx="4">
                  <c:v>2.4297084982943799E-2</c:v>
                </c:pt>
                <c:pt idx="5">
                  <c:v>2.36069284940316E-2</c:v>
                </c:pt>
                <c:pt idx="6">
                  <c:v>2.4893967653041402E-2</c:v>
                </c:pt>
                <c:pt idx="7">
                  <c:v>2.3302590851094401E-2</c:v>
                </c:pt>
                <c:pt idx="8">
                  <c:v>2.4300305773838599E-2</c:v>
                </c:pt>
                <c:pt idx="9">
                  <c:v>2.3962421479589401E-2</c:v>
                </c:pt>
                <c:pt idx="10">
                  <c:v>2.2580382794335298E-2</c:v>
                </c:pt>
                <c:pt idx="11">
                  <c:v>2.1333906912400401E-2</c:v>
                </c:pt>
                <c:pt idx="12">
                  <c:v>2.2381896004472601E-2</c:v>
                </c:pt>
                <c:pt idx="13">
                  <c:v>2.41477044408616E-2</c:v>
                </c:pt>
                <c:pt idx="14">
                  <c:v>2.1365803416599501E-2</c:v>
                </c:pt>
                <c:pt idx="15">
                  <c:v>2.5089371799418701E-2</c:v>
                </c:pt>
                <c:pt idx="16">
                  <c:v>2.2700000000000001E-2</c:v>
                </c:pt>
                <c:pt idx="17">
                  <c:v>2.2499999999999999E-2</c:v>
                </c:pt>
                <c:pt idx="18">
                  <c:v>2.3099999999999999E-2</c:v>
                </c:pt>
                <c:pt idx="19">
                  <c:v>2.35E-2</c:v>
                </c:pt>
                <c:pt idx="20">
                  <c:v>2.3599999999999999E-2</c:v>
                </c:pt>
                <c:pt idx="21">
                  <c:v>2.41E-2</c:v>
                </c:pt>
                <c:pt idx="22">
                  <c:v>2.2800000000000001E-2</c:v>
                </c:pt>
                <c:pt idx="23">
                  <c:v>2.18442149462937E-2</c:v>
                </c:pt>
                <c:pt idx="24">
                  <c:v>2.3414446576442E-2</c:v>
                </c:pt>
                <c:pt idx="25">
                  <c:v>2.29578674409943E-2</c:v>
                </c:pt>
                <c:pt idx="26">
                  <c:v>2.16277556349459E-2</c:v>
                </c:pt>
                <c:pt idx="27">
                  <c:v>2.24492023553645E-2</c:v>
                </c:pt>
                <c:pt idx="28">
                  <c:v>2.3355987020980899E-2</c:v>
                </c:pt>
                <c:pt idx="29">
                  <c:v>2.23623909619525E-2</c:v>
                </c:pt>
                <c:pt idx="30">
                  <c:v>2.15443347755577E-2</c:v>
                </c:pt>
                <c:pt idx="31">
                  <c:v>2.3906647590116199E-2</c:v>
                </c:pt>
                <c:pt idx="32">
                  <c:v>2.31503841271023E-2</c:v>
                </c:pt>
                <c:pt idx="33">
                  <c:v>2.0890248563049201E-2</c:v>
                </c:pt>
                <c:pt idx="34">
                  <c:v>2.2741623307262201E-2</c:v>
                </c:pt>
                <c:pt idx="35">
                  <c:v>2.34018213744174E-2</c:v>
                </c:pt>
                <c:pt idx="36">
                  <c:v>2.3120480314085701E-2</c:v>
                </c:pt>
                <c:pt idx="37">
                  <c:v>2.2293642561440001E-2</c:v>
                </c:pt>
                <c:pt idx="38">
                  <c:v>2.2694793849103698E-2</c:v>
                </c:pt>
                <c:pt idx="39">
                  <c:v>2.29447170068959E-2</c:v>
                </c:pt>
                <c:pt idx="40">
                  <c:v>2.1713181044881302E-2</c:v>
                </c:pt>
                <c:pt idx="41">
                  <c:v>2.2167864993690899E-2</c:v>
                </c:pt>
                <c:pt idx="42">
                  <c:v>2.1794144042164301E-2</c:v>
                </c:pt>
                <c:pt idx="43">
                  <c:v>2.1922186084897499E-2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31-4F8C-BBEC-4CFA8130E35D}"/>
            </c:ext>
          </c:extLst>
        </c:ser>
        <c:ser>
          <c:idx val="2"/>
          <c:order val="2"/>
          <c:tx>
            <c:strRef>
              <c:f>נתונים!$D$1</c:f>
              <c:strCache>
                <c:ptCount val="1"/>
                <c:pt idx="0">
                  <c:v>לא צמוד-עסקים קטנים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נתונים!$A$2:$A$45</c:f>
              <c:numCache>
                <c:formatCode>dd\-mm\-yyyy</c:formatCode>
                <c:ptCount val="44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</c:numCache>
            </c:numRef>
          </c:cat>
          <c:val>
            <c:numRef>
              <c:f>נתונים!$D$2:$D$45</c:f>
              <c:numCache>
                <c:formatCode>General</c:formatCode>
                <c:ptCount val="44"/>
                <c:pt idx="0">
                  <c:v>4.9959931258373197E-2</c:v>
                </c:pt>
                <c:pt idx="1">
                  <c:v>4.8773307588508598E-2</c:v>
                </c:pt>
                <c:pt idx="2">
                  <c:v>4.7075434953262503E-2</c:v>
                </c:pt>
                <c:pt idx="3">
                  <c:v>4.5241473272192703E-2</c:v>
                </c:pt>
                <c:pt idx="4">
                  <c:v>3.8276721356761398E-2</c:v>
                </c:pt>
                <c:pt idx="5">
                  <c:v>3.8246100450854498E-2</c:v>
                </c:pt>
                <c:pt idx="6">
                  <c:v>3.9204279070750199E-2</c:v>
                </c:pt>
                <c:pt idx="7">
                  <c:v>3.8563904424857597E-2</c:v>
                </c:pt>
                <c:pt idx="8">
                  <c:v>3.9133978748465699E-2</c:v>
                </c:pt>
                <c:pt idx="9">
                  <c:v>3.8296867545132902E-2</c:v>
                </c:pt>
                <c:pt idx="10">
                  <c:v>4.0941492959304E-2</c:v>
                </c:pt>
                <c:pt idx="11">
                  <c:v>4.2672253998092199E-2</c:v>
                </c:pt>
                <c:pt idx="12">
                  <c:v>4.2032293851616803E-2</c:v>
                </c:pt>
                <c:pt idx="13">
                  <c:v>4.2470898799438397E-2</c:v>
                </c:pt>
                <c:pt idx="14">
                  <c:v>4.4779728284800598E-2</c:v>
                </c:pt>
                <c:pt idx="15">
                  <c:v>4.4877281217876E-2</c:v>
                </c:pt>
                <c:pt idx="16">
                  <c:v>4.4200000000000003E-2</c:v>
                </c:pt>
                <c:pt idx="17">
                  <c:v>4.2799999999999998E-2</c:v>
                </c:pt>
                <c:pt idx="18">
                  <c:v>4.4400000000000002E-2</c:v>
                </c:pt>
                <c:pt idx="19">
                  <c:v>4.41E-2</c:v>
                </c:pt>
                <c:pt idx="20">
                  <c:v>4.2900000000000001E-2</c:v>
                </c:pt>
                <c:pt idx="21">
                  <c:v>4.3799999999999999E-2</c:v>
                </c:pt>
                <c:pt idx="22">
                  <c:v>4.4200000000000003E-2</c:v>
                </c:pt>
                <c:pt idx="23">
                  <c:v>4.47814724412871E-2</c:v>
                </c:pt>
                <c:pt idx="24">
                  <c:v>4.4140045730309503E-2</c:v>
                </c:pt>
                <c:pt idx="25">
                  <c:v>4.3312540884895397E-2</c:v>
                </c:pt>
                <c:pt idx="26">
                  <c:v>4.5435787077567298E-2</c:v>
                </c:pt>
                <c:pt idx="27">
                  <c:v>4.1761755671597602E-2</c:v>
                </c:pt>
                <c:pt idx="28">
                  <c:v>4.19498897348193E-2</c:v>
                </c:pt>
                <c:pt idx="29">
                  <c:v>4.3998542623199299E-2</c:v>
                </c:pt>
                <c:pt idx="30">
                  <c:v>4.3319788987919598E-2</c:v>
                </c:pt>
                <c:pt idx="31">
                  <c:v>4.2499879805904903E-2</c:v>
                </c:pt>
                <c:pt idx="32">
                  <c:v>4.1525176922799702E-2</c:v>
                </c:pt>
                <c:pt idx="33">
                  <c:v>4.4291486941733002E-2</c:v>
                </c:pt>
                <c:pt idx="34">
                  <c:v>4.3485760327275698E-2</c:v>
                </c:pt>
                <c:pt idx="35">
                  <c:v>4.0393567465591702E-2</c:v>
                </c:pt>
                <c:pt idx="36">
                  <c:v>4.0592598682806E-2</c:v>
                </c:pt>
                <c:pt idx="37">
                  <c:v>4.3614087164849401E-2</c:v>
                </c:pt>
                <c:pt idx="38">
                  <c:v>4.48804445255548E-2</c:v>
                </c:pt>
                <c:pt idx="39">
                  <c:v>4.4193212278167297E-2</c:v>
                </c:pt>
                <c:pt idx="40">
                  <c:v>4.2775671704268797E-2</c:v>
                </c:pt>
                <c:pt idx="41">
                  <c:v>4.0532484220699203E-2</c:v>
                </c:pt>
                <c:pt idx="42">
                  <c:v>4.2249106085586297E-2</c:v>
                </c:pt>
                <c:pt idx="43">
                  <c:v>4.2366437515648399E-2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31-4F8C-BBEC-4CFA8130E35D}"/>
            </c:ext>
          </c:extLst>
        </c:ser>
        <c:ser>
          <c:idx val="3"/>
          <c:order val="3"/>
          <c:tx>
            <c:strRef>
              <c:f>נתונים!$E$1</c:f>
              <c:strCache>
                <c:ptCount val="1"/>
                <c:pt idx="0">
                  <c:v>לא צמוד-דיור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נתונים!$A$2:$A$45</c:f>
              <c:numCache>
                <c:formatCode>dd\-mm\-yyyy</c:formatCode>
                <c:ptCount val="44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</c:numCache>
            </c:numRef>
          </c:cat>
          <c:val>
            <c:numRef>
              <c:f>נתונים!$E$2:$E$45</c:f>
              <c:numCache>
                <c:formatCode>General</c:formatCode>
                <c:ptCount val="44"/>
                <c:pt idx="0">
                  <c:v>2.4565236786079799E-2</c:v>
                </c:pt>
                <c:pt idx="1">
                  <c:v>2.4828779767908499E-2</c:v>
                </c:pt>
                <c:pt idx="2">
                  <c:v>2.5307365063859E-2</c:v>
                </c:pt>
                <c:pt idx="3">
                  <c:v>2.61374175969472E-2</c:v>
                </c:pt>
                <c:pt idx="4">
                  <c:v>2.5733498333651902E-2</c:v>
                </c:pt>
                <c:pt idx="5">
                  <c:v>2.5347149580504599E-2</c:v>
                </c:pt>
                <c:pt idx="6">
                  <c:v>2.5487435552697599E-2</c:v>
                </c:pt>
                <c:pt idx="7">
                  <c:v>2.54659210708242E-2</c:v>
                </c:pt>
                <c:pt idx="8">
                  <c:v>2.5231188756003699E-2</c:v>
                </c:pt>
                <c:pt idx="9">
                  <c:v>2.533803249183E-2</c:v>
                </c:pt>
                <c:pt idx="10">
                  <c:v>2.6017733061794099E-2</c:v>
                </c:pt>
                <c:pt idx="11">
                  <c:v>2.5659762500181801E-2</c:v>
                </c:pt>
                <c:pt idx="12">
                  <c:v>2.54190907009097E-2</c:v>
                </c:pt>
                <c:pt idx="13">
                  <c:v>2.50887256704065E-2</c:v>
                </c:pt>
                <c:pt idx="14">
                  <c:v>2.5003504226391901E-2</c:v>
                </c:pt>
                <c:pt idx="15">
                  <c:v>2.4540521661279902E-2</c:v>
                </c:pt>
                <c:pt idx="16">
                  <c:v>2.4500000000000001E-2</c:v>
                </c:pt>
                <c:pt idx="17">
                  <c:v>2.4199999999999999E-2</c:v>
                </c:pt>
                <c:pt idx="18">
                  <c:v>2.4500000000000001E-2</c:v>
                </c:pt>
                <c:pt idx="19">
                  <c:v>2.3800000000000002E-2</c:v>
                </c:pt>
                <c:pt idx="20">
                  <c:v>2.4E-2</c:v>
                </c:pt>
                <c:pt idx="21">
                  <c:v>2.3900000000000001E-2</c:v>
                </c:pt>
                <c:pt idx="22">
                  <c:v>2.3800000000000002E-2</c:v>
                </c:pt>
                <c:pt idx="23">
                  <c:v>2.4205272930657801E-2</c:v>
                </c:pt>
                <c:pt idx="24">
                  <c:v>2.3723796787943601E-2</c:v>
                </c:pt>
                <c:pt idx="25">
                  <c:v>2.40865739040481E-2</c:v>
                </c:pt>
                <c:pt idx="26">
                  <c:v>2.3701426772971001E-2</c:v>
                </c:pt>
                <c:pt idx="27">
                  <c:v>2.3774672729870099E-2</c:v>
                </c:pt>
                <c:pt idx="28">
                  <c:v>2.3943925973189902E-2</c:v>
                </c:pt>
                <c:pt idx="29">
                  <c:v>2.41729187514232E-2</c:v>
                </c:pt>
                <c:pt idx="30">
                  <c:v>2.3747979201309999E-2</c:v>
                </c:pt>
                <c:pt idx="31">
                  <c:v>2.3672998429189501E-2</c:v>
                </c:pt>
                <c:pt idx="32">
                  <c:v>2.3688177886111699E-2</c:v>
                </c:pt>
                <c:pt idx="33">
                  <c:v>2.3650168384727398E-2</c:v>
                </c:pt>
                <c:pt idx="34">
                  <c:v>2.3607862569954799E-2</c:v>
                </c:pt>
                <c:pt idx="35">
                  <c:v>2.3857705684608099E-2</c:v>
                </c:pt>
                <c:pt idx="36">
                  <c:v>2.3658254236585699E-2</c:v>
                </c:pt>
                <c:pt idx="37">
                  <c:v>2.3256857128700199E-2</c:v>
                </c:pt>
                <c:pt idx="38">
                  <c:v>2.3267970087129199E-2</c:v>
                </c:pt>
                <c:pt idx="39">
                  <c:v>2.28191996152468E-2</c:v>
                </c:pt>
                <c:pt idx="40">
                  <c:v>2.3213928400503299E-2</c:v>
                </c:pt>
                <c:pt idx="41">
                  <c:v>2.2997176205571901E-2</c:v>
                </c:pt>
                <c:pt idx="42">
                  <c:v>2.2595921374506899E-2</c:v>
                </c:pt>
                <c:pt idx="43">
                  <c:v>2.27283735210854E-2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31-4F8C-BBEC-4CFA8130E35D}"/>
            </c:ext>
          </c:extLst>
        </c:ser>
        <c:ser>
          <c:idx val="4"/>
          <c:order val="4"/>
          <c:tx>
            <c:strRef>
              <c:f>נתונים!$F$1</c:f>
              <c:strCache>
                <c:ptCount val="1"/>
                <c:pt idx="0">
                  <c:v>צמוד מדד-דיור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נתונים!$A$2:$A$45</c:f>
              <c:numCache>
                <c:formatCode>dd\-mm\-yyyy</c:formatCode>
                <c:ptCount val="44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  <c:pt idx="31">
                  <c:v>44155.083333333336</c:v>
                </c:pt>
                <c:pt idx="32">
                  <c:v>44165.083333333336</c:v>
                </c:pt>
                <c:pt idx="33">
                  <c:v>44176.083333333336</c:v>
                </c:pt>
                <c:pt idx="34">
                  <c:v>44183.083333333336</c:v>
                </c:pt>
                <c:pt idx="35">
                  <c:v>44190.083333333336</c:v>
                </c:pt>
                <c:pt idx="36">
                  <c:v>44196.083333333336</c:v>
                </c:pt>
                <c:pt idx="37">
                  <c:v>44204.083333333336</c:v>
                </c:pt>
                <c:pt idx="38">
                  <c:v>44211.083333333336</c:v>
                </c:pt>
                <c:pt idx="39">
                  <c:v>44218.083333333336</c:v>
                </c:pt>
                <c:pt idx="40">
                  <c:v>44227.083333333336</c:v>
                </c:pt>
                <c:pt idx="41">
                  <c:v>44255.083333333336</c:v>
                </c:pt>
                <c:pt idx="42">
                  <c:v>44286.125</c:v>
                </c:pt>
                <c:pt idx="43">
                  <c:v>44316.125</c:v>
                </c:pt>
              </c:numCache>
            </c:numRef>
          </c:cat>
          <c:val>
            <c:numRef>
              <c:f>נתונים!$F$2:$F$45</c:f>
              <c:numCache>
                <c:formatCode>General</c:formatCode>
                <c:ptCount val="44"/>
                <c:pt idx="0">
                  <c:v>2.5987346435875299E-2</c:v>
                </c:pt>
                <c:pt idx="1">
                  <c:v>2.78194222093993E-2</c:v>
                </c:pt>
                <c:pt idx="2">
                  <c:v>2.9855258483570402E-2</c:v>
                </c:pt>
                <c:pt idx="3">
                  <c:v>3.1835128341650601E-2</c:v>
                </c:pt>
                <c:pt idx="4">
                  <c:v>3.1870641355189099E-2</c:v>
                </c:pt>
                <c:pt idx="5">
                  <c:v>3.1252595937386697E-2</c:v>
                </c:pt>
                <c:pt idx="6">
                  <c:v>3.12975694918292E-2</c:v>
                </c:pt>
                <c:pt idx="7">
                  <c:v>3.11668836657099E-2</c:v>
                </c:pt>
                <c:pt idx="8">
                  <c:v>3.0854510554497099E-2</c:v>
                </c:pt>
                <c:pt idx="9">
                  <c:v>3.05493030179813E-2</c:v>
                </c:pt>
                <c:pt idx="10">
                  <c:v>3.02472486853573E-2</c:v>
                </c:pt>
                <c:pt idx="11">
                  <c:v>2.9538113769322701E-2</c:v>
                </c:pt>
                <c:pt idx="12">
                  <c:v>2.87772392500787E-2</c:v>
                </c:pt>
                <c:pt idx="13">
                  <c:v>2.8685057253381101E-2</c:v>
                </c:pt>
                <c:pt idx="14">
                  <c:v>2.7748696676249199E-2</c:v>
                </c:pt>
                <c:pt idx="15">
                  <c:v>2.8033784993683E-2</c:v>
                </c:pt>
                <c:pt idx="16">
                  <c:v>2.75E-2</c:v>
                </c:pt>
                <c:pt idx="17">
                  <c:v>2.8199999999999999E-2</c:v>
                </c:pt>
                <c:pt idx="18">
                  <c:v>2.8199999999999999E-2</c:v>
                </c:pt>
                <c:pt idx="19">
                  <c:v>2.8199999999999999E-2</c:v>
                </c:pt>
                <c:pt idx="20">
                  <c:v>2.8400000000000002E-2</c:v>
                </c:pt>
                <c:pt idx="21">
                  <c:v>2.81E-2</c:v>
                </c:pt>
                <c:pt idx="22">
                  <c:v>2.81E-2</c:v>
                </c:pt>
                <c:pt idx="23">
                  <c:v>2.7871713544719401E-2</c:v>
                </c:pt>
                <c:pt idx="24">
                  <c:v>2.7207707688915402E-2</c:v>
                </c:pt>
                <c:pt idx="25">
                  <c:v>2.7488106667646998E-2</c:v>
                </c:pt>
                <c:pt idx="26">
                  <c:v>2.76059143457308E-2</c:v>
                </c:pt>
                <c:pt idx="27">
                  <c:v>2.7869329748065001E-2</c:v>
                </c:pt>
                <c:pt idx="28">
                  <c:v>2.7688080542234501E-2</c:v>
                </c:pt>
                <c:pt idx="29">
                  <c:v>2.8041618447104399E-2</c:v>
                </c:pt>
                <c:pt idx="30">
                  <c:v>2.8055831636406299E-2</c:v>
                </c:pt>
                <c:pt idx="31">
                  <c:v>2.8438449483648699E-2</c:v>
                </c:pt>
                <c:pt idx="32">
                  <c:v>2.7821130733343899E-2</c:v>
                </c:pt>
                <c:pt idx="33">
                  <c:v>2.7591728506652001E-2</c:v>
                </c:pt>
                <c:pt idx="34">
                  <c:v>2.70678600871508E-2</c:v>
                </c:pt>
                <c:pt idx="35">
                  <c:v>2.78484780682117E-2</c:v>
                </c:pt>
                <c:pt idx="36">
                  <c:v>2.6235765669996199E-2</c:v>
                </c:pt>
                <c:pt idx="37">
                  <c:v>2.6236938758684401E-2</c:v>
                </c:pt>
                <c:pt idx="38">
                  <c:v>2.5748689652777101E-2</c:v>
                </c:pt>
                <c:pt idx="39">
                  <c:v>2.5323661417066701E-2</c:v>
                </c:pt>
                <c:pt idx="40">
                  <c:v>2.4916296939283E-2</c:v>
                </c:pt>
                <c:pt idx="41">
                  <c:v>2.47384186045424E-2</c:v>
                </c:pt>
                <c:pt idx="42">
                  <c:v>2.3735494482750499E-2</c:v>
                </c:pt>
                <c:pt idx="43">
                  <c:v>2.31813176427473E-2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31-4F8C-BBEC-4CFA8130E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041848"/>
        <c:axId val="460034304"/>
      </c:lineChart>
      <c:dateAx>
        <c:axId val="460041848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60034304"/>
        <c:crosses val="autoZero"/>
        <c:auto val="1"/>
        <c:lblOffset val="100"/>
        <c:baseTimeUnit val="days"/>
      </c:dateAx>
      <c:valAx>
        <c:axId val="4600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6004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/>
              <a:t>איור 25: התפתחות </a:t>
            </a:r>
            <a:r>
              <a:rPr lang="he-IL" sz="1800" b="1" dirty="0"/>
              <a:t>יתרת האשראי בחלוקה לסגמנטים</a:t>
            </a:r>
          </a:p>
          <a:p>
            <a:pPr>
              <a:defRPr sz="1800"/>
            </a:pPr>
            <a:r>
              <a:rPr lang="he-IL" sz="1800" dirty="0"/>
              <a:t>מיליארדי שקלים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4070427422693514E-2"/>
          <c:y val="0.13659001396302467"/>
          <c:w val="0.94043661311263316"/>
          <c:h val="0.70117011893314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'יתרות וביצועים'!$C$3</c:f>
              <c:strCache>
                <c:ptCount val="1"/>
                <c:pt idx="0">
                  <c:v>31.12.2019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וביצועים'!$D$3:$G$3</c:f>
              <c:numCache>
                <c:formatCode>#,##0.0</c:formatCode>
                <c:ptCount val="4"/>
                <c:pt idx="0">
                  <c:v>153.2169285139698</c:v>
                </c:pt>
                <c:pt idx="1">
                  <c:v>391.27041020908899</c:v>
                </c:pt>
                <c:pt idx="2">
                  <c:v>107.13348977188005</c:v>
                </c:pt>
                <c:pt idx="3">
                  <c:v>381.47473466816109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8-40C3-B3C7-340D70D998DF}"/>
            </c:ext>
          </c:extLst>
        </c:ser>
        <c:ser>
          <c:idx val="2"/>
          <c:order val="2"/>
          <c:tx>
            <c:strRef>
              <c:f>'יתרות וביצועים'!$C$5</c:f>
              <c:strCache>
                <c:ptCount val="1"/>
                <c:pt idx="0">
                  <c:v>31.03.2020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וביצועים'!$D$5:$G$5</c:f>
              <c:numCache>
                <c:formatCode>#,##0.0</c:formatCode>
                <c:ptCount val="4"/>
                <c:pt idx="0">
                  <c:v>150.09353408007999</c:v>
                </c:pt>
                <c:pt idx="1">
                  <c:v>400.13157420648321</c:v>
                </c:pt>
                <c:pt idx="2">
                  <c:v>104.96516367600005</c:v>
                </c:pt>
                <c:pt idx="3">
                  <c:v>406.54985271869191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8-40C3-B3C7-340D70D998DF}"/>
            </c:ext>
          </c:extLst>
        </c:ser>
        <c:ser>
          <c:idx val="3"/>
          <c:order val="4"/>
          <c:tx>
            <c:strRef>
              <c:f>'יתרות וביצועים'!$C$6</c:f>
              <c:strCache>
                <c:ptCount val="1"/>
                <c:pt idx="0">
                  <c:v>06.04.2020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וביצועים'!$D$6:$G$6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3BF8-40C3-B3C7-340D70D998DF}"/>
            </c:ext>
          </c:extLst>
        </c:ser>
        <c:ser>
          <c:idx val="4"/>
          <c:order val="6"/>
          <c:tx>
            <c:strRef>
              <c:f>'יתרות וביצועים'!$C$7</c:f>
              <c:strCache>
                <c:ptCount val="1"/>
                <c:pt idx="0">
                  <c:v>20.04.2020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וביצועים'!$D$7:$G$7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3BF8-40C3-B3C7-340D70D998DF}"/>
            </c:ext>
          </c:extLst>
        </c:ser>
        <c:ser>
          <c:idx val="7"/>
          <c:order val="7"/>
          <c:tx>
            <c:strRef>
              <c:f>'יתרות וביצועים'!$C$10</c:f>
              <c:strCache>
                <c:ptCount val="1"/>
                <c:pt idx="0">
                  <c:v>30.06.2020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וביצועים'!$D$10:$G$10</c:f>
              <c:numCache>
                <c:formatCode>#,##0.0</c:formatCode>
                <c:ptCount val="4"/>
                <c:pt idx="0">
                  <c:v>145.93697323904269</c:v>
                </c:pt>
                <c:pt idx="1">
                  <c:v>407.58480840395003</c:v>
                </c:pt>
                <c:pt idx="2">
                  <c:v>108.35689874932989</c:v>
                </c:pt>
                <c:pt idx="3">
                  <c:v>394.36922235409412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F8-40C3-B3C7-340D70D998DF}"/>
            </c:ext>
          </c:extLst>
        </c:ser>
        <c:ser>
          <c:idx val="10"/>
          <c:order val="10"/>
          <c:tx>
            <c:strRef>
              <c:f>'יתרות וביצועים'!$C$13</c:f>
              <c:strCache>
                <c:ptCount val="1"/>
                <c:pt idx="0">
                  <c:v>30.09.2020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וביצועים'!$D$13:$G$13</c:f>
              <c:numCache>
                <c:formatCode>#,##0.0</c:formatCode>
                <c:ptCount val="4"/>
                <c:pt idx="0">
                  <c:v>143.71375638144761</c:v>
                </c:pt>
                <c:pt idx="1">
                  <c:v>417.02012127207001</c:v>
                </c:pt>
                <c:pt idx="2">
                  <c:v>109.07084381980999</c:v>
                </c:pt>
                <c:pt idx="3">
                  <c:v>389.88008538595739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F8-40C3-B3C7-340D70D998DF}"/>
            </c:ext>
          </c:extLst>
        </c:ser>
        <c:ser>
          <c:idx val="13"/>
          <c:order val="13"/>
          <c:tx>
            <c:strRef>
              <c:f>'יתרות וביצועים'!$C$16</c:f>
              <c:strCache>
                <c:ptCount val="1"/>
                <c:pt idx="0">
                  <c:v>31.12.2020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וביצועים'!$D$16:$G$16</c:f>
              <c:numCache>
                <c:formatCode>#,##0.0</c:formatCode>
                <c:ptCount val="4"/>
                <c:pt idx="0">
                  <c:v>143.59378416541261</c:v>
                </c:pt>
                <c:pt idx="1">
                  <c:v>427.24868812123003</c:v>
                </c:pt>
                <c:pt idx="2">
                  <c:v>109.85746300429997</c:v>
                </c:pt>
                <c:pt idx="3">
                  <c:v>403.88744727243846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F8-40C3-B3C7-340D70D998DF}"/>
            </c:ext>
          </c:extLst>
        </c:ser>
        <c:ser>
          <c:idx val="15"/>
          <c:order val="14"/>
          <c:tx>
            <c:strRef>
              <c:f>'יתרות וביצועים'!$C$19</c:f>
              <c:strCache>
                <c:ptCount val="1"/>
                <c:pt idx="0">
                  <c:v>31.03.2021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253525812745718E-3"/>
                  <c:y val="-9.0368867851516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E1-4014-8731-6730039C784C}"/>
                </c:ext>
              </c:extLst>
            </c:dLbl>
            <c:dLbl>
              <c:idx val="1"/>
              <c:layout>
                <c:manualLayout>
                  <c:x val="-5.6338034416993947E-3"/>
                  <c:y val="-2.4646339581924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E1-4014-8731-6730039C784C}"/>
                </c:ext>
              </c:extLst>
            </c:dLbl>
            <c:dLbl>
              <c:idx val="2"/>
              <c:layout>
                <c:manualLayout>
                  <c:x val="-1.40845086042484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E1-4014-8731-6730039C784C}"/>
                </c:ext>
              </c:extLst>
            </c:dLbl>
            <c:dLbl>
              <c:idx val="3"/>
              <c:layout>
                <c:manualLayout>
                  <c:x val="-2.81690172084969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CE1-4014-8731-6730039C7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וביצועים'!$D$19:$G$19</c:f>
              <c:numCache>
                <c:formatCode>#,##0.0</c:formatCode>
                <c:ptCount val="4"/>
                <c:pt idx="0">
                  <c:v>144.06956941268004</c:v>
                </c:pt>
                <c:pt idx="1">
                  <c:v>436.92477324055005</c:v>
                </c:pt>
                <c:pt idx="2">
                  <c:v>110.98054759316004</c:v>
                </c:pt>
                <c:pt idx="3">
                  <c:v>419.12331292681489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F8-40C3-B3C7-340D70D998DF}"/>
            </c:ext>
          </c:extLst>
        </c:ser>
        <c:ser>
          <c:idx val="14"/>
          <c:order val="15"/>
          <c:tx>
            <c:strRef>
              <c:f>'יתרות וביצועים'!$C$20</c:f>
              <c:strCache>
                <c:ptCount val="1"/>
                <c:pt idx="0">
                  <c:v>30.04.2021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F8-40C3-B3C7-340D70D998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F8-40C3-B3C7-340D70D998DF}"/>
              </c:ext>
            </c:extLst>
          </c:dPt>
          <c:dPt>
            <c:idx val="2"/>
            <c:invertIfNegative val="0"/>
            <c:bubble3D val="0"/>
            <c:spPr>
              <a:solidFill>
                <a:srgbClr val="CC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F8-40C3-B3C7-340D70D998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'יתרות וביצועים'!$D$2:$G$2</c:f>
              <c:strCache>
                <c:ptCount val="4"/>
                <c:pt idx="0">
                  <c:v>צרכני</c:v>
                </c:pt>
                <c:pt idx="1">
                  <c:v>דיור</c:v>
                </c:pt>
                <c:pt idx="2">
                  <c:v>עסקים קטנים</c:v>
                </c:pt>
                <c:pt idx="3">
                  <c:v>עסקי מסחרי</c:v>
                </c:pt>
              </c:strCache>
            </c:strRef>
          </c:cat>
          <c:val>
            <c:numRef>
              <c:f>'יתרות וביצועים'!$D$20:$G$20</c:f>
              <c:numCache>
                <c:formatCode>#,##0.0</c:formatCode>
                <c:ptCount val="4"/>
                <c:pt idx="0">
                  <c:v>143.5605705359701</c:v>
                </c:pt>
                <c:pt idx="1">
                  <c:v>442.09714968339995</c:v>
                </c:pt>
                <c:pt idx="2">
                  <c:v>111.0024985699399</c:v>
                </c:pt>
                <c:pt idx="3">
                  <c:v>427.75790031904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F8-40C3-B3C7-340D70D99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07306016"/>
        <c:axId val="4073109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'יתרות וביצועים'!$C$4</c15:sqref>
                        </c15:formulaRef>
                      </c:ext>
                    </c:extLst>
                    <c:strCache>
                      <c:ptCount val="1"/>
                      <c:pt idx="0">
                        <c:v>29.02.2020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'יתרות וביצועים'!$D$4:$G$4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151.24469171333004</c:v>
                      </c:pt>
                      <c:pt idx="1">
                        <c:v>395.44807449997904</c:v>
                      </c:pt>
                      <c:pt idx="2">
                        <c:v>106.05417816649019</c:v>
                      </c:pt>
                      <c:pt idx="3">
                        <c:v>383.75467632551317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3BF8-40C3-B3C7-340D70D998DF}"/>
                  </c:ext>
                </c:extLst>
              </c15:ser>
            </c15:filteredBarSeries>
            <c15:filteredBa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וביצועים'!$C$8</c15:sqref>
                        </c15:formulaRef>
                      </c:ext>
                    </c:extLst>
                    <c:strCache>
                      <c:ptCount val="1"/>
                      <c:pt idx="0">
                        <c:v>30.04.2020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3BF8-40C3-B3C7-340D70D998DF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3BF8-40C3-B3C7-340D70D998DF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3BF8-40C3-B3C7-340D70D998DF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וביצועים'!$D$8:$G$8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144.40971382281018</c:v>
                      </c:pt>
                      <c:pt idx="1">
                        <c:v>402.5846164597308</c:v>
                      </c:pt>
                      <c:pt idx="2">
                        <c:v>104.18846144364996</c:v>
                      </c:pt>
                      <c:pt idx="3">
                        <c:v>406.29475727080523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3BF8-40C3-B3C7-340D70D998DF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וביצועים'!$C$9</c15:sqref>
                        </c15:formulaRef>
                      </c:ext>
                    </c:extLst>
                    <c:strCache>
                      <c:ptCount val="1"/>
                      <c:pt idx="0">
                        <c:v>31.05.2020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וביצועים'!$D$9:$G$9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144.93351638182264</c:v>
                      </c:pt>
                      <c:pt idx="1">
                        <c:v>405.43438614679002</c:v>
                      </c:pt>
                      <c:pt idx="2">
                        <c:v>107.08987264459003</c:v>
                      </c:pt>
                      <c:pt idx="3">
                        <c:v>399.63075479125183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BF8-40C3-B3C7-340D70D998D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וביצועים'!$C$11</c15:sqref>
                        </c15:formulaRef>
                      </c:ext>
                    </c:extLst>
                    <c:strCache>
                      <c:ptCount val="1"/>
                      <c:pt idx="0">
                        <c:v>31.07.2020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וביצועים'!$D$11:$G$11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145.69344473558016</c:v>
                      </c:pt>
                      <c:pt idx="1">
                        <c:v>411.07924576403002</c:v>
                      </c:pt>
                      <c:pt idx="2">
                        <c:v>108.88462308789005</c:v>
                      </c:pt>
                      <c:pt idx="3">
                        <c:v>391.36178145023007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3BF8-40C3-B3C7-340D70D998D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וביצועים'!$C$12</c15:sqref>
                        </c15:formulaRef>
                      </c:ext>
                    </c:extLst>
                    <c:strCache>
                      <c:ptCount val="1"/>
                      <c:pt idx="0">
                        <c:v>31.08.2020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וביצועים'!$D$12:$G$12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145.46397593729353</c:v>
                      </c:pt>
                      <c:pt idx="1">
                        <c:v>414.05749900056998</c:v>
                      </c:pt>
                      <c:pt idx="2">
                        <c:v>108.93919602214653</c:v>
                      </c:pt>
                      <c:pt idx="3">
                        <c:v>394.50307574210137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BF8-40C3-B3C7-340D70D998D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וביצועים'!$C$14</c15:sqref>
                        </c15:formulaRef>
                      </c:ext>
                    </c:extLst>
                    <c:strCache>
                      <c:ptCount val="1"/>
                      <c:pt idx="0">
                        <c:v>31.10.2020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וביצועים'!$D$14:$G$14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141.97838716421663</c:v>
                      </c:pt>
                      <c:pt idx="1">
                        <c:v>419.76240385023999</c:v>
                      </c:pt>
                      <c:pt idx="2">
                        <c:v>108.93767752066991</c:v>
                      </c:pt>
                      <c:pt idx="3">
                        <c:v>392.5730540745044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3BF8-40C3-B3C7-340D70D998D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וביצועים'!$C$15</c15:sqref>
                        </c15:formulaRef>
                      </c:ext>
                    </c:extLst>
                    <c:strCache>
                      <c:ptCount val="1"/>
                      <c:pt idx="0">
                        <c:v>30.11.2020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3BF8-40C3-B3C7-340D70D998DF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3BF8-40C3-B3C7-340D70D998DF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CCCC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0-3BF8-40C3-B3C7-340D70D998DF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C0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2-3BF8-40C3-B3C7-340D70D998D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defRPr>
                      </a:pPr>
                      <a:endParaRPr lang="he-I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וביצועים'!$D$2:$G$2</c15:sqref>
                        </c15:formulaRef>
                      </c:ext>
                    </c:extLst>
                    <c:strCache>
                      <c:ptCount val="4"/>
                      <c:pt idx="0">
                        <c:v>צרכני</c:v>
                      </c:pt>
                      <c:pt idx="1">
                        <c:v>דיור</c:v>
                      </c:pt>
                      <c:pt idx="2">
                        <c:v>עסקים קטנים</c:v>
                      </c:pt>
                      <c:pt idx="3">
                        <c:v>עסקי מסחרי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'יתרות וביצועים'!$D$20:$G$20</c15:sqref>
                        </c15:formulaRef>
                      </c:ext>
                    </c:extLst>
                    <c:numCache>
                      <c:formatCode>#,##0.0</c:formatCode>
                      <c:ptCount val="4"/>
                      <c:pt idx="0">
                        <c:v>143.5605705359701</c:v>
                      </c:pt>
                      <c:pt idx="1">
                        <c:v>442.09714968339995</c:v>
                      </c:pt>
                      <c:pt idx="2">
                        <c:v>111.0024985699399</c:v>
                      </c:pt>
                      <c:pt idx="3">
                        <c:v>427.75790031904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3BF8-40C3-B3C7-340D70D998DF}"/>
                  </c:ext>
                </c:extLst>
              </c15:ser>
            </c15:filteredBarSeries>
          </c:ext>
        </c:extLst>
      </c:barChart>
      <c:catAx>
        <c:axId val="4073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07310936"/>
        <c:crosses val="autoZero"/>
        <c:auto val="1"/>
        <c:lblAlgn val="ctr"/>
        <c:lblOffset val="100"/>
        <c:noMultiLvlLbl val="0"/>
      </c:catAx>
      <c:valAx>
        <c:axId val="4073109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073060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8327822815551"/>
          <c:y val="0.88774620868463261"/>
          <c:w val="0.71220448749106491"/>
          <c:h val="6.6499069756473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27</a:t>
            </a:r>
            <a:r>
              <a:rPr lang="he-IL" sz="2000" b="1" dirty="0"/>
              <a:t>: שיעור השינוי השנתי בסחר העולמי בסחורות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מרץ 2021</a:t>
            </a:r>
            <a:endParaRPr lang="he-IL" sz="2000" b="0" dirty="0"/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567425196850393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  <c:pt idx="228">
                  <c:v>44196</c:v>
                </c:pt>
                <c:pt idx="229">
                  <c:v>44227</c:v>
                </c:pt>
                <c:pt idx="230">
                  <c:v>44255</c:v>
                </c:pt>
                <c:pt idx="231">
                  <c:v>44286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-5.2081170493552325</c:v>
                </c:pt>
                <c:pt idx="1">
                  <c:v>-5.2061975555818263</c:v>
                </c:pt>
                <c:pt idx="2">
                  <c:v>-4.2465561057172589</c:v>
                </c:pt>
                <c:pt idx="3">
                  <c:v>-2.4644110405971809</c:v>
                </c:pt>
                <c:pt idx="4">
                  <c:v>-0.53608962013332873</c:v>
                </c:pt>
                <c:pt idx="5">
                  <c:v>0.55502550167751963</c:v>
                </c:pt>
                <c:pt idx="6">
                  <c:v>2.0392671611556556</c:v>
                </c:pt>
                <c:pt idx="7">
                  <c:v>3.3511186901428625</c:v>
                </c:pt>
                <c:pt idx="8">
                  <c:v>4.6332191699635539</c:v>
                </c:pt>
                <c:pt idx="9">
                  <c:v>6.1848576604408345</c:v>
                </c:pt>
                <c:pt idx="10">
                  <c:v>6.442253511689322</c:v>
                </c:pt>
                <c:pt idx="11">
                  <c:v>7.4424511125638526</c:v>
                </c:pt>
                <c:pt idx="12">
                  <c:v>7.4403480906868324</c:v>
                </c:pt>
                <c:pt idx="13">
                  <c:v>8.0322321944038997</c:v>
                </c:pt>
                <c:pt idx="14">
                  <c:v>7.4066991406418703</c:v>
                </c:pt>
                <c:pt idx="15">
                  <c:v>6.7021319981303229</c:v>
                </c:pt>
                <c:pt idx="16">
                  <c:v>5.5930656547437563</c:v>
                </c:pt>
                <c:pt idx="17">
                  <c:v>5.3375346209612706</c:v>
                </c:pt>
                <c:pt idx="18">
                  <c:v>4.4742956547325186</c:v>
                </c:pt>
                <c:pt idx="19">
                  <c:v>4.3004142767982811</c:v>
                </c:pt>
                <c:pt idx="20">
                  <c:v>3.4254636057860832</c:v>
                </c:pt>
                <c:pt idx="21">
                  <c:v>4.1090876704522383</c:v>
                </c:pt>
                <c:pt idx="22">
                  <c:v>5.1643022196284916</c:v>
                </c:pt>
                <c:pt idx="23">
                  <c:v>6.2642302687533125</c:v>
                </c:pt>
                <c:pt idx="24">
                  <c:v>7.7998183782823638</c:v>
                </c:pt>
                <c:pt idx="25">
                  <c:v>7.7474258457457701</c:v>
                </c:pt>
                <c:pt idx="26">
                  <c:v>8.903767655688144</c:v>
                </c:pt>
                <c:pt idx="27">
                  <c:v>9.0902687116893865</c:v>
                </c:pt>
                <c:pt idx="28">
                  <c:v>10.415925131957549</c:v>
                </c:pt>
                <c:pt idx="29">
                  <c:v>11.06092812042807</c:v>
                </c:pt>
                <c:pt idx="30">
                  <c:v>12.141007747449507</c:v>
                </c:pt>
                <c:pt idx="31">
                  <c:v>12.268268153270046</c:v>
                </c:pt>
                <c:pt idx="32">
                  <c:v>12.499187395394484</c:v>
                </c:pt>
                <c:pt idx="33">
                  <c:v>11.077765131253159</c:v>
                </c:pt>
                <c:pt idx="34">
                  <c:v>10.088730036330595</c:v>
                </c:pt>
                <c:pt idx="35">
                  <c:v>9.2395891892236506</c:v>
                </c:pt>
                <c:pt idx="36">
                  <c:v>8.9447207804256514</c:v>
                </c:pt>
                <c:pt idx="37">
                  <c:v>9.0550371124082716</c:v>
                </c:pt>
                <c:pt idx="38">
                  <c:v>7.9444651037234859</c:v>
                </c:pt>
                <c:pt idx="39">
                  <c:v>6.8895394239806507</c:v>
                </c:pt>
                <c:pt idx="40">
                  <c:v>6.4348405946439424</c:v>
                </c:pt>
                <c:pt idx="41">
                  <c:v>6.7892688254779232</c:v>
                </c:pt>
                <c:pt idx="42">
                  <c:v>6.8687746893674406</c:v>
                </c:pt>
                <c:pt idx="43">
                  <c:v>6.1775720224575892</c:v>
                </c:pt>
                <c:pt idx="44">
                  <c:v>6.2790676563089454</c:v>
                </c:pt>
                <c:pt idx="45">
                  <c:v>6.7621760826629851</c:v>
                </c:pt>
                <c:pt idx="46">
                  <c:v>7.3142807065175841</c:v>
                </c:pt>
                <c:pt idx="47">
                  <c:v>7.108820505305502</c:v>
                </c:pt>
                <c:pt idx="48">
                  <c:v>7.5368591001822471</c:v>
                </c:pt>
                <c:pt idx="49">
                  <c:v>8.039924841769519</c:v>
                </c:pt>
                <c:pt idx="50">
                  <c:v>9.1137308851129148</c:v>
                </c:pt>
                <c:pt idx="51">
                  <c:v>10.023833841860984</c:v>
                </c:pt>
                <c:pt idx="52">
                  <c:v>9.9499868037455244</c:v>
                </c:pt>
                <c:pt idx="53">
                  <c:v>9.3227186601181558</c:v>
                </c:pt>
                <c:pt idx="54">
                  <c:v>8.6506847461873981</c:v>
                </c:pt>
                <c:pt idx="55">
                  <c:v>8.7696236802115699</c:v>
                </c:pt>
                <c:pt idx="56">
                  <c:v>8.8482296481311238</c:v>
                </c:pt>
                <c:pt idx="57">
                  <c:v>8.9146669580033802</c:v>
                </c:pt>
                <c:pt idx="58">
                  <c:v>8.8869919800245398</c:v>
                </c:pt>
                <c:pt idx="59">
                  <c:v>9.0158492052083261</c:v>
                </c:pt>
                <c:pt idx="60">
                  <c:v>8.1877691686995426</c:v>
                </c:pt>
                <c:pt idx="61">
                  <c:v>7.903304254541621</c:v>
                </c:pt>
                <c:pt idx="62">
                  <c:v>7.2768923157999543</c:v>
                </c:pt>
                <c:pt idx="63">
                  <c:v>6.8548599389963272</c:v>
                </c:pt>
                <c:pt idx="64">
                  <c:v>6.1978800875363227</c:v>
                </c:pt>
                <c:pt idx="65">
                  <c:v>5.7569519240145306</c:v>
                </c:pt>
                <c:pt idx="66">
                  <c:v>5.7567840559543004</c:v>
                </c:pt>
                <c:pt idx="67">
                  <c:v>6.2228747340258739</c:v>
                </c:pt>
                <c:pt idx="68">
                  <c:v>6.5498198867275814</c:v>
                </c:pt>
                <c:pt idx="69">
                  <c:v>6.314642633296641</c:v>
                </c:pt>
                <c:pt idx="70">
                  <c:v>5.9240856060455815</c:v>
                </c:pt>
                <c:pt idx="71">
                  <c:v>5.2866406495160945</c:v>
                </c:pt>
                <c:pt idx="72">
                  <c:v>4.9503514843350693</c:v>
                </c:pt>
                <c:pt idx="73">
                  <c:v>5.1029338824585491</c:v>
                </c:pt>
                <c:pt idx="74">
                  <c:v>5.2442521702356304</c:v>
                </c:pt>
                <c:pt idx="75">
                  <c:v>5.0842181935252029</c:v>
                </c:pt>
                <c:pt idx="76">
                  <c:v>4.4632763048059187</c:v>
                </c:pt>
                <c:pt idx="77">
                  <c:v>4.0934740968799233</c:v>
                </c:pt>
                <c:pt idx="78">
                  <c:v>3.7055388529497746</c:v>
                </c:pt>
                <c:pt idx="79">
                  <c:v>3.256296749576193</c:v>
                </c:pt>
                <c:pt idx="80">
                  <c:v>2.4127638060355228</c:v>
                </c:pt>
                <c:pt idx="81">
                  <c:v>1.955551939723188</c:v>
                </c:pt>
                <c:pt idx="82">
                  <c:v>0.49453222838804489</c:v>
                </c:pt>
                <c:pt idx="83">
                  <c:v>-2.6000284092740023</c:v>
                </c:pt>
                <c:pt idx="84">
                  <c:v>-7.1866204310296329</c:v>
                </c:pt>
                <c:pt idx="85">
                  <c:v>-13.199030859833771</c:v>
                </c:pt>
                <c:pt idx="86">
                  <c:v>-16.754238325850412</c:v>
                </c:pt>
                <c:pt idx="87">
                  <c:v>-18.219121722897768</c:v>
                </c:pt>
                <c:pt idx="88">
                  <c:v>-17.831926173816392</c:v>
                </c:pt>
                <c:pt idx="89">
                  <c:v>-17.94665400565626</c:v>
                </c:pt>
                <c:pt idx="90">
                  <c:v>-17.464463112207941</c:v>
                </c:pt>
                <c:pt idx="91">
                  <c:v>-16.50852041815153</c:v>
                </c:pt>
                <c:pt idx="92">
                  <c:v>-15.077341517074993</c:v>
                </c:pt>
                <c:pt idx="93">
                  <c:v>-13.276446303245004</c:v>
                </c:pt>
                <c:pt idx="94">
                  <c:v>-11.013079156878492</c:v>
                </c:pt>
                <c:pt idx="95">
                  <c:v>-6.9038564789933199</c:v>
                </c:pt>
                <c:pt idx="96">
                  <c:v>-1.2450246225923722</c:v>
                </c:pt>
                <c:pt idx="97">
                  <c:v>5.6329088806457817</c:v>
                </c:pt>
                <c:pt idx="98">
                  <c:v>10.867628494897307</c:v>
                </c:pt>
                <c:pt idx="99">
                  <c:v>13.810573185921648</c:v>
                </c:pt>
                <c:pt idx="100">
                  <c:v>14.893403562509899</c:v>
                </c:pt>
                <c:pt idx="101">
                  <c:v>16.928372422982505</c:v>
                </c:pt>
                <c:pt idx="102">
                  <c:v>17.635778919514109</c:v>
                </c:pt>
                <c:pt idx="103">
                  <c:v>17.382756935150368</c:v>
                </c:pt>
                <c:pt idx="104">
                  <c:v>16.020698411322833</c:v>
                </c:pt>
                <c:pt idx="105">
                  <c:v>13.771946693125269</c:v>
                </c:pt>
                <c:pt idx="106">
                  <c:v>12.701103560470894</c:v>
                </c:pt>
                <c:pt idx="107">
                  <c:v>11.650746524758837</c:v>
                </c:pt>
                <c:pt idx="108">
                  <c:v>10.872688949419395</c:v>
                </c:pt>
                <c:pt idx="109">
                  <c:v>10.491908823277063</c:v>
                </c:pt>
                <c:pt idx="110">
                  <c:v>9.2929143362639124</c:v>
                </c:pt>
                <c:pt idx="111">
                  <c:v>8.6667543608280884</c:v>
                </c:pt>
                <c:pt idx="112">
                  <c:v>7.180219206445182</c:v>
                </c:pt>
                <c:pt idx="113">
                  <c:v>5.91274651123046</c:v>
                </c:pt>
                <c:pt idx="114">
                  <c:v>4.4141799444062713</c:v>
                </c:pt>
                <c:pt idx="115">
                  <c:v>3.8170029674271078</c:v>
                </c:pt>
                <c:pt idx="116">
                  <c:v>3.8033186463727997</c:v>
                </c:pt>
                <c:pt idx="117">
                  <c:v>4.1951448751754938</c:v>
                </c:pt>
                <c:pt idx="118">
                  <c:v>3.4934118890628918</c:v>
                </c:pt>
                <c:pt idx="119">
                  <c:v>2.2910454519720735</c:v>
                </c:pt>
                <c:pt idx="120">
                  <c:v>1.4939717744336445</c:v>
                </c:pt>
                <c:pt idx="121">
                  <c:v>0.67825004942188016</c:v>
                </c:pt>
                <c:pt idx="122">
                  <c:v>0.63243426595638308</c:v>
                </c:pt>
                <c:pt idx="123">
                  <c:v>0.61476032906937483</c:v>
                </c:pt>
                <c:pt idx="124">
                  <c:v>1.1159195084512907</c:v>
                </c:pt>
                <c:pt idx="125">
                  <c:v>1.6767298899573291</c:v>
                </c:pt>
                <c:pt idx="126">
                  <c:v>2.1007469396993272</c:v>
                </c:pt>
                <c:pt idx="127">
                  <c:v>2.2418710605178083</c:v>
                </c:pt>
                <c:pt idx="128">
                  <c:v>1.5615160916934601</c:v>
                </c:pt>
                <c:pt idx="129">
                  <c:v>1.383731602202487</c:v>
                </c:pt>
                <c:pt idx="130">
                  <c:v>1.2302611423237853</c:v>
                </c:pt>
                <c:pt idx="131">
                  <c:v>1.6072361656400247</c:v>
                </c:pt>
                <c:pt idx="132">
                  <c:v>1.4240778384716046</c:v>
                </c:pt>
                <c:pt idx="133">
                  <c:v>2.3383353769117932</c:v>
                </c:pt>
                <c:pt idx="134">
                  <c:v>2.588093247770229</c:v>
                </c:pt>
                <c:pt idx="135">
                  <c:v>2.8177679756363538</c:v>
                </c:pt>
                <c:pt idx="136">
                  <c:v>2.7487476431389046</c:v>
                </c:pt>
                <c:pt idx="137">
                  <c:v>2.3615401166458216</c:v>
                </c:pt>
                <c:pt idx="138">
                  <c:v>1.8638151244781964</c:v>
                </c:pt>
                <c:pt idx="139">
                  <c:v>1.2809481475946738</c:v>
                </c:pt>
                <c:pt idx="140">
                  <c:v>1.6725087598048916</c:v>
                </c:pt>
                <c:pt idx="141">
                  <c:v>1.836417922241429</c:v>
                </c:pt>
                <c:pt idx="142">
                  <c:v>2.344231384393991</c:v>
                </c:pt>
                <c:pt idx="143">
                  <c:v>2.6179626310258275</c:v>
                </c:pt>
                <c:pt idx="144">
                  <c:v>3.0595763831318568</c:v>
                </c:pt>
                <c:pt idx="145">
                  <c:v>2.5639513459976282</c:v>
                </c:pt>
                <c:pt idx="146">
                  <c:v>2.380904393243477</c:v>
                </c:pt>
                <c:pt idx="147">
                  <c:v>2.0807034696404214</c:v>
                </c:pt>
                <c:pt idx="148">
                  <c:v>2.1932800492126203</c:v>
                </c:pt>
                <c:pt idx="149">
                  <c:v>1.9118517051518236</c:v>
                </c:pt>
                <c:pt idx="150">
                  <c:v>2.3728066126333713</c:v>
                </c:pt>
                <c:pt idx="151">
                  <c:v>2.5920062551977985</c:v>
                </c:pt>
                <c:pt idx="152">
                  <c:v>2.7847998178461175</c:v>
                </c:pt>
                <c:pt idx="153">
                  <c:v>3.2498876226754847</c:v>
                </c:pt>
                <c:pt idx="154">
                  <c:v>3.3464241921862481</c:v>
                </c:pt>
                <c:pt idx="155">
                  <c:v>3.4196868219617205</c:v>
                </c:pt>
                <c:pt idx="156">
                  <c:v>3.3088759166312265</c:v>
                </c:pt>
                <c:pt idx="157">
                  <c:v>3.3136168389890308</c:v>
                </c:pt>
                <c:pt idx="158">
                  <c:v>3.5452786748342291</c:v>
                </c:pt>
                <c:pt idx="159">
                  <c:v>2.986105198443334</c:v>
                </c:pt>
                <c:pt idx="160">
                  <c:v>2.5843697640156149</c:v>
                </c:pt>
                <c:pt idx="161">
                  <c:v>1.8187892256218419</c:v>
                </c:pt>
                <c:pt idx="162">
                  <c:v>1.786440929393085</c:v>
                </c:pt>
                <c:pt idx="163">
                  <c:v>1.7552045854625442</c:v>
                </c:pt>
                <c:pt idx="164">
                  <c:v>1.9960363001497283</c:v>
                </c:pt>
                <c:pt idx="165">
                  <c:v>1.4297690508312755</c:v>
                </c:pt>
                <c:pt idx="166">
                  <c:v>1.2539322906897521</c:v>
                </c:pt>
                <c:pt idx="167">
                  <c:v>0.95319929662074365</c:v>
                </c:pt>
                <c:pt idx="168">
                  <c:v>1.0420885783262168</c:v>
                </c:pt>
                <c:pt idx="169">
                  <c:v>0.37119010250739048</c:v>
                </c:pt>
                <c:pt idx="170">
                  <c:v>0.33747522441827105</c:v>
                </c:pt>
                <c:pt idx="171">
                  <c:v>0.25657468589610488</c:v>
                </c:pt>
                <c:pt idx="172">
                  <c:v>0.82639170850473676</c:v>
                </c:pt>
                <c:pt idx="173">
                  <c:v>1.2264778068950433</c:v>
                </c:pt>
                <c:pt idx="174">
                  <c:v>1.5253292124821183</c:v>
                </c:pt>
                <c:pt idx="175">
                  <c:v>1.2239998823288634</c:v>
                </c:pt>
                <c:pt idx="176">
                  <c:v>1.2919699145709451</c:v>
                </c:pt>
                <c:pt idx="177">
                  <c:v>1.2263605863937155</c:v>
                </c:pt>
                <c:pt idx="178">
                  <c:v>1.3407872876434856</c:v>
                </c:pt>
                <c:pt idx="179">
                  <c:v>1.8101566468509578</c:v>
                </c:pt>
                <c:pt idx="180">
                  <c:v>2.510099379430164</c:v>
                </c:pt>
                <c:pt idx="181">
                  <c:v>3.7965214648100654</c:v>
                </c:pt>
                <c:pt idx="182">
                  <c:v>3.5289029312712827</c:v>
                </c:pt>
                <c:pt idx="183">
                  <c:v>4.484445901864631</c:v>
                </c:pt>
                <c:pt idx="184">
                  <c:v>4.3485726069702801</c:v>
                </c:pt>
                <c:pt idx="185">
                  <c:v>5.3465922775927321</c:v>
                </c:pt>
                <c:pt idx="186">
                  <c:v>4.8119936941295238</c:v>
                </c:pt>
                <c:pt idx="187">
                  <c:v>5.355971120799019</c:v>
                </c:pt>
                <c:pt idx="188">
                  <c:v>5.0190676154166391</c:v>
                </c:pt>
                <c:pt idx="189">
                  <c:v>5.2788922256640669</c:v>
                </c:pt>
                <c:pt idx="190">
                  <c:v>4.9517026223003802</c:v>
                </c:pt>
                <c:pt idx="191">
                  <c:v>5.1168283321213925</c:v>
                </c:pt>
                <c:pt idx="192">
                  <c:v>4.9318617456524105</c:v>
                </c:pt>
                <c:pt idx="193">
                  <c:v>5.2596322680004359</c:v>
                </c:pt>
                <c:pt idx="194">
                  <c:v>5.2566672128753877</c:v>
                </c:pt>
                <c:pt idx="195">
                  <c:v>4.3620540769105709</c:v>
                </c:pt>
                <c:pt idx="196">
                  <c:v>3.9478251094448913</c:v>
                </c:pt>
                <c:pt idx="197">
                  <c:v>3.4754232460653123</c:v>
                </c:pt>
                <c:pt idx="198">
                  <c:v>4.0003035570580048</c:v>
                </c:pt>
                <c:pt idx="199">
                  <c:v>4.1986280015045896</c:v>
                </c:pt>
                <c:pt idx="200">
                  <c:v>4.2997196018877304</c:v>
                </c:pt>
                <c:pt idx="201">
                  <c:v>3.9501776506075892</c:v>
                </c:pt>
                <c:pt idx="202">
                  <c:v>4.071719304237198</c:v>
                </c:pt>
                <c:pt idx="203">
                  <c:v>2.9336534796591041</c:v>
                </c:pt>
                <c:pt idx="204">
                  <c:v>1.5170439542197212</c:v>
                </c:pt>
                <c:pt idx="205">
                  <c:v>-0.14800792423375064</c:v>
                </c:pt>
                <c:pt idx="206">
                  <c:v>-0.47165486477867002</c:v>
                </c:pt>
                <c:pt idx="207">
                  <c:v>0.48132012953483461</c:v>
                </c:pt>
                <c:pt idx="208">
                  <c:v>0.55488083131380872</c:v>
                </c:pt>
                <c:pt idx="209">
                  <c:v>0.80841061756711241</c:v>
                </c:pt>
                <c:pt idx="210">
                  <c:v>-0.14082784490216937</c:v>
                </c:pt>
                <c:pt idx="211">
                  <c:v>-0.56815985618213771</c:v>
                </c:pt>
                <c:pt idx="212">
                  <c:v>-0.9991249116195644</c:v>
                </c:pt>
                <c:pt idx="213">
                  <c:v>-0.85533491819874685</c:v>
                </c:pt>
                <c:pt idx="214">
                  <c:v>-1.1137110976514375</c:v>
                </c:pt>
                <c:pt idx="215">
                  <c:v>-1.1855521273632985</c:v>
                </c:pt>
                <c:pt idx="216">
                  <c:v>-0.70267833168935478</c:v>
                </c:pt>
                <c:pt idx="217">
                  <c:v>-1.1574218804881631</c:v>
                </c:pt>
                <c:pt idx="218">
                  <c:v>-1.4726906660057604</c:v>
                </c:pt>
                <c:pt idx="219">
                  <c:v>-3.3605433980362198</c:v>
                </c:pt>
                <c:pt idx="220">
                  <c:v>-7.6872265297576847</c:v>
                </c:pt>
                <c:pt idx="221">
                  <c:v>-12.746807567915685</c:v>
                </c:pt>
                <c:pt idx="222">
                  <c:v>-14.130098336817998</c:v>
                </c:pt>
                <c:pt idx="223">
                  <c:v>-10.947022706965015</c:v>
                </c:pt>
                <c:pt idx="224">
                  <c:v>-6.8034834796785741</c:v>
                </c:pt>
                <c:pt idx="225">
                  <c:v>-4.2563471502483852</c:v>
                </c:pt>
                <c:pt idx="226">
                  <c:v>-2.6269738118575803</c:v>
                </c:pt>
                <c:pt idx="227">
                  <c:v>-0.67578418595850565</c:v>
                </c:pt>
                <c:pt idx="228">
                  <c:v>0.23178699539243564</c:v>
                </c:pt>
                <c:pt idx="229">
                  <c:v>2.4209937816484839</c:v>
                </c:pt>
                <c:pt idx="230">
                  <c:v>3.7998625539393371</c:v>
                </c:pt>
                <c:pt idx="231">
                  <c:v>6.6539837678228242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0C-4749-A293-7D533897C5A4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  <c:pt idx="228">
                  <c:v>44196</c:v>
                </c:pt>
                <c:pt idx="229">
                  <c:v>44227</c:v>
                </c:pt>
                <c:pt idx="230">
                  <c:v>44255</c:v>
                </c:pt>
                <c:pt idx="231">
                  <c:v>44286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-6.0755231844246138</c:v>
                </c:pt>
                <c:pt idx="1">
                  <c:v>-6.1766380021146201</c:v>
                </c:pt>
                <c:pt idx="2">
                  <c:v>-5.203774904018676</c:v>
                </c:pt>
                <c:pt idx="3">
                  <c:v>-3.1195520840959223</c:v>
                </c:pt>
                <c:pt idx="4">
                  <c:v>-1.2885837586968374</c:v>
                </c:pt>
                <c:pt idx="5">
                  <c:v>-0.17631513025656576</c:v>
                </c:pt>
                <c:pt idx="6">
                  <c:v>1.3369876845439999</c:v>
                </c:pt>
                <c:pt idx="7">
                  <c:v>2.5084074384392308</c:v>
                </c:pt>
                <c:pt idx="8">
                  <c:v>3.7288534054887634</c:v>
                </c:pt>
                <c:pt idx="9">
                  <c:v>4.6123746733046866</c:v>
                </c:pt>
                <c:pt idx="10">
                  <c:v>4.7880502713417261</c:v>
                </c:pt>
                <c:pt idx="11">
                  <c:v>5.6457977904783796</c:v>
                </c:pt>
                <c:pt idx="12">
                  <c:v>5.8559746104278165</c:v>
                </c:pt>
                <c:pt idx="13">
                  <c:v>6.4921575598526848</c:v>
                </c:pt>
                <c:pt idx="14">
                  <c:v>5.6666113163657661</c:v>
                </c:pt>
                <c:pt idx="15">
                  <c:v>4.8074801444188964</c:v>
                </c:pt>
                <c:pt idx="16">
                  <c:v>3.8367816064474258</c:v>
                </c:pt>
                <c:pt idx="17">
                  <c:v>3.706103485135448</c:v>
                </c:pt>
                <c:pt idx="18">
                  <c:v>2.6727383728526899</c:v>
                </c:pt>
                <c:pt idx="19">
                  <c:v>2.6254502144376746</c:v>
                </c:pt>
                <c:pt idx="20">
                  <c:v>1.8065814916094824</c:v>
                </c:pt>
                <c:pt idx="21">
                  <c:v>2.838110634909774</c:v>
                </c:pt>
                <c:pt idx="22">
                  <c:v>3.713663156754099</c:v>
                </c:pt>
                <c:pt idx="23">
                  <c:v>4.9496093938639074</c:v>
                </c:pt>
                <c:pt idx="24">
                  <c:v>6.1691673714634243</c:v>
                </c:pt>
                <c:pt idx="25">
                  <c:v>6.0248868957429202</c:v>
                </c:pt>
                <c:pt idx="26">
                  <c:v>7.0825450477670415</c:v>
                </c:pt>
                <c:pt idx="27">
                  <c:v>7.4204794189361323</c:v>
                </c:pt>
                <c:pt idx="28">
                  <c:v>9.1283049483573251</c:v>
                </c:pt>
                <c:pt idx="29">
                  <c:v>9.8844689243590587</c:v>
                </c:pt>
                <c:pt idx="30">
                  <c:v>10.820190958566211</c:v>
                </c:pt>
                <c:pt idx="31">
                  <c:v>10.494222056492241</c:v>
                </c:pt>
                <c:pt idx="32">
                  <c:v>10.398505350743271</c:v>
                </c:pt>
                <c:pt idx="33">
                  <c:v>9.1911394723582784</c:v>
                </c:pt>
                <c:pt idx="34">
                  <c:v>8.4418974197904681</c:v>
                </c:pt>
                <c:pt idx="35">
                  <c:v>7.3517005335425045</c:v>
                </c:pt>
                <c:pt idx="36">
                  <c:v>6.9744713980717243</c:v>
                </c:pt>
                <c:pt idx="37">
                  <c:v>7.182032390191484</c:v>
                </c:pt>
                <c:pt idx="38">
                  <c:v>6.3716022651711723</c:v>
                </c:pt>
                <c:pt idx="39">
                  <c:v>5.1015784537780995</c:v>
                </c:pt>
                <c:pt idx="40">
                  <c:v>4.0619370799735766</c:v>
                </c:pt>
                <c:pt idx="41">
                  <c:v>4.2540583583977609</c:v>
                </c:pt>
                <c:pt idx="42">
                  <c:v>4.6395130984294486</c:v>
                </c:pt>
                <c:pt idx="43">
                  <c:v>4.3245898562517926</c:v>
                </c:pt>
                <c:pt idx="44">
                  <c:v>4.5894821957978893</c:v>
                </c:pt>
                <c:pt idx="45">
                  <c:v>5.2626870440463769</c:v>
                </c:pt>
                <c:pt idx="46">
                  <c:v>5.9910273414357951</c:v>
                </c:pt>
                <c:pt idx="47">
                  <c:v>6.1894229709448689</c:v>
                </c:pt>
                <c:pt idx="48">
                  <c:v>6.8848077765439442</c:v>
                </c:pt>
                <c:pt idx="49">
                  <c:v>7.48022709563676</c:v>
                </c:pt>
                <c:pt idx="50">
                  <c:v>8.5542594563342789</c:v>
                </c:pt>
                <c:pt idx="51">
                  <c:v>9.4175588885693671</c:v>
                </c:pt>
                <c:pt idx="52">
                  <c:v>9.6539232365854044</c:v>
                </c:pt>
                <c:pt idx="53">
                  <c:v>9.278356556965651</c:v>
                </c:pt>
                <c:pt idx="54">
                  <c:v>8.5436653812799968</c:v>
                </c:pt>
                <c:pt idx="55">
                  <c:v>8.3875494649358942</c:v>
                </c:pt>
                <c:pt idx="56">
                  <c:v>8.1269947352111913</c:v>
                </c:pt>
                <c:pt idx="57">
                  <c:v>7.9913973736817079</c:v>
                </c:pt>
                <c:pt idx="58">
                  <c:v>7.8997534082945187</c:v>
                </c:pt>
                <c:pt idx="59">
                  <c:v>7.8988938600252023</c:v>
                </c:pt>
                <c:pt idx="60">
                  <c:v>7.2165678634954267</c:v>
                </c:pt>
                <c:pt idx="61">
                  <c:v>6.6368456801269238</c:v>
                </c:pt>
                <c:pt idx="62">
                  <c:v>5.9391075412676742</c:v>
                </c:pt>
                <c:pt idx="63">
                  <c:v>5.7193770700337598</c:v>
                </c:pt>
                <c:pt idx="64">
                  <c:v>5.1346960618305681</c:v>
                </c:pt>
                <c:pt idx="65">
                  <c:v>4.5018851785442626</c:v>
                </c:pt>
                <c:pt idx="66">
                  <c:v>4.2711145054139754</c:v>
                </c:pt>
                <c:pt idx="67">
                  <c:v>4.9731933893833569</c:v>
                </c:pt>
                <c:pt idx="68">
                  <c:v>5.7308958698731871</c:v>
                </c:pt>
                <c:pt idx="69">
                  <c:v>5.5320645300824145</c:v>
                </c:pt>
                <c:pt idx="70">
                  <c:v>4.9646531288600526</c:v>
                </c:pt>
                <c:pt idx="71">
                  <c:v>4.2463478753582029</c:v>
                </c:pt>
                <c:pt idx="72">
                  <c:v>3.648414670516309</c:v>
                </c:pt>
                <c:pt idx="73">
                  <c:v>4.022247583644023</c:v>
                </c:pt>
                <c:pt idx="74">
                  <c:v>4.3903943764995068</c:v>
                </c:pt>
                <c:pt idx="75">
                  <c:v>4.5772109161251517</c:v>
                </c:pt>
                <c:pt idx="76">
                  <c:v>3.9610654425638714</c:v>
                </c:pt>
                <c:pt idx="77">
                  <c:v>3.2358217813478696</c:v>
                </c:pt>
                <c:pt idx="78">
                  <c:v>2.5754392270226356</c:v>
                </c:pt>
                <c:pt idx="79">
                  <c:v>1.9201804881929352</c:v>
                </c:pt>
                <c:pt idx="80">
                  <c:v>1.1729478889918488</c:v>
                </c:pt>
                <c:pt idx="81">
                  <c:v>0.73778600144462914</c:v>
                </c:pt>
                <c:pt idx="82">
                  <c:v>-0.44272035000804122</c:v>
                </c:pt>
                <c:pt idx="83">
                  <c:v>-3.0831630004041655</c:v>
                </c:pt>
                <c:pt idx="84">
                  <c:v>-7.3156714669805556</c:v>
                </c:pt>
                <c:pt idx="85">
                  <c:v>-13.068000942294466</c:v>
                </c:pt>
                <c:pt idx="86">
                  <c:v>-16.99195389272672</c:v>
                </c:pt>
                <c:pt idx="87">
                  <c:v>-18.936195909560471</c:v>
                </c:pt>
                <c:pt idx="88">
                  <c:v>-19.01277362108338</c:v>
                </c:pt>
                <c:pt idx="89">
                  <c:v>-19.000608870762004</c:v>
                </c:pt>
                <c:pt idx="90">
                  <c:v>-18.456105396325896</c:v>
                </c:pt>
                <c:pt idx="91">
                  <c:v>-17.370175472438319</c:v>
                </c:pt>
                <c:pt idx="92">
                  <c:v>-16.04910245383412</c:v>
                </c:pt>
                <c:pt idx="93">
                  <c:v>-14.172391058136025</c:v>
                </c:pt>
                <c:pt idx="94">
                  <c:v>-12.234349316467741</c:v>
                </c:pt>
                <c:pt idx="95">
                  <c:v>-8.6265235983179362</c:v>
                </c:pt>
                <c:pt idx="96">
                  <c:v>-3.8129431742088493</c:v>
                </c:pt>
                <c:pt idx="97">
                  <c:v>2.3400504037281555</c:v>
                </c:pt>
                <c:pt idx="98">
                  <c:v>7.2587252657973611</c:v>
                </c:pt>
                <c:pt idx="99">
                  <c:v>10.864815033771102</c:v>
                </c:pt>
                <c:pt idx="100">
                  <c:v>12.698343669428681</c:v>
                </c:pt>
                <c:pt idx="101">
                  <c:v>15.499609731852114</c:v>
                </c:pt>
                <c:pt idx="102">
                  <c:v>16.710837436850888</c:v>
                </c:pt>
                <c:pt idx="103">
                  <c:v>16.839583080825093</c:v>
                </c:pt>
                <c:pt idx="104">
                  <c:v>15.552202127159598</c:v>
                </c:pt>
                <c:pt idx="105">
                  <c:v>13.21921847640597</c:v>
                </c:pt>
                <c:pt idx="106">
                  <c:v>12.323803318549388</c:v>
                </c:pt>
                <c:pt idx="107">
                  <c:v>11.205699861398855</c:v>
                </c:pt>
                <c:pt idx="108">
                  <c:v>10.754100124162491</c:v>
                </c:pt>
                <c:pt idx="109">
                  <c:v>10.691814343278306</c:v>
                </c:pt>
                <c:pt idx="110">
                  <c:v>10.074545040551186</c:v>
                </c:pt>
                <c:pt idx="111">
                  <c:v>9.1763199630828787</c:v>
                </c:pt>
                <c:pt idx="112">
                  <c:v>7.2806906153996431</c:v>
                </c:pt>
                <c:pt idx="113">
                  <c:v>5.4552164234949352</c:v>
                </c:pt>
                <c:pt idx="114">
                  <c:v>3.7794151747573057</c:v>
                </c:pt>
                <c:pt idx="115">
                  <c:v>3.1254156855842874</c:v>
                </c:pt>
                <c:pt idx="116">
                  <c:v>3.1278165170627759</c:v>
                </c:pt>
                <c:pt idx="117">
                  <c:v>3.7004750440721379</c:v>
                </c:pt>
                <c:pt idx="118">
                  <c:v>3.1566723733942759</c:v>
                </c:pt>
                <c:pt idx="119">
                  <c:v>2.1816842265776515</c:v>
                </c:pt>
                <c:pt idx="120">
                  <c:v>1.5672641357594053</c:v>
                </c:pt>
                <c:pt idx="121">
                  <c:v>0.78676568222484367</c:v>
                </c:pt>
                <c:pt idx="122">
                  <c:v>0.62150918717125414</c:v>
                </c:pt>
                <c:pt idx="123">
                  <c:v>0.31407944196484294</c:v>
                </c:pt>
                <c:pt idx="124">
                  <c:v>0.80925706741006298</c:v>
                </c:pt>
                <c:pt idx="125">
                  <c:v>1.1769250494046979</c:v>
                </c:pt>
                <c:pt idx="126">
                  <c:v>1.7074716811547486</c:v>
                </c:pt>
                <c:pt idx="127">
                  <c:v>1.4956860398083416</c:v>
                </c:pt>
                <c:pt idx="128">
                  <c:v>1.0745782606474741</c:v>
                </c:pt>
                <c:pt idx="129">
                  <c:v>0.53699452251871893</c:v>
                </c:pt>
                <c:pt idx="130">
                  <c:v>-8.2386127716038704E-2</c:v>
                </c:pt>
                <c:pt idx="131">
                  <c:v>-0.12647240335496024</c:v>
                </c:pt>
                <c:pt idx="132">
                  <c:v>-0.41500152459715833</c:v>
                </c:pt>
                <c:pt idx="133">
                  <c:v>0.12822078842438245</c:v>
                </c:pt>
                <c:pt idx="134">
                  <c:v>9.6469416170363864E-2</c:v>
                </c:pt>
                <c:pt idx="135">
                  <c:v>0.1476157852360771</c:v>
                </c:pt>
                <c:pt idx="136">
                  <c:v>0.3856852524737997</c:v>
                </c:pt>
                <c:pt idx="137">
                  <c:v>0.54177736703089341</c:v>
                </c:pt>
                <c:pt idx="138">
                  <c:v>0.77939185848527881</c:v>
                </c:pt>
                <c:pt idx="139">
                  <c:v>0.67017266673179421</c:v>
                </c:pt>
                <c:pt idx="140">
                  <c:v>0.84894111919597837</c:v>
                </c:pt>
                <c:pt idx="141">
                  <c:v>1.0227841897959333</c:v>
                </c:pt>
                <c:pt idx="142">
                  <c:v>1.7896259200166131</c:v>
                </c:pt>
                <c:pt idx="143">
                  <c:v>2.4666158803149152</c:v>
                </c:pt>
                <c:pt idx="144">
                  <c:v>3.0436598282784111</c:v>
                </c:pt>
                <c:pt idx="145">
                  <c:v>2.9334716894202195</c:v>
                </c:pt>
                <c:pt idx="146">
                  <c:v>2.8403305649585597</c:v>
                </c:pt>
                <c:pt idx="147">
                  <c:v>2.9671012387076479</c:v>
                </c:pt>
                <c:pt idx="148">
                  <c:v>3.027384323538862</c:v>
                </c:pt>
                <c:pt idx="149">
                  <c:v>2.6469526497246987</c:v>
                </c:pt>
                <c:pt idx="150">
                  <c:v>2.3323880343592229</c:v>
                </c:pt>
                <c:pt idx="151">
                  <c:v>2.2982780070786024</c:v>
                </c:pt>
                <c:pt idx="152">
                  <c:v>2.5045635695273516</c:v>
                </c:pt>
                <c:pt idx="153">
                  <c:v>2.9110084021432225</c:v>
                </c:pt>
                <c:pt idx="154">
                  <c:v>2.9802592650375548</c:v>
                </c:pt>
                <c:pt idx="155">
                  <c:v>3.0438300134872698</c:v>
                </c:pt>
                <c:pt idx="156">
                  <c:v>3.3169819941315959</c:v>
                </c:pt>
                <c:pt idx="157">
                  <c:v>3.446271208291285</c:v>
                </c:pt>
                <c:pt idx="158">
                  <c:v>3.8271451453598893</c:v>
                </c:pt>
                <c:pt idx="159">
                  <c:v>3.7417606390787173</c:v>
                </c:pt>
                <c:pt idx="160">
                  <c:v>3.6687871934934613</c:v>
                </c:pt>
                <c:pt idx="161">
                  <c:v>3.2469055295212712</c:v>
                </c:pt>
                <c:pt idx="162">
                  <c:v>2.7923983827991883</c:v>
                </c:pt>
                <c:pt idx="163">
                  <c:v>2.6636574455038531</c:v>
                </c:pt>
                <c:pt idx="164">
                  <c:v>2.6195019277764464</c:v>
                </c:pt>
                <c:pt idx="165">
                  <c:v>2.3233114172387603</c:v>
                </c:pt>
                <c:pt idx="166">
                  <c:v>2.2073326053499986</c:v>
                </c:pt>
                <c:pt idx="167">
                  <c:v>1.9851302917798241</c:v>
                </c:pt>
                <c:pt idx="168">
                  <c:v>1.4610150673298516</c:v>
                </c:pt>
                <c:pt idx="169">
                  <c:v>0.75837552041453371</c:v>
                </c:pt>
                <c:pt idx="170">
                  <c:v>0.88444505967610887</c:v>
                </c:pt>
                <c:pt idx="171">
                  <c:v>0.70330913851415211</c:v>
                </c:pt>
                <c:pt idx="172">
                  <c:v>1.0114810817671849</c:v>
                </c:pt>
                <c:pt idx="173">
                  <c:v>0.84743090426153689</c:v>
                </c:pt>
                <c:pt idx="174">
                  <c:v>1.5944675980854806</c:v>
                </c:pt>
                <c:pt idx="175">
                  <c:v>1.3581832206215338</c:v>
                </c:pt>
                <c:pt idx="176">
                  <c:v>1.7108094524195927</c:v>
                </c:pt>
                <c:pt idx="177">
                  <c:v>1.5240130584995848</c:v>
                </c:pt>
                <c:pt idx="178">
                  <c:v>1.4863347534588955</c:v>
                </c:pt>
                <c:pt idx="179">
                  <c:v>1.5632211205291791</c:v>
                </c:pt>
                <c:pt idx="180">
                  <c:v>2.1251452227566414</c:v>
                </c:pt>
                <c:pt idx="181">
                  <c:v>3.0406268242768597</c:v>
                </c:pt>
                <c:pt idx="182">
                  <c:v>2.6881016278885506</c:v>
                </c:pt>
                <c:pt idx="183">
                  <c:v>3.1314333512925341</c:v>
                </c:pt>
                <c:pt idx="184">
                  <c:v>3.0571373115830136</c:v>
                </c:pt>
                <c:pt idx="185">
                  <c:v>4.3123993365743019</c:v>
                </c:pt>
                <c:pt idx="186">
                  <c:v>4.2708774777676428</c:v>
                </c:pt>
                <c:pt idx="187">
                  <c:v>4.9803788636811896</c:v>
                </c:pt>
                <c:pt idx="188">
                  <c:v>4.6594714207000898</c:v>
                </c:pt>
                <c:pt idx="189">
                  <c:v>5.0241996331338745</c:v>
                </c:pt>
                <c:pt idx="190">
                  <c:v>4.6473801777035417</c:v>
                </c:pt>
                <c:pt idx="191">
                  <c:v>4.8432894526324821</c:v>
                </c:pt>
                <c:pt idx="192">
                  <c:v>4.9798098024409487</c:v>
                </c:pt>
                <c:pt idx="193">
                  <c:v>5.2931956376881528</c:v>
                </c:pt>
                <c:pt idx="194">
                  <c:v>5.0696627480099732</c:v>
                </c:pt>
                <c:pt idx="195">
                  <c:v>4.3541511917863041</c:v>
                </c:pt>
                <c:pt idx="196">
                  <c:v>3.9998103821545561</c:v>
                </c:pt>
                <c:pt idx="197">
                  <c:v>3.4546389058264237</c:v>
                </c:pt>
                <c:pt idx="198">
                  <c:v>3.2664547920857823</c:v>
                </c:pt>
                <c:pt idx="199">
                  <c:v>2.9241754369555784</c:v>
                </c:pt>
                <c:pt idx="200">
                  <c:v>2.7230592031473266</c:v>
                </c:pt>
                <c:pt idx="201">
                  <c:v>2.0496716395013381</c:v>
                </c:pt>
                <c:pt idx="202">
                  <c:v>2.4909412620218507</c:v>
                </c:pt>
                <c:pt idx="203">
                  <c:v>1.8036737921536927</c:v>
                </c:pt>
                <c:pt idx="204">
                  <c:v>1.1762886369649284</c:v>
                </c:pt>
                <c:pt idx="205">
                  <c:v>-4.4596700842880477E-2</c:v>
                </c:pt>
                <c:pt idx="206">
                  <c:v>0.11669549115596034</c:v>
                </c:pt>
                <c:pt idx="207">
                  <c:v>0.61941833741845365</c:v>
                </c:pt>
                <c:pt idx="208">
                  <c:v>0.43147962299456832</c:v>
                </c:pt>
                <c:pt idx="209">
                  <c:v>0.38726018629320347</c:v>
                </c:pt>
                <c:pt idx="210">
                  <c:v>-0.28215148668142565</c:v>
                </c:pt>
                <c:pt idx="211">
                  <c:v>-0.31938109490660116</c:v>
                </c:pt>
                <c:pt idx="212">
                  <c:v>-0.62308166991907887</c:v>
                </c:pt>
                <c:pt idx="213">
                  <c:v>-0.23443683695572037</c:v>
                </c:pt>
                <c:pt idx="214">
                  <c:v>-0.51967924222724449</c:v>
                </c:pt>
                <c:pt idx="215">
                  <c:v>-0.65779239416824398</c:v>
                </c:pt>
                <c:pt idx="216">
                  <c:v>-0.93455897519494346</c:v>
                </c:pt>
                <c:pt idx="217">
                  <c:v>-1.1687472328559378</c:v>
                </c:pt>
                <c:pt idx="218">
                  <c:v>-1.2074856653193633</c:v>
                </c:pt>
                <c:pt idx="219">
                  <c:v>-3.1108977845416663</c:v>
                </c:pt>
                <c:pt idx="220">
                  <c:v>-9.1323565758443248</c:v>
                </c:pt>
                <c:pt idx="221">
                  <c:v>-15.17853103127954</c:v>
                </c:pt>
                <c:pt idx="222">
                  <c:v>-16.814980961906478</c:v>
                </c:pt>
                <c:pt idx="223">
                  <c:v>-12.714634309204742</c:v>
                </c:pt>
                <c:pt idx="224">
                  <c:v>-8.0252238126091164</c:v>
                </c:pt>
                <c:pt idx="225">
                  <c:v>-5.0256785256416192</c:v>
                </c:pt>
                <c:pt idx="226">
                  <c:v>-3.0964108782698285</c:v>
                </c:pt>
                <c:pt idx="227">
                  <c:v>-1.0863024804721677</c:v>
                </c:pt>
                <c:pt idx="228">
                  <c:v>3.3575353442016898E-2</c:v>
                </c:pt>
                <c:pt idx="229">
                  <c:v>1.1148732649097992</c:v>
                </c:pt>
                <c:pt idx="230">
                  <c:v>1.0842277037935499</c:v>
                </c:pt>
                <c:pt idx="231">
                  <c:v>3.6606358346459755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0C-4749-A293-7D533897C5A4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  <c:pt idx="225">
                  <c:v>44104</c:v>
                </c:pt>
                <c:pt idx="226">
                  <c:v>44135</c:v>
                </c:pt>
                <c:pt idx="227">
                  <c:v>44165</c:v>
                </c:pt>
                <c:pt idx="228">
                  <c:v>44196</c:v>
                </c:pt>
                <c:pt idx="229">
                  <c:v>44227</c:v>
                </c:pt>
                <c:pt idx="230">
                  <c:v>44255</c:v>
                </c:pt>
                <c:pt idx="231">
                  <c:v>44286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-2.086269110620953</c:v>
                </c:pt>
                <c:pt idx="1">
                  <c:v>-1.7533670248509714</c:v>
                </c:pt>
                <c:pt idx="2">
                  <c:v>-0.8517540305737592</c:v>
                </c:pt>
                <c:pt idx="3">
                  <c:v>-0.15404742477452826</c:v>
                </c:pt>
                <c:pt idx="4">
                  <c:v>2.1144102786981422</c:v>
                </c:pt>
                <c:pt idx="5">
                  <c:v>3.1493606512753569</c:v>
                </c:pt>
                <c:pt idx="6">
                  <c:v>4.4872317471559509</c:v>
                </c:pt>
                <c:pt idx="7">
                  <c:v>6.2931681289121855</c:v>
                </c:pt>
                <c:pt idx="8">
                  <c:v>7.7496179839137591</c:v>
                </c:pt>
                <c:pt idx="9">
                  <c:v>11.627523546456642</c:v>
                </c:pt>
                <c:pt idx="10">
                  <c:v>12.136367582949648</c:v>
                </c:pt>
                <c:pt idx="11">
                  <c:v>13.653961429218796</c:v>
                </c:pt>
                <c:pt idx="12">
                  <c:v>12.860671691321413</c:v>
                </c:pt>
                <c:pt idx="13">
                  <c:v>13.24635802818297</c:v>
                </c:pt>
                <c:pt idx="14">
                  <c:v>13.241790502078587</c:v>
                </c:pt>
                <c:pt idx="15">
                  <c:v>13.008399259291759</c:v>
                </c:pt>
                <c:pt idx="16">
                  <c:v>11.341812006547446</c:v>
                </c:pt>
                <c:pt idx="17">
                  <c:v>10.557859964274762</c:v>
                </c:pt>
                <c:pt idx="18">
                  <c:v>10.278420456225534</c:v>
                </c:pt>
                <c:pt idx="19">
                  <c:v>9.6992569714140497</c:v>
                </c:pt>
                <c:pt idx="20">
                  <c:v>8.721324168612643</c:v>
                </c:pt>
                <c:pt idx="21">
                  <c:v>8.2114147116602254</c:v>
                </c:pt>
                <c:pt idx="22">
                  <c:v>9.848547424772768</c:v>
                </c:pt>
                <c:pt idx="23">
                  <c:v>10.488461586725673</c:v>
                </c:pt>
                <c:pt idx="24">
                  <c:v>13.104242558566458</c:v>
                </c:pt>
                <c:pt idx="25">
                  <c:v>13.363124889780465</c:v>
                </c:pt>
                <c:pt idx="26">
                  <c:v>14.857187744927657</c:v>
                </c:pt>
                <c:pt idx="27">
                  <c:v>14.547334827659085</c:v>
                </c:pt>
                <c:pt idx="28">
                  <c:v>14.698041107691328</c:v>
                </c:pt>
                <c:pt idx="29">
                  <c:v>15.007323601191146</c:v>
                </c:pt>
                <c:pt idx="30">
                  <c:v>16.536709065094833</c:v>
                </c:pt>
                <c:pt idx="31">
                  <c:v>18.010110011839874</c:v>
                </c:pt>
                <c:pt idx="32">
                  <c:v>19.127272011853115</c:v>
                </c:pt>
                <c:pt idx="33">
                  <c:v>16.867480050954995</c:v>
                </c:pt>
                <c:pt idx="34">
                  <c:v>15.074616581037215</c:v>
                </c:pt>
                <c:pt idx="35">
                  <c:v>14.930185782586669</c:v>
                </c:pt>
                <c:pt idx="36">
                  <c:v>14.877629610864251</c:v>
                </c:pt>
                <c:pt idx="37">
                  <c:v>14.564750820874339</c:v>
                </c:pt>
                <c:pt idx="38">
                  <c:v>12.425433565612721</c:v>
                </c:pt>
                <c:pt idx="39">
                  <c:v>11.954404704304554</c:v>
                </c:pt>
                <c:pt idx="40">
                  <c:v>13.304845114299768</c:v>
                </c:pt>
                <c:pt idx="41">
                  <c:v>14.249878169896025</c:v>
                </c:pt>
                <c:pt idx="42">
                  <c:v>13.363447475099942</c:v>
                </c:pt>
                <c:pt idx="43">
                  <c:v>11.525435918873139</c:v>
                </c:pt>
                <c:pt idx="44">
                  <c:v>11.154139853016343</c:v>
                </c:pt>
                <c:pt idx="45">
                  <c:v>11.14893691677683</c:v>
                </c:pt>
                <c:pt idx="46">
                  <c:v>11.205950908925244</c:v>
                </c:pt>
                <c:pt idx="47">
                  <c:v>9.8078668033205965</c:v>
                </c:pt>
                <c:pt idx="48">
                  <c:v>9.4450863777991714</c:v>
                </c:pt>
                <c:pt idx="49">
                  <c:v>9.6898439396173597</c:v>
                </c:pt>
                <c:pt idx="50">
                  <c:v>10.792014282286488</c:v>
                </c:pt>
                <c:pt idx="51">
                  <c:v>11.824269752447169</c:v>
                </c:pt>
                <c:pt idx="52">
                  <c:v>10.888842096885565</c:v>
                </c:pt>
                <c:pt idx="53">
                  <c:v>9.5203073307869026</c:v>
                </c:pt>
                <c:pt idx="54">
                  <c:v>9.0265910534806473</c:v>
                </c:pt>
                <c:pt idx="55">
                  <c:v>9.8704450264300192</c:v>
                </c:pt>
                <c:pt idx="56">
                  <c:v>10.817772277353367</c:v>
                </c:pt>
                <c:pt idx="57">
                  <c:v>11.43284067788224</c:v>
                </c:pt>
                <c:pt idx="58">
                  <c:v>11.612541433644807</c:v>
                </c:pt>
                <c:pt idx="59">
                  <c:v>12.188461329321697</c:v>
                </c:pt>
                <c:pt idx="60">
                  <c:v>10.969163163768503</c:v>
                </c:pt>
                <c:pt idx="61">
                  <c:v>11.463848328660319</c:v>
                </c:pt>
                <c:pt idx="62">
                  <c:v>10.935906558708153</c:v>
                </c:pt>
                <c:pt idx="63">
                  <c:v>9.9801141259447057</c:v>
                </c:pt>
                <c:pt idx="64">
                  <c:v>9.152499947075988</c:v>
                </c:pt>
                <c:pt idx="65">
                  <c:v>9.2781236634334583</c:v>
                </c:pt>
                <c:pt idx="66">
                  <c:v>9.8475597862592643</c:v>
                </c:pt>
                <c:pt idx="67">
                  <c:v>9.6653349691442116</c:v>
                </c:pt>
                <c:pt idx="68">
                  <c:v>8.8645996021427855</c:v>
                </c:pt>
                <c:pt idx="69">
                  <c:v>8.5500390281831429</c:v>
                </c:pt>
                <c:pt idx="70">
                  <c:v>8.6236702214483643</c:v>
                </c:pt>
                <c:pt idx="71">
                  <c:v>8.1641409170603261</c:v>
                </c:pt>
                <c:pt idx="72">
                  <c:v>8.51461460273919</c:v>
                </c:pt>
                <c:pt idx="73">
                  <c:v>8.0769933926623025</c:v>
                </c:pt>
                <c:pt idx="74">
                  <c:v>7.6935910597995871</c:v>
                </c:pt>
                <c:pt idx="75">
                  <c:v>6.612776281381616</c:v>
                </c:pt>
                <c:pt idx="76">
                  <c:v>5.9733949256361774</c:v>
                </c:pt>
                <c:pt idx="77">
                  <c:v>6.4547028625597802</c:v>
                </c:pt>
                <c:pt idx="78">
                  <c:v>6.794830655197992</c:v>
                </c:pt>
                <c:pt idx="79">
                  <c:v>6.8280929475146968</c:v>
                </c:pt>
                <c:pt idx="80">
                  <c:v>5.7296644593091361</c:v>
                </c:pt>
                <c:pt idx="81">
                  <c:v>5.1898689739535486</c:v>
                </c:pt>
                <c:pt idx="82">
                  <c:v>3.0102087243134124</c:v>
                </c:pt>
                <c:pt idx="83">
                  <c:v>-1.2760094987776527</c:v>
                </c:pt>
                <c:pt idx="84">
                  <c:v>-6.8061000687260957</c:v>
                </c:pt>
                <c:pt idx="85">
                  <c:v>-13.587067905274552</c:v>
                </c:pt>
                <c:pt idx="86">
                  <c:v>-16.30378790584658</c:v>
                </c:pt>
                <c:pt idx="87">
                  <c:v>-16.593901544724289</c:v>
                </c:pt>
                <c:pt idx="88">
                  <c:v>-15.006360701249012</c:v>
                </c:pt>
                <c:pt idx="89">
                  <c:v>-15.375723161027445</c:v>
                </c:pt>
                <c:pt idx="90">
                  <c:v>-15.028346594117947</c:v>
                </c:pt>
                <c:pt idx="91">
                  <c:v>-14.356197775470491</c:v>
                </c:pt>
                <c:pt idx="92">
                  <c:v>-12.716713322088502</c:v>
                </c:pt>
                <c:pt idx="93">
                  <c:v>-11.139239032145131</c:v>
                </c:pt>
                <c:pt idx="94">
                  <c:v>-8.1069634826502757</c:v>
                </c:pt>
                <c:pt idx="95">
                  <c:v>-2.6763856007966491</c:v>
                </c:pt>
                <c:pt idx="96">
                  <c:v>5.2186175322695538</c:v>
                </c:pt>
                <c:pt idx="97">
                  <c:v>14.053788108541919</c:v>
                </c:pt>
                <c:pt idx="98">
                  <c:v>20.057790988230995</c:v>
                </c:pt>
                <c:pt idx="99">
                  <c:v>21.284032189313741</c:v>
                </c:pt>
                <c:pt idx="100">
                  <c:v>20.436449980165538</c:v>
                </c:pt>
                <c:pt idx="101">
                  <c:v>20.481134461329088</c:v>
                </c:pt>
                <c:pt idx="102">
                  <c:v>19.783468950193207</c:v>
                </c:pt>
                <c:pt idx="103">
                  <c:v>18.551574810448002</c:v>
                </c:pt>
                <c:pt idx="104">
                  <c:v>17.071211791084551</c:v>
                </c:pt>
                <c:pt idx="105">
                  <c:v>15.115245684482437</c:v>
                </c:pt>
                <c:pt idx="106">
                  <c:v>13.695268935705563</c:v>
                </c:pt>
                <c:pt idx="107">
                  <c:v>12.803144394467459</c:v>
                </c:pt>
                <c:pt idx="108">
                  <c:v>11.237840643105311</c:v>
                </c:pt>
                <c:pt idx="109">
                  <c:v>10.154680575971152</c:v>
                </c:pt>
                <c:pt idx="110">
                  <c:v>7.7010624941964201</c:v>
                </c:pt>
                <c:pt idx="111">
                  <c:v>7.6337787745212715</c:v>
                </c:pt>
                <c:pt idx="112">
                  <c:v>6.9591285107236667</c:v>
                </c:pt>
                <c:pt idx="113">
                  <c:v>6.942289812263458</c:v>
                </c:pt>
                <c:pt idx="114">
                  <c:v>5.8906717009225229</c:v>
                </c:pt>
                <c:pt idx="115">
                  <c:v>5.4418390383973669</c:v>
                </c:pt>
                <c:pt idx="116">
                  <c:v>5.3519591292962465</c:v>
                </c:pt>
                <c:pt idx="117">
                  <c:v>5.3374289807368136</c:v>
                </c:pt>
                <c:pt idx="118">
                  <c:v>4.2961386184201533</c:v>
                </c:pt>
                <c:pt idx="119">
                  <c:v>2.584589219786948</c:v>
                </c:pt>
                <c:pt idx="120">
                  <c:v>1.3804021591357074</c:v>
                </c:pt>
                <c:pt idx="121">
                  <c:v>0.47217257093619125</c:v>
                </c:pt>
                <c:pt idx="122">
                  <c:v>0.67717949999994698</c:v>
                </c:pt>
                <c:pt idx="123">
                  <c:v>1.3038238513628508</c:v>
                </c:pt>
                <c:pt idx="124">
                  <c:v>1.841868945937053</c:v>
                </c:pt>
                <c:pt idx="125">
                  <c:v>2.8818738104400499</c:v>
                </c:pt>
                <c:pt idx="126">
                  <c:v>3.0947880092312641</c:v>
                </c:pt>
                <c:pt idx="127">
                  <c:v>4.0894589830332784</c:v>
                </c:pt>
                <c:pt idx="128">
                  <c:v>2.8420559111090649</c:v>
                </c:pt>
                <c:pt idx="129">
                  <c:v>3.4594261728126963</c:v>
                </c:pt>
                <c:pt idx="130">
                  <c:v>4.3164115088680788</c:v>
                </c:pt>
                <c:pt idx="131">
                  <c:v>5.6418635813582974</c:v>
                </c:pt>
                <c:pt idx="132">
                  <c:v>5.6972805149063666</c:v>
                </c:pt>
                <c:pt idx="133">
                  <c:v>7.4765379561120948</c:v>
                </c:pt>
                <c:pt idx="134">
                  <c:v>8.3201266440410251</c:v>
                </c:pt>
                <c:pt idx="135">
                  <c:v>8.9693362914652131</c:v>
                </c:pt>
                <c:pt idx="136">
                  <c:v>8.2259517788593861</c:v>
                </c:pt>
                <c:pt idx="137">
                  <c:v>6.6460423477963992</c:v>
                </c:pt>
                <c:pt idx="138">
                  <c:v>4.4680347205271032</c:v>
                </c:pt>
                <c:pt idx="139">
                  <c:v>2.7610331830155488</c:v>
                </c:pt>
                <c:pt idx="140">
                  <c:v>3.5633071202843647</c:v>
                </c:pt>
                <c:pt idx="141">
                  <c:v>3.6779254368028313</c:v>
                </c:pt>
                <c:pt idx="142">
                  <c:v>3.5826452040326195</c:v>
                </c:pt>
                <c:pt idx="143">
                  <c:v>2.9451418866543788</c:v>
                </c:pt>
                <c:pt idx="144">
                  <c:v>3.0767280577585376</c:v>
                </c:pt>
                <c:pt idx="145">
                  <c:v>1.7751876087420015</c:v>
                </c:pt>
                <c:pt idx="146">
                  <c:v>1.4727619397470137</c:v>
                </c:pt>
                <c:pt idx="147">
                  <c:v>0.23239120681584069</c:v>
                </c:pt>
                <c:pt idx="148">
                  <c:v>0.37201704269858027</c:v>
                </c:pt>
                <c:pt idx="149">
                  <c:v>0.17130430431400168</c:v>
                </c:pt>
                <c:pt idx="150">
                  <c:v>2.2901795814356696</c:v>
                </c:pt>
                <c:pt idx="151">
                  <c:v>3.0486048778090025</c:v>
                </c:pt>
                <c:pt idx="152">
                  <c:v>3.2696961676708769</c:v>
                </c:pt>
                <c:pt idx="153">
                  <c:v>3.8795602757108805</c:v>
                </c:pt>
                <c:pt idx="154">
                  <c:v>4.0983027666138483</c:v>
                </c:pt>
                <c:pt idx="155">
                  <c:v>4.2098628991686038</c:v>
                </c:pt>
                <c:pt idx="156">
                  <c:v>3.2487917042213432</c:v>
                </c:pt>
                <c:pt idx="157">
                  <c:v>2.8551523700936832</c:v>
                </c:pt>
                <c:pt idx="158">
                  <c:v>2.6328490162619955</c:v>
                </c:pt>
                <c:pt idx="159">
                  <c:v>1.1044713231104675</c:v>
                </c:pt>
                <c:pt idx="160">
                  <c:v>9.4473900989000548E-2</c:v>
                </c:pt>
                <c:pt idx="161">
                  <c:v>-1.3269092779014113</c:v>
                </c:pt>
                <c:pt idx="162">
                  <c:v>-0.48962348431799141</c:v>
                </c:pt>
                <c:pt idx="163">
                  <c:v>-0.28399916138062142</c:v>
                </c:pt>
                <c:pt idx="164">
                  <c:v>0.57108417065410144</c:v>
                </c:pt>
                <c:pt idx="165">
                  <c:v>-0.6095252294092357</c:v>
                </c:pt>
                <c:pt idx="166">
                  <c:v>-0.97445322719683647</c:v>
                </c:pt>
                <c:pt idx="167">
                  <c:v>-1.4355334314317902</c:v>
                </c:pt>
                <c:pt idx="168">
                  <c:v>-6.4651148157901517E-3</c:v>
                </c:pt>
                <c:pt idx="169">
                  <c:v>-0.53436253602384687</c:v>
                </c:pt>
                <c:pt idx="170">
                  <c:v>-0.87002001075585644</c:v>
                </c:pt>
                <c:pt idx="171">
                  <c:v>-0.77689281579346181</c:v>
                </c:pt>
                <c:pt idx="172">
                  <c:v>0.31927284982213866</c:v>
                </c:pt>
                <c:pt idx="173">
                  <c:v>1.967708669548518</c:v>
                </c:pt>
                <c:pt idx="174">
                  <c:v>1.2882683597496003</c:v>
                </c:pt>
                <c:pt idx="175">
                  <c:v>0.82213116208382786</c:v>
                </c:pt>
                <c:pt idx="176">
                  <c:v>0.25638743115850016</c:v>
                </c:pt>
                <c:pt idx="177">
                  <c:v>0.49657867476842199</c:v>
                </c:pt>
                <c:pt idx="178">
                  <c:v>1.0082812196940516</c:v>
                </c:pt>
                <c:pt idx="179">
                  <c:v>2.3499291058987737</c:v>
                </c:pt>
                <c:pt idx="180">
                  <c:v>3.3913887298723688</c:v>
                </c:pt>
                <c:pt idx="181">
                  <c:v>5.5439637016917898</c:v>
                </c:pt>
                <c:pt idx="182">
                  <c:v>5.5710472544312717</c:v>
                </c:pt>
                <c:pt idx="183">
                  <c:v>7.661211458103323</c:v>
                </c:pt>
                <c:pt idx="184">
                  <c:v>7.3748129622834391</c:v>
                </c:pt>
                <c:pt idx="185">
                  <c:v>7.725078360489479</c:v>
                </c:pt>
                <c:pt idx="186">
                  <c:v>6.1152089080347194</c:v>
                </c:pt>
                <c:pt idx="187">
                  <c:v>6.302371344510016</c:v>
                </c:pt>
                <c:pt idx="188">
                  <c:v>5.9363000294720303</c:v>
                </c:pt>
                <c:pt idx="189">
                  <c:v>5.9443492467714965</c:v>
                </c:pt>
                <c:pt idx="190">
                  <c:v>5.702606424452128</c:v>
                </c:pt>
                <c:pt idx="191">
                  <c:v>5.7811033951403301</c:v>
                </c:pt>
                <c:pt idx="192">
                  <c:v>4.8455525654909515</c:v>
                </c:pt>
                <c:pt idx="193">
                  <c:v>5.1554148028165825</c:v>
                </c:pt>
                <c:pt idx="194">
                  <c:v>5.567742800947606</c:v>
                </c:pt>
                <c:pt idx="195">
                  <c:v>4.3712432240927246</c:v>
                </c:pt>
                <c:pt idx="196">
                  <c:v>3.892768723275708</c:v>
                </c:pt>
                <c:pt idx="197">
                  <c:v>3.6740443621703367</c:v>
                </c:pt>
                <c:pt idx="198">
                  <c:v>5.7198659038406152</c:v>
                </c:pt>
                <c:pt idx="199">
                  <c:v>7.1397438784196687</c:v>
                </c:pt>
                <c:pt idx="200">
                  <c:v>7.925936822320212</c:v>
                </c:pt>
                <c:pt idx="201">
                  <c:v>8.2926136246057158</c:v>
                </c:pt>
                <c:pt idx="202">
                  <c:v>7.6534664413999254</c:v>
                </c:pt>
                <c:pt idx="203">
                  <c:v>5.4370582107768683</c:v>
                </c:pt>
                <c:pt idx="204">
                  <c:v>2.2343082077389997</c:v>
                </c:pt>
                <c:pt idx="205">
                  <c:v>-0.40424610396858629</c:v>
                </c:pt>
                <c:pt idx="206">
                  <c:v>-1.7215673887980731</c:v>
                </c:pt>
                <c:pt idx="207">
                  <c:v>0.19804849174052119</c:v>
                </c:pt>
                <c:pt idx="208">
                  <c:v>0.85371025377252163</c:v>
                </c:pt>
                <c:pt idx="209">
                  <c:v>1.67462736927384</c:v>
                </c:pt>
                <c:pt idx="210">
                  <c:v>0.14444341314370224</c:v>
                </c:pt>
                <c:pt idx="211">
                  <c:v>-1.1833074934679777</c:v>
                </c:pt>
                <c:pt idx="212">
                  <c:v>-1.8896377266964359</c:v>
                </c:pt>
                <c:pt idx="213">
                  <c:v>-2.2380743609185183</c:v>
                </c:pt>
                <c:pt idx="214">
                  <c:v>-2.4232039519144322</c:v>
                </c:pt>
                <c:pt idx="215">
                  <c:v>-2.2829685245340126</c:v>
                </c:pt>
                <c:pt idx="216">
                  <c:v>-0.12799664575808833</c:v>
                </c:pt>
                <c:pt idx="217">
                  <c:v>-0.95576867368795115</c:v>
                </c:pt>
                <c:pt idx="218">
                  <c:v>-1.8402295879767938</c:v>
                </c:pt>
                <c:pt idx="219">
                  <c:v>-3.7506974012128103</c:v>
                </c:pt>
                <c:pt idx="220">
                  <c:v>-4.6767654811765702</c:v>
                </c:pt>
                <c:pt idx="221">
                  <c:v>-7.7604998461721859</c:v>
                </c:pt>
                <c:pt idx="222">
                  <c:v>-8.6213384898195748</c:v>
                </c:pt>
                <c:pt idx="223">
                  <c:v>-7.3186781092863367</c:v>
                </c:pt>
                <c:pt idx="224">
                  <c:v>-4.3550384152031718</c:v>
                </c:pt>
                <c:pt idx="225">
                  <c:v>-2.7895916063440884</c:v>
                </c:pt>
                <c:pt idx="226">
                  <c:v>-1.7801298916197306</c:v>
                </c:pt>
                <c:pt idx="227">
                  <c:v>5.153466535250395E-2</c:v>
                </c:pt>
                <c:pt idx="228">
                  <c:v>0.53067902234786857</c:v>
                </c:pt>
                <c:pt idx="229">
                  <c:v>5.0455231303714765</c:v>
                </c:pt>
                <c:pt idx="230">
                  <c:v>9.4942465586682836</c:v>
                </c:pt>
                <c:pt idx="231">
                  <c:v>12.922950611597027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0C-4749-A293-7D533897C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</c:dateAx>
      <c:valAx>
        <c:axId val="227705216"/>
        <c:scaling>
          <c:orientation val="minMax"/>
          <c:max val="15"/>
          <c:min val="-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smtClean="0"/>
                  <a:t>3m/3m/</a:t>
                </a:r>
                <a:r>
                  <a:rPr lang="en-US" sz="1400" dirty="0" err="1" smtClean="0"/>
                  <a:t>yoy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28</a:t>
            </a:r>
            <a:r>
              <a:rPr lang="he-IL" sz="2000" dirty="0"/>
              <a:t>: מדד מנהלי הרכש הגלובלי
</a:t>
            </a:r>
            <a:r>
              <a:rPr lang="he-IL" sz="2000" b="0" dirty="0"/>
              <a:t>אפריל 2014 עד אפריל 2021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6366852278836785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51.1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49.8</c:v>
                </c:pt>
                <c:pt idx="75">
                  <c:v>50.9</c:v>
                </c:pt>
                <c:pt idx="76">
                  <c:v>53</c:v>
                </c:pt>
                <c:pt idx="77">
                  <c:v>53.7</c:v>
                </c:pt>
                <c:pt idx="78">
                  <c:v>54.5</c:v>
                </c:pt>
                <c:pt idx="79">
                  <c:v>54.9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33.200000000000003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52.8</c:v>
                </c:pt>
                <c:pt idx="79">
                  <c:v>52.2</c:v>
                </c:pt>
                <c:pt idx="80">
                  <c:v>52</c:v>
                </c:pt>
                <c:pt idx="81">
                  <c:v>52.4</c:v>
                </c:pt>
                <c:pt idx="82">
                  <c:v>53.9</c:v>
                </c:pt>
                <c:pt idx="83">
                  <c:v>55.9</c:v>
                </c:pt>
                <c:pt idx="84">
                  <c:v>58.2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86951631046"/>
          <c:y val="0.90539706177680157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/>
              <a:t>איור 4: מדד </a:t>
            </a:r>
            <a:r>
              <a:rPr lang="he-IL" sz="1800" b="1" dirty="0"/>
              <a:t>סך ערך הרכישות בכרטיסי אשראי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he-IL" sz="1800" b="0" dirty="0" smtClean="0"/>
              <a:t>מדד</a:t>
            </a:r>
            <a:r>
              <a:rPr lang="he-IL" sz="1800" b="0" dirty="0"/>
              <a:t>, בסיס: ינואר 2020 (ממוצע) = 1, מנוכה עונתיות, ממוצע שבועי נע (אחורה</a:t>
            </a:r>
            <a:r>
              <a:rPr lang="he-IL" sz="1800" b="0" dirty="0" smtClean="0"/>
              <a:t>)</a:t>
            </a:r>
            <a:endParaRPr lang="he-IL" sz="1800" b="0" dirty="0"/>
          </a:p>
        </c:rich>
      </c:tx>
      <c:layout>
        <c:manualLayout>
          <c:xMode val="edge"/>
          <c:yMode val="edge"/>
          <c:x val="0.12299734546833523"/>
          <c:y val="4.9512670565302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3544319920449875E-2"/>
          <c:y val="0.17990532027929568"/>
          <c:w val="0.87650010200704631"/>
          <c:h val="0.60399901099319109"/>
        </c:manualLayout>
      </c:layout>
      <c:areaChart>
        <c:grouping val="standard"/>
        <c:varyColors val="0"/>
        <c:ser>
          <c:idx val="4"/>
          <c:order val="2"/>
          <c:tx>
            <c:v>מבצע שומר החומות</c:v>
          </c:tx>
          <c:spPr>
            <a:solidFill>
              <a:srgbClr val="ED7D31">
                <a:lumMod val="75000"/>
              </a:srgbClr>
            </a:solidFill>
            <a:ln w="25400">
              <a:noFill/>
            </a:ln>
            <a:effectLst/>
          </c:spPr>
          <c:cat>
            <c:numRef>
              <c:f>'כרטיסי אשראי '!$A$2:$A$1967</c:f>
              <c:numCache>
                <c:formatCode>d\-mmm\-yy</c:formatCode>
                <c:ptCount val="196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</c:numCache>
            </c:numRef>
          </c:cat>
          <c:val>
            <c:numRef>
              <c:f>'כרטיסי אשראי '!$O$2:$O$1967</c:f>
              <c:numCache>
                <c:formatCode>General</c:formatCode>
                <c:ptCount val="1966"/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0-420B-9CA8-700D1F29FF39}"/>
            </c:ext>
          </c:extLst>
        </c:ser>
        <c:ser>
          <c:idx val="2"/>
          <c:order val="3"/>
          <c:tx>
            <c:v>סגר</c:v>
          </c:tx>
          <c:spPr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/>
          </c:spPr>
          <c:cat>
            <c:numRef>
              <c:f>'כרטיסי אשראי '!$A$2:$A$1967</c:f>
              <c:numCache>
                <c:formatCode>d\-mmm\-yy</c:formatCode>
                <c:ptCount val="196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</c:numCache>
            </c:numRef>
          </c:cat>
          <c:val>
            <c:numRef>
              <c:f>'כרטיסי אשראי '!$M$2:$M$1967</c:f>
              <c:numCache>
                <c:formatCode>General</c:formatCode>
                <c:ptCount val="1966"/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0-420B-9CA8-700D1F29F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636336"/>
        <c:axId val="551638880"/>
      </c:areaChart>
      <c:lineChart>
        <c:grouping val="standard"/>
        <c:varyColors val="0"/>
        <c:ser>
          <c:idx val="0"/>
          <c:order val="0"/>
          <c:spPr>
            <a:ln w="9525" cap="rnd">
              <a:noFill/>
              <a:round/>
            </a:ln>
            <a:effectLst/>
          </c:spPr>
          <c:marker>
            <c:symbol val="none"/>
          </c:marker>
          <c:trendline>
            <c:name>קו מגמה (19'-16')</c:name>
            <c:spPr>
              <a:ln w="12700" cap="rnd">
                <a:solidFill>
                  <a:sysClr val="windowText" lastClr="000000"/>
                </a:solidFill>
                <a:prstDash val="dash"/>
              </a:ln>
              <a:effectLst/>
            </c:spPr>
            <c:trendlineType val="linear"/>
            <c:forward val="500"/>
            <c:dispRSqr val="0"/>
            <c:dispEq val="0"/>
          </c:trendline>
          <c:cat>
            <c:numRef>
              <c:f>'כרטיסי אשראי '!$A$2:$A$1967</c:f>
              <c:numCache>
                <c:formatCode>d\-mmm\-yy</c:formatCode>
                <c:ptCount val="196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</c:numCache>
            </c:numRef>
          </c:cat>
          <c:val>
            <c:numRef>
              <c:f>'כרטיסי אשראי '!$L$2:$L$1967</c:f>
              <c:numCache>
                <c:formatCode>General</c:formatCode>
                <c:ptCount val="1966"/>
                <c:pt idx="0">
                  <c:v>0.708148270413405</c:v>
                </c:pt>
                <c:pt idx="1">
                  <c:v>0.73271578126056303</c:v>
                </c:pt>
                <c:pt idx="2">
                  <c:v>0.73980579253590695</c:v>
                </c:pt>
                <c:pt idx="3">
                  <c:v>0.74674520768219499</c:v>
                </c:pt>
                <c:pt idx="4">
                  <c:v>0.76056995514760695</c:v>
                </c:pt>
                <c:pt idx="5">
                  <c:v>0.75345754503832996</c:v>
                </c:pt>
                <c:pt idx="6">
                  <c:v>0.76117772532425199</c:v>
                </c:pt>
                <c:pt idx="7">
                  <c:v>0.76312295531920304</c:v>
                </c:pt>
                <c:pt idx="8">
                  <c:v>0.737043622898503</c:v>
                </c:pt>
                <c:pt idx="9">
                  <c:v>0.74449608117716404</c:v>
                </c:pt>
                <c:pt idx="10">
                  <c:v>0.72262155500485903</c:v>
                </c:pt>
                <c:pt idx="11">
                  <c:v>0.72126908012959101</c:v>
                </c:pt>
                <c:pt idx="12">
                  <c:v>0.73917456629598799</c:v>
                </c:pt>
                <c:pt idx="13">
                  <c:v>0.72647131749362903</c:v>
                </c:pt>
                <c:pt idx="14">
                  <c:v>0.72513801028571401</c:v>
                </c:pt>
                <c:pt idx="15">
                  <c:v>0.74784757739474805</c:v>
                </c:pt>
                <c:pt idx="16">
                  <c:v>0.74649333597481704</c:v>
                </c:pt>
                <c:pt idx="17">
                  <c:v>0.75908526929333797</c:v>
                </c:pt>
                <c:pt idx="18">
                  <c:v>0.759018698435036</c:v>
                </c:pt>
                <c:pt idx="19">
                  <c:v>0.73535904828994203</c:v>
                </c:pt>
                <c:pt idx="20">
                  <c:v>0.74180919568471204</c:v>
                </c:pt>
                <c:pt idx="21">
                  <c:v>0.80608491440607599</c:v>
                </c:pt>
                <c:pt idx="22">
                  <c:v>0.81289664560259001</c:v>
                </c:pt>
                <c:pt idx="23">
                  <c:v>0.79715920256448303</c:v>
                </c:pt>
                <c:pt idx="24">
                  <c:v>0.79894393513755901</c:v>
                </c:pt>
                <c:pt idx="25">
                  <c:v>0.77573351036666305</c:v>
                </c:pt>
                <c:pt idx="26">
                  <c:v>0.765914923585715</c:v>
                </c:pt>
                <c:pt idx="27">
                  <c:v>0.76546034603521496</c:v>
                </c:pt>
                <c:pt idx="28">
                  <c:v>0.70146426447452304</c:v>
                </c:pt>
                <c:pt idx="29">
                  <c:v>0.69322177662702</c:v>
                </c:pt>
                <c:pt idx="30">
                  <c:v>0.71146388201926902</c:v>
                </c:pt>
                <c:pt idx="31">
                  <c:v>0.71557431649047998</c:v>
                </c:pt>
                <c:pt idx="32">
                  <c:v>0.724978556403435</c:v>
                </c:pt>
                <c:pt idx="33">
                  <c:v>0.74193648321295003</c:v>
                </c:pt>
                <c:pt idx="34">
                  <c:v>0.73422994710643097</c:v>
                </c:pt>
                <c:pt idx="35">
                  <c:v>0.73719210552006698</c:v>
                </c:pt>
                <c:pt idx="36">
                  <c:v>0.74236189057457103</c:v>
                </c:pt>
                <c:pt idx="37">
                  <c:v>0.76172698517751702</c:v>
                </c:pt>
                <c:pt idx="38">
                  <c:v>0.75435578353421795</c:v>
                </c:pt>
                <c:pt idx="39">
                  <c:v>0.75631546955050799</c:v>
                </c:pt>
                <c:pt idx="40">
                  <c:v>0.75314505675041399</c:v>
                </c:pt>
                <c:pt idx="41">
                  <c:v>0.76177265977907505</c:v>
                </c:pt>
                <c:pt idx="42">
                  <c:v>0.75934723193081799</c:v>
                </c:pt>
                <c:pt idx="43">
                  <c:v>0.73422076939643999</c:v>
                </c:pt>
                <c:pt idx="44">
                  <c:v>0.72739815337137204</c:v>
                </c:pt>
                <c:pt idx="45">
                  <c:v>0.73678025472784103</c:v>
                </c:pt>
                <c:pt idx="46">
                  <c:v>0.74488225752981896</c:v>
                </c:pt>
                <c:pt idx="47">
                  <c:v>0.73953757668869102</c:v>
                </c:pt>
                <c:pt idx="48">
                  <c:v>0.74308174505857105</c:v>
                </c:pt>
                <c:pt idx="49">
                  <c:v>0.75019427076283196</c:v>
                </c:pt>
                <c:pt idx="50">
                  <c:v>0.79119794156069001</c:v>
                </c:pt>
                <c:pt idx="51">
                  <c:v>0.76515639828024895</c:v>
                </c:pt>
                <c:pt idx="52">
                  <c:v>0.75708727703523904</c:v>
                </c:pt>
                <c:pt idx="53">
                  <c:v>0.724687639123061</c:v>
                </c:pt>
                <c:pt idx="54">
                  <c:v>0.73614663732858399</c:v>
                </c:pt>
                <c:pt idx="55">
                  <c:v>0.726965649233555</c:v>
                </c:pt>
                <c:pt idx="56">
                  <c:v>0.72819891756334498</c:v>
                </c:pt>
                <c:pt idx="57">
                  <c:v>0.69936574744799596</c:v>
                </c:pt>
                <c:pt idx="58">
                  <c:v>0.71119989297386499</c:v>
                </c:pt>
                <c:pt idx="59">
                  <c:v>0.71373875349242299</c:v>
                </c:pt>
                <c:pt idx="60">
                  <c:v>0.74306446537991599</c:v>
                </c:pt>
                <c:pt idx="61">
                  <c:v>0.73599774675825003</c:v>
                </c:pt>
                <c:pt idx="62">
                  <c:v>0.73455390586074198</c:v>
                </c:pt>
                <c:pt idx="63">
                  <c:v>0.713064540564183</c:v>
                </c:pt>
                <c:pt idx="64">
                  <c:v>0.72180892641664895</c:v>
                </c:pt>
                <c:pt idx="65">
                  <c:v>0.72332142532630594</c:v>
                </c:pt>
                <c:pt idx="66">
                  <c:v>0.73427664127697301</c:v>
                </c:pt>
                <c:pt idx="67">
                  <c:v>0.73475999522434698</c:v>
                </c:pt>
                <c:pt idx="68">
                  <c:v>0.72915576441970498</c:v>
                </c:pt>
                <c:pt idx="69">
                  <c:v>0.72108518159545398</c:v>
                </c:pt>
                <c:pt idx="70">
                  <c:v>0.75090950672940804</c:v>
                </c:pt>
                <c:pt idx="71">
                  <c:v>0.736092327673328</c:v>
                </c:pt>
                <c:pt idx="72">
                  <c:v>0.71365930911195696</c:v>
                </c:pt>
                <c:pt idx="73">
                  <c:v>0.71297674873955896</c:v>
                </c:pt>
                <c:pt idx="74">
                  <c:v>0.72058600942326601</c:v>
                </c:pt>
                <c:pt idx="75">
                  <c:v>0.73217984167879802</c:v>
                </c:pt>
                <c:pt idx="76">
                  <c:v>0.73387639210580402</c:v>
                </c:pt>
                <c:pt idx="77">
                  <c:v>0.73098568170012401</c:v>
                </c:pt>
                <c:pt idx="78">
                  <c:v>0.742138088685661</c:v>
                </c:pt>
                <c:pt idx="79">
                  <c:v>0.76394406949462201</c:v>
                </c:pt>
                <c:pt idx="80">
                  <c:v>0.74682241024427398</c:v>
                </c:pt>
                <c:pt idx="81">
                  <c:v>0.71639527451454799</c:v>
                </c:pt>
                <c:pt idx="82">
                  <c:v>0.72925623398206596</c:v>
                </c:pt>
                <c:pt idx="83">
                  <c:v>0.81415600392294296</c:v>
                </c:pt>
                <c:pt idx="84">
                  <c:v>0.80026098416813796</c:v>
                </c:pt>
                <c:pt idx="85">
                  <c:v>0.81303279413819296</c:v>
                </c:pt>
                <c:pt idx="86">
                  <c:v>0.82897697573783402</c:v>
                </c:pt>
                <c:pt idx="87">
                  <c:v>0.84039900683000501</c:v>
                </c:pt>
                <c:pt idx="88">
                  <c:v>0.85851800331472305</c:v>
                </c:pt>
                <c:pt idx="89">
                  <c:v>0.84154485390823597</c:v>
                </c:pt>
                <c:pt idx="90">
                  <c:v>0.76446552697740899</c:v>
                </c:pt>
                <c:pt idx="91">
                  <c:v>0.79422544447047705</c:v>
                </c:pt>
                <c:pt idx="92">
                  <c:v>0.80020348801380703</c:v>
                </c:pt>
                <c:pt idx="93">
                  <c:v>0.78718614935087605</c:v>
                </c:pt>
                <c:pt idx="94">
                  <c:v>0.81555989753650104</c:v>
                </c:pt>
                <c:pt idx="95">
                  <c:v>0.83373954778593196</c:v>
                </c:pt>
                <c:pt idx="96">
                  <c:v>0.84609616139716104</c:v>
                </c:pt>
                <c:pt idx="97">
                  <c:v>0.85593591546363401</c:v>
                </c:pt>
                <c:pt idx="98">
                  <c:v>0.86040790234393705</c:v>
                </c:pt>
                <c:pt idx="99">
                  <c:v>0.86112227509638195</c:v>
                </c:pt>
                <c:pt idx="100">
                  <c:v>0.88680199886103805</c:v>
                </c:pt>
                <c:pt idx="101">
                  <c:v>0.86169466888631396</c:v>
                </c:pt>
                <c:pt idx="102">
                  <c:v>0.85314174303074097</c:v>
                </c:pt>
                <c:pt idx="103">
                  <c:v>0.85080830148675402</c:v>
                </c:pt>
                <c:pt idx="104">
                  <c:v>0.83105923057521602</c:v>
                </c:pt>
                <c:pt idx="105">
                  <c:v>0.81123775025856604</c:v>
                </c:pt>
                <c:pt idx="106">
                  <c:v>0.796512290565068</c:v>
                </c:pt>
                <c:pt idx="107">
                  <c:v>0.77287860624549998</c:v>
                </c:pt>
                <c:pt idx="108">
                  <c:v>0.77095579372904399</c:v>
                </c:pt>
                <c:pt idx="109">
                  <c:v>0.76965921342313703</c:v>
                </c:pt>
                <c:pt idx="110">
                  <c:v>0.76824957136558403</c:v>
                </c:pt>
                <c:pt idx="111">
                  <c:v>0.78240431228579699</c:v>
                </c:pt>
                <c:pt idx="112">
                  <c:v>0.797813907934669</c:v>
                </c:pt>
                <c:pt idx="113">
                  <c:v>0.78785038956529896</c:v>
                </c:pt>
                <c:pt idx="114">
                  <c:v>0.76443830200379004</c:v>
                </c:pt>
                <c:pt idx="115">
                  <c:v>0.79329883895292597</c:v>
                </c:pt>
                <c:pt idx="116">
                  <c:v>0.80447103315735402</c:v>
                </c:pt>
                <c:pt idx="117">
                  <c:v>0.80501062964589798</c:v>
                </c:pt>
                <c:pt idx="118">
                  <c:v>0.81546228660536502</c:v>
                </c:pt>
                <c:pt idx="119">
                  <c:v>0.78832323315442898</c:v>
                </c:pt>
                <c:pt idx="120">
                  <c:v>0.802353356593415</c:v>
                </c:pt>
                <c:pt idx="121">
                  <c:v>0.82291570916772205</c:v>
                </c:pt>
                <c:pt idx="122">
                  <c:v>0.79966919508487599</c:v>
                </c:pt>
                <c:pt idx="123">
                  <c:v>0.78294992480924397</c:v>
                </c:pt>
                <c:pt idx="124">
                  <c:v>0.77126189121444699</c:v>
                </c:pt>
                <c:pt idx="125">
                  <c:v>0.742302997832884</c:v>
                </c:pt>
                <c:pt idx="126">
                  <c:v>0.72519482914843902</c:v>
                </c:pt>
                <c:pt idx="127">
                  <c:v>0.704661913545226</c:v>
                </c:pt>
                <c:pt idx="128">
                  <c:v>0.70239620331481101</c:v>
                </c:pt>
                <c:pt idx="129">
                  <c:v>0.694813247102535</c:v>
                </c:pt>
                <c:pt idx="130">
                  <c:v>0.68008404858523097</c:v>
                </c:pt>
                <c:pt idx="131">
                  <c:v>0.68403370154268595</c:v>
                </c:pt>
                <c:pt idx="132">
                  <c:v>0.71959449724560498</c:v>
                </c:pt>
                <c:pt idx="133">
                  <c:v>0.761237357264962</c:v>
                </c:pt>
                <c:pt idx="134">
                  <c:v>0.76748400917503801</c:v>
                </c:pt>
                <c:pt idx="135">
                  <c:v>0.783754842667573</c:v>
                </c:pt>
                <c:pt idx="136">
                  <c:v>0.78473578306294101</c:v>
                </c:pt>
                <c:pt idx="137">
                  <c:v>0.81269613631506998</c:v>
                </c:pt>
                <c:pt idx="138">
                  <c:v>0.80259320285846802</c:v>
                </c:pt>
                <c:pt idx="139">
                  <c:v>0.78414708540356404</c:v>
                </c:pt>
                <c:pt idx="140">
                  <c:v>0.75525545396615101</c:v>
                </c:pt>
                <c:pt idx="141">
                  <c:v>0.81213656108166998</c:v>
                </c:pt>
                <c:pt idx="142">
                  <c:v>0.76286343107156096</c:v>
                </c:pt>
                <c:pt idx="143">
                  <c:v>0.70741062817511402</c:v>
                </c:pt>
                <c:pt idx="144">
                  <c:v>0.72876845095766796</c:v>
                </c:pt>
                <c:pt idx="145">
                  <c:v>0.76557748277753201</c:v>
                </c:pt>
                <c:pt idx="146">
                  <c:v>0.76976064403939604</c:v>
                </c:pt>
                <c:pt idx="147">
                  <c:v>0.77384905824033001</c:v>
                </c:pt>
                <c:pt idx="148">
                  <c:v>0.73351279510367795</c:v>
                </c:pt>
                <c:pt idx="149">
                  <c:v>0.76362064600245905</c:v>
                </c:pt>
                <c:pt idx="150">
                  <c:v>0.83278178677383796</c:v>
                </c:pt>
                <c:pt idx="151">
                  <c:v>0.79969536660363505</c:v>
                </c:pt>
                <c:pt idx="152">
                  <c:v>0.76358180845387502</c:v>
                </c:pt>
                <c:pt idx="153">
                  <c:v>0.75349087933232695</c:v>
                </c:pt>
                <c:pt idx="154">
                  <c:v>0.78399676659073703</c:v>
                </c:pt>
                <c:pt idx="155">
                  <c:v>0.77534772134107599</c:v>
                </c:pt>
                <c:pt idx="156">
                  <c:v>0.77989791141154896</c:v>
                </c:pt>
                <c:pt idx="157">
                  <c:v>0.76548524586215005</c:v>
                </c:pt>
                <c:pt idx="158">
                  <c:v>0.73614223105059495</c:v>
                </c:pt>
                <c:pt idx="159">
                  <c:v>0.74380847593782395</c:v>
                </c:pt>
                <c:pt idx="160">
                  <c:v>0.74683433617038597</c:v>
                </c:pt>
                <c:pt idx="161">
                  <c:v>0.72364317703051295</c:v>
                </c:pt>
                <c:pt idx="162">
                  <c:v>0.72858346410641806</c:v>
                </c:pt>
                <c:pt idx="163">
                  <c:v>0.73059619493909</c:v>
                </c:pt>
                <c:pt idx="164">
                  <c:v>0.73561884877330097</c:v>
                </c:pt>
                <c:pt idx="165">
                  <c:v>0.76708994912128603</c:v>
                </c:pt>
                <c:pt idx="166">
                  <c:v>0.76116688064341198</c:v>
                </c:pt>
                <c:pt idx="167">
                  <c:v>0.75344026288532495</c:v>
                </c:pt>
                <c:pt idx="168">
                  <c:v>0.75602012230176097</c:v>
                </c:pt>
                <c:pt idx="169">
                  <c:v>0.75993964593323704</c:v>
                </c:pt>
                <c:pt idx="170">
                  <c:v>0.77206112075074995</c:v>
                </c:pt>
                <c:pt idx="171">
                  <c:v>0.74615410357107204</c:v>
                </c:pt>
                <c:pt idx="172">
                  <c:v>0.73300946905779796</c:v>
                </c:pt>
                <c:pt idx="173">
                  <c:v>0.73903592728077405</c:v>
                </c:pt>
                <c:pt idx="174">
                  <c:v>0.80570869141616397</c:v>
                </c:pt>
                <c:pt idx="175">
                  <c:v>0.81398882288147201</c:v>
                </c:pt>
                <c:pt idx="176">
                  <c:v>0.789269078703706</c:v>
                </c:pt>
                <c:pt idx="177">
                  <c:v>0.78922769175714702</c:v>
                </c:pt>
                <c:pt idx="178">
                  <c:v>0.81797771931049501</c:v>
                </c:pt>
                <c:pt idx="179">
                  <c:v>0.84152365907474602</c:v>
                </c:pt>
                <c:pt idx="180">
                  <c:v>0.844152994471845</c:v>
                </c:pt>
                <c:pt idx="181">
                  <c:v>0.78234840741299105</c:v>
                </c:pt>
                <c:pt idx="182">
                  <c:v>0.76377362600377796</c:v>
                </c:pt>
                <c:pt idx="183">
                  <c:v>0.78457726133455996</c:v>
                </c:pt>
                <c:pt idx="184">
                  <c:v>0.761245940298243</c:v>
                </c:pt>
                <c:pt idx="185">
                  <c:v>0.77698868866984305</c:v>
                </c:pt>
                <c:pt idx="186">
                  <c:v>0.76854084732186301</c:v>
                </c:pt>
                <c:pt idx="187">
                  <c:v>0.76847622900422197</c:v>
                </c:pt>
                <c:pt idx="188">
                  <c:v>0.78506943600795698</c:v>
                </c:pt>
                <c:pt idx="189">
                  <c:v>0.79651188666461503</c:v>
                </c:pt>
                <c:pt idx="190">
                  <c:v>0.77720829225246801</c:v>
                </c:pt>
                <c:pt idx="191">
                  <c:v>0.78428637633640097</c:v>
                </c:pt>
                <c:pt idx="192">
                  <c:v>0.74726109182810196</c:v>
                </c:pt>
                <c:pt idx="193">
                  <c:v>0.75868358023237104</c:v>
                </c:pt>
                <c:pt idx="194">
                  <c:v>0.768197638716963</c:v>
                </c:pt>
                <c:pt idx="195">
                  <c:v>0.757858285852823</c:v>
                </c:pt>
                <c:pt idx="196">
                  <c:v>0.76174127649488099</c:v>
                </c:pt>
                <c:pt idx="197">
                  <c:v>0.785471873288758</c:v>
                </c:pt>
                <c:pt idx="198">
                  <c:v>0.79098283287109905</c:v>
                </c:pt>
                <c:pt idx="199">
                  <c:v>0.81798654801128501</c:v>
                </c:pt>
                <c:pt idx="200">
                  <c:v>0.80110449533896699</c:v>
                </c:pt>
                <c:pt idx="201">
                  <c:v>0.80797866625900305</c:v>
                </c:pt>
                <c:pt idx="202">
                  <c:v>0.80051350141343902</c:v>
                </c:pt>
                <c:pt idx="203">
                  <c:v>0.82850940218078495</c:v>
                </c:pt>
                <c:pt idx="204">
                  <c:v>0.82542673450091897</c:v>
                </c:pt>
                <c:pt idx="205">
                  <c:v>0.83291143845641002</c:v>
                </c:pt>
                <c:pt idx="206">
                  <c:v>0.81258521901482195</c:v>
                </c:pt>
                <c:pt idx="207">
                  <c:v>0.80345548340195305</c:v>
                </c:pt>
                <c:pt idx="208">
                  <c:v>0.77164308349296895</c:v>
                </c:pt>
                <c:pt idx="209">
                  <c:v>0.77578030125431796</c:v>
                </c:pt>
                <c:pt idx="210">
                  <c:v>0.73625737720406903</c:v>
                </c:pt>
                <c:pt idx="211">
                  <c:v>0.74237096711973005</c:v>
                </c:pt>
                <c:pt idx="212">
                  <c:v>0.73147254220950697</c:v>
                </c:pt>
                <c:pt idx="213">
                  <c:v>0.74759006889345103</c:v>
                </c:pt>
                <c:pt idx="214">
                  <c:v>0.74719611779852202</c:v>
                </c:pt>
                <c:pt idx="215">
                  <c:v>0.76579740037107003</c:v>
                </c:pt>
                <c:pt idx="216">
                  <c:v>0.75732072406902196</c:v>
                </c:pt>
                <c:pt idx="217">
                  <c:v>0.75851027205782895</c:v>
                </c:pt>
                <c:pt idx="218">
                  <c:v>0.73707481214239301</c:v>
                </c:pt>
                <c:pt idx="219">
                  <c:v>0.73874101274980397</c:v>
                </c:pt>
                <c:pt idx="220">
                  <c:v>0.73779518420798895</c:v>
                </c:pt>
                <c:pt idx="221">
                  <c:v>0.78902458109820695</c:v>
                </c:pt>
                <c:pt idx="222">
                  <c:v>0.78316570660371299</c:v>
                </c:pt>
                <c:pt idx="223">
                  <c:v>0.79335974128250797</c:v>
                </c:pt>
                <c:pt idx="224">
                  <c:v>0.79357626989172203</c:v>
                </c:pt>
                <c:pt idx="225">
                  <c:v>0.79576237546404305</c:v>
                </c:pt>
                <c:pt idx="226">
                  <c:v>0.80580412275140501</c:v>
                </c:pt>
                <c:pt idx="227">
                  <c:v>0.79386665137405898</c:v>
                </c:pt>
                <c:pt idx="228">
                  <c:v>0.75278703379783896</c:v>
                </c:pt>
                <c:pt idx="229">
                  <c:v>0.76917398121689295</c:v>
                </c:pt>
                <c:pt idx="230">
                  <c:v>0.76896245630015803</c:v>
                </c:pt>
                <c:pt idx="231">
                  <c:v>0.77318331491997605</c:v>
                </c:pt>
                <c:pt idx="232">
                  <c:v>0.80968523676195103</c:v>
                </c:pt>
                <c:pt idx="233">
                  <c:v>0.78935025573334605</c:v>
                </c:pt>
                <c:pt idx="234">
                  <c:v>0.74986676836229904</c:v>
                </c:pt>
                <c:pt idx="235">
                  <c:v>0.74604155121397597</c:v>
                </c:pt>
                <c:pt idx="236">
                  <c:v>0.72355060633312895</c:v>
                </c:pt>
                <c:pt idx="237">
                  <c:v>0.76520941907597795</c:v>
                </c:pt>
                <c:pt idx="238">
                  <c:v>0.77688036615758504</c:v>
                </c:pt>
                <c:pt idx="239">
                  <c:v>0.74313309845022701</c:v>
                </c:pt>
                <c:pt idx="240">
                  <c:v>0.75302362705122805</c:v>
                </c:pt>
                <c:pt idx="241">
                  <c:v>0.81270769005084098</c:v>
                </c:pt>
                <c:pt idx="242">
                  <c:v>0.817444400700025</c:v>
                </c:pt>
                <c:pt idx="243">
                  <c:v>0.82612404007756302</c:v>
                </c:pt>
                <c:pt idx="244">
                  <c:v>0.774063974795837</c:v>
                </c:pt>
                <c:pt idx="245">
                  <c:v>0.75920318427001099</c:v>
                </c:pt>
                <c:pt idx="246">
                  <c:v>0.76363483082254402</c:v>
                </c:pt>
                <c:pt idx="247">
                  <c:v>0.77097385252818895</c:v>
                </c:pt>
                <c:pt idx="248">
                  <c:v>0.74569570416907005</c:v>
                </c:pt>
                <c:pt idx="249">
                  <c:v>0.74973421464421297</c:v>
                </c:pt>
                <c:pt idx="250">
                  <c:v>0.76148374120958595</c:v>
                </c:pt>
                <c:pt idx="251">
                  <c:v>0.76787234611418798</c:v>
                </c:pt>
                <c:pt idx="252">
                  <c:v>0.77467221685863197</c:v>
                </c:pt>
                <c:pt idx="253">
                  <c:v>0.79275397152424598</c:v>
                </c:pt>
                <c:pt idx="254">
                  <c:v>0.77343867037219405</c:v>
                </c:pt>
                <c:pt idx="255">
                  <c:v>0.76257901671530304</c:v>
                </c:pt>
                <c:pt idx="256">
                  <c:v>0.766140571860772</c:v>
                </c:pt>
                <c:pt idx="257">
                  <c:v>0.76665295812317402</c:v>
                </c:pt>
                <c:pt idx="258">
                  <c:v>0.77705849097083601</c:v>
                </c:pt>
                <c:pt idx="259">
                  <c:v>0.781248363821894</c:v>
                </c:pt>
                <c:pt idx="260">
                  <c:v>0.76194909829306201</c:v>
                </c:pt>
                <c:pt idx="261">
                  <c:v>0.77925269266847097</c:v>
                </c:pt>
                <c:pt idx="262">
                  <c:v>0.81902577168966995</c:v>
                </c:pt>
                <c:pt idx="263">
                  <c:v>0.78581796305753404</c:v>
                </c:pt>
                <c:pt idx="264">
                  <c:v>0.76678659418913298</c:v>
                </c:pt>
                <c:pt idx="265">
                  <c:v>0.77222180109582605</c:v>
                </c:pt>
                <c:pt idx="266">
                  <c:v>0.77928148386359097</c:v>
                </c:pt>
                <c:pt idx="267">
                  <c:v>0.74228606806522701</c:v>
                </c:pt>
                <c:pt idx="268">
                  <c:v>0.743671133146105</c:v>
                </c:pt>
                <c:pt idx="269">
                  <c:v>0.75449700217889504</c:v>
                </c:pt>
                <c:pt idx="270">
                  <c:v>0.77175542167001698</c:v>
                </c:pt>
                <c:pt idx="271">
                  <c:v>0.76843501548020099</c:v>
                </c:pt>
                <c:pt idx="272">
                  <c:v>0.736464854484706</c:v>
                </c:pt>
                <c:pt idx="273">
                  <c:v>0.74891912631678403</c:v>
                </c:pt>
                <c:pt idx="274">
                  <c:v>0.81135865119394102</c:v>
                </c:pt>
                <c:pt idx="275">
                  <c:v>0.81425661587555298</c:v>
                </c:pt>
                <c:pt idx="276">
                  <c:v>0.78186097197692095</c:v>
                </c:pt>
                <c:pt idx="277">
                  <c:v>0.79475275306358095</c:v>
                </c:pt>
                <c:pt idx="278">
                  <c:v>0.83898230801207696</c:v>
                </c:pt>
                <c:pt idx="279">
                  <c:v>0.88758657781804096</c:v>
                </c:pt>
                <c:pt idx="280">
                  <c:v>0.84559331749056299</c:v>
                </c:pt>
                <c:pt idx="281">
                  <c:v>0.80875320196970202</c:v>
                </c:pt>
                <c:pt idx="282">
                  <c:v>0.79705188887436396</c:v>
                </c:pt>
                <c:pt idx="283">
                  <c:v>0.80989101134952401</c:v>
                </c:pt>
                <c:pt idx="284">
                  <c:v>0.83978328749721098</c:v>
                </c:pt>
                <c:pt idx="285">
                  <c:v>0.80795119657872905</c:v>
                </c:pt>
                <c:pt idx="286">
                  <c:v>0.79046803791807496</c:v>
                </c:pt>
                <c:pt idx="287">
                  <c:v>0.79262723382568301</c:v>
                </c:pt>
                <c:pt idx="288">
                  <c:v>0.82238320566529599</c:v>
                </c:pt>
                <c:pt idx="289">
                  <c:v>0.83458770483240197</c:v>
                </c:pt>
                <c:pt idx="290">
                  <c:v>0.82837944642393602</c:v>
                </c:pt>
                <c:pt idx="291">
                  <c:v>0.77611749849884903</c:v>
                </c:pt>
                <c:pt idx="292">
                  <c:v>0.76219249307165704</c:v>
                </c:pt>
                <c:pt idx="293">
                  <c:v>0.77064776938650703</c:v>
                </c:pt>
                <c:pt idx="294">
                  <c:v>0.82346764755303503</c:v>
                </c:pt>
                <c:pt idx="295">
                  <c:v>0.85056930390324403</c:v>
                </c:pt>
                <c:pt idx="296">
                  <c:v>0.82314157272107602</c:v>
                </c:pt>
                <c:pt idx="297">
                  <c:v>0.83612778498083895</c:v>
                </c:pt>
                <c:pt idx="298">
                  <c:v>0.84122580135018399</c:v>
                </c:pt>
                <c:pt idx="299">
                  <c:v>0.84352625916212098</c:v>
                </c:pt>
                <c:pt idx="300">
                  <c:v>0.82064852163513302</c:v>
                </c:pt>
                <c:pt idx="301">
                  <c:v>0.79132279036887399</c:v>
                </c:pt>
                <c:pt idx="302">
                  <c:v>0.74874729241570503</c:v>
                </c:pt>
                <c:pt idx="303">
                  <c:v>0.77099230641107297</c:v>
                </c:pt>
                <c:pt idx="304">
                  <c:v>0.75529641970788897</c:v>
                </c:pt>
                <c:pt idx="305">
                  <c:v>0.78212213980551004</c:v>
                </c:pt>
                <c:pt idx="306">
                  <c:v>0.79461276570870698</c:v>
                </c:pt>
                <c:pt idx="307">
                  <c:v>0.80036831089659999</c:v>
                </c:pt>
                <c:pt idx="308">
                  <c:v>0.78076285070115803</c:v>
                </c:pt>
                <c:pt idx="309">
                  <c:v>0.78586928252609201</c:v>
                </c:pt>
                <c:pt idx="310">
                  <c:v>0.77606784353744196</c:v>
                </c:pt>
                <c:pt idx="311">
                  <c:v>0.79058039529214297</c:v>
                </c:pt>
                <c:pt idx="312">
                  <c:v>0.79846520999867399</c:v>
                </c:pt>
                <c:pt idx="313">
                  <c:v>0.78327837491011498</c:v>
                </c:pt>
                <c:pt idx="314">
                  <c:v>0.78281601343083096</c:v>
                </c:pt>
                <c:pt idx="315">
                  <c:v>0.801697615392578</c:v>
                </c:pt>
                <c:pt idx="316">
                  <c:v>0.79887512014776096</c:v>
                </c:pt>
                <c:pt idx="317">
                  <c:v>0.78599463185943397</c:v>
                </c:pt>
                <c:pt idx="318">
                  <c:v>0.78202630692678199</c:v>
                </c:pt>
                <c:pt idx="319">
                  <c:v>0.75768593983140398</c:v>
                </c:pt>
                <c:pt idx="320">
                  <c:v>0.767819345553857</c:v>
                </c:pt>
                <c:pt idx="321">
                  <c:v>0.75660838857818602</c:v>
                </c:pt>
                <c:pt idx="322">
                  <c:v>0.74703501024200902</c:v>
                </c:pt>
                <c:pt idx="323">
                  <c:v>0.74024448931871201</c:v>
                </c:pt>
                <c:pt idx="324">
                  <c:v>0.76704454309277603</c:v>
                </c:pt>
                <c:pt idx="325">
                  <c:v>0.71890371151280097</c:v>
                </c:pt>
                <c:pt idx="326">
                  <c:v>0.69244735033040805</c:v>
                </c:pt>
                <c:pt idx="327">
                  <c:v>0.73097326342748803</c:v>
                </c:pt>
                <c:pt idx="328">
                  <c:v>0.77726659844353996</c:v>
                </c:pt>
                <c:pt idx="329">
                  <c:v>0.76010434174425601</c:v>
                </c:pt>
                <c:pt idx="330">
                  <c:v>0.76636360215543997</c:v>
                </c:pt>
                <c:pt idx="331">
                  <c:v>0.76139732519091696</c:v>
                </c:pt>
                <c:pt idx="332">
                  <c:v>0.80574820406076997</c:v>
                </c:pt>
                <c:pt idx="333">
                  <c:v>0.84478842276390498</c:v>
                </c:pt>
                <c:pt idx="334">
                  <c:v>0.80404991122509595</c:v>
                </c:pt>
                <c:pt idx="335">
                  <c:v>0.765695320377072</c:v>
                </c:pt>
                <c:pt idx="336">
                  <c:v>0.77869085583613595</c:v>
                </c:pt>
                <c:pt idx="337">
                  <c:v>0.78179371454320601</c:v>
                </c:pt>
                <c:pt idx="338">
                  <c:v>0.80094401675823601</c:v>
                </c:pt>
                <c:pt idx="339">
                  <c:v>0.79594675955221705</c:v>
                </c:pt>
                <c:pt idx="340">
                  <c:v>0.79496352212101595</c:v>
                </c:pt>
                <c:pt idx="341">
                  <c:v>0.80699286256598801</c:v>
                </c:pt>
                <c:pt idx="342">
                  <c:v>0.80897554070682698</c:v>
                </c:pt>
                <c:pt idx="343">
                  <c:v>0.81351409731462798</c:v>
                </c:pt>
                <c:pt idx="344">
                  <c:v>0.81894809590961104</c:v>
                </c:pt>
                <c:pt idx="345">
                  <c:v>0.77764435769033102</c:v>
                </c:pt>
                <c:pt idx="346">
                  <c:v>0.78701353260982598</c:v>
                </c:pt>
                <c:pt idx="347">
                  <c:v>0.78513756803206802</c:v>
                </c:pt>
                <c:pt idx="348">
                  <c:v>0.77810526898597998</c:v>
                </c:pt>
                <c:pt idx="349">
                  <c:v>0.78786497007508205</c:v>
                </c:pt>
                <c:pt idx="350">
                  <c:v>0.78195463247754804</c:v>
                </c:pt>
                <c:pt idx="351">
                  <c:v>0.78785222830603097</c:v>
                </c:pt>
                <c:pt idx="352">
                  <c:v>0.816329023715337</c:v>
                </c:pt>
                <c:pt idx="353">
                  <c:v>0.79362063801994098</c:v>
                </c:pt>
                <c:pt idx="354">
                  <c:v>0.79119671193553198</c:v>
                </c:pt>
                <c:pt idx="355">
                  <c:v>0.78564097550324197</c:v>
                </c:pt>
                <c:pt idx="356">
                  <c:v>0.80203291297135704</c:v>
                </c:pt>
                <c:pt idx="357">
                  <c:v>0.86113368507520904</c:v>
                </c:pt>
                <c:pt idx="358">
                  <c:v>0.81200441848591498</c:v>
                </c:pt>
                <c:pt idx="359">
                  <c:v>0.81170481267719996</c:v>
                </c:pt>
                <c:pt idx="360">
                  <c:v>0.83300286199421503</c:v>
                </c:pt>
                <c:pt idx="361">
                  <c:v>0.83590224953388803</c:v>
                </c:pt>
                <c:pt idx="362">
                  <c:v>0.84840731103827804</c:v>
                </c:pt>
                <c:pt idx="363">
                  <c:v>0.81679109047939302</c:v>
                </c:pt>
                <c:pt idx="364">
                  <c:v>0.75580191162453503</c:v>
                </c:pt>
                <c:pt idx="365">
                  <c:v>0.80072848914491901</c:v>
                </c:pt>
                <c:pt idx="366">
                  <c:v>0.79911455719221702</c:v>
                </c:pt>
                <c:pt idx="367">
                  <c:v>0.81099711654603901</c:v>
                </c:pt>
                <c:pt idx="368">
                  <c:v>0.80311396511932998</c:v>
                </c:pt>
                <c:pt idx="369">
                  <c:v>0.80643352439335103</c:v>
                </c:pt>
                <c:pt idx="370">
                  <c:v>0.81664062428481798</c:v>
                </c:pt>
                <c:pt idx="371">
                  <c:v>0.81700069295706301</c:v>
                </c:pt>
                <c:pt idx="372">
                  <c:v>0.812427969199783</c:v>
                </c:pt>
                <c:pt idx="373">
                  <c:v>0.82726352339867004</c:v>
                </c:pt>
                <c:pt idx="374">
                  <c:v>0.81808092746646999</c:v>
                </c:pt>
                <c:pt idx="375">
                  <c:v>0.81758475276851394</c:v>
                </c:pt>
                <c:pt idx="376">
                  <c:v>0.80247462934287195</c:v>
                </c:pt>
                <c:pt idx="377">
                  <c:v>0.80878895126497596</c:v>
                </c:pt>
                <c:pt idx="378">
                  <c:v>0.82644502280715604</c:v>
                </c:pt>
                <c:pt idx="379">
                  <c:v>0.82074812984364898</c:v>
                </c:pt>
                <c:pt idx="380">
                  <c:v>0.80183988646826898</c:v>
                </c:pt>
                <c:pt idx="381">
                  <c:v>0.79985606027358302</c:v>
                </c:pt>
                <c:pt idx="382">
                  <c:v>0.81972827908260903</c:v>
                </c:pt>
                <c:pt idx="383">
                  <c:v>0.82052056984906696</c:v>
                </c:pt>
                <c:pt idx="384">
                  <c:v>0.81755148439126701</c:v>
                </c:pt>
                <c:pt idx="385">
                  <c:v>0.820707143981109</c:v>
                </c:pt>
                <c:pt idx="386">
                  <c:v>0.86721063241010099</c:v>
                </c:pt>
                <c:pt idx="387">
                  <c:v>0.83133207348856197</c:v>
                </c:pt>
                <c:pt idx="388">
                  <c:v>0.769706163452482</c:v>
                </c:pt>
                <c:pt idx="389">
                  <c:v>0.76252702482527301</c:v>
                </c:pt>
                <c:pt idx="390">
                  <c:v>0.80472016191499196</c:v>
                </c:pt>
                <c:pt idx="391">
                  <c:v>0.81644755833431804</c:v>
                </c:pt>
                <c:pt idx="392">
                  <c:v>0.79825656496010799</c:v>
                </c:pt>
                <c:pt idx="393">
                  <c:v>0.75974800018403998</c:v>
                </c:pt>
                <c:pt idx="394">
                  <c:v>0.79702773450922204</c:v>
                </c:pt>
                <c:pt idx="395">
                  <c:v>0.87054707070967596</c:v>
                </c:pt>
                <c:pt idx="396">
                  <c:v>0.866506856218765</c:v>
                </c:pt>
                <c:pt idx="397">
                  <c:v>0.83468149852195395</c:v>
                </c:pt>
                <c:pt idx="398">
                  <c:v>0.82029534864656495</c:v>
                </c:pt>
                <c:pt idx="399">
                  <c:v>0.83939269020834295</c:v>
                </c:pt>
                <c:pt idx="400">
                  <c:v>0.82187865546175898</c:v>
                </c:pt>
                <c:pt idx="401">
                  <c:v>0.82430140117073203</c:v>
                </c:pt>
                <c:pt idx="402">
                  <c:v>0.81089893981825001</c:v>
                </c:pt>
                <c:pt idx="403">
                  <c:v>0.82381253558124801</c:v>
                </c:pt>
                <c:pt idx="404">
                  <c:v>0.81640290232953605</c:v>
                </c:pt>
                <c:pt idx="405">
                  <c:v>0.82070972359332905</c:v>
                </c:pt>
                <c:pt idx="406">
                  <c:v>0.81029399625857401</c:v>
                </c:pt>
                <c:pt idx="407">
                  <c:v>0.81978461575103401</c:v>
                </c:pt>
                <c:pt idx="408">
                  <c:v>0.82161633428611103</c:v>
                </c:pt>
                <c:pt idx="409">
                  <c:v>0.82690840946251398</c:v>
                </c:pt>
                <c:pt idx="410">
                  <c:v>0.81462669793326503</c:v>
                </c:pt>
                <c:pt idx="411">
                  <c:v>0.81677954224222105</c:v>
                </c:pt>
                <c:pt idx="412">
                  <c:v>0.81906203132311906</c:v>
                </c:pt>
                <c:pt idx="413">
                  <c:v>0.82215344689458703</c:v>
                </c:pt>
                <c:pt idx="414">
                  <c:v>0.84978238944432005</c:v>
                </c:pt>
                <c:pt idx="415">
                  <c:v>0.84772526625363098</c:v>
                </c:pt>
                <c:pt idx="416">
                  <c:v>0.79571048095962904</c:v>
                </c:pt>
                <c:pt idx="417">
                  <c:v>0.773854195547936</c:v>
                </c:pt>
                <c:pt idx="418">
                  <c:v>0.80337632020408201</c:v>
                </c:pt>
                <c:pt idx="419">
                  <c:v>0.78703503280736897</c:v>
                </c:pt>
                <c:pt idx="420">
                  <c:v>0.79527322016343804</c:v>
                </c:pt>
                <c:pt idx="421">
                  <c:v>0.78179551624156396</c:v>
                </c:pt>
                <c:pt idx="422">
                  <c:v>0.77636629211958197</c:v>
                </c:pt>
                <c:pt idx="423">
                  <c:v>0.82892486022197398</c:v>
                </c:pt>
                <c:pt idx="424">
                  <c:v>0.85238107005232</c:v>
                </c:pt>
                <c:pt idx="425">
                  <c:v>0.81634063024409698</c:v>
                </c:pt>
                <c:pt idx="426">
                  <c:v>0.82177727558246805</c:v>
                </c:pt>
                <c:pt idx="427">
                  <c:v>0.81955795048093305</c:v>
                </c:pt>
                <c:pt idx="428">
                  <c:v>0.79625209586491796</c:v>
                </c:pt>
                <c:pt idx="429">
                  <c:v>0.80112926170064602</c:v>
                </c:pt>
                <c:pt idx="430">
                  <c:v>0.791188000499498</c:v>
                </c:pt>
                <c:pt idx="431">
                  <c:v>0.76800950945673696</c:v>
                </c:pt>
                <c:pt idx="432">
                  <c:v>0.76895109405308704</c:v>
                </c:pt>
                <c:pt idx="433">
                  <c:v>0.77845243064358205</c:v>
                </c:pt>
                <c:pt idx="434">
                  <c:v>0.76398852292730102</c:v>
                </c:pt>
                <c:pt idx="435">
                  <c:v>0.78688189132117703</c:v>
                </c:pt>
                <c:pt idx="436">
                  <c:v>0.77411540308381799</c:v>
                </c:pt>
                <c:pt idx="437">
                  <c:v>0.773901221322434</c:v>
                </c:pt>
                <c:pt idx="438">
                  <c:v>0.79451206696642296</c:v>
                </c:pt>
                <c:pt idx="439">
                  <c:v>0.79078938382433905</c:v>
                </c:pt>
                <c:pt idx="440">
                  <c:v>0.79683381339708403</c:v>
                </c:pt>
                <c:pt idx="441">
                  <c:v>0.79942510296825697</c:v>
                </c:pt>
                <c:pt idx="442">
                  <c:v>0.79784320447880896</c:v>
                </c:pt>
                <c:pt idx="443">
                  <c:v>0.81734519570392195</c:v>
                </c:pt>
                <c:pt idx="444">
                  <c:v>0.80715674347750199</c:v>
                </c:pt>
                <c:pt idx="445">
                  <c:v>0.82288132296692496</c:v>
                </c:pt>
                <c:pt idx="446">
                  <c:v>0.88668283559165895</c:v>
                </c:pt>
                <c:pt idx="447">
                  <c:v>0.88422918492907798</c:v>
                </c:pt>
                <c:pt idx="448">
                  <c:v>0.948640122162135</c:v>
                </c:pt>
                <c:pt idx="449">
                  <c:v>0.93881258050308503</c:v>
                </c:pt>
                <c:pt idx="450">
                  <c:v>0.94918484877454301</c:v>
                </c:pt>
                <c:pt idx="451">
                  <c:v>0.98866203530781804</c:v>
                </c:pt>
                <c:pt idx="452">
                  <c:v>1.0053130040679701</c:v>
                </c:pt>
                <c:pt idx="453">
                  <c:v>0.97035880432272104</c:v>
                </c:pt>
                <c:pt idx="454">
                  <c:v>0.98251232290436197</c:v>
                </c:pt>
                <c:pt idx="455">
                  <c:v>0.91208205761349204</c:v>
                </c:pt>
                <c:pt idx="456">
                  <c:v>0.91073913648322802</c:v>
                </c:pt>
                <c:pt idx="457">
                  <c:v>0.90733990264507902</c:v>
                </c:pt>
                <c:pt idx="458">
                  <c:v>0.88951825479843205</c:v>
                </c:pt>
                <c:pt idx="459">
                  <c:v>0.85732589722429797</c:v>
                </c:pt>
                <c:pt idx="460">
                  <c:v>0.82034313588431995</c:v>
                </c:pt>
                <c:pt idx="461">
                  <c:v>0.81904440516764798</c:v>
                </c:pt>
                <c:pt idx="462">
                  <c:v>0.82982026853981905</c:v>
                </c:pt>
                <c:pt idx="463">
                  <c:v>0.83026172568423195</c:v>
                </c:pt>
                <c:pt idx="464">
                  <c:v>0.82170339114819901</c:v>
                </c:pt>
                <c:pt idx="465">
                  <c:v>0.82598047853715195</c:v>
                </c:pt>
                <c:pt idx="466">
                  <c:v>0.86107338680440104</c:v>
                </c:pt>
                <c:pt idx="467">
                  <c:v>0.88811783925888299</c:v>
                </c:pt>
                <c:pt idx="468">
                  <c:v>0.871756307844609</c:v>
                </c:pt>
                <c:pt idx="469">
                  <c:v>0.87530216741081002</c:v>
                </c:pt>
                <c:pt idx="470">
                  <c:v>0.89492339416895395</c:v>
                </c:pt>
                <c:pt idx="471">
                  <c:v>0.89508306781274705</c:v>
                </c:pt>
                <c:pt idx="472">
                  <c:v>0.874810094970218</c:v>
                </c:pt>
                <c:pt idx="473">
                  <c:v>0.83986267012526805</c:v>
                </c:pt>
                <c:pt idx="474">
                  <c:v>0.84453036657553704</c:v>
                </c:pt>
                <c:pt idx="475">
                  <c:v>0.86692211366476501</c:v>
                </c:pt>
                <c:pt idx="476">
                  <c:v>0.87308083282229099</c:v>
                </c:pt>
                <c:pt idx="477">
                  <c:v>0.88463940762714299</c:v>
                </c:pt>
                <c:pt idx="478">
                  <c:v>0.85308328052389204</c:v>
                </c:pt>
                <c:pt idx="479">
                  <c:v>0.87140890021144701</c:v>
                </c:pt>
                <c:pt idx="480">
                  <c:v>0.85613138433298297</c:v>
                </c:pt>
                <c:pt idx="481">
                  <c:v>0.84564378108841298</c:v>
                </c:pt>
                <c:pt idx="482">
                  <c:v>0.79862044764705298</c:v>
                </c:pt>
                <c:pt idx="483">
                  <c:v>0.78818803774311796</c:v>
                </c:pt>
                <c:pt idx="484">
                  <c:v>0.75041913535363303</c:v>
                </c:pt>
                <c:pt idx="485">
                  <c:v>0.78538944385153997</c:v>
                </c:pt>
                <c:pt idx="486">
                  <c:v>0.77752149305761697</c:v>
                </c:pt>
                <c:pt idx="487">
                  <c:v>0.783560270608881</c:v>
                </c:pt>
                <c:pt idx="488">
                  <c:v>0.80038341760448495</c:v>
                </c:pt>
                <c:pt idx="489">
                  <c:v>0.84045321195573597</c:v>
                </c:pt>
                <c:pt idx="490">
                  <c:v>0.85296630438726095</c:v>
                </c:pt>
                <c:pt idx="491">
                  <c:v>0.86675413482359598</c:v>
                </c:pt>
                <c:pt idx="492">
                  <c:v>0.86972691505253297</c:v>
                </c:pt>
                <c:pt idx="493">
                  <c:v>0.86791480597857196</c:v>
                </c:pt>
                <c:pt idx="494">
                  <c:v>0.87734688247856996</c:v>
                </c:pt>
                <c:pt idx="495">
                  <c:v>0.85832482518186703</c:v>
                </c:pt>
                <c:pt idx="496">
                  <c:v>0.84533427911446801</c:v>
                </c:pt>
                <c:pt idx="497">
                  <c:v>0.85215536518207602</c:v>
                </c:pt>
                <c:pt idx="498">
                  <c:v>0.84123936103730901</c:v>
                </c:pt>
                <c:pt idx="499">
                  <c:v>0.84119996126246299</c:v>
                </c:pt>
                <c:pt idx="500">
                  <c:v>0.84858720447150204</c:v>
                </c:pt>
                <c:pt idx="501">
                  <c:v>0.85234493032159697</c:v>
                </c:pt>
                <c:pt idx="502">
                  <c:v>0.85862529508848195</c:v>
                </c:pt>
                <c:pt idx="503">
                  <c:v>0.86591831567759303</c:v>
                </c:pt>
                <c:pt idx="504">
                  <c:v>0.85250130510393596</c:v>
                </c:pt>
                <c:pt idx="505">
                  <c:v>0.90262001623642496</c:v>
                </c:pt>
                <c:pt idx="506">
                  <c:v>0.880918907739902</c:v>
                </c:pt>
                <c:pt idx="507">
                  <c:v>0.83038243084921004</c:v>
                </c:pt>
                <c:pt idx="508">
                  <c:v>0.84624862062432005</c:v>
                </c:pt>
                <c:pt idx="509">
                  <c:v>0.82839122061306303</c:v>
                </c:pt>
                <c:pt idx="510">
                  <c:v>0.78683587625099405</c:v>
                </c:pt>
                <c:pt idx="511">
                  <c:v>0.75115186435653702</c:v>
                </c:pt>
                <c:pt idx="512">
                  <c:v>0.68907644870548102</c:v>
                </c:pt>
                <c:pt idx="513">
                  <c:v>0.69734218122636005</c:v>
                </c:pt>
                <c:pt idx="514">
                  <c:v>0.74249751926474905</c:v>
                </c:pt>
                <c:pt idx="515">
                  <c:v>0.71317588761464601</c:v>
                </c:pt>
                <c:pt idx="516">
                  <c:v>0.74292428684473599</c:v>
                </c:pt>
                <c:pt idx="517">
                  <c:v>0.78292112464799402</c:v>
                </c:pt>
                <c:pt idx="518">
                  <c:v>0.80479855652931198</c:v>
                </c:pt>
                <c:pt idx="519">
                  <c:v>0.81485312567448498</c:v>
                </c:pt>
                <c:pt idx="520">
                  <c:v>0.83894785080254697</c:v>
                </c:pt>
                <c:pt idx="521">
                  <c:v>0.83757138673630305</c:v>
                </c:pt>
                <c:pt idx="522">
                  <c:v>0.85333749746173304</c:v>
                </c:pt>
                <c:pt idx="523">
                  <c:v>0.85018206493891002</c:v>
                </c:pt>
                <c:pt idx="524">
                  <c:v>0.84789504550266603</c:v>
                </c:pt>
                <c:pt idx="525">
                  <c:v>0.86887340314025296</c:v>
                </c:pt>
                <c:pt idx="526">
                  <c:v>0.89109897604921995</c:v>
                </c:pt>
                <c:pt idx="527">
                  <c:v>0.84738012850730404</c:v>
                </c:pt>
                <c:pt idx="528">
                  <c:v>0.839540847403905</c:v>
                </c:pt>
                <c:pt idx="529">
                  <c:v>0.83856081207925404</c:v>
                </c:pt>
                <c:pt idx="530">
                  <c:v>0.83020118838407897</c:v>
                </c:pt>
                <c:pt idx="531">
                  <c:v>0.82807624778342603</c:v>
                </c:pt>
                <c:pt idx="532">
                  <c:v>0.81614850929490701</c:v>
                </c:pt>
                <c:pt idx="533">
                  <c:v>0.81021972821151</c:v>
                </c:pt>
                <c:pt idx="534">
                  <c:v>0.82109488717649703</c:v>
                </c:pt>
                <c:pt idx="535">
                  <c:v>0.82294346917203698</c:v>
                </c:pt>
                <c:pt idx="536">
                  <c:v>0.80623223421138601</c:v>
                </c:pt>
                <c:pt idx="537">
                  <c:v>0.79692385065109095</c:v>
                </c:pt>
                <c:pt idx="538">
                  <c:v>0.794128602811915</c:v>
                </c:pt>
                <c:pt idx="539">
                  <c:v>0.83576744790165802</c:v>
                </c:pt>
                <c:pt idx="540">
                  <c:v>0.79569284258734596</c:v>
                </c:pt>
                <c:pt idx="541">
                  <c:v>0.82792613279856198</c:v>
                </c:pt>
                <c:pt idx="542">
                  <c:v>0.84997658402944498</c:v>
                </c:pt>
                <c:pt idx="543">
                  <c:v>0.86571931627754095</c:v>
                </c:pt>
                <c:pt idx="544">
                  <c:v>0.86243137055743502</c:v>
                </c:pt>
                <c:pt idx="545">
                  <c:v>0.85734597418305702</c:v>
                </c:pt>
                <c:pt idx="546">
                  <c:v>0.81078992906274505</c:v>
                </c:pt>
                <c:pt idx="547">
                  <c:v>0.84507797213612701</c:v>
                </c:pt>
                <c:pt idx="548">
                  <c:v>0.83639591277485403</c:v>
                </c:pt>
                <c:pt idx="549">
                  <c:v>0.820060302130317</c:v>
                </c:pt>
                <c:pt idx="550">
                  <c:v>0.80368690763958806</c:v>
                </c:pt>
                <c:pt idx="551">
                  <c:v>0.81410249209445495</c:v>
                </c:pt>
                <c:pt idx="552">
                  <c:v>0.811738999885118</c:v>
                </c:pt>
                <c:pt idx="553">
                  <c:v>0.81170768806195304</c:v>
                </c:pt>
                <c:pt idx="554">
                  <c:v>0.81874334055758202</c:v>
                </c:pt>
                <c:pt idx="555">
                  <c:v>0.79408481440814005</c:v>
                </c:pt>
                <c:pt idx="556">
                  <c:v>0.78764367449283101</c:v>
                </c:pt>
                <c:pt idx="557">
                  <c:v>0.80371842014731598</c:v>
                </c:pt>
                <c:pt idx="558">
                  <c:v>0.81000626621036498</c:v>
                </c:pt>
                <c:pt idx="559">
                  <c:v>0.82367889838668795</c:v>
                </c:pt>
                <c:pt idx="560">
                  <c:v>0.82294866014948298</c:v>
                </c:pt>
                <c:pt idx="561">
                  <c:v>0.82007978925680103</c:v>
                </c:pt>
                <c:pt idx="562">
                  <c:v>0.82429331012443696</c:v>
                </c:pt>
                <c:pt idx="563">
                  <c:v>0.83337852447623395</c:v>
                </c:pt>
                <c:pt idx="564">
                  <c:v>0.84120368699200898</c:v>
                </c:pt>
                <c:pt idx="565">
                  <c:v>0.82061286761542196</c:v>
                </c:pt>
                <c:pt idx="566">
                  <c:v>0.80794711117913098</c:v>
                </c:pt>
                <c:pt idx="567">
                  <c:v>0.80889461789973105</c:v>
                </c:pt>
                <c:pt idx="568">
                  <c:v>0.83522968877514303</c:v>
                </c:pt>
                <c:pt idx="569">
                  <c:v>0.81668546271204201</c:v>
                </c:pt>
                <c:pt idx="570">
                  <c:v>0.79110450663423404</c:v>
                </c:pt>
                <c:pt idx="571">
                  <c:v>0.75104297946842902</c:v>
                </c:pt>
                <c:pt idx="572">
                  <c:v>0.76531536298376601</c:v>
                </c:pt>
                <c:pt idx="573">
                  <c:v>0.79663007368120298</c:v>
                </c:pt>
                <c:pt idx="574">
                  <c:v>0.79258196462491004</c:v>
                </c:pt>
                <c:pt idx="575">
                  <c:v>0.76307869115251103</c:v>
                </c:pt>
                <c:pt idx="576">
                  <c:v>0.78897639357435001</c:v>
                </c:pt>
                <c:pt idx="577">
                  <c:v>0.81859272990648702</c:v>
                </c:pt>
                <c:pt idx="578">
                  <c:v>0.85772572588249896</c:v>
                </c:pt>
                <c:pt idx="579">
                  <c:v>0.85526695938797603</c:v>
                </c:pt>
                <c:pt idx="580">
                  <c:v>0.81705150645223101</c:v>
                </c:pt>
                <c:pt idx="581">
                  <c:v>0.82384999664174896</c:v>
                </c:pt>
                <c:pt idx="582">
                  <c:v>0.82911192082105201</c:v>
                </c:pt>
                <c:pt idx="583">
                  <c:v>0.82369120154408704</c:v>
                </c:pt>
                <c:pt idx="584">
                  <c:v>0.82474249532049804</c:v>
                </c:pt>
                <c:pt idx="585">
                  <c:v>0.82548483111439297</c:v>
                </c:pt>
                <c:pt idx="586">
                  <c:v>0.81475078274100599</c:v>
                </c:pt>
                <c:pt idx="587">
                  <c:v>0.82655147009809604</c:v>
                </c:pt>
                <c:pt idx="588">
                  <c:v>0.82745431766883404</c:v>
                </c:pt>
                <c:pt idx="589">
                  <c:v>0.81715775743200203</c:v>
                </c:pt>
                <c:pt idx="590">
                  <c:v>0.82053642550279904</c:v>
                </c:pt>
                <c:pt idx="591">
                  <c:v>0.82145475215317498</c:v>
                </c:pt>
                <c:pt idx="592">
                  <c:v>0.818536533652925</c:v>
                </c:pt>
                <c:pt idx="593">
                  <c:v>0.81488538860909898</c:v>
                </c:pt>
                <c:pt idx="594">
                  <c:v>0.80859363267420803</c:v>
                </c:pt>
                <c:pt idx="595">
                  <c:v>0.814349988848039</c:v>
                </c:pt>
                <c:pt idx="596">
                  <c:v>0.81045300112552399</c:v>
                </c:pt>
                <c:pt idx="597">
                  <c:v>0.80699397030047004</c:v>
                </c:pt>
                <c:pt idx="598">
                  <c:v>0.78571241997712804</c:v>
                </c:pt>
                <c:pt idx="599">
                  <c:v>0.74454436275077196</c:v>
                </c:pt>
                <c:pt idx="600">
                  <c:v>0.78715899792617605</c:v>
                </c:pt>
                <c:pt idx="601">
                  <c:v>0.81543052744525901</c:v>
                </c:pt>
                <c:pt idx="602">
                  <c:v>0.852076039944063</c:v>
                </c:pt>
                <c:pt idx="603">
                  <c:v>0.87540357138666502</c:v>
                </c:pt>
                <c:pt idx="604">
                  <c:v>0.88199004271742698</c:v>
                </c:pt>
                <c:pt idx="605">
                  <c:v>0.89475975524363605</c:v>
                </c:pt>
                <c:pt idx="606">
                  <c:v>0.93819038858879999</c:v>
                </c:pt>
                <c:pt idx="607">
                  <c:v>0.90707794844981804</c:v>
                </c:pt>
                <c:pt idx="608">
                  <c:v>0.89028717823595405</c:v>
                </c:pt>
                <c:pt idx="609">
                  <c:v>0.85244345114240205</c:v>
                </c:pt>
                <c:pt idx="610">
                  <c:v>0.85204572221753605</c:v>
                </c:pt>
                <c:pt idx="611">
                  <c:v>0.83892014666186698</c:v>
                </c:pt>
                <c:pt idx="612">
                  <c:v>0.84589783038614497</c:v>
                </c:pt>
                <c:pt idx="613">
                  <c:v>0.84444560228503596</c:v>
                </c:pt>
                <c:pt idx="614">
                  <c:v>0.85697811243486</c:v>
                </c:pt>
                <c:pt idx="615">
                  <c:v>0.84519069059500895</c:v>
                </c:pt>
                <c:pt idx="616">
                  <c:v>0.85881251788304303</c:v>
                </c:pt>
                <c:pt idx="617">
                  <c:v>0.83737079061650499</c:v>
                </c:pt>
                <c:pt idx="618">
                  <c:v>0.83397484574562597</c:v>
                </c:pt>
                <c:pt idx="619">
                  <c:v>0.81697014568494397</c:v>
                </c:pt>
                <c:pt idx="620">
                  <c:v>0.78569550205338501</c:v>
                </c:pt>
                <c:pt idx="621">
                  <c:v>0.76921107858392701</c:v>
                </c:pt>
                <c:pt idx="622">
                  <c:v>0.77051889378156502</c:v>
                </c:pt>
                <c:pt idx="623">
                  <c:v>0.739000240578921</c:v>
                </c:pt>
                <c:pt idx="624">
                  <c:v>0.76335006850562404</c:v>
                </c:pt>
                <c:pt idx="625">
                  <c:v>0.789617843880417</c:v>
                </c:pt>
                <c:pt idx="626">
                  <c:v>0.78657065243505198</c:v>
                </c:pt>
                <c:pt idx="627">
                  <c:v>0.83841679631083299</c:v>
                </c:pt>
                <c:pt idx="628">
                  <c:v>0.87476149459596997</c:v>
                </c:pt>
                <c:pt idx="629">
                  <c:v>0.88277980498442798</c:v>
                </c:pt>
                <c:pt idx="630">
                  <c:v>0.886158630093974</c:v>
                </c:pt>
                <c:pt idx="631">
                  <c:v>0.87137114828088702</c:v>
                </c:pt>
                <c:pt idx="632">
                  <c:v>0.92933114635661496</c:v>
                </c:pt>
                <c:pt idx="633">
                  <c:v>0.96081068019906402</c:v>
                </c:pt>
                <c:pt idx="634">
                  <c:v>0.90937352778321301</c:v>
                </c:pt>
                <c:pt idx="635">
                  <c:v>0.89494965173651897</c:v>
                </c:pt>
                <c:pt idx="636">
                  <c:v>0.89631085620825601</c:v>
                </c:pt>
                <c:pt idx="637">
                  <c:v>0.94255557020258895</c:v>
                </c:pt>
                <c:pt idx="638">
                  <c:v>0.92580486847633503</c:v>
                </c:pt>
                <c:pt idx="639">
                  <c:v>0.85932286999150798</c:v>
                </c:pt>
                <c:pt idx="640">
                  <c:v>0.84648590706546001</c:v>
                </c:pt>
                <c:pt idx="641">
                  <c:v>0.88682450439597704</c:v>
                </c:pt>
                <c:pt idx="642">
                  <c:v>0.880312065078099</c:v>
                </c:pt>
                <c:pt idx="643">
                  <c:v>0.88300864543588198</c:v>
                </c:pt>
                <c:pt idx="644">
                  <c:v>0.82887106971247804</c:v>
                </c:pt>
                <c:pt idx="645">
                  <c:v>0.82149870479111897</c:v>
                </c:pt>
                <c:pt idx="646">
                  <c:v>0.80707239757363902</c:v>
                </c:pt>
                <c:pt idx="647">
                  <c:v>0.82153375613790203</c:v>
                </c:pt>
                <c:pt idx="648">
                  <c:v>0.82060610880205598</c:v>
                </c:pt>
                <c:pt idx="649">
                  <c:v>0.82363152847014398</c:v>
                </c:pt>
                <c:pt idx="650">
                  <c:v>0.84764063461414696</c:v>
                </c:pt>
                <c:pt idx="651">
                  <c:v>0.89532306763843905</c:v>
                </c:pt>
                <c:pt idx="652">
                  <c:v>0.92260303400754895</c:v>
                </c:pt>
                <c:pt idx="653">
                  <c:v>0.95052786768535802</c:v>
                </c:pt>
                <c:pt idx="654">
                  <c:v>0.93959458625083003</c:v>
                </c:pt>
                <c:pt idx="655">
                  <c:v>0.92935607066872805</c:v>
                </c:pt>
                <c:pt idx="656">
                  <c:v>0.92470332306068903</c:v>
                </c:pt>
                <c:pt idx="657">
                  <c:v>0.89742785388171298</c:v>
                </c:pt>
                <c:pt idx="658">
                  <c:v>0.863271829723118</c:v>
                </c:pt>
                <c:pt idx="659">
                  <c:v>0.92591623895665498</c:v>
                </c:pt>
                <c:pt idx="660">
                  <c:v>0.89641601678606797</c:v>
                </c:pt>
                <c:pt idx="661">
                  <c:v>0.85355290989115995</c:v>
                </c:pt>
                <c:pt idx="662">
                  <c:v>0.831143299488867</c:v>
                </c:pt>
                <c:pt idx="663">
                  <c:v>0.82886192079703902</c:v>
                </c:pt>
                <c:pt idx="664">
                  <c:v>0.82823784059657601</c:v>
                </c:pt>
                <c:pt idx="665">
                  <c:v>0.83684850377236697</c:v>
                </c:pt>
                <c:pt idx="666">
                  <c:v>0.777314758581239</c:v>
                </c:pt>
                <c:pt idx="667">
                  <c:v>0.78751639857435096</c:v>
                </c:pt>
                <c:pt idx="668">
                  <c:v>0.82761228727350999</c:v>
                </c:pt>
                <c:pt idx="669">
                  <c:v>0.85581832034867</c:v>
                </c:pt>
                <c:pt idx="670">
                  <c:v>0.85602997153988902</c:v>
                </c:pt>
                <c:pt idx="671">
                  <c:v>0.85062760133759197</c:v>
                </c:pt>
                <c:pt idx="672">
                  <c:v>0.86131083995971403</c:v>
                </c:pt>
                <c:pt idx="673">
                  <c:v>0.83645281918255798</c:v>
                </c:pt>
                <c:pt idx="674">
                  <c:v>0.83816631651291296</c:v>
                </c:pt>
                <c:pt idx="675">
                  <c:v>0.838551548645877</c:v>
                </c:pt>
                <c:pt idx="676">
                  <c:v>0.84874048549306302</c:v>
                </c:pt>
                <c:pt idx="677">
                  <c:v>0.84423922349046898</c:v>
                </c:pt>
                <c:pt idx="678">
                  <c:v>0.86113739029703296</c:v>
                </c:pt>
                <c:pt idx="679">
                  <c:v>0.85158804133934896</c:v>
                </c:pt>
                <c:pt idx="680">
                  <c:v>0.89066383498829604</c:v>
                </c:pt>
                <c:pt idx="681">
                  <c:v>0.88665851742713098</c:v>
                </c:pt>
                <c:pt idx="682">
                  <c:v>0.87384858788656306</c:v>
                </c:pt>
                <c:pt idx="683">
                  <c:v>0.85071707616800196</c:v>
                </c:pt>
                <c:pt idx="684">
                  <c:v>0.85259059627683598</c:v>
                </c:pt>
                <c:pt idx="685">
                  <c:v>0.83898180999900096</c:v>
                </c:pt>
                <c:pt idx="686">
                  <c:v>0.84167114152160805</c:v>
                </c:pt>
                <c:pt idx="687">
                  <c:v>0.82768987280351203</c:v>
                </c:pt>
                <c:pt idx="688">
                  <c:v>0.84551314886590101</c:v>
                </c:pt>
                <c:pt idx="689">
                  <c:v>0.84777336031980899</c:v>
                </c:pt>
                <c:pt idx="690">
                  <c:v>0.81488162207486603</c:v>
                </c:pt>
                <c:pt idx="691">
                  <c:v>0.84966574662272099</c:v>
                </c:pt>
                <c:pt idx="692">
                  <c:v>0.85181661963815503</c:v>
                </c:pt>
                <c:pt idx="693">
                  <c:v>0.87361833681201795</c:v>
                </c:pt>
                <c:pt idx="694">
                  <c:v>0.83996023389172403</c:v>
                </c:pt>
                <c:pt idx="695">
                  <c:v>0.84401173322674095</c:v>
                </c:pt>
                <c:pt idx="696">
                  <c:v>0.84930962127603005</c:v>
                </c:pt>
                <c:pt idx="697">
                  <c:v>0.88559804590924596</c:v>
                </c:pt>
                <c:pt idx="698">
                  <c:v>0.84908572913185798</c:v>
                </c:pt>
                <c:pt idx="699">
                  <c:v>0.84926598000414</c:v>
                </c:pt>
                <c:pt idx="700">
                  <c:v>0.819430434666922</c:v>
                </c:pt>
                <c:pt idx="701">
                  <c:v>0.84720510532156401</c:v>
                </c:pt>
                <c:pt idx="702">
                  <c:v>0.83787037184177804</c:v>
                </c:pt>
                <c:pt idx="703">
                  <c:v>0.85163578309004595</c:v>
                </c:pt>
                <c:pt idx="704">
                  <c:v>0.85210971030992499</c:v>
                </c:pt>
                <c:pt idx="705">
                  <c:v>0.85713304583766203</c:v>
                </c:pt>
                <c:pt idx="706">
                  <c:v>0.86170901450052095</c:v>
                </c:pt>
                <c:pt idx="707">
                  <c:v>0.870864088265905</c:v>
                </c:pt>
                <c:pt idx="708">
                  <c:v>0.86181406256267701</c:v>
                </c:pt>
                <c:pt idx="709">
                  <c:v>0.85055910929742695</c:v>
                </c:pt>
                <c:pt idx="710">
                  <c:v>0.82018204693039898</c:v>
                </c:pt>
                <c:pt idx="711">
                  <c:v>0.84019428334066504</c:v>
                </c:pt>
                <c:pt idx="712">
                  <c:v>0.84101231095723805</c:v>
                </c:pt>
                <c:pt idx="713">
                  <c:v>0.84128851976552399</c:v>
                </c:pt>
                <c:pt idx="714">
                  <c:v>0.82796467820752795</c:v>
                </c:pt>
                <c:pt idx="715">
                  <c:v>0.83708258750290299</c:v>
                </c:pt>
                <c:pt idx="716">
                  <c:v>0.84104300863269998</c:v>
                </c:pt>
                <c:pt idx="717">
                  <c:v>0.85198053948153196</c:v>
                </c:pt>
                <c:pt idx="718">
                  <c:v>0.82616290899085698</c:v>
                </c:pt>
                <c:pt idx="719">
                  <c:v>0.83707105750070099</c:v>
                </c:pt>
                <c:pt idx="720">
                  <c:v>0.83294521435373903</c:v>
                </c:pt>
                <c:pt idx="721">
                  <c:v>0.85586084660115902</c:v>
                </c:pt>
                <c:pt idx="722">
                  <c:v>0.882409498477434</c:v>
                </c:pt>
                <c:pt idx="723">
                  <c:v>0.87072683787059302</c:v>
                </c:pt>
                <c:pt idx="724">
                  <c:v>0.910834115787859</c:v>
                </c:pt>
                <c:pt idx="725">
                  <c:v>0.938146959667291</c:v>
                </c:pt>
                <c:pt idx="726">
                  <c:v>0.93337591334713199</c:v>
                </c:pt>
                <c:pt idx="727">
                  <c:v>0.93660761075439003</c:v>
                </c:pt>
                <c:pt idx="728">
                  <c:v>0.92222097495652799</c:v>
                </c:pt>
                <c:pt idx="729">
                  <c:v>0.89485597842073505</c:v>
                </c:pt>
                <c:pt idx="730">
                  <c:v>0.90899292311445901</c:v>
                </c:pt>
                <c:pt idx="731">
                  <c:v>0.88120022801842002</c:v>
                </c:pt>
                <c:pt idx="732">
                  <c:v>0.86254881602702504</c:v>
                </c:pt>
                <c:pt idx="733">
                  <c:v>0.857426469085383</c:v>
                </c:pt>
                <c:pt idx="734">
                  <c:v>0.85398682409627402</c:v>
                </c:pt>
                <c:pt idx="735">
                  <c:v>0.84740114393529498</c:v>
                </c:pt>
                <c:pt idx="736">
                  <c:v>0.85918266392893605</c:v>
                </c:pt>
                <c:pt idx="737">
                  <c:v>0.87586997745704298</c:v>
                </c:pt>
                <c:pt idx="738">
                  <c:v>0.87725122537296496</c:v>
                </c:pt>
                <c:pt idx="739">
                  <c:v>0.85879165529894497</c:v>
                </c:pt>
                <c:pt idx="740">
                  <c:v>0.85775639013446103</c:v>
                </c:pt>
                <c:pt idx="741">
                  <c:v>0.85765011893444998</c:v>
                </c:pt>
                <c:pt idx="742">
                  <c:v>0.86755404752385401</c:v>
                </c:pt>
                <c:pt idx="743">
                  <c:v>0.84688850371326796</c:v>
                </c:pt>
                <c:pt idx="744">
                  <c:v>0.83837722848914198</c:v>
                </c:pt>
                <c:pt idx="745">
                  <c:v>0.83903500931306696</c:v>
                </c:pt>
                <c:pt idx="746">
                  <c:v>0.84714506578491799</c:v>
                </c:pt>
                <c:pt idx="747">
                  <c:v>0.84264495745369705</c:v>
                </c:pt>
                <c:pt idx="748">
                  <c:v>0.85155384797591904</c:v>
                </c:pt>
                <c:pt idx="749">
                  <c:v>0.86269646164790903</c:v>
                </c:pt>
                <c:pt idx="750">
                  <c:v>0.891358926155144</c:v>
                </c:pt>
                <c:pt idx="751">
                  <c:v>0.85599286451550405</c:v>
                </c:pt>
                <c:pt idx="752">
                  <c:v>0.82559058991688095</c:v>
                </c:pt>
                <c:pt idx="753">
                  <c:v>0.87762446678608996</c:v>
                </c:pt>
                <c:pt idx="754">
                  <c:v>0.87966771007251598</c:v>
                </c:pt>
                <c:pt idx="755">
                  <c:v>0.88531454323499703</c:v>
                </c:pt>
                <c:pt idx="756">
                  <c:v>0.88021417588468398</c:v>
                </c:pt>
                <c:pt idx="757">
                  <c:v>0.86309407259754301</c:v>
                </c:pt>
                <c:pt idx="758">
                  <c:v>0.90236856181209302</c:v>
                </c:pt>
                <c:pt idx="759">
                  <c:v>0.93474264234385795</c:v>
                </c:pt>
                <c:pt idx="760">
                  <c:v>0.88324133892185996</c:v>
                </c:pt>
                <c:pt idx="761">
                  <c:v>0.88627080808910197</c:v>
                </c:pt>
                <c:pt idx="762">
                  <c:v>0.87975646501711402</c:v>
                </c:pt>
                <c:pt idx="763">
                  <c:v>0.86661696265663701</c:v>
                </c:pt>
                <c:pt idx="764">
                  <c:v>0.85647949307474203</c:v>
                </c:pt>
                <c:pt idx="765">
                  <c:v>0.86274029475918601</c:v>
                </c:pt>
                <c:pt idx="766">
                  <c:v>0.86306034460015801</c:v>
                </c:pt>
                <c:pt idx="767">
                  <c:v>0.86555563878276498</c:v>
                </c:pt>
                <c:pt idx="768">
                  <c:v>0.86749094574242003</c:v>
                </c:pt>
                <c:pt idx="769">
                  <c:v>0.85076639568900303</c:v>
                </c:pt>
                <c:pt idx="770">
                  <c:v>0.86540010257156996</c:v>
                </c:pt>
                <c:pt idx="771">
                  <c:v>0.87894644520979504</c:v>
                </c:pt>
                <c:pt idx="772">
                  <c:v>0.85757424971072405</c:v>
                </c:pt>
                <c:pt idx="773">
                  <c:v>0.84749022081238301</c:v>
                </c:pt>
                <c:pt idx="774">
                  <c:v>0.85575562885993905</c:v>
                </c:pt>
                <c:pt idx="775">
                  <c:v>0.86741131855689602</c:v>
                </c:pt>
                <c:pt idx="776">
                  <c:v>0.87972020666739104</c:v>
                </c:pt>
                <c:pt idx="777">
                  <c:v>0.86943780478852795</c:v>
                </c:pt>
                <c:pt idx="778">
                  <c:v>0.86830210748786196</c:v>
                </c:pt>
                <c:pt idx="779">
                  <c:v>0.86983668085668298</c:v>
                </c:pt>
                <c:pt idx="780">
                  <c:v>0.85290486496054796</c:v>
                </c:pt>
                <c:pt idx="781">
                  <c:v>0.84807271146609398</c:v>
                </c:pt>
                <c:pt idx="782">
                  <c:v>0.84494814353654502</c:v>
                </c:pt>
                <c:pt idx="783">
                  <c:v>0.87893411881869699</c:v>
                </c:pt>
                <c:pt idx="784">
                  <c:v>0.86446297747059897</c:v>
                </c:pt>
                <c:pt idx="785">
                  <c:v>0.86621574345739105</c:v>
                </c:pt>
                <c:pt idx="786">
                  <c:v>0.87526509971352195</c:v>
                </c:pt>
                <c:pt idx="787">
                  <c:v>0.90176103834856702</c:v>
                </c:pt>
                <c:pt idx="788">
                  <c:v>0.90101489074658903</c:v>
                </c:pt>
                <c:pt idx="789">
                  <c:v>0.88498320989657697</c:v>
                </c:pt>
                <c:pt idx="790">
                  <c:v>0.85074292293145504</c:v>
                </c:pt>
                <c:pt idx="791">
                  <c:v>0.85963985885984195</c:v>
                </c:pt>
                <c:pt idx="792">
                  <c:v>0.85256867681972104</c:v>
                </c:pt>
                <c:pt idx="793">
                  <c:v>0.85938004328120898</c:v>
                </c:pt>
                <c:pt idx="794">
                  <c:v>0.85349059070098199</c:v>
                </c:pt>
                <c:pt idx="795">
                  <c:v>0.87169271054343</c:v>
                </c:pt>
                <c:pt idx="796">
                  <c:v>0.87639792670972305</c:v>
                </c:pt>
                <c:pt idx="797">
                  <c:v>0.87754994266491304</c:v>
                </c:pt>
                <c:pt idx="798">
                  <c:v>0.89715195007299797</c:v>
                </c:pt>
                <c:pt idx="799">
                  <c:v>0.91384043682543104</c:v>
                </c:pt>
                <c:pt idx="800">
                  <c:v>0.89710119636922103</c:v>
                </c:pt>
                <c:pt idx="801">
                  <c:v>0.87440525508705103</c:v>
                </c:pt>
                <c:pt idx="802">
                  <c:v>0.888605118086089</c:v>
                </c:pt>
                <c:pt idx="803">
                  <c:v>0.91209649656221203</c:v>
                </c:pt>
                <c:pt idx="804">
                  <c:v>0.93826419225670199</c:v>
                </c:pt>
                <c:pt idx="805">
                  <c:v>0.96609511580458995</c:v>
                </c:pt>
                <c:pt idx="806">
                  <c:v>0.96040568850081998</c:v>
                </c:pt>
                <c:pt idx="807">
                  <c:v>0.98453730082435897</c:v>
                </c:pt>
                <c:pt idx="808">
                  <c:v>1.02152456859755</c:v>
                </c:pt>
                <c:pt idx="809">
                  <c:v>0.964543149232713</c:v>
                </c:pt>
                <c:pt idx="810">
                  <c:v>0.92772849527131096</c:v>
                </c:pt>
                <c:pt idx="811">
                  <c:v>0.898708920842759</c:v>
                </c:pt>
                <c:pt idx="812">
                  <c:v>0.87342377829458395</c:v>
                </c:pt>
                <c:pt idx="813">
                  <c:v>0.81662498976058495</c:v>
                </c:pt>
                <c:pt idx="814">
                  <c:v>0.78582842389558005</c:v>
                </c:pt>
                <c:pt idx="815">
                  <c:v>0.76916324533619596</c:v>
                </c:pt>
                <c:pt idx="816">
                  <c:v>0.79527847450931</c:v>
                </c:pt>
                <c:pt idx="817">
                  <c:v>0.81884952775528497</c:v>
                </c:pt>
                <c:pt idx="818">
                  <c:v>0.81339144777876404</c:v>
                </c:pt>
                <c:pt idx="819">
                  <c:v>0.808670637767547</c:v>
                </c:pt>
                <c:pt idx="820">
                  <c:v>0.91194705488154304</c:v>
                </c:pt>
                <c:pt idx="821">
                  <c:v>0.92761075495749301</c:v>
                </c:pt>
                <c:pt idx="822">
                  <c:v>0.93310199287448503</c:v>
                </c:pt>
                <c:pt idx="823">
                  <c:v>0.95074526031151096</c:v>
                </c:pt>
                <c:pt idx="824">
                  <c:v>0.94458060806098398</c:v>
                </c:pt>
                <c:pt idx="825">
                  <c:v>0.96369730447375701</c:v>
                </c:pt>
                <c:pt idx="826">
                  <c:v>0.953237494771077</c:v>
                </c:pt>
                <c:pt idx="827">
                  <c:v>0.89410312926725599</c:v>
                </c:pt>
                <c:pt idx="828">
                  <c:v>0.90866469682681095</c:v>
                </c:pt>
                <c:pt idx="829">
                  <c:v>0.92485043202392603</c:v>
                </c:pt>
                <c:pt idx="830">
                  <c:v>0.926863145923154</c:v>
                </c:pt>
                <c:pt idx="831">
                  <c:v>0.95492562739654197</c:v>
                </c:pt>
                <c:pt idx="832">
                  <c:v>0.94070708354426702</c:v>
                </c:pt>
                <c:pt idx="833">
                  <c:v>0.93155430854749399</c:v>
                </c:pt>
                <c:pt idx="834">
                  <c:v>0.90351621879733501</c:v>
                </c:pt>
                <c:pt idx="835">
                  <c:v>0.91206720424237797</c:v>
                </c:pt>
                <c:pt idx="836">
                  <c:v>0.89781171419143202</c:v>
                </c:pt>
                <c:pt idx="837">
                  <c:v>0.88358434932902996</c:v>
                </c:pt>
                <c:pt idx="838">
                  <c:v>0.85246028263269702</c:v>
                </c:pt>
                <c:pt idx="839">
                  <c:v>0.84584638916219101</c:v>
                </c:pt>
                <c:pt idx="840">
                  <c:v>0.86509091926562298</c:v>
                </c:pt>
                <c:pt idx="841">
                  <c:v>0.95051699478565399</c:v>
                </c:pt>
                <c:pt idx="842">
                  <c:v>0.90551719729185798</c:v>
                </c:pt>
                <c:pt idx="843">
                  <c:v>0.87220655916348599</c:v>
                </c:pt>
                <c:pt idx="844">
                  <c:v>0.89031367829335395</c:v>
                </c:pt>
                <c:pt idx="845">
                  <c:v>0.89302818376399795</c:v>
                </c:pt>
                <c:pt idx="846">
                  <c:v>0.92354385891611601</c:v>
                </c:pt>
                <c:pt idx="847">
                  <c:v>0.92184040832844205</c:v>
                </c:pt>
                <c:pt idx="848">
                  <c:v>0.865461322102969</c:v>
                </c:pt>
                <c:pt idx="849">
                  <c:v>0.89916087089319896</c:v>
                </c:pt>
                <c:pt idx="850">
                  <c:v>0.94083403263161003</c:v>
                </c:pt>
                <c:pt idx="851">
                  <c:v>0.92984142436964701</c:v>
                </c:pt>
                <c:pt idx="852">
                  <c:v>0.95149686582722304</c:v>
                </c:pt>
                <c:pt idx="853">
                  <c:v>0.93994047354431598</c:v>
                </c:pt>
                <c:pt idx="854">
                  <c:v>0.92616600778846103</c:v>
                </c:pt>
                <c:pt idx="855">
                  <c:v>0.93853154227572999</c:v>
                </c:pt>
                <c:pt idx="856">
                  <c:v>0.93291874435052802</c:v>
                </c:pt>
                <c:pt idx="857">
                  <c:v>0.92911262981174303</c:v>
                </c:pt>
                <c:pt idx="858">
                  <c:v>0.93756889692720902</c:v>
                </c:pt>
                <c:pt idx="859">
                  <c:v>0.911628644255707</c:v>
                </c:pt>
                <c:pt idx="860">
                  <c:v>0.91879426294075195</c:v>
                </c:pt>
                <c:pt idx="861">
                  <c:v>0.93020092832270695</c:v>
                </c:pt>
                <c:pt idx="862">
                  <c:v>0.93782934988736799</c:v>
                </c:pt>
                <c:pt idx="863">
                  <c:v>0.92824405046978697</c:v>
                </c:pt>
                <c:pt idx="864">
                  <c:v>0.92779633969251096</c:v>
                </c:pt>
                <c:pt idx="865">
                  <c:v>0.85823996748264098</c:v>
                </c:pt>
                <c:pt idx="866">
                  <c:v>0.85334910882359105</c:v>
                </c:pt>
                <c:pt idx="867">
                  <c:v>0.81447051550177796</c:v>
                </c:pt>
                <c:pt idx="868">
                  <c:v>0.81542380840289796</c:v>
                </c:pt>
                <c:pt idx="869">
                  <c:v>0.80867299117580205</c:v>
                </c:pt>
                <c:pt idx="870">
                  <c:v>0.81040996735475801</c:v>
                </c:pt>
                <c:pt idx="871">
                  <c:v>0.75396578668444902</c:v>
                </c:pt>
                <c:pt idx="872">
                  <c:v>0.81709339012481097</c:v>
                </c:pt>
                <c:pt idx="873">
                  <c:v>0.85298705113862805</c:v>
                </c:pt>
                <c:pt idx="874">
                  <c:v>0.90966803682476904</c:v>
                </c:pt>
                <c:pt idx="875">
                  <c:v>0.97275428287972399</c:v>
                </c:pt>
                <c:pt idx="876">
                  <c:v>1.0040522895649999</c:v>
                </c:pt>
                <c:pt idx="877">
                  <c:v>1.02605684948135</c:v>
                </c:pt>
                <c:pt idx="878">
                  <c:v>1.0817088685309699</c:v>
                </c:pt>
                <c:pt idx="879">
                  <c:v>1.08297678832681</c:v>
                </c:pt>
                <c:pt idx="880">
                  <c:v>1.0542604240728899</c:v>
                </c:pt>
                <c:pt idx="881">
                  <c:v>1.00698153399483</c:v>
                </c:pt>
                <c:pt idx="882">
                  <c:v>0.93352541462248395</c:v>
                </c:pt>
                <c:pt idx="883">
                  <c:v>0.89525270880257402</c:v>
                </c:pt>
                <c:pt idx="884">
                  <c:v>0.88346778838683104</c:v>
                </c:pt>
                <c:pt idx="885">
                  <c:v>0.90725496315390997</c:v>
                </c:pt>
                <c:pt idx="886">
                  <c:v>0.89779569745092003</c:v>
                </c:pt>
                <c:pt idx="887">
                  <c:v>0.90817988362285496</c:v>
                </c:pt>
                <c:pt idx="888">
                  <c:v>0.92226596200821698</c:v>
                </c:pt>
                <c:pt idx="889">
                  <c:v>0.92420386355644002</c:v>
                </c:pt>
                <c:pt idx="890">
                  <c:v>0.92158784423800399</c:v>
                </c:pt>
                <c:pt idx="891">
                  <c:v>0.90925379772508996</c:v>
                </c:pt>
                <c:pt idx="892">
                  <c:v>0.86516462059015398</c:v>
                </c:pt>
                <c:pt idx="893">
                  <c:v>0.89265409958561304</c:v>
                </c:pt>
                <c:pt idx="894">
                  <c:v>0.88896119241179805</c:v>
                </c:pt>
                <c:pt idx="895">
                  <c:v>0.90210302535029796</c:v>
                </c:pt>
                <c:pt idx="896">
                  <c:v>0.90315291674254194</c:v>
                </c:pt>
                <c:pt idx="897">
                  <c:v>0.91822629123044897</c:v>
                </c:pt>
                <c:pt idx="898">
                  <c:v>0.91647628689634897</c:v>
                </c:pt>
                <c:pt idx="899">
                  <c:v>0.92458193063497396</c:v>
                </c:pt>
                <c:pt idx="900">
                  <c:v>0.88637122205809404</c:v>
                </c:pt>
                <c:pt idx="901">
                  <c:v>0.89501096835236404</c:v>
                </c:pt>
                <c:pt idx="902">
                  <c:v>0.90399960048129702</c:v>
                </c:pt>
                <c:pt idx="903">
                  <c:v>0.92481641149540095</c:v>
                </c:pt>
                <c:pt idx="904">
                  <c:v>0.89016630072890901</c:v>
                </c:pt>
                <c:pt idx="905">
                  <c:v>0.90870609229895005</c:v>
                </c:pt>
                <c:pt idx="906">
                  <c:v>0.929336188459295</c:v>
                </c:pt>
                <c:pt idx="907">
                  <c:v>0.92934276433868002</c:v>
                </c:pt>
                <c:pt idx="908">
                  <c:v>0.91994531807034696</c:v>
                </c:pt>
                <c:pt idx="909">
                  <c:v>0.90477540221880703</c:v>
                </c:pt>
                <c:pt idx="910">
                  <c:v>0.88898745127684098</c:v>
                </c:pt>
                <c:pt idx="911">
                  <c:v>0.91782072058941699</c:v>
                </c:pt>
                <c:pt idx="912">
                  <c:v>0.91436728125734201</c:v>
                </c:pt>
                <c:pt idx="913">
                  <c:v>0.90675364468859998</c:v>
                </c:pt>
                <c:pt idx="914">
                  <c:v>0.90701672118609999</c:v>
                </c:pt>
                <c:pt idx="915">
                  <c:v>0.90305286807420304</c:v>
                </c:pt>
                <c:pt idx="916">
                  <c:v>0.89724516784750996</c:v>
                </c:pt>
                <c:pt idx="917">
                  <c:v>0.90915889732993904</c:v>
                </c:pt>
                <c:pt idx="918">
                  <c:v>0.90716770030634197</c:v>
                </c:pt>
                <c:pt idx="919">
                  <c:v>0.90451122623607505</c:v>
                </c:pt>
                <c:pt idx="920">
                  <c:v>0.90569181163246804</c:v>
                </c:pt>
                <c:pt idx="921">
                  <c:v>0.90419343191450197</c:v>
                </c:pt>
                <c:pt idx="922">
                  <c:v>0.91648698389173699</c:v>
                </c:pt>
                <c:pt idx="923">
                  <c:v>0.90630566049174299</c:v>
                </c:pt>
                <c:pt idx="924">
                  <c:v>0.89158571530164399</c:v>
                </c:pt>
                <c:pt idx="925">
                  <c:v>0.88742841864781297</c:v>
                </c:pt>
                <c:pt idx="926">
                  <c:v>0.87607481525708597</c:v>
                </c:pt>
                <c:pt idx="927">
                  <c:v>0.85773895846314097</c:v>
                </c:pt>
                <c:pt idx="928">
                  <c:v>0.86281547747947496</c:v>
                </c:pt>
                <c:pt idx="929">
                  <c:v>0.849759014302361</c:v>
                </c:pt>
                <c:pt idx="930">
                  <c:v>0.86929071125326896</c:v>
                </c:pt>
                <c:pt idx="931">
                  <c:v>0.88159768970338503</c:v>
                </c:pt>
                <c:pt idx="932">
                  <c:v>0.94036159614249903</c:v>
                </c:pt>
                <c:pt idx="933">
                  <c:v>0.93561151457802505</c:v>
                </c:pt>
                <c:pt idx="934">
                  <c:v>0.93390511836634105</c:v>
                </c:pt>
                <c:pt idx="935">
                  <c:v>0.93675237980360204</c:v>
                </c:pt>
                <c:pt idx="936">
                  <c:v>0.94375156323607801</c:v>
                </c:pt>
                <c:pt idx="937">
                  <c:v>0.93350913665247504</c:v>
                </c:pt>
                <c:pt idx="938">
                  <c:v>0.91430766710645905</c:v>
                </c:pt>
                <c:pt idx="939">
                  <c:v>0.85126425535866301</c:v>
                </c:pt>
                <c:pt idx="940">
                  <c:v>0.87154170879920201</c:v>
                </c:pt>
                <c:pt idx="941">
                  <c:v>0.90067539171824296</c:v>
                </c:pt>
                <c:pt idx="942">
                  <c:v>0.89603547057215305</c:v>
                </c:pt>
                <c:pt idx="943">
                  <c:v>0.88582024889071398</c:v>
                </c:pt>
                <c:pt idx="944">
                  <c:v>0.89692362684566496</c:v>
                </c:pt>
                <c:pt idx="945">
                  <c:v>0.908943342238823</c:v>
                </c:pt>
                <c:pt idx="946">
                  <c:v>0.90607725257372895</c:v>
                </c:pt>
                <c:pt idx="947">
                  <c:v>0.89437879515763896</c:v>
                </c:pt>
                <c:pt idx="948">
                  <c:v>0.86916218153353697</c:v>
                </c:pt>
                <c:pt idx="949">
                  <c:v>0.88076252475663397</c:v>
                </c:pt>
                <c:pt idx="950">
                  <c:v>0.88662216631191504</c:v>
                </c:pt>
                <c:pt idx="951">
                  <c:v>0.87518009844236599</c:v>
                </c:pt>
                <c:pt idx="952">
                  <c:v>0.86885801757942804</c:v>
                </c:pt>
                <c:pt idx="953">
                  <c:v>0.89067431920664197</c:v>
                </c:pt>
                <c:pt idx="954">
                  <c:v>0.89351636508021604</c:v>
                </c:pt>
                <c:pt idx="955">
                  <c:v>0.90502040128681605</c:v>
                </c:pt>
                <c:pt idx="956">
                  <c:v>0.89635806961340603</c:v>
                </c:pt>
                <c:pt idx="957">
                  <c:v>0.91642237187085596</c:v>
                </c:pt>
                <c:pt idx="958">
                  <c:v>0.90428232732833702</c:v>
                </c:pt>
                <c:pt idx="959">
                  <c:v>0.89868334679238904</c:v>
                </c:pt>
                <c:pt idx="960">
                  <c:v>0.88432156995250599</c:v>
                </c:pt>
                <c:pt idx="961">
                  <c:v>0.89723653107315604</c:v>
                </c:pt>
                <c:pt idx="962">
                  <c:v>0.88156343610356902</c:v>
                </c:pt>
                <c:pt idx="963">
                  <c:v>0.85729962517512204</c:v>
                </c:pt>
                <c:pt idx="964">
                  <c:v>0.86113280634187706</c:v>
                </c:pt>
                <c:pt idx="965">
                  <c:v>0.91266296352972298</c:v>
                </c:pt>
                <c:pt idx="966">
                  <c:v>0.95003473299881203</c:v>
                </c:pt>
                <c:pt idx="967">
                  <c:v>0.91083479370729503</c:v>
                </c:pt>
                <c:pt idx="968">
                  <c:v>0.88024449323908605</c:v>
                </c:pt>
                <c:pt idx="969">
                  <c:v>0.91466986535908301</c:v>
                </c:pt>
                <c:pt idx="970">
                  <c:v>0.95749557186929302</c:v>
                </c:pt>
                <c:pt idx="971">
                  <c:v>0.92011508322513902</c:v>
                </c:pt>
                <c:pt idx="972">
                  <c:v>0.87372452446557303</c:v>
                </c:pt>
                <c:pt idx="973">
                  <c:v>0.83878335317393304</c:v>
                </c:pt>
                <c:pt idx="974">
                  <c:v>0.87826040848559195</c:v>
                </c:pt>
                <c:pt idx="975">
                  <c:v>0.88997445289922095</c:v>
                </c:pt>
                <c:pt idx="976">
                  <c:v>0.87055223519961999</c:v>
                </c:pt>
                <c:pt idx="977">
                  <c:v>0.85075170049983295</c:v>
                </c:pt>
                <c:pt idx="978">
                  <c:v>0.88738843447055205</c:v>
                </c:pt>
                <c:pt idx="979">
                  <c:v>0.87267481712116202</c:v>
                </c:pt>
                <c:pt idx="980">
                  <c:v>0.88095760928442801</c:v>
                </c:pt>
                <c:pt idx="981">
                  <c:v>0.88063178530759001</c:v>
                </c:pt>
                <c:pt idx="982">
                  <c:v>0.89285508928983004</c:v>
                </c:pt>
                <c:pt idx="983">
                  <c:v>0.904983473056164</c:v>
                </c:pt>
                <c:pt idx="984">
                  <c:v>0.88882216813339199</c:v>
                </c:pt>
                <c:pt idx="985">
                  <c:v>0.89468485853991697</c:v>
                </c:pt>
                <c:pt idx="986">
                  <c:v>0.95968075108060502</c:v>
                </c:pt>
                <c:pt idx="987">
                  <c:v>0.96740483438472202</c:v>
                </c:pt>
                <c:pt idx="988">
                  <c:v>0.97297904307826899</c:v>
                </c:pt>
                <c:pt idx="989">
                  <c:v>0.987660302263481</c:v>
                </c:pt>
                <c:pt idx="990">
                  <c:v>0.95821971049103005</c:v>
                </c:pt>
                <c:pt idx="991">
                  <c:v>1.0308574496859</c:v>
                </c:pt>
                <c:pt idx="992">
                  <c:v>0.98911073022126705</c:v>
                </c:pt>
                <c:pt idx="993">
                  <c:v>0.96294616888992302</c:v>
                </c:pt>
                <c:pt idx="994">
                  <c:v>0.98174391985879095</c:v>
                </c:pt>
                <c:pt idx="995">
                  <c:v>1.0312160592102999</c:v>
                </c:pt>
                <c:pt idx="996">
                  <c:v>1.0034551369158999</c:v>
                </c:pt>
                <c:pt idx="997">
                  <c:v>1.01271486468189</c:v>
                </c:pt>
                <c:pt idx="998">
                  <c:v>0.95932565100245604</c:v>
                </c:pt>
                <c:pt idx="999">
                  <c:v>0.94121255963130102</c:v>
                </c:pt>
                <c:pt idx="1000">
                  <c:v>0.93323704314207001</c:v>
                </c:pt>
                <c:pt idx="1001">
                  <c:v>0.91185205203882802</c:v>
                </c:pt>
                <c:pt idx="1002">
                  <c:v>0.86347768579628004</c:v>
                </c:pt>
                <c:pt idx="1003">
                  <c:v>0.88883245036602199</c:v>
                </c:pt>
                <c:pt idx="1004">
                  <c:v>0.91853736089386895</c:v>
                </c:pt>
                <c:pt idx="1005">
                  <c:v>0.91566952420979797</c:v>
                </c:pt>
                <c:pt idx="1006">
                  <c:v>0.97269517045704501</c:v>
                </c:pt>
                <c:pt idx="1007">
                  <c:v>0.98012112168170595</c:v>
                </c:pt>
                <c:pt idx="1008">
                  <c:v>0.97694225247026201</c:v>
                </c:pt>
                <c:pt idx="1009">
                  <c:v>0.98328787885943802</c:v>
                </c:pt>
                <c:pt idx="1010">
                  <c:v>0.99429227231633799</c:v>
                </c:pt>
                <c:pt idx="1011">
                  <c:v>0.97838741068655599</c:v>
                </c:pt>
                <c:pt idx="1012">
                  <c:v>0.99696471962716904</c:v>
                </c:pt>
                <c:pt idx="1013">
                  <c:v>0.97443161922462396</c:v>
                </c:pt>
                <c:pt idx="1014">
                  <c:v>0.970299288173466</c:v>
                </c:pt>
                <c:pt idx="1015">
                  <c:v>0.96446984124054802</c:v>
                </c:pt>
                <c:pt idx="1016">
                  <c:v>0.93519799339917398</c:v>
                </c:pt>
                <c:pt idx="1017">
                  <c:v>0.921170426326961</c:v>
                </c:pt>
                <c:pt idx="1018">
                  <c:v>0.93174172664466604</c:v>
                </c:pt>
                <c:pt idx="1019">
                  <c:v>0.93571438967804799</c:v>
                </c:pt>
                <c:pt idx="1020">
                  <c:v>0.92740755306425104</c:v>
                </c:pt>
                <c:pt idx="1021">
                  <c:v>0.90239121473551498</c:v>
                </c:pt>
                <c:pt idx="1022">
                  <c:v>0.91379122083719</c:v>
                </c:pt>
                <c:pt idx="1023">
                  <c:v>0.95083210037930299</c:v>
                </c:pt>
                <c:pt idx="1024">
                  <c:v>0.90578519913625699</c:v>
                </c:pt>
                <c:pt idx="1025">
                  <c:v>0.84677472141455501</c:v>
                </c:pt>
                <c:pt idx="1026">
                  <c:v>0.83367247728006699</c:v>
                </c:pt>
                <c:pt idx="1027">
                  <c:v>0.86526687673091296</c:v>
                </c:pt>
                <c:pt idx="1028">
                  <c:v>0.92204475983573098</c:v>
                </c:pt>
                <c:pt idx="1029">
                  <c:v>0.94298401843025403</c:v>
                </c:pt>
                <c:pt idx="1030">
                  <c:v>0.94007261597427805</c:v>
                </c:pt>
                <c:pt idx="1031">
                  <c:v>0.976495139242746</c:v>
                </c:pt>
                <c:pt idx="1032">
                  <c:v>1.03156591965114</c:v>
                </c:pt>
                <c:pt idx="1033">
                  <c:v>1.0340948234432501</c:v>
                </c:pt>
                <c:pt idx="1034">
                  <c:v>1.0158284856367701</c:v>
                </c:pt>
                <c:pt idx="1035">
                  <c:v>0.97222096541343594</c:v>
                </c:pt>
                <c:pt idx="1036">
                  <c:v>0.95199607652511598</c:v>
                </c:pt>
                <c:pt idx="1037">
                  <c:v>0.92748200376386303</c:v>
                </c:pt>
                <c:pt idx="1038">
                  <c:v>0.93680313403571203</c:v>
                </c:pt>
                <c:pt idx="1039">
                  <c:v>0.92361396286546704</c:v>
                </c:pt>
                <c:pt idx="1040">
                  <c:v>0.93450451470514595</c:v>
                </c:pt>
                <c:pt idx="1041">
                  <c:v>0.92844804545891002</c:v>
                </c:pt>
                <c:pt idx="1042">
                  <c:v>0.92751010503628095</c:v>
                </c:pt>
                <c:pt idx="1043">
                  <c:v>0.92179095244757003</c:v>
                </c:pt>
                <c:pt idx="1044">
                  <c:v>0.93995219924488504</c:v>
                </c:pt>
                <c:pt idx="1045">
                  <c:v>0.92083609327564797</c:v>
                </c:pt>
                <c:pt idx="1046">
                  <c:v>0.90311041471458897</c:v>
                </c:pt>
                <c:pt idx="1047">
                  <c:v>0.90422301562380802</c:v>
                </c:pt>
                <c:pt idx="1048">
                  <c:v>0.89998181465386895</c:v>
                </c:pt>
                <c:pt idx="1049">
                  <c:v>0.91547274031877501</c:v>
                </c:pt>
                <c:pt idx="1050">
                  <c:v>0.92210882183712795</c:v>
                </c:pt>
                <c:pt idx="1051">
                  <c:v>0.933532074590118</c:v>
                </c:pt>
                <c:pt idx="1052">
                  <c:v>0.94049701872473102</c:v>
                </c:pt>
                <c:pt idx="1053">
                  <c:v>0.96167243267634595</c:v>
                </c:pt>
                <c:pt idx="1054">
                  <c:v>0.94597362156889397</c:v>
                </c:pt>
                <c:pt idx="1055">
                  <c:v>0.95830449042317301</c:v>
                </c:pt>
                <c:pt idx="1056">
                  <c:v>0.94554651441140503</c:v>
                </c:pt>
                <c:pt idx="1057">
                  <c:v>0.95667259684771799</c:v>
                </c:pt>
                <c:pt idx="1058">
                  <c:v>0.89776330489150302</c:v>
                </c:pt>
                <c:pt idx="1059">
                  <c:v>0.87990986578071895</c:v>
                </c:pt>
                <c:pt idx="1060">
                  <c:v>0.89685503038047198</c:v>
                </c:pt>
                <c:pt idx="1061">
                  <c:v>0.89805687816656499</c:v>
                </c:pt>
                <c:pt idx="1062">
                  <c:v>0.88620223415992905</c:v>
                </c:pt>
                <c:pt idx="1063">
                  <c:v>0.88714855762924605</c:v>
                </c:pt>
                <c:pt idx="1064">
                  <c:v>0.85617725839939596</c:v>
                </c:pt>
                <c:pt idx="1065">
                  <c:v>0.90048291644095102</c:v>
                </c:pt>
                <c:pt idx="1066">
                  <c:v>0.93324752855541804</c:v>
                </c:pt>
                <c:pt idx="1067">
                  <c:v>0.91568969620079499</c:v>
                </c:pt>
                <c:pt idx="1068">
                  <c:v>0.89282015700998696</c:v>
                </c:pt>
                <c:pt idx="1069">
                  <c:v>0.89515207558370302</c:v>
                </c:pt>
                <c:pt idx="1070">
                  <c:v>0.89928315556414995</c:v>
                </c:pt>
                <c:pt idx="1071">
                  <c:v>0.89922693192157399</c:v>
                </c:pt>
                <c:pt idx="1072">
                  <c:v>0.89224345225652002</c:v>
                </c:pt>
                <c:pt idx="1073">
                  <c:v>0.876973439011412</c:v>
                </c:pt>
                <c:pt idx="1074">
                  <c:v>0.86097505597955504</c:v>
                </c:pt>
                <c:pt idx="1075">
                  <c:v>0.91985317122302401</c:v>
                </c:pt>
                <c:pt idx="1076">
                  <c:v>0.90867865853605601</c:v>
                </c:pt>
                <c:pt idx="1077">
                  <c:v>0.90496564989593997</c:v>
                </c:pt>
                <c:pt idx="1078">
                  <c:v>0.91568201556699502</c:v>
                </c:pt>
                <c:pt idx="1079">
                  <c:v>0.91547576913261097</c:v>
                </c:pt>
                <c:pt idx="1080">
                  <c:v>0.90922958840319001</c:v>
                </c:pt>
                <c:pt idx="1081">
                  <c:v>0.91785049892389203</c:v>
                </c:pt>
                <c:pt idx="1082">
                  <c:v>0.88075659386410199</c:v>
                </c:pt>
                <c:pt idx="1083">
                  <c:v>0.91693848110880505</c:v>
                </c:pt>
                <c:pt idx="1084">
                  <c:v>0.90064777010394703</c:v>
                </c:pt>
                <c:pt idx="1085">
                  <c:v>0.93742266444315803</c:v>
                </c:pt>
                <c:pt idx="1086">
                  <c:v>0.95916391593126105</c:v>
                </c:pt>
                <c:pt idx="1087">
                  <c:v>0.93671179237148905</c:v>
                </c:pt>
                <c:pt idx="1088">
                  <c:v>0.958263237752777</c:v>
                </c:pt>
                <c:pt idx="1089">
                  <c:v>0.92854263195133202</c:v>
                </c:pt>
                <c:pt idx="1090">
                  <c:v>0.896919000879557</c:v>
                </c:pt>
                <c:pt idx="1091">
                  <c:v>0.92178539468903498</c:v>
                </c:pt>
                <c:pt idx="1092">
                  <c:v>0.88783838740879395</c:v>
                </c:pt>
                <c:pt idx="1093">
                  <c:v>0.87339766867274404</c:v>
                </c:pt>
                <c:pt idx="1094">
                  <c:v>0.91817057234031596</c:v>
                </c:pt>
                <c:pt idx="1095">
                  <c:v>0.91655479393464601</c:v>
                </c:pt>
                <c:pt idx="1096">
                  <c:v>0.95113663224557898</c:v>
                </c:pt>
                <c:pt idx="1097">
                  <c:v>0.95625352853766599</c:v>
                </c:pt>
                <c:pt idx="1098">
                  <c:v>0.95217618485669098</c:v>
                </c:pt>
                <c:pt idx="1099">
                  <c:v>0.940622704995561</c:v>
                </c:pt>
                <c:pt idx="1100">
                  <c:v>0.94919957811979006</c:v>
                </c:pt>
                <c:pt idx="1101">
                  <c:v>0.93978969689835801</c:v>
                </c:pt>
                <c:pt idx="1102">
                  <c:v>0.92540133692725701</c:v>
                </c:pt>
                <c:pt idx="1103">
                  <c:v>0.937345683733386</c:v>
                </c:pt>
                <c:pt idx="1104">
                  <c:v>0.93652676844091698</c:v>
                </c:pt>
                <c:pt idx="1105">
                  <c:v>0.96085856793945301</c:v>
                </c:pt>
                <c:pt idx="1106">
                  <c:v>0.98272214434150695</c:v>
                </c:pt>
                <c:pt idx="1107">
                  <c:v>0.97113535943655704</c:v>
                </c:pt>
                <c:pt idx="1108">
                  <c:v>0.95907799061122401</c:v>
                </c:pt>
                <c:pt idx="1109">
                  <c:v>0.970045089092477</c:v>
                </c:pt>
                <c:pt idx="1110">
                  <c:v>0.96603537256879901</c:v>
                </c:pt>
                <c:pt idx="1111">
                  <c:v>0.98920384516641402</c:v>
                </c:pt>
                <c:pt idx="1112">
                  <c:v>0.96279602389479202</c:v>
                </c:pt>
                <c:pt idx="1113">
                  <c:v>0.94810367313685495</c:v>
                </c:pt>
                <c:pt idx="1114">
                  <c:v>0.94911889668607397</c:v>
                </c:pt>
                <c:pt idx="1115">
                  <c:v>0.95392830615885404</c:v>
                </c:pt>
                <c:pt idx="1116">
                  <c:v>0.91131612203696999</c:v>
                </c:pt>
                <c:pt idx="1117">
                  <c:v>0.91472144894864205</c:v>
                </c:pt>
                <c:pt idx="1118">
                  <c:v>0.89950818527561605</c:v>
                </c:pt>
                <c:pt idx="1119">
                  <c:v>0.88746362944973201</c:v>
                </c:pt>
                <c:pt idx="1120">
                  <c:v>0.92932330104979999</c:v>
                </c:pt>
                <c:pt idx="1121">
                  <c:v>0.95165783606688603</c:v>
                </c:pt>
                <c:pt idx="1122">
                  <c:v>0.96168316575243096</c:v>
                </c:pt>
                <c:pt idx="1123">
                  <c:v>1.00073934673979</c:v>
                </c:pt>
                <c:pt idx="1124">
                  <c:v>0.98534337642312797</c:v>
                </c:pt>
                <c:pt idx="1125">
                  <c:v>0.98201306066403105</c:v>
                </c:pt>
                <c:pt idx="1126">
                  <c:v>1.0085670109638301</c:v>
                </c:pt>
                <c:pt idx="1127">
                  <c:v>0.96559239251683004</c:v>
                </c:pt>
                <c:pt idx="1128">
                  <c:v>0.95138554480687398</c:v>
                </c:pt>
                <c:pt idx="1129">
                  <c:v>0.94825167330547899</c:v>
                </c:pt>
                <c:pt idx="1130">
                  <c:v>0.96205296855532396</c:v>
                </c:pt>
                <c:pt idx="1131">
                  <c:v>0.95755050897076099</c:v>
                </c:pt>
                <c:pt idx="1132">
                  <c:v>0.95242980773166697</c:v>
                </c:pt>
                <c:pt idx="1133">
                  <c:v>0.94073053273643903</c:v>
                </c:pt>
                <c:pt idx="1134">
                  <c:v>0.95177347273214696</c:v>
                </c:pt>
                <c:pt idx="1135">
                  <c:v>0.94883919494319202</c:v>
                </c:pt>
                <c:pt idx="1136">
                  <c:v>0.93590228984899204</c:v>
                </c:pt>
                <c:pt idx="1137">
                  <c:v>0.90553857769776402</c:v>
                </c:pt>
                <c:pt idx="1138">
                  <c:v>0.94138172711856705</c:v>
                </c:pt>
                <c:pt idx="1139">
                  <c:v>0.94758468741992596</c:v>
                </c:pt>
                <c:pt idx="1140">
                  <c:v>0.94778269351929001</c:v>
                </c:pt>
                <c:pt idx="1141">
                  <c:v>0.94809019666606198</c:v>
                </c:pt>
                <c:pt idx="1142">
                  <c:v>0.94856703852755897</c:v>
                </c:pt>
                <c:pt idx="1143">
                  <c:v>0.950792608870213</c:v>
                </c:pt>
                <c:pt idx="1144">
                  <c:v>0.97308867734167603</c:v>
                </c:pt>
                <c:pt idx="1145">
                  <c:v>0.91530516196301703</c:v>
                </c:pt>
                <c:pt idx="1146">
                  <c:v>0.93475407935943999</c:v>
                </c:pt>
                <c:pt idx="1147">
                  <c:v>0.93805794790044605</c:v>
                </c:pt>
                <c:pt idx="1148">
                  <c:v>0.90734531051297496</c:v>
                </c:pt>
                <c:pt idx="1149">
                  <c:v>0.913859949535891</c:v>
                </c:pt>
                <c:pt idx="1150">
                  <c:v>0.94557090362349905</c:v>
                </c:pt>
                <c:pt idx="1151">
                  <c:v>0.94007159669362705</c:v>
                </c:pt>
                <c:pt idx="1152">
                  <c:v>0.96510812592551698</c:v>
                </c:pt>
                <c:pt idx="1153">
                  <c:v>0.93850011365575003</c:v>
                </c:pt>
                <c:pt idx="1154">
                  <c:v>0.93439574189376295</c:v>
                </c:pt>
                <c:pt idx="1155">
                  <c:v>0.95822139591137701</c:v>
                </c:pt>
                <c:pt idx="1156">
                  <c:v>0.96266536166519601</c:v>
                </c:pt>
                <c:pt idx="1157">
                  <c:v>0.94425194930101797</c:v>
                </c:pt>
                <c:pt idx="1158">
                  <c:v>0.94538469169342998</c:v>
                </c:pt>
                <c:pt idx="1159">
                  <c:v>0.95206834208705604</c:v>
                </c:pt>
                <c:pt idx="1160">
                  <c:v>0.96056119254578898</c:v>
                </c:pt>
                <c:pt idx="1161">
                  <c:v>0.94385087117119504</c:v>
                </c:pt>
                <c:pt idx="1162">
                  <c:v>0.95314774846411898</c:v>
                </c:pt>
                <c:pt idx="1163">
                  <c:v>0.93909736157532497</c:v>
                </c:pt>
                <c:pt idx="1164">
                  <c:v>0.91902751041267905</c:v>
                </c:pt>
                <c:pt idx="1165">
                  <c:v>0.89041163363701503</c:v>
                </c:pt>
                <c:pt idx="1166">
                  <c:v>0.91966230228357004</c:v>
                </c:pt>
                <c:pt idx="1167">
                  <c:v>0.94309018272151701</c:v>
                </c:pt>
                <c:pt idx="1168">
                  <c:v>0.94529260828138895</c:v>
                </c:pt>
                <c:pt idx="1169">
                  <c:v>0.94445848773060104</c:v>
                </c:pt>
                <c:pt idx="1170">
                  <c:v>0.92084689482161397</c:v>
                </c:pt>
                <c:pt idx="1171">
                  <c:v>0.94540738620140097</c:v>
                </c:pt>
                <c:pt idx="1172">
                  <c:v>0.98086997983379798</c:v>
                </c:pt>
                <c:pt idx="1173">
                  <c:v>0.96661672530639298</c:v>
                </c:pt>
                <c:pt idx="1174">
                  <c:v>0.95405058859281899</c:v>
                </c:pt>
                <c:pt idx="1175">
                  <c:v>1.0142486284343399</c:v>
                </c:pt>
                <c:pt idx="1176">
                  <c:v>1.02786884112376</c:v>
                </c:pt>
                <c:pt idx="1177">
                  <c:v>1.05424202376256</c:v>
                </c:pt>
                <c:pt idx="1178">
                  <c:v>1.0250620146640901</c:v>
                </c:pt>
                <c:pt idx="1179">
                  <c:v>1.0253046284071601</c:v>
                </c:pt>
                <c:pt idx="1180">
                  <c:v>1.02427163618968</c:v>
                </c:pt>
                <c:pt idx="1181">
                  <c:v>1.01764146427671</c:v>
                </c:pt>
                <c:pt idx="1182">
                  <c:v>0.97484946759761504</c:v>
                </c:pt>
                <c:pt idx="1183">
                  <c:v>0.96213036353856596</c:v>
                </c:pt>
                <c:pt idx="1184">
                  <c:v>0.97014537660179201</c:v>
                </c:pt>
                <c:pt idx="1185">
                  <c:v>1.0068528966949499</c:v>
                </c:pt>
                <c:pt idx="1186">
                  <c:v>1.02395679909223</c:v>
                </c:pt>
                <c:pt idx="1187">
                  <c:v>1.0063160372573601</c:v>
                </c:pt>
                <c:pt idx="1188">
                  <c:v>1.0230596238176899</c:v>
                </c:pt>
                <c:pt idx="1189">
                  <c:v>1.04852468094693</c:v>
                </c:pt>
                <c:pt idx="1190">
                  <c:v>1.07260008185818</c:v>
                </c:pt>
                <c:pt idx="1191">
                  <c:v>1.0885199599636</c:v>
                </c:pt>
                <c:pt idx="1192">
                  <c:v>1.08533420368643</c:v>
                </c:pt>
                <c:pt idx="1193">
                  <c:v>1.0662706198893199</c:v>
                </c:pt>
                <c:pt idx="1194">
                  <c:v>1.0677380031147901</c:v>
                </c:pt>
                <c:pt idx="1195">
                  <c:v>1.0479480757333299</c:v>
                </c:pt>
                <c:pt idx="1196">
                  <c:v>0.99583514833946596</c:v>
                </c:pt>
                <c:pt idx="1197">
                  <c:v>0.96662085613272197</c:v>
                </c:pt>
                <c:pt idx="1198">
                  <c:v>0.92594070895539404</c:v>
                </c:pt>
                <c:pt idx="1199">
                  <c:v>0.95652681710263798</c:v>
                </c:pt>
                <c:pt idx="1200">
                  <c:v>0.94562498666536099</c:v>
                </c:pt>
                <c:pt idx="1201">
                  <c:v>0.95663070774773096</c:v>
                </c:pt>
                <c:pt idx="1202">
                  <c:v>0.93744074763657503</c:v>
                </c:pt>
                <c:pt idx="1203">
                  <c:v>0.96192400423626701</c:v>
                </c:pt>
                <c:pt idx="1204">
                  <c:v>0.97668810547027496</c:v>
                </c:pt>
                <c:pt idx="1205">
                  <c:v>1.0161610834572801</c:v>
                </c:pt>
                <c:pt idx="1206">
                  <c:v>0.95574213209943704</c:v>
                </c:pt>
                <c:pt idx="1207">
                  <c:v>0.93639859340540499</c:v>
                </c:pt>
                <c:pt idx="1208">
                  <c:v>0.971367299071346</c:v>
                </c:pt>
                <c:pt idx="1209">
                  <c:v>1.0066445216367901</c:v>
                </c:pt>
                <c:pt idx="1210">
                  <c:v>1.03953727139861</c:v>
                </c:pt>
                <c:pt idx="1211">
                  <c:v>1.0261139927485099</c:v>
                </c:pt>
                <c:pt idx="1212">
                  <c:v>1.0290895526005499</c:v>
                </c:pt>
                <c:pt idx="1213">
                  <c:v>1.0576306962492801</c:v>
                </c:pt>
                <c:pt idx="1214">
                  <c:v>1.0940777179237999</c:v>
                </c:pt>
                <c:pt idx="1215">
                  <c:v>1.04819086320654</c:v>
                </c:pt>
                <c:pt idx="1216">
                  <c:v>1.02866785729295</c:v>
                </c:pt>
                <c:pt idx="1217">
                  <c:v>0.97425944101489304</c:v>
                </c:pt>
                <c:pt idx="1218">
                  <c:v>0.94652644291963295</c:v>
                </c:pt>
                <c:pt idx="1219">
                  <c:v>0.89689535703125201</c:v>
                </c:pt>
                <c:pt idx="1220">
                  <c:v>0.87387581755931998</c:v>
                </c:pt>
                <c:pt idx="1221">
                  <c:v>0.84622866154694898</c:v>
                </c:pt>
                <c:pt idx="1222">
                  <c:v>0.87234920834753005</c:v>
                </c:pt>
                <c:pt idx="1223">
                  <c:v>0.88672174156648598</c:v>
                </c:pt>
                <c:pt idx="1224">
                  <c:v>0.91283976947775303</c:v>
                </c:pt>
                <c:pt idx="1225">
                  <c:v>0.96803122165032396</c:v>
                </c:pt>
                <c:pt idx="1226">
                  <c:v>1.0086535419249401</c:v>
                </c:pt>
                <c:pt idx="1227">
                  <c:v>1.0251092473991099</c:v>
                </c:pt>
                <c:pt idx="1228">
                  <c:v>1.0527786137980599</c:v>
                </c:pt>
                <c:pt idx="1229">
                  <c:v>1.02455473586032</c:v>
                </c:pt>
                <c:pt idx="1230">
                  <c:v>1.03779519824688</c:v>
                </c:pt>
                <c:pt idx="1231">
                  <c:v>1.0286247332669001</c:v>
                </c:pt>
                <c:pt idx="1232">
                  <c:v>0.99915370952793303</c:v>
                </c:pt>
                <c:pt idx="1233">
                  <c:v>0.98130631232007703</c:v>
                </c:pt>
                <c:pt idx="1234">
                  <c:v>0.96816680200396299</c:v>
                </c:pt>
                <c:pt idx="1235">
                  <c:v>0.93087785778537901</c:v>
                </c:pt>
                <c:pt idx="1236">
                  <c:v>0.91629568555652396</c:v>
                </c:pt>
                <c:pt idx="1237">
                  <c:v>0.92607216899698797</c:v>
                </c:pt>
                <c:pt idx="1238">
                  <c:v>0.95488575253914099</c:v>
                </c:pt>
                <c:pt idx="1239">
                  <c:v>0.99120437985260401</c:v>
                </c:pt>
                <c:pt idx="1240">
                  <c:v>0.95622396818070099</c:v>
                </c:pt>
                <c:pt idx="1241">
                  <c:v>0.94877586711862805</c:v>
                </c:pt>
                <c:pt idx="1242">
                  <c:v>0.99111066510505397</c:v>
                </c:pt>
                <c:pt idx="1243">
                  <c:v>1.0240495317520599</c:v>
                </c:pt>
                <c:pt idx="1244">
                  <c:v>0.98687950401239699</c:v>
                </c:pt>
                <c:pt idx="1245">
                  <c:v>0.97402834073400801</c:v>
                </c:pt>
                <c:pt idx="1246">
                  <c:v>0.93972592314181203</c:v>
                </c:pt>
                <c:pt idx="1247">
                  <c:v>0.98789176993483396</c:v>
                </c:pt>
                <c:pt idx="1248">
                  <c:v>1.01800716453054</c:v>
                </c:pt>
                <c:pt idx="1249">
                  <c:v>0.99466830831414699</c:v>
                </c:pt>
                <c:pt idx="1250">
                  <c:v>0.93195908295859697</c:v>
                </c:pt>
                <c:pt idx="1251">
                  <c:v>0.94065011624259998</c:v>
                </c:pt>
                <c:pt idx="1252">
                  <c:v>0.91569372871601096</c:v>
                </c:pt>
                <c:pt idx="1253">
                  <c:v>0.92339943521125201</c:v>
                </c:pt>
                <c:pt idx="1254">
                  <c:v>0.91043851248417595</c:v>
                </c:pt>
                <c:pt idx="1255">
                  <c:v>0.89354120176274598</c:v>
                </c:pt>
                <c:pt idx="1256">
                  <c:v>0.89624826173624195</c:v>
                </c:pt>
                <c:pt idx="1257">
                  <c:v>0.98702666694238606</c:v>
                </c:pt>
                <c:pt idx="1258">
                  <c:v>0.96775742182485103</c:v>
                </c:pt>
                <c:pt idx="1259">
                  <c:v>0.98679733094118105</c:v>
                </c:pt>
                <c:pt idx="1260">
                  <c:v>0.97319910278112398</c:v>
                </c:pt>
                <c:pt idx="1261">
                  <c:v>0.97869368891243802</c:v>
                </c:pt>
                <c:pt idx="1262">
                  <c:v>0.98655975231790805</c:v>
                </c:pt>
                <c:pt idx="1263">
                  <c:v>0.99561638697545396</c:v>
                </c:pt>
                <c:pt idx="1264">
                  <c:v>0.96991024053908803</c:v>
                </c:pt>
                <c:pt idx="1265">
                  <c:v>0.99546914783183504</c:v>
                </c:pt>
                <c:pt idx="1266">
                  <c:v>1.0134296197077901</c:v>
                </c:pt>
                <c:pt idx="1267">
                  <c:v>1.0161785599839599</c:v>
                </c:pt>
                <c:pt idx="1268">
                  <c:v>1.02963917347045</c:v>
                </c:pt>
                <c:pt idx="1269">
                  <c:v>0.99928538883694695</c:v>
                </c:pt>
                <c:pt idx="1270">
                  <c:v>1.02329976999913</c:v>
                </c:pt>
                <c:pt idx="1271">
                  <c:v>0.99426504731663401</c:v>
                </c:pt>
                <c:pt idx="1272">
                  <c:v>0.97907558785068205</c:v>
                </c:pt>
                <c:pt idx="1273">
                  <c:v>0.95794797585414004</c:v>
                </c:pt>
                <c:pt idx="1274">
                  <c:v>0.97068655853808805</c:v>
                </c:pt>
                <c:pt idx="1275">
                  <c:v>0.954386555465492</c:v>
                </c:pt>
                <c:pt idx="1276">
                  <c:v>0.98591380354385305</c:v>
                </c:pt>
                <c:pt idx="1277">
                  <c:v>0.966154087403857</c:v>
                </c:pt>
                <c:pt idx="1278">
                  <c:v>0.96635666155091005</c:v>
                </c:pt>
                <c:pt idx="1279">
                  <c:v>0.995303941866861</c:v>
                </c:pt>
                <c:pt idx="1280">
                  <c:v>0.99046619795086199</c:v>
                </c:pt>
                <c:pt idx="1281">
                  <c:v>1.00188888329712</c:v>
                </c:pt>
                <c:pt idx="1282">
                  <c:v>1.0074016859319299</c:v>
                </c:pt>
                <c:pt idx="1283">
                  <c:v>1.0065268436642201</c:v>
                </c:pt>
                <c:pt idx="1284">
                  <c:v>0.986263055376563</c:v>
                </c:pt>
                <c:pt idx="1285">
                  <c:v>1.0185246365496401</c:v>
                </c:pt>
                <c:pt idx="1286">
                  <c:v>1.0048554032305499</c:v>
                </c:pt>
                <c:pt idx="1287">
                  <c:v>1.0075397331809099</c:v>
                </c:pt>
                <c:pt idx="1288">
                  <c:v>0.98325659451649505</c:v>
                </c:pt>
                <c:pt idx="1289">
                  <c:v>0.97269441323886596</c:v>
                </c:pt>
                <c:pt idx="1290">
                  <c:v>0.98453031344187003</c:v>
                </c:pt>
                <c:pt idx="1291">
                  <c:v>0.99806470159906202</c:v>
                </c:pt>
                <c:pt idx="1292">
                  <c:v>0.98057946458512102</c:v>
                </c:pt>
                <c:pt idx="1293">
                  <c:v>0.97916770873843295</c:v>
                </c:pt>
                <c:pt idx="1294">
                  <c:v>0.97591909529730203</c:v>
                </c:pt>
                <c:pt idx="1295">
                  <c:v>1.0004938477566501</c:v>
                </c:pt>
                <c:pt idx="1296">
                  <c:v>0.995514483537974</c:v>
                </c:pt>
                <c:pt idx="1297">
                  <c:v>0.97085525903313497</c:v>
                </c:pt>
                <c:pt idx="1298">
                  <c:v>0.93553965826243402</c:v>
                </c:pt>
                <c:pt idx="1299">
                  <c:v>0.955785806760167</c:v>
                </c:pt>
                <c:pt idx="1300">
                  <c:v>0.96701105264648801</c:v>
                </c:pt>
                <c:pt idx="1301">
                  <c:v>1.00975256086188</c:v>
                </c:pt>
                <c:pt idx="1302">
                  <c:v>1.00316404098836</c:v>
                </c:pt>
                <c:pt idx="1303">
                  <c:v>0.99588636170442901</c:v>
                </c:pt>
                <c:pt idx="1304">
                  <c:v>0.99577326658124299</c:v>
                </c:pt>
                <c:pt idx="1305">
                  <c:v>1.0490151753263699</c:v>
                </c:pt>
                <c:pt idx="1306">
                  <c:v>1.0142955557800399</c:v>
                </c:pt>
                <c:pt idx="1307">
                  <c:v>0.99558407409872696</c:v>
                </c:pt>
                <c:pt idx="1308">
                  <c:v>0.94785187586317698</c:v>
                </c:pt>
                <c:pt idx="1309">
                  <c:v>0.93688733076091801</c:v>
                </c:pt>
                <c:pt idx="1310">
                  <c:v>0.94946819525081405</c:v>
                </c:pt>
                <c:pt idx="1311">
                  <c:v>0.98117833081608097</c:v>
                </c:pt>
                <c:pt idx="1312">
                  <c:v>0.96128397518647601</c:v>
                </c:pt>
                <c:pt idx="1313">
                  <c:v>1.0247560080442699</c:v>
                </c:pt>
                <c:pt idx="1314">
                  <c:v>1.0202872231575399</c:v>
                </c:pt>
                <c:pt idx="1315">
                  <c:v>1.01625769521586</c:v>
                </c:pt>
                <c:pt idx="1316">
                  <c:v>1.02056763996656</c:v>
                </c:pt>
                <c:pt idx="1317">
                  <c:v>1.0452094151928899</c:v>
                </c:pt>
                <c:pt idx="1318">
                  <c:v>1.00935645301202</c:v>
                </c:pt>
                <c:pt idx="1319">
                  <c:v>0.99908864351610704</c:v>
                </c:pt>
                <c:pt idx="1320">
                  <c:v>0.95830956855775096</c:v>
                </c:pt>
                <c:pt idx="1321">
                  <c:v>0.95248464313523096</c:v>
                </c:pt>
                <c:pt idx="1322">
                  <c:v>0.96103503645483201</c:v>
                </c:pt>
                <c:pt idx="1323">
                  <c:v>0.98689222319992198</c:v>
                </c:pt>
                <c:pt idx="1324">
                  <c:v>0.96935612391237402</c:v>
                </c:pt>
                <c:pt idx="1325">
                  <c:v>0.98574390768939402</c:v>
                </c:pt>
                <c:pt idx="1326">
                  <c:v>0.99712309222561502</c:v>
                </c:pt>
                <c:pt idx="1327">
                  <c:v>0.96977857565518899</c:v>
                </c:pt>
                <c:pt idx="1328">
                  <c:v>1.0093682694574</c:v>
                </c:pt>
                <c:pt idx="1329">
                  <c:v>1.0645791854256199</c:v>
                </c:pt>
                <c:pt idx="1330">
                  <c:v>1.00851372912103</c:v>
                </c:pt>
                <c:pt idx="1331">
                  <c:v>0.99342621398294095</c:v>
                </c:pt>
                <c:pt idx="1332">
                  <c:v>0.97331544876895304</c:v>
                </c:pt>
                <c:pt idx="1333">
                  <c:v>0.94261800930757</c:v>
                </c:pt>
                <c:pt idx="1334">
                  <c:v>0.93844005919560103</c:v>
                </c:pt>
                <c:pt idx="1335">
                  <c:v>0.91157168369707697</c:v>
                </c:pt>
                <c:pt idx="1336">
                  <c:v>0.84944041337370801</c:v>
                </c:pt>
                <c:pt idx="1337">
                  <c:v>0.88648036068238401</c:v>
                </c:pt>
                <c:pt idx="1338">
                  <c:v>0.903957010523043</c:v>
                </c:pt>
                <c:pt idx="1339">
                  <c:v>0.93043058550168001</c:v>
                </c:pt>
                <c:pt idx="1340">
                  <c:v>0.96347177335397804</c:v>
                </c:pt>
                <c:pt idx="1341">
                  <c:v>1.0048960655289301</c:v>
                </c:pt>
                <c:pt idx="1342">
                  <c:v>0.99441693013110299</c:v>
                </c:pt>
                <c:pt idx="1343">
                  <c:v>0.99863698204191598</c:v>
                </c:pt>
                <c:pt idx="1344">
                  <c:v>0.98067630384538196</c:v>
                </c:pt>
                <c:pt idx="1345">
                  <c:v>0.979546945880578</c:v>
                </c:pt>
                <c:pt idx="1346">
                  <c:v>0.97360816758577895</c:v>
                </c:pt>
                <c:pt idx="1347">
                  <c:v>0.98332858325010797</c:v>
                </c:pt>
                <c:pt idx="1348">
                  <c:v>0.95938283513994205</c:v>
                </c:pt>
                <c:pt idx="1349">
                  <c:v>1.01043437598174</c:v>
                </c:pt>
                <c:pt idx="1350">
                  <c:v>1.0531469977369401</c:v>
                </c:pt>
                <c:pt idx="1351">
                  <c:v>1.0633067947728001</c:v>
                </c:pt>
                <c:pt idx="1352">
                  <c:v>1.0707445787750101</c:v>
                </c:pt>
                <c:pt idx="1353">
                  <c:v>1.0838493181612301</c:v>
                </c:pt>
                <c:pt idx="1354">
                  <c:v>1.0901481182050199</c:v>
                </c:pt>
                <c:pt idx="1355">
                  <c:v>1.12628584159483</c:v>
                </c:pt>
                <c:pt idx="1356">
                  <c:v>1.06762903208406</c:v>
                </c:pt>
                <c:pt idx="1357">
                  <c:v>1.01148526764769</c:v>
                </c:pt>
                <c:pt idx="1358">
                  <c:v>1.03230814002812</c:v>
                </c:pt>
                <c:pt idx="1359">
                  <c:v>1.03867335406601</c:v>
                </c:pt>
                <c:pt idx="1360">
                  <c:v>1.00110854396199</c:v>
                </c:pt>
                <c:pt idx="1361">
                  <c:v>0.96887573106518499</c:v>
                </c:pt>
                <c:pt idx="1362">
                  <c:v>0.88893873737652096</c:v>
                </c:pt>
                <c:pt idx="1363">
                  <c:v>0.92095862573423604</c:v>
                </c:pt>
                <c:pt idx="1364">
                  <c:v>1.0039847923199801</c:v>
                </c:pt>
                <c:pt idx="1365">
                  <c:v>0.98733028006241497</c:v>
                </c:pt>
                <c:pt idx="1366">
                  <c:v>0.97214816747560795</c:v>
                </c:pt>
                <c:pt idx="1367">
                  <c:v>0.99705642721535204</c:v>
                </c:pt>
                <c:pt idx="1368">
                  <c:v>1.0244207840919399</c:v>
                </c:pt>
                <c:pt idx="1369">
                  <c:v>1.06429219435041</c:v>
                </c:pt>
                <c:pt idx="1370">
                  <c:v>1.0862184350608399</c:v>
                </c:pt>
                <c:pt idx="1371">
                  <c:v>1.0343826887837</c:v>
                </c:pt>
                <c:pt idx="1372">
                  <c:v>1.0361007356090099</c:v>
                </c:pt>
                <c:pt idx="1373">
                  <c:v>1.0182497885754</c:v>
                </c:pt>
                <c:pt idx="1374">
                  <c:v>1.0279328963372401</c:v>
                </c:pt>
                <c:pt idx="1375">
                  <c:v>1.03473599035217</c:v>
                </c:pt>
                <c:pt idx="1376">
                  <c:v>1.1011535135433499</c:v>
                </c:pt>
                <c:pt idx="1377">
                  <c:v>1.04417468253884</c:v>
                </c:pt>
                <c:pt idx="1378">
                  <c:v>1.02597624696635</c:v>
                </c:pt>
                <c:pt idx="1379">
                  <c:v>0.99595460218361598</c:v>
                </c:pt>
                <c:pt idx="1380">
                  <c:v>1.01582874829828</c:v>
                </c:pt>
                <c:pt idx="1381">
                  <c:v>1.0005469675113301</c:v>
                </c:pt>
                <c:pt idx="1382">
                  <c:v>0.99307545068057301</c:v>
                </c:pt>
                <c:pt idx="1383">
                  <c:v>0.90842586343721599</c:v>
                </c:pt>
                <c:pt idx="1384">
                  <c:v>0.89819581795714598</c:v>
                </c:pt>
                <c:pt idx="1385">
                  <c:v>0.94038681495853604</c:v>
                </c:pt>
                <c:pt idx="1386">
                  <c:v>0.98323403011209798</c:v>
                </c:pt>
                <c:pt idx="1387">
                  <c:v>1.0008550084863199</c:v>
                </c:pt>
                <c:pt idx="1388">
                  <c:v>1.0041521240403599</c:v>
                </c:pt>
                <c:pt idx="1389">
                  <c:v>0.95730564077124303</c:v>
                </c:pt>
                <c:pt idx="1390">
                  <c:v>1.01155699244728</c:v>
                </c:pt>
                <c:pt idx="1391">
                  <c:v>1.0965841083811101</c:v>
                </c:pt>
                <c:pt idx="1392">
                  <c:v>1.0620717782101901</c:v>
                </c:pt>
                <c:pt idx="1393">
                  <c:v>1.0707857939655301</c:v>
                </c:pt>
                <c:pt idx="1394">
                  <c:v>1.0724461526350899</c:v>
                </c:pt>
                <c:pt idx="1395">
                  <c:v>1.08949955997103</c:v>
                </c:pt>
                <c:pt idx="1396">
                  <c:v>1.12527427579263</c:v>
                </c:pt>
                <c:pt idx="1397">
                  <c:v>1.1079162213373199</c:v>
                </c:pt>
                <c:pt idx="1398">
                  <c:v>1.0564370945605699</c:v>
                </c:pt>
                <c:pt idx="1399">
                  <c:v>1.0631124003213901</c:v>
                </c:pt>
                <c:pt idx="1400">
                  <c:v>1.03557369704977</c:v>
                </c:pt>
                <c:pt idx="1401">
                  <c:v>1.015710892747</c:v>
                </c:pt>
                <c:pt idx="1402">
                  <c:v>1.00249207357308</c:v>
                </c:pt>
                <c:pt idx="1403">
                  <c:v>1.0282448894584499</c:v>
                </c:pt>
                <c:pt idx="1404">
                  <c:v>1.03570275674261</c:v>
                </c:pt>
                <c:pt idx="1405">
                  <c:v>1.0231532110494099</c:v>
                </c:pt>
                <c:pt idx="1406">
                  <c:v>0.993867508384779</c:v>
                </c:pt>
                <c:pt idx="1407">
                  <c:v>0.97979079996035301</c:v>
                </c:pt>
                <c:pt idx="1408">
                  <c:v>0.98788206423594604</c:v>
                </c:pt>
                <c:pt idx="1409">
                  <c:v>0.98329360832915702</c:v>
                </c:pt>
                <c:pt idx="1410">
                  <c:v>0.93142425010470298</c:v>
                </c:pt>
                <c:pt idx="1411">
                  <c:v>0.94106848680947197</c:v>
                </c:pt>
                <c:pt idx="1412">
                  <c:v>0.96410226944174604</c:v>
                </c:pt>
                <c:pt idx="1413">
                  <c:v>0.98870437569158398</c:v>
                </c:pt>
                <c:pt idx="1414">
                  <c:v>1.01034125612148</c:v>
                </c:pt>
                <c:pt idx="1415">
                  <c:v>1.0055963888592501</c:v>
                </c:pt>
                <c:pt idx="1416">
                  <c:v>1.00249651442197</c:v>
                </c:pt>
                <c:pt idx="1417">
                  <c:v>1.04156110766993</c:v>
                </c:pt>
                <c:pt idx="1418">
                  <c:v>1.0077720613805301</c:v>
                </c:pt>
                <c:pt idx="1419">
                  <c:v>1.0045627841992999</c:v>
                </c:pt>
                <c:pt idx="1420">
                  <c:v>1.05700449478206</c:v>
                </c:pt>
                <c:pt idx="1421">
                  <c:v>1.0436586418912099</c:v>
                </c:pt>
                <c:pt idx="1422">
                  <c:v>1.0411176590398601</c:v>
                </c:pt>
                <c:pt idx="1423">
                  <c:v>1.0375896501369899</c:v>
                </c:pt>
                <c:pt idx="1424">
                  <c:v>1.0414155947305701</c:v>
                </c:pt>
                <c:pt idx="1425">
                  <c:v>1.0340066856452901</c:v>
                </c:pt>
                <c:pt idx="1426">
                  <c:v>1.0336484385132301</c:v>
                </c:pt>
                <c:pt idx="1427">
                  <c:v>0.98787722087989505</c:v>
                </c:pt>
                <c:pt idx="1428">
                  <c:v>0.99355690129641405</c:v>
                </c:pt>
                <c:pt idx="1429">
                  <c:v>1.00331195348602</c:v>
                </c:pt>
                <c:pt idx="1430">
                  <c:v>1.0172434080168999</c:v>
                </c:pt>
                <c:pt idx="1431">
                  <c:v>1.0001027933227999</c:v>
                </c:pt>
                <c:pt idx="1432">
                  <c:v>1.0138935424117601</c:v>
                </c:pt>
                <c:pt idx="1433">
                  <c:v>0.992797332986468</c:v>
                </c:pt>
                <c:pt idx="1434">
                  <c:v>1.01092925795884</c:v>
                </c:pt>
                <c:pt idx="1435">
                  <c:v>1.0089966602664999</c:v>
                </c:pt>
                <c:pt idx="1436">
                  <c:v>1.00061541681491</c:v>
                </c:pt>
                <c:pt idx="1437">
                  <c:v>0.99165671291437496</c:v>
                </c:pt>
                <c:pt idx="1438">
                  <c:v>0.99631501073415396</c:v>
                </c:pt>
                <c:pt idx="1439">
                  <c:v>1.0070724419453301</c:v>
                </c:pt>
                <c:pt idx="1440">
                  <c:v>1.0358406815278101</c:v>
                </c:pt>
                <c:pt idx="1441">
                  <c:v>1.00692998325445</c:v>
                </c:pt>
                <c:pt idx="1442">
                  <c:v>1.0161649280817699</c:v>
                </c:pt>
                <c:pt idx="1443">
                  <c:v>1.01853778082952</c:v>
                </c:pt>
                <c:pt idx="1444">
                  <c:v>1.0319978102243601</c:v>
                </c:pt>
                <c:pt idx="1445">
                  <c:v>1.0367918441904</c:v>
                </c:pt>
                <c:pt idx="1446">
                  <c:v>1.02171656951122</c:v>
                </c:pt>
                <c:pt idx="1447">
                  <c:v>1.01782909168573</c:v>
                </c:pt>
                <c:pt idx="1448">
                  <c:v>1.0302538203285401</c:v>
                </c:pt>
                <c:pt idx="1449">
                  <c:v>1.02723597725405</c:v>
                </c:pt>
                <c:pt idx="1450">
                  <c:v>1.0185171395325201</c:v>
                </c:pt>
                <c:pt idx="1451">
                  <c:v>0.97925272851726297</c:v>
                </c:pt>
                <c:pt idx="1452">
                  <c:v>0.949600085928066</c:v>
                </c:pt>
                <c:pt idx="1453">
                  <c:v>1.0082186468029299</c:v>
                </c:pt>
                <c:pt idx="1454">
                  <c:v>1.01000892989905</c:v>
                </c:pt>
                <c:pt idx="1455">
                  <c:v>1.0091410283840601</c:v>
                </c:pt>
                <c:pt idx="1456">
                  <c:v>0.99314963672853096</c:v>
                </c:pt>
                <c:pt idx="1457">
                  <c:v>0.99895320731932402</c:v>
                </c:pt>
                <c:pt idx="1458">
                  <c:v>1.03908283685527</c:v>
                </c:pt>
                <c:pt idx="1459">
                  <c:v>1.06981609340311</c:v>
                </c:pt>
                <c:pt idx="1460">
                  <c:v>1.0209156592328601</c:v>
                </c:pt>
                <c:pt idx="1461">
                  <c:v>1.00439119803112</c:v>
                </c:pt>
                <c:pt idx="1462">
                  <c:v>0.99252017934640202</c:v>
                </c:pt>
                <c:pt idx="1463">
                  <c:v>1.00491018792551</c:v>
                </c:pt>
                <c:pt idx="1464">
                  <c:v>1.01646012468231</c:v>
                </c:pt>
                <c:pt idx="1465">
                  <c:v>1.0113774981689301</c:v>
                </c:pt>
                <c:pt idx="1466">
                  <c:v>1.0041548340612401</c:v>
                </c:pt>
                <c:pt idx="1467">
                  <c:v>1.0193859791601101</c:v>
                </c:pt>
                <c:pt idx="1468">
                  <c:v>1.0297770091278899</c:v>
                </c:pt>
                <c:pt idx="1469">
                  <c:v>1.0588228269953901</c:v>
                </c:pt>
                <c:pt idx="1470">
                  <c:v>1.0846639735163099</c:v>
                </c:pt>
                <c:pt idx="1471">
                  <c:v>1.0876427860095199</c:v>
                </c:pt>
                <c:pt idx="1472">
                  <c:v>1.0952442336118</c:v>
                </c:pt>
                <c:pt idx="1473">
                  <c:v>1.0895010868836501</c:v>
                </c:pt>
                <c:pt idx="1474">
                  <c:v>1.0767589937053701</c:v>
                </c:pt>
                <c:pt idx="1475">
                  <c:v>1.08647556391487</c:v>
                </c:pt>
                <c:pt idx="1476">
                  <c:v>1.06097078700564</c:v>
                </c:pt>
                <c:pt idx="1477">
                  <c:v>1.03430207189585</c:v>
                </c:pt>
                <c:pt idx="1478">
                  <c:v>1.0270491594500299</c:v>
                </c:pt>
                <c:pt idx="1479">
                  <c:v>1.0119523728083799</c:v>
                </c:pt>
                <c:pt idx="1480">
                  <c:v>1.0028056859873</c:v>
                </c:pt>
                <c:pt idx="1481">
                  <c:v>0.97699358005193904</c:v>
                </c:pt>
                <c:pt idx="1482">
                  <c:v>0.98582332033351705</c:v>
                </c:pt>
                <c:pt idx="1483">
                  <c:v>1.04389686523064</c:v>
                </c:pt>
                <c:pt idx="1484">
                  <c:v>1.06897306784859</c:v>
                </c:pt>
                <c:pt idx="1485">
                  <c:v>1.0161116321097701</c:v>
                </c:pt>
                <c:pt idx="1486">
                  <c:v>1.0019586076478799</c:v>
                </c:pt>
                <c:pt idx="1487">
                  <c:v>1.0269930547359301</c:v>
                </c:pt>
                <c:pt idx="1488">
                  <c:v>1.05651561247791</c:v>
                </c:pt>
                <c:pt idx="1489">
                  <c:v>1.02928384667728</c:v>
                </c:pt>
                <c:pt idx="1490">
                  <c:v>0.97571196796253601</c:v>
                </c:pt>
                <c:pt idx="1491">
                  <c:v>0.95649317670365996</c:v>
                </c:pt>
                <c:pt idx="1492">
                  <c:v>1.0127464801231001</c:v>
                </c:pt>
                <c:pt idx="1493">
                  <c:v>1.04380563960801</c:v>
                </c:pt>
                <c:pt idx="1494">
                  <c:v>1.0353537187375399</c:v>
                </c:pt>
                <c:pt idx="1495">
                  <c:v>1.0237847479272399</c:v>
                </c:pt>
                <c:pt idx="1496">
                  <c:v>1.03955610230549</c:v>
                </c:pt>
                <c:pt idx="1497">
                  <c:v>1.03701128347586</c:v>
                </c:pt>
                <c:pt idx="1498">
                  <c:v>1.0320418888437899</c:v>
                </c:pt>
                <c:pt idx="1499">
                  <c:v>1.0276936577818301</c:v>
                </c:pt>
                <c:pt idx="1500">
                  <c:v>1.01158505842272</c:v>
                </c:pt>
                <c:pt idx="1501">
                  <c:v>1.0133008136236299</c:v>
                </c:pt>
                <c:pt idx="1502">
                  <c:v>1.0420417202150101</c:v>
                </c:pt>
                <c:pt idx="1503">
                  <c:v>1.01417134728615</c:v>
                </c:pt>
                <c:pt idx="1504">
                  <c:v>1.0214907833079201</c:v>
                </c:pt>
                <c:pt idx="1505">
                  <c:v>1.0222555375864699</c:v>
                </c:pt>
                <c:pt idx="1506">
                  <c:v>1.0248573270847701</c:v>
                </c:pt>
                <c:pt idx="1507">
                  <c:v>1.01759521313595</c:v>
                </c:pt>
                <c:pt idx="1508">
                  <c:v>1.0051842583941</c:v>
                </c:pt>
                <c:pt idx="1509">
                  <c:v>0.96373437959699104</c:v>
                </c:pt>
                <c:pt idx="1510">
                  <c:v>0.99704739872863002</c:v>
                </c:pt>
                <c:pt idx="1511">
                  <c:v>1.00200866079898</c:v>
                </c:pt>
                <c:pt idx="1512">
                  <c:v>1.00753815450157</c:v>
                </c:pt>
                <c:pt idx="1513">
                  <c:v>0.99455929977779201</c:v>
                </c:pt>
                <c:pt idx="1514">
                  <c:v>1.00897390834561</c:v>
                </c:pt>
                <c:pt idx="1515">
                  <c:v>0.99683455319748604</c:v>
                </c:pt>
                <c:pt idx="1516">
                  <c:v>1.0365361698219</c:v>
                </c:pt>
                <c:pt idx="1517">
                  <c:v>1.03287928591411</c:v>
                </c:pt>
                <c:pt idx="1518">
                  <c:v>1.02215671395643</c:v>
                </c:pt>
                <c:pt idx="1519">
                  <c:v>1.0192603281897401</c:v>
                </c:pt>
                <c:pt idx="1520">
                  <c:v>1.0344714042684</c:v>
                </c:pt>
                <c:pt idx="1521">
                  <c:v>1.0329864859854001</c:v>
                </c:pt>
                <c:pt idx="1522">
                  <c:v>1.04471162235436</c:v>
                </c:pt>
                <c:pt idx="1523">
                  <c:v>1.02977612338502</c:v>
                </c:pt>
                <c:pt idx="1524">
                  <c:v>1.01669510667704</c:v>
                </c:pt>
                <c:pt idx="1525">
                  <c:v>0.999404409227858</c:v>
                </c:pt>
                <c:pt idx="1526">
                  <c:v>0.99461753709121203</c:v>
                </c:pt>
                <c:pt idx="1527">
                  <c:v>0.98124348770025904</c:v>
                </c:pt>
                <c:pt idx="1528">
                  <c:v>0.97793275397354995</c:v>
                </c:pt>
                <c:pt idx="1529">
                  <c:v>0.97209176104831396</c:v>
                </c:pt>
                <c:pt idx="1530">
                  <c:v>0.96363308311104201</c:v>
                </c:pt>
                <c:pt idx="1531">
                  <c:v>0.94999602493586499</c:v>
                </c:pt>
                <c:pt idx="1532">
                  <c:v>0.93042763322466104</c:v>
                </c:pt>
                <c:pt idx="1533">
                  <c:v>0.91235933244427303</c:v>
                </c:pt>
                <c:pt idx="1534">
                  <c:v>0.87436381838524402</c:v>
                </c:pt>
                <c:pt idx="1535">
                  <c:v>0.839912606073141</c:v>
                </c:pt>
                <c:pt idx="1536">
                  <c:v>0.806025193475854</c:v>
                </c:pt>
                <c:pt idx="1537">
                  <c:v>0.76389944928877695</c:v>
                </c:pt>
                <c:pt idx="1538">
                  <c:v>0.75720752391948198</c:v>
                </c:pt>
                <c:pt idx="1539">
                  <c:v>0.78412569754007</c:v>
                </c:pt>
                <c:pt idx="1540">
                  <c:v>0.79753766286699301</c:v>
                </c:pt>
                <c:pt idx="1541">
                  <c:v>0.81178423036297498</c:v>
                </c:pt>
                <c:pt idx="1542">
                  <c:v>0.80874530053993599</c:v>
                </c:pt>
                <c:pt idx="1543">
                  <c:v>0.823110514394371</c:v>
                </c:pt>
                <c:pt idx="1544">
                  <c:v>0.86902071196534603</c:v>
                </c:pt>
                <c:pt idx="1545">
                  <c:v>0.82256500632255702</c:v>
                </c:pt>
                <c:pt idx="1546">
                  <c:v>0.789523643818548</c:v>
                </c:pt>
                <c:pt idx="1547">
                  <c:v>0.76895591767964599</c:v>
                </c:pt>
                <c:pt idx="1548">
                  <c:v>0.75413520470301898</c:v>
                </c:pt>
                <c:pt idx="1549">
                  <c:v>0.74049842614968697</c:v>
                </c:pt>
                <c:pt idx="1550">
                  <c:v>0.74972940843448899</c:v>
                </c:pt>
                <c:pt idx="1551">
                  <c:v>0.68780513096602802</c:v>
                </c:pt>
                <c:pt idx="1552">
                  <c:v>0.71211182682364205</c:v>
                </c:pt>
                <c:pt idx="1553">
                  <c:v>0.71422663617862703</c:v>
                </c:pt>
                <c:pt idx="1554">
                  <c:v>0.66376563417341605</c:v>
                </c:pt>
                <c:pt idx="1555">
                  <c:v>0.65222280771459396</c:v>
                </c:pt>
                <c:pt idx="1556">
                  <c:v>0.65004581334312905</c:v>
                </c:pt>
                <c:pt idx="1557">
                  <c:v>0.61741052101185501</c:v>
                </c:pt>
                <c:pt idx="1558">
                  <c:v>0.62851177435098304</c:v>
                </c:pt>
                <c:pt idx="1559">
                  <c:v>0.61480338588606398</c:v>
                </c:pt>
                <c:pt idx="1560">
                  <c:v>0.62254205695190901</c:v>
                </c:pt>
                <c:pt idx="1561">
                  <c:v>0.66420697727929301</c:v>
                </c:pt>
                <c:pt idx="1562">
                  <c:v>0.69923845894149705</c:v>
                </c:pt>
                <c:pt idx="1563">
                  <c:v>0.74246143394545105</c:v>
                </c:pt>
                <c:pt idx="1564">
                  <c:v>0.75867730732608596</c:v>
                </c:pt>
                <c:pt idx="1565">
                  <c:v>0.780166866746134</c:v>
                </c:pt>
                <c:pt idx="1566">
                  <c:v>0.80800872356079401</c:v>
                </c:pt>
                <c:pt idx="1567">
                  <c:v>0.84354376666262298</c:v>
                </c:pt>
                <c:pt idx="1568">
                  <c:v>0.87283157164283698</c:v>
                </c:pt>
                <c:pt idx="1569">
                  <c:v>0.88018871850882696</c:v>
                </c:pt>
                <c:pt idx="1570">
                  <c:v>0.84024953562346505</c:v>
                </c:pt>
                <c:pt idx="1571">
                  <c:v>0.82285456713457295</c:v>
                </c:pt>
                <c:pt idx="1572">
                  <c:v>0.80288140437987698</c:v>
                </c:pt>
                <c:pt idx="1573">
                  <c:v>0.82472257507046998</c:v>
                </c:pt>
                <c:pt idx="1574">
                  <c:v>0.75370285698474004</c:v>
                </c:pt>
                <c:pt idx="1575">
                  <c:v>0.73835107421991397</c:v>
                </c:pt>
                <c:pt idx="1576">
                  <c:v>0.73027990832062994</c:v>
                </c:pt>
                <c:pt idx="1577">
                  <c:v>0.77231977383789896</c:v>
                </c:pt>
                <c:pt idx="1578">
                  <c:v>0.80542248638024905</c:v>
                </c:pt>
                <c:pt idx="1579">
                  <c:v>0.83462304476007099</c:v>
                </c:pt>
                <c:pt idx="1580">
                  <c:v>0.81143328039845197</c:v>
                </c:pt>
                <c:pt idx="1581">
                  <c:v>0.87127617724365503</c:v>
                </c:pt>
                <c:pt idx="1582">
                  <c:v>0.87471125563286301</c:v>
                </c:pt>
                <c:pt idx="1583">
                  <c:v>0.88655253164584202</c:v>
                </c:pt>
                <c:pt idx="1584">
                  <c:v>0.89921034838471603</c:v>
                </c:pt>
                <c:pt idx="1585">
                  <c:v>0.94109720705893696</c:v>
                </c:pt>
                <c:pt idx="1586">
                  <c:v>0.94916658340550797</c:v>
                </c:pt>
                <c:pt idx="1587">
                  <c:v>0.95414310730167795</c:v>
                </c:pt>
                <c:pt idx="1588">
                  <c:v>0.95521540790750004</c:v>
                </c:pt>
                <c:pt idx="1589">
                  <c:v>0.97221052713834699</c:v>
                </c:pt>
                <c:pt idx="1590">
                  <c:v>0.97416512418660695</c:v>
                </c:pt>
                <c:pt idx="1591">
                  <c:v>0.95976530578143804</c:v>
                </c:pt>
                <c:pt idx="1592">
                  <c:v>0.92588518909263795</c:v>
                </c:pt>
                <c:pt idx="1593">
                  <c:v>0.96510560731869399</c:v>
                </c:pt>
                <c:pt idx="1594">
                  <c:v>0.98869237436448698</c:v>
                </c:pt>
                <c:pt idx="1595">
                  <c:v>1.0153564374523401</c:v>
                </c:pt>
                <c:pt idx="1596">
                  <c:v>1.0137659175043101</c:v>
                </c:pt>
                <c:pt idx="1597">
                  <c:v>1.0316964578979599</c:v>
                </c:pt>
                <c:pt idx="1598">
                  <c:v>1.03970110066258</c:v>
                </c:pt>
                <c:pt idx="1599">
                  <c:v>1.0353287388380701</c:v>
                </c:pt>
                <c:pt idx="1600">
                  <c:v>1.0014476179891501</c:v>
                </c:pt>
                <c:pt idx="1601">
                  <c:v>1.04177418810727</c:v>
                </c:pt>
                <c:pt idx="1602">
                  <c:v>1.06210901638411</c:v>
                </c:pt>
                <c:pt idx="1603">
                  <c:v>1.0506391594954001</c:v>
                </c:pt>
                <c:pt idx="1604">
                  <c:v>0.95254072377612498</c:v>
                </c:pt>
                <c:pt idx="1605">
                  <c:v>0.93173634490763901</c:v>
                </c:pt>
                <c:pt idx="1606">
                  <c:v>0.95892729919002895</c:v>
                </c:pt>
                <c:pt idx="1607">
                  <c:v>0.95238976076285198</c:v>
                </c:pt>
                <c:pt idx="1608">
                  <c:v>0.88487211418243805</c:v>
                </c:pt>
                <c:pt idx="1609">
                  <c:v>0.84523144388579496</c:v>
                </c:pt>
                <c:pt idx="1610">
                  <c:v>0.85592155900209099</c:v>
                </c:pt>
                <c:pt idx="1611">
                  <c:v>0.948366004082981</c:v>
                </c:pt>
                <c:pt idx="1612">
                  <c:v>0.97112350581630702</c:v>
                </c:pt>
                <c:pt idx="1613">
                  <c:v>0.96796330185540502</c:v>
                </c:pt>
                <c:pt idx="1614">
                  <c:v>0.96628653219713601</c:v>
                </c:pt>
                <c:pt idx="1615">
                  <c:v>0.99143726971075397</c:v>
                </c:pt>
                <c:pt idx="1616">
                  <c:v>0.99033286612609905</c:v>
                </c:pt>
                <c:pt idx="1617">
                  <c:v>1.0039371414348</c:v>
                </c:pt>
                <c:pt idx="1618">
                  <c:v>1.01310325851553</c:v>
                </c:pt>
                <c:pt idx="1619">
                  <c:v>1.02088761114731</c:v>
                </c:pt>
                <c:pt idx="1620">
                  <c:v>1.01712553885368</c:v>
                </c:pt>
                <c:pt idx="1621">
                  <c:v>1.02756280882961</c:v>
                </c:pt>
                <c:pt idx="1622">
                  <c:v>1.02140925088632</c:v>
                </c:pt>
                <c:pt idx="1623">
                  <c:v>1.01899702869293</c:v>
                </c:pt>
                <c:pt idx="1624">
                  <c:v>0.99902056264963202</c:v>
                </c:pt>
                <c:pt idx="1625">
                  <c:v>0.97771679405850198</c:v>
                </c:pt>
                <c:pt idx="1626">
                  <c:v>0.97953600286020504</c:v>
                </c:pt>
                <c:pt idx="1627">
                  <c:v>0.97547782265381699</c:v>
                </c:pt>
                <c:pt idx="1628">
                  <c:v>0.97223322821644498</c:v>
                </c:pt>
                <c:pt idx="1629">
                  <c:v>0.976316095575955</c:v>
                </c:pt>
                <c:pt idx="1630">
                  <c:v>0.97802426677251897</c:v>
                </c:pt>
                <c:pt idx="1631">
                  <c:v>0.993570238157231</c:v>
                </c:pt>
                <c:pt idx="1632">
                  <c:v>1.0045821413224101</c:v>
                </c:pt>
                <c:pt idx="1633">
                  <c:v>0.96399996720714998</c:v>
                </c:pt>
                <c:pt idx="1634">
                  <c:v>0.92492784291372798</c:v>
                </c:pt>
                <c:pt idx="1635">
                  <c:v>0.91418635182253305</c:v>
                </c:pt>
                <c:pt idx="1636">
                  <c:v>0.91280793791763803</c:v>
                </c:pt>
                <c:pt idx="1637">
                  <c:v>0.90607175885242897</c:v>
                </c:pt>
                <c:pt idx="1638">
                  <c:v>0.89472219333056402</c:v>
                </c:pt>
                <c:pt idx="1639">
                  <c:v>0.87873285300375603</c:v>
                </c:pt>
                <c:pt idx="1640">
                  <c:v>0.918414350436352</c:v>
                </c:pt>
                <c:pt idx="1641">
                  <c:v>0.96495761372933198</c:v>
                </c:pt>
                <c:pt idx="1642">
                  <c:v>0.97220933034902801</c:v>
                </c:pt>
                <c:pt idx="1643">
                  <c:v>0.97020575305975898</c:v>
                </c:pt>
                <c:pt idx="1644">
                  <c:v>0.98012208873540496</c:v>
                </c:pt>
                <c:pt idx="1645">
                  <c:v>0.99310671290189501</c:v>
                </c:pt>
                <c:pt idx="1646">
                  <c:v>0.98482991864603797</c:v>
                </c:pt>
                <c:pt idx="1647">
                  <c:v>0.96873288054811302</c:v>
                </c:pt>
                <c:pt idx="1648">
                  <c:v>0.95620897581696496</c:v>
                </c:pt>
                <c:pt idx="1649">
                  <c:v>0.96319624876996601</c:v>
                </c:pt>
                <c:pt idx="1650">
                  <c:v>0.97357613168605595</c:v>
                </c:pt>
                <c:pt idx="1651">
                  <c:v>0.99121382536181901</c:v>
                </c:pt>
                <c:pt idx="1652">
                  <c:v>0.99440247361434797</c:v>
                </c:pt>
                <c:pt idx="1653">
                  <c:v>1.01519486395431</c:v>
                </c:pt>
                <c:pt idx="1654">
                  <c:v>1.0197281928892199</c:v>
                </c:pt>
                <c:pt idx="1655">
                  <c:v>1.0233189375810401</c:v>
                </c:pt>
                <c:pt idx="1656">
                  <c:v>1.0213268381938401</c:v>
                </c:pt>
                <c:pt idx="1657">
                  <c:v>1.03383332258948</c:v>
                </c:pt>
                <c:pt idx="1658">
                  <c:v>1.0149040654008299</c:v>
                </c:pt>
                <c:pt idx="1659">
                  <c:v>0.99844616839016398</c:v>
                </c:pt>
                <c:pt idx="1660">
                  <c:v>0.98960847758370596</c:v>
                </c:pt>
                <c:pt idx="1661">
                  <c:v>0.98908638941060201</c:v>
                </c:pt>
                <c:pt idx="1662">
                  <c:v>0.95693729841212805</c:v>
                </c:pt>
                <c:pt idx="1663">
                  <c:v>0.94498309740837205</c:v>
                </c:pt>
                <c:pt idx="1664">
                  <c:v>0.94882879318300195</c:v>
                </c:pt>
                <c:pt idx="1665">
                  <c:v>0.95464837353447496</c:v>
                </c:pt>
                <c:pt idx="1666">
                  <c:v>0.96472838689914098</c:v>
                </c:pt>
                <c:pt idx="1667">
                  <c:v>0.97758645770867603</c:v>
                </c:pt>
                <c:pt idx="1668">
                  <c:v>1.00518440053678</c:v>
                </c:pt>
                <c:pt idx="1669">
                  <c:v>1.0776854147806201</c:v>
                </c:pt>
                <c:pt idx="1670">
                  <c:v>1.06867898944022</c:v>
                </c:pt>
                <c:pt idx="1671">
                  <c:v>1.0400024084717601</c:v>
                </c:pt>
                <c:pt idx="1672">
                  <c:v>1.04485732060814</c:v>
                </c:pt>
                <c:pt idx="1673">
                  <c:v>1.05059365393807</c:v>
                </c:pt>
                <c:pt idx="1674">
                  <c:v>1.05405772675223</c:v>
                </c:pt>
                <c:pt idx="1675">
                  <c:v>1.0510154565610601</c:v>
                </c:pt>
                <c:pt idx="1676">
                  <c:v>1.02107878091023</c:v>
                </c:pt>
                <c:pt idx="1677">
                  <c:v>1.05016919929388</c:v>
                </c:pt>
                <c:pt idx="1678">
                  <c:v>1.03693098991066</c:v>
                </c:pt>
                <c:pt idx="1679">
                  <c:v>1.0267632883264199</c:v>
                </c:pt>
                <c:pt idx="1680">
                  <c:v>1.02556759254013</c:v>
                </c:pt>
                <c:pt idx="1681">
                  <c:v>0.99526275281721899</c:v>
                </c:pt>
                <c:pt idx="1682">
                  <c:v>0.96890549238497803</c:v>
                </c:pt>
                <c:pt idx="1683">
                  <c:v>0.97345919997944497</c:v>
                </c:pt>
                <c:pt idx="1684">
                  <c:v>0.99360009775452895</c:v>
                </c:pt>
                <c:pt idx="1685">
                  <c:v>1.02055091711303</c:v>
                </c:pt>
                <c:pt idx="1686">
                  <c:v>1.0266085797617901</c:v>
                </c:pt>
                <c:pt idx="1687">
                  <c:v>1.0104613137707299</c:v>
                </c:pt>
                <c:pt idx="1688">
                  <c:v>1.04163831533193</c:v>
                </c:pt>
                <c:pt idx="1689">
                  <c:v>1.0587760374677699</c:v>
                </c:pt>
                <c:pt idx="1690">
                  <c:v>1.0516704033673001</c:v>
                </c:pt>
                <c:pt idx="1691">
                  <c:v>1.0254215072117501</c:v>
                </c:pt>
                <c:pt idx="1692">
                  <c:v>1.04156129912761</c:v>
                </c:pt>
                <c:pt idx="1693">
                  <c:v>1.07003386023043</c:v>
                </c:pt>
                <c:pt idx="1694">
                  <c:v>1.09053311181511</c:v>
                </c:pt>
                <c:pt idx="1695">
                  <c:v>1.0516991347270399</c:v>
                </c:pt>
                <c:pt idx="1696">
                  <c:v>1.0181570933147399</c:v>
                </c:pt>
                <c:pt idx="1697">
                  <c:v>1.0035160719020799</c:v>
                </c:pt>
                <c:pt idx="1698">
                  <c:v>1.0355080131885701</c:v>
                </c:pt>
                <c:pt idx="1699">
                  <c:v>1.0284603902213001</c:v>
                </c:pt>
                <c:pt idx="1700">
                  <c:v>0.98648773741222495</c:v>
                </c:pt>
                <c:pt idx="1701">
                  <c:v>0.99067262211338603</c:v>
                </c:pt>
                <c:pt idx="1702">
                  <c:v>1.03281443351281</c:v>
                </c:pt>
                <c:pt idx="1703">
                  <c:v>1.0638299088540599</c:v>
                </c:pt>
                <c:pt idx="1704">
                  <c:v>1.0845872808029899</c:v>
                </c:pt>
                <c:pt idx="1705">
                  <c:v>1.0509918507451901</c:v>
                </c:pt>
                <c:pt idx="1706">
                  <c:v>1.0381771014496</c:v>
                </c:pt>
                <c:pt idx="1707">
                  <c:v>1.05800180326668</c:v>
                </c:pt>
                <c:pt idx="1708">
                  <c:v>1.0395795157713199</c:v>
                </c:pt>
                <c:pt idx="1709">
                  <c:v>1.0590682068441799</c:v>
                </c:pt>
                <c:pt idx="1710">
                  <c:v>1.0530647987558299</c:v>
                </c:pt>
                <c:pt idx="1711">
                  <c:v>1.03942813772422</c:v>
                </c:pt>
                <c:pt idx="1712">
                  <c:v>1.03259453289514</c:v>
                </c:pt>
                <c:pt idx="1713">
                  <c:v>1.0318394510552</c:v>
                </c:pt>
                <c:pt idx="1714">
                  <c:v>1.0327393865989101</c:v>
                </c:pt>
                <c:pt idx="1715">
                  <c:v>1.02520245471779</c:v>
                </c:pt>
                <c:pt idx="1716">
                  <c:v>0.95586856591121805</c:v>
                </c:pt>
                <c:pt idx="1717">
                  <c:v>0.93782665336334703</c:v>
                </c:pt>
                <c:pt idx="1718">
                  <c:v>0.94232129594478198</c:v>
                </c:pt>
                <c:pt idx="1719">
                  <c:v>0.88853140721336699</c:v>
                </c:pt>
                <c:pt idx="1720">
                  <c:v>0.87314730520781703</c:v>
                </c:pt>
                <c:pt idx="1721">
                  <c:v>0.84257321827105802</c:v>
                </c:pt>
                <c:pt idx="1722">
                  <c:v>0.85572339667820896</c:v>
                </c:pt>
                <c:pt idx="1723">
                  <c:v>0.85632139004728502</c:v>
                </c:pt>
                <c:pt idx="1724">
                  <c:v>0.83903664744079398</c:v>
                </c:pt>
                <c:pt idx="1725">
                  <c:v>0.81615562488683802</c:v>
                </c:pt>
                <c:pt idx="1726">
                  <c:v>0.89330867622851096</c:v>
                </c:pt>
                <c:pt idx="1727">
                  <c:v>0.94490226682368905</c:v>
                </c:pt>
                <c:pt idx="1728">
                  <c:v>0.93468071144798703</c:v>
                </c:pt>
                <c:pt idx="1729">
                  <c:v>0.91027754528627902</c:v>
                </c:pt>
                <c:pt idx="1730">
                  <c:v>0.93714824400071295</c:v>
                </c:pt>
                <c:pt idx="1731">
                  <c:v>0.98073357060786104</c:v>
                </c:pt>
                <c:pt idx="1732">
                  <c:v>0.98970649831656399</c:v>
                </c:pt>
                <c:pt idx="1733">
                  <c:v>0.93758348794098201</c:v>
                </c:pt>
                <c:pt idx="1734">
                  <c:v>0.87165778058785004</c:v>
                </c:pt>
                <c:pt idx="1735">
                  <c:v>0.86275327921641898</c:v>
                </c:pt>
                <c:pt idx="1736">
                  <c:v>0.84402353243999895</c:v>
                </c:pt>
                <c:pt idx="1737">
                  <c:v>0.82879972223586496</c:v>
                </c:pt>
                <c:pt idx="1738">
                  <c:v>0.80569389218603404</c:v>
                </c:pt>
                <c:pt idx="1739">
                  <c:v>0.799780472240332</c:v>
                </c:pt>
                <c:pt idx="1740">
                  <c:v>0.83072149146990004</c:v>
                </c:pt>
                <c:pt idx="1741">
                  <c:v>0.82895033663804796</c:v>
                </c:pt>
                <c:pt idx="1742">
                  <c:v>0.8673455935862</c:v>
                </c:pt>
                <c:pt idx="1743">
                  <c:v>0.90194358498303795</c:v>
                </c:pt>
                <c:pt idx="1744">
                  <c:v>0.90733290369320296</c:v>
                </c:pt>
                <c:pt idx="1745">
                  <c:v>0.89809297670132504</c:v>
                </c:pt>
                <c:pt idx="1746">
                  <c:v>0.91374386778005201</c:v>
                </c:pt>
                <c:pt idx="1747">
                  <c:v>0.90638784598523503</c:v>
                </c:pt>
                <c:pt idx="1748">
                  <c:v>0.92808607905094098</c:v>
                </c:pt>
                <c:pt idx="1749">
                  <c:v>0.93553908892392401</c:v>
                </c:pt>
                <c:pt idx="1750">
                  <c:v>0.916657911099934</c:v>
                </c:pt>
                <c:pt idx="1751">
                  <c:v>0.95586790369570496</c:v>
                </c:pt>
                <c:pt idx="1752">
                  <c:v>0.96832580039778304</c:v>
                </c:pt>
                <c:pt idx="1753">
                  <c:v>0.95277110786525898</c:v>
                </c:pt>
                <c:pt idx="1754">
                  <c:v>0.934326517013229</c:v>
                </c:pt>
                <c:pt idx="1755">
                  <c:v>0.94753250338758699</c:v>
                </c:pt>
                <c:pt idx="1756">
                  <c:v>0.94402651710751295</c:v>
                </c:pt>
                <c:pt idx="1757">
                  <c:v>0.95889434353191605</c:v>
                </c:pt>
                <c:pt idx="1758">
                  <c:v>0.88315281529954803</c:v>
                </c:pt>
                <c:pt idx="1759">
                  <c:v>0.85677138329998803</c:v>
                </c:pt>
                <c:pt idx="1760">
                  <c:v>0.85539161322445101</c:v>
                </c:pt>
                <c:pt idx="1761">
                  <c:v>0.87047764921646398</c:v>
                </c:pt>
                <c:pt idx="1762">
                  <c:v>0.85935084476652901</c:v>
                </c:pt>
                <c:pt idx="1763">
                  <c:v>0.84759827466571902</c:v>
                </c:pt>
                <c:pt idx="1764">
                  <c:v>0.84625370295461799</c:v>
                </c:pt>
                <c:pt idx="1765">
                  <c:v>0.89979880855879601</c:v>
                </c:pt>
                <c:pt idx="1766">
                  <c:v>0.93891170660432299</c:v>
                </c:pt>
                <c:pt idx="1767">
                  <c:v>0.96451833760899497</c:v>
                </c:pt>
                <c:pt idx="1768">
                  <c:v>0.97336521890665195</c:v>
                </c:pt>
                <c:pt idx="1769">
                  <c:v>0.97386362114130898</c:v>
                </c:pt>
                <c:pt idx="1770">
                  <c:v>0.98555211612734706</c:v>
                </c:pt>
                <c:pt idx="1771">
                  <c:v>0.99978337901480097</c:v>
                </c:pt>
                <c:pt idx="1772">
                  <c:v>1.01427502947508</c:v>
                </c:pt>
                <c:pt idx="1773">
                  <c:v>1.0091457052091199</c:v>
                </c:pt>
                <c:pt idx="1774">
                  <c:v>1.0054518978846501</c:v>
                </c:pt>
                <c:pt idx="1775">
                  <c:v>1.0231671971378999</c:v>
                </c:pt>
                <c:pt idx="1776">
                  <c:v>1.0406598256086199</c:v>
                </c:pt>
                <c:pt idx="1777">
                  <c:v>1.04180895875957</c:v>
                </c:pt>
                <c:pt idx="1778">
                  <c:v>1.0497827722092501</c:v>
                </c:pt>
                <c:pt idx="1779">
                  <c:v>1.03143460672997</c:v>
                </c:pt>
                <c:pt idx="1780">
                  <c:v>1.03487874640166</c:v>
                </c:pt>
                <c:pt idx="1781">
                  <c:v>1.0344291924281701</c:v>
                </c:pt>
                <c:pt idx="1782">
                  <c:v>1.0092398403495799</c:v>
                </c:pt>
                <c:pt idx="1783">
                  <c:v>1.0105020738489101</c:v>
                </c:pt>
                <c:pt idx="1784">
                  <c:v>1.0033673596411901</c:v>
                </c:pt>
                <c:pt idx="1785">
                  <c:v>1.0167804356345</c:v>
                </c:pt>
                <c:pt idx="1786">
                  <c:v>1.03485558770617</c:v>
                </c:pt>
                <c:pt idx="1787">
                  <c:v>0.98500334242404797</c:v>
                </c:pt>
                <c:pt idx="1788">
                  <c:v>0.986125778599512</c:v>
                </c:pt>
                <c:pt idx="1789">
                  <c:v>1.0573238218801999</c:v>
                </c:pt>
                <c:pt idx="1790">
                  <c:v>1.0364457277140899</c:v>
                </c:pt>
                <c:pt idx="1791">
                  <c:v>1.0354742310118199</c:v>
                </c:pt>
                <c:pt idx="1792">
                  <c:v>1.0159130786861901</c:v>
                </c:pt>
                <c:pt idx="1793">
                  <c:v>1.0107386242234799</c:v>
                </c:pt>
                <c:pt idx="1794">
                  <c:v>1.0764821453360101</c:v>
                </c:pt>
                <c:pt idx="1795">
                  <c:v>1.0830942795598599</c:v>
                </c:pt>
                <c:pt idx="1796">
                  <c:v>1.0221248759711199</c:v>
                </c:pt>
                <c:pt idx="1797">
                  <c:v>1.0348841488905001</c:v>
                </c:pt>
                <c:pt idx="1798">
                  <c:v>1.0506315868825</c:v>
                </c:pt>
                <c:pt idx="1799">
                  <c:v>1.03333237022596</c:v>
                </c:pt>
                <c:pt idx="1800">
                  <c:v>1.0271150369558399</c:v>
                </c:pt>
                <c:pt idx="1801">
                  <c:v>1.0202447603898499</c:v>
                </c:pt>
                <c:pt idx="1802">
                  <c:v>1.0268500646696801</c:v>
                </c:pt>
                <c:pt idx="1803">
                  <c:v>1.04535454533443</c:v>
                </c:pt>
                <c:pt idx="1804">
                  <c:v>1.05948818621538</c:v>
                </c:pt>
                <c:pt idx="1805">
                  <c:v>1.0367562242486199</c:v>
                </c:pt>
                <c:pt idx="1806">
                  <c:v>1.0507671826834599</c:v>
                </c:pt>
                <c:pt idx="1807">
                  <c:v>1.0466406673992801</c:v>
                </c:pt>
                <c:pt idx="1808">
                  <c:v>1.0394994378895801</c:v>
                </c:pt>
                <c:pt idx="1809">
                  <c:v>1.03071599333175</c:v>
                </c:pt>
                <c:pt idx="1810">
                  <c:v>1.02923210346287</c:v>
                </c:pt>
                <c:pt idx="1811">
                  <c:v>1.0267353039629099</c:v>
                </c:pt>
                <c:pt idx="1812">
                  <c:v>1.0333909040535401</c:v>
                </c:pt>
                <c:pt idx="1813">
                  <c:v>1.03079092313454</c:v>
                </c:pt>
                <c:pt idx="1814">
                  <c:v>1.0438505258166499</c:v>
                </c:pt>
                <c:pt idx="1815">
                  <c:v>1.0228206222168901</c:v>
                </c:pt>
                <c:pt idx="1816">
                  <c:v>1.00074504707848</c:v>
                </c:pt>
                <c:pt idx="1817">
                  <c:v>0.97140210822388995</c:v>
                </c:pt>
                <c:pt idx="1818">
                  <c:v>0.94517381122444699</c:v>
                </c:pt>
                <c:pt idx="1819">
                  <c:v>0.95099955783216095</c:v>
                </c:pt>
                <c:pt idx="1820">
                  <c:v>0.94802400608765502</c:v>
                </c:pt>
                <c:pt idx="1821">
                  <c:v>0.94330633742124603</c:v>
                </c:pt>
                <c:pt idx="1822">
                  <c:v>0.96441356940899803</c:v>
                </c:pt>
                <c:pt idx="1823">
                  <c:v>0.98014277650010495</c:v>
                </c:pt>
                <c:pt idx="1824">
                  <c:v>0.98628938279772504</c:v>
                </c:pt>
                <c:pt idx="1825">
                  <c:v>0.99209902947058903</c:v>
                </c:pt>
                <c:pt idx="1826">
                  <c:v>0.98102593306610397</c:v>
                </c:pt>
                <c:pt idx="1827">
                  <c:v>0.99204663111012004</c:v>
                </c:pt>
                <c:pt idx="1828">
                  <c:v>0.99255088228529598</c:v>
                </c:pt>
                <c:pt idx="1829">
                  <c:v>0.98109650747684396</c:v>
                </c:pt>
                <c:pt idx="1830">
                  <c:v>0.98075442901715304</c:v>
                </c:pt>
                <c:pt idx="1831">
                  <c:v>0.97913717218585306</c:v>
                </c:pt>
                <c:pt idx="1832">
                  <c:v>0.962798730742359</c:v>
                </c:pt>
                <c:pt idx="1833">
                  <c:v>0.94348861687716801</c:v>
                </c:pt>
                <c:pt idx="1834">
                  <c:v>0.93814636330561796</c:v>
                </c:pt>
                <c:pt idx="1835">
                  <c:v>0.901841770484206</c:v>
                </c:pt>
                <c:pt idx="1836">
                  <c:v>0.89109672859922395</c:v>
                </c:pt>
                <c:pt idx="1837">
                  <c:v>0.85968210555292102</c:v>
                </c:pt>
                <c:pt idx="1838">
                  <c:v>0.90116682943878301</c:v>
                </c:pt>
                <c:pt idx="1839">
                  <c:v>0.92238492319968302</c:v>
                </c:pt>
                <c:pt idx="1840">
                  <c:v>0.91574568114605903</c:v>
                </c:pt>
                <c:pt idx="1841">
                  <c:v>0.910971018998597</c:v>
                </c:pt>
                <c:pt idx="1842">
                  <c:v>0.94659047427131204</c:v>
                </c:pt>
                <c:pt idx="1843">
                  <c:v>0.96283518070821605</c:v>
                </c:pt>
                <c:pt idx="1844">
                  <c:v>0.99396409101229199</c:v>
                </c:pt>
                <c:pt idx="1845">
                  <c:v>0.95303150038141804</c:v>
                </c:pt>
                <c:pt idx="1846">
                  <c:v>0.96334044047989897</c:v>
                </c:pt>
                <c:pt idx="1847">
                  <c:v>1.0242191549239099</c:v>
                </c:pt>
                <c:pt idx="1848">
                  <c:v>0.99922237329582897</c:v>
                </c:pt>
                <c:pt idx="1849">
                  <c:v>0.99021074504154505</c:v>
                </c:pt>
                <c:pt idx="1850">
                  <c:v>0.96675570005425204</c:v>
                </c:pt>
                <c:pt idx="1851">
                  <c:v>0.95872908076438601</c:v>
                </c:pt>
                <c:pt idx="1852">
                  <c:v>0.96143175069265796</c:v>
                </c:pt>
                <c:pt idx="1853">
                  <c:v>0.93883737246763599</c:v>
                </c:pt>
                <c:pt idx="1854">
                  <c:v>0.91464023040852604</c:v>
                </c:pt>
                <c:pt idx="1855">
                  <c:v>0.94291315151789201</c:v>
                </c:pt>
                <c:pt idx="1856">
                  <c:v>0.92978685244011205</c:v>
                </c:pt>
                <c:pt idx="1857">
                  <c:v>0.95580923637535498</c:v>
                </c:pt>
                <c:pt idx="1858">
                  <c:v>0.95497704714492204</c:v>
                </c:pt>
                <c:pt idx="1859">
                  <c:v>0.96815908307507303</c:v>
                </c:pt>
                <c:pt idx="1860">
                  <c:v>0.975336912653476</c:v>
                </c:pt>
                <c:pt idx="1861">
                  <c:v>0.95506856532068296</c:v>
                </c:pt>
                <c:pt idx="1862">
                  <c:v>0.95890622943333004</c:v>
                </c:pt>
                <c:pt idx="1863">
                  <c:v>0.97054283180231204</c:v>
                </c:pt>
                <c:pt idx="1864">
                  <c:v>0.99093439971810404</c:v>
                </c:pt>
                <c:pt idx="1865">
                  <c:v>0.99440051044152999</c:v>
                </c:pt>
                <c:pt idx="1866">
                  <c:v>0.99644756664453604</c:v>
                </c:pt>
                <c:pt idx="1867">
                  <c:v>1.0206947672801701</c:v>
                </c:pt>
                <c:pt idx="1868">
                  <c:v>1.0453898237426</c:v>
                </c:pt>
                <c:pt idx="1869">
                  <c:v>1.0201405586255501</c:v>
                </c:pt>
                <c:pt idx="1870">
                  <c:v>1.01043920349732</c:v>
                </c:pt>
                <c:pt idx="1871">
                  <c:v>0.98170658537843603</c:v>
                </c:pt>
                <c:pt idx="1872">
                  <c:v>1.00669119897866</c:v>
                </c:pt>
                <c:pt idx="1873">
                  <c:v>1.0139013919033</c:v>
                </c:pt>
                <c:pt idx="1874">
                  <c:v>0.99365242907999396</c:v>
                </c:pt>
                <c:pt idx="1875">
                  <c:v>1.0113875557409899</c:v>
                </c:pt>
                <c:pt idx="1876">
                  <c:v>1.07649178300816</c:v>
                </c:pt>
                <c:pt idx="1877">
                  <c:v>1.10514364355498</c:v>
                </c:pt>
                <c:pt idx="1878">
                  <c:v>1.1153498751150901</c:v>
                </c:pt>
                <c:pt idx="1879">
                  <c:v>1.1174262589314501</c:v>
                </c:pt>
                <c:pt idx="1880">
                  <c:v>1.0898764506782499</c:v>
                </c:pt>
                <c:pt idx="1881">
                  <c:v>1.0543913352871199</c:v>
                </c:pt>
                <c:pt idx="1882">
                  <c:v>1.03006753758605</c:v>
                </c:pt>
                <c:pt idx="1883">
                  <c:v>1.0041938851830701</c:v>
                </c:pt>
                <c:pt idx="1884">
                  <c:v>1.00394513918752</c:v>
                </c:pt>
                <c:pt idx="1885">
                  <c:v>1.01348604399464</c:v>
                </c:pt>
                <c:pt idx="1886">
                  <c:v>1.0001707482420501</c:v>
                </c:pt>
                <c:pt idx="1887">
                  <c:v>1.0240740884848401</c:v>
                </c:pt>
                <c:pt idx="1888">
                  <c:v>1.08242984844872</c:v>
                </c:pt>
                <c:pt idx="1889">
                  <c:v>1.08339884342437</c:v>
                </c:pt>
                <c:pt idx="1890">
                  <c:v>1.0813782579047899</c:v>
                </c:pt>
                <c:pt idx="1891">
                  <c:v>1.12001956433656</c:v>
                </c:pt>
                <c:pt idx="1892">
                  <c:v>1.12212976838832</c:v>
                </c:pt>
                <c:pt idx="1893">
                  <c:v>1.1145948157788901</c:v>
                </c:pt>
                <c:pt idx="1894">
                  <c:v>1.1524751439635299</c:v>
                </c:pt>
                <c:pt idx="1895">
                  <c:v>1.1638886986171799</c:v>
                </c:pt>
                <c:pt idx="1896">
                  <c:v>1.2031114657473201</c:v>
                </c:pt>
                <c:pt idx="1897">
                  <c:v>1.2026031662175301</c:v>
                </c:pt>
                <c:pt idx="1898">
                  <c:v>1.1686317235175501</c:v>
                </c:pt>
                <c:pt idx="1899">
                  <c:v>1.1792433277115999</c:v>
                </c:pt>
                <c:pt idx="1900">
                  <c:v>1.19688197232301</c:v>
                </c:pt>
                <c:pt idx="1901">
                  <c:v>1.2093066702865001</c:v>
                </c:pt>
                <c:pt idx="1902">
                  <c:v>1.1892628870623501</c:v>
                </c:pt>
                <c:pt idx="1903">
                  <c:v>1.13490228114007</c:v>
                </c:pt>
                <c:pt idx="1904">
                  <c:v>1.1827498344199401</c:v>
                </c:pt>
                <c:pt idx="1905">
                  <c:v>1.1369109869107199</c:v>
                </c:pt>
                <c:pt idx="1906">
                  <c:v>1.0957837605334799</c:v>
                </c:pt>
                <c:pt idx="1907">
                  <c:v>1.08900714217398</c:v>
                </c:pt>
                <c:pt idx="1908">
                  <c:v>1.0196947507784999</c:v>
                </c:pt>
                <c:pt idx="1909">
                  <c:v>1.03128987961478</c:v>
                </c:pt>
                <c:pt idx="1910">
                  <c:v>1.0846457313467199</c:v>
                </c:pt>
                <c:pt idx="1911">
                  <c:v>1.0369342400082</c:v>
                </c:pt>
                <c:pt idx="1912">
                  <c:v>1.0555513838317201</c:v>
                </c:pt>
                <c:pt idx="1913">
                  <c:v>1.1206409893453899</c:v>
                </c:pt>
                <c:pt idx="1914">
                  <c:v>1.13654390890276</c:v>
                </c:pt>
                <c:pt idx="1915">
                  <c:v>1.1108114360858801</c:v>
                </c:pt>
                <c:pt idx="1916">
                  <c:v>1.11489271471456</c:v>
                </c:pt>
                <c:pt idx="1917">
                  <c:v>1.10079058791939</c:v>
                </c:pt>
                <c:pt idx="1918">
                  <c:v>1.09015078409715</c:v>
                </c:pt>
                <c:pt idx="1919">
                  <c:v>1.13594955830509</c:v>
                </c:pt>
                <c:pt idx="1920">
                  <c:v>1.1213676659499201</c:v>
                </c:pt>
                <c:pt idx="1921">
                  <c:v>1.1071674692768401</c:v>
                </c:pt>
                <c:pt idx="1922">
                  <c:v>1.20347425653836</c:v>
                </c:pt>
                <c:pt idx="1923">
                  <c:v>1.1922388248831599</c:v>
                </c:pt>
                <c:pt idx="1924">
                  <c:v>1.19666556583452</c:v>
                </c:pt>
                <c:pt idx="1925">
                  <c:v>1.1801837019596699</c:v>
                </c:pt>
                <c:pt idx="1926">
                  <c:v>1.1465140619213401</c:v>
                </c:pt>
                <c:pt idx="1927">
                  <c:v>1.1380876642483699</c:v>
                </c:pt>
                <c:pt idx="1928">
                  <c:v>1.1734964049738801</c:v>
                </c:pt>
                <c:pt idx="1929">
                  <c:v>1.1680878818179801</c:v>
                </c:pt>
                <c:pt idx="1930">
                  <c:v>1.1436642493439799</c:v>
                </c:pt>
                <c:pt idx="1931">
                  <c:v>1.1308338306980099</c:v>
                </c:pt>
                <c:pt idx="1932">
                  <c:v>1.1807213466174999</c:v>
                </c:pt>
                <c:pt idx="1933">
                  <c:v>1.19926991164787</c:v>
                </c:pt>
                <c:pt idx="1934">
                  <c:v>1.1771449404923</c:v>
                </c:pt>
                <c:pt idx="1935">
                  <c:v>1.12559452129674</c:v>
                </c:pt>
                <c:pt idx="1936">
                  <c:v>1.0939254669073299</c:v>
                </c:pt>
                <c:pt idx="1937">
                  <c:v>1.1712595040823801</c:v>
                </c:pt>
                <c:pt idx="1938">
                  <c:v>1.1921751886906899</c:v>
                </c:pt>
                <c:pt idx="1939">
                  <c:v>1.21139177198369</c:v>
                </c:pt>
                <c:pt idx="1940">
                  <c:v>1.1742649764757001</c:v>
                </c:pt>
                <c:pt idx="1941">
                  <c:v>1.1644257113828</c:v>
                </c:pt>
                <c:pt idx="1942">
                  <c:v>1.1697237072941999</c:v>
                </c:pt>
                <c:pt idx="1943">
                  <c:v>1.1689629772051899</c:v>
                </c:pt>
                <c:pt idx="1944">
                  <c:v>1.11886021921401</c:v>
                </c:pt>
                <c:pt idx="1945">
                  <c:v>1.09703728332131</c:v>
                </c:pt>
                <c:pt idx="1946">
                  <c:v>1.0547900450401599</c:v>
                </c:pt>
                <c:pt idx="1947">
                  <c:v>1.1101386014978001</c:v>
                </c:pt>
                <c:pt idx="1948">
                  <c:v>1.14434975330116</c:v>
                </c:pt>
                <c:pt idx="1949">
                  <c:v>1.17552451794636</c:v>
                </c:pt>
                <c:pt idx="1950">
                  <c:v>1.15531286783058</c:v>
                </c:pt>
                <c:pt idx="1951">
                  <c:v>1.1903247764563001</c:v>
                </c:pt>
                <c:pt idx="1952">
                  <c:v>1.17455084560006</c:v>
                </c:pt>
                <c:pt idx="1953">
                  <c:v>1.1498900954731099</c:v>
                </c:pt>
                <c:pt idx="1954">
                  <c:v>1.12721744321358</c:v>
                </c:pt>
                <c:pt idx="1955">
                  <c:v>1.0843083647013401</c:v>
                </c:pt>
                <c:pt idx="1956">
                  <c:v>1.04774694948668</c:v>
                </c:pt>
                <c:pt idx="1957">
                  <c:v>1.0141134191107199</c:v>
                </c:pt>
                <c:pt idx="1958">
                  <c:v>0.91655382304897404</c:v>
                </c:pt>
                <c:pt idx="1959">
                  <c:v>0.92009276108617999</c:v>
                </c:pt>
                <c:pt idx="1960">
                  <c:v>0.93608281365425206</c:v>
                </c:pt>
                <c:pt idx="1961">
                  <c:v>0.95161341811414502</c:v>
                </c:pt>
                <c:pt idx="1962">
                  <c:v>0.98274388697777304</c:v>
                </c:pt>
                <c:pt idx="1963">
                  <c:v>0.99759041563095296</c:v>
                </c:pt>
                <c:pt idx="1964">
                  <c:v>1.0640242644903399</c:v>
                </c:pt>
                <c:pt idx="1965">
                  <c:v>1.12858950846879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D0-420B-9CA8-700D1F29FF39}"/>
            </c:ext>
          </c:extLst>
        </c:ser>
        <c:ser>
          <c:idx val="1"/>
          <c:order val="1"/>
          <c:spPr>
            <a:ln w="95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'כרטיסי אשראי '!$A$2:$A$1967</c:f>
              <c:numCache>
                <c:formatCode>d\-mmm\-yy</c:formatCode>
                <c:ptCount val="1966"/>
                <c:pt idx="0">
                  <c:v>42375</c:v>
                </c:pt>
                <c:pt idx="1">
                  <c:v>42376</c:v>
                </c:pt>
                <c:pt idx="2">
                  <c:v>42377</c:v>
                </c:pt>
                <c:pt idx="3">
                  <c:v>42378</c:v>
                </c:pt>
                <c:pt idx="4">
                  <c:v>42379</c:v>
                </c:pt>
                <c:pt idx="5">
                  <c:v>42380</c:v>
                </c:pt>
                <c:pt idx="6">
                  <c:v>42381</c:v>
                </c:pt>
                <c:pt idx="7">
                  <c:v>42382</c:v>
                </c:pt>
                <c:pt idx="8">
                  <c:v>42383</c:v>
                </c:pt>
                <c:pt idx="9">
                  <c:v>42384</c:v>
                </c:pt>
                <c:pt idx="10">
                  <c:v>42385</c:v>
                </c:pt>
                <c:pt idx="11">
                  <c:v>42386</c:v>
                </c:pt>
                <c:pt idx="12">
                  <c:v>42387</c:v>
                </c:pt>
                <c:pt idx="13">
                  <c:v>42388</c:v>
                </c:pt>
                <c:pt idx="14">
                  <c:v>42389</c:v>
                </c:pt>
                <c:pt idx="15">
                  <c:v>42390</c:v>
                </c:pt>
                <c:pt idx="16">
                  <c:v>42391</c:v>
                </c:pt>
                <c:pt idx="17">
                  <c:v>42392</c:v>
                </c:pt>
                <c:pt idx="18">
                  <c:v>42393</c:v>
                </c:pt>
                <c:pt idx="19">
                  <c:v>42394</c:v>
                </c:pt>
                <c:pt idx="20">
                  <c:v>42395</c:v>
                </c:pt>
                <c:pt idx="21">
                  <c:v>42396</c:v>
                </c:pt>
                <c:pt idx="22">
                  <c:v>42397</c:v>
                </c:pt>
                <c:pt idx="23">
                  <c:v>42398</c:v>
                </c:pt>
                <c:pt idx="24">
                  <c:v>42399</c:v>
                </c:pt>
                <c:pt idx="25">
                  <c:v>42400</c:v>
                </c:pt>
                <c:pt idx="26">
                  <c:v>42401</c:v>
                </c:pt>
                <c:pt idx="27">
                  <c:v>42402</c:v>
                </c:pt>
                <c:pt idx="28">
                  <c:v>42403</c:v>
                </c:pt>
                <c:pt idx="29">
                  <c:v>42404</c:v>
                </c:pt>
                <c:pt idx="30">
                  <c:v>42405</c:v>
                </c:pt>
                <c:pt idx="31">
                  <c:v>42406</c:v>
                </c:pt>
                <c:pt idx="32">
                  <c:v>42407</c:v>
                </c:pt>
                <c:pt idx="33">
                  <c:v>42408</c:v>
                </c:pt>
                <c:pt idx="34">
                  <c:v>42409</c:v>
                </c:pt>
                <c:pt idx="35">
                  <c:v>42410</c:v>
                </c:pt>
                <c:pt idx="36">
                  <c:v>42411</c:v>
                </c:pt>
                <c:pt idx="37">
                  <c:v>42412</c:v>
                </c:pt>
                <c:pt idx="38">
                  <c:v>42413</c:v>
                </c:pt>
                <c:pt idx="39">
                  <c:v>42414</c:v>
                </c:pt>
                <c:pt idx="40">
                  <c:v>42415</c:v>
                </c:pt>
                <c:pt idx="41">
                  <c:v>42416</c:v>
                </c:pt>
                <c:pt idx="42">
                  <c:v>42417</c:v>
                </c:pt>
                <c:pt idx="43">
                  <c:v>42418</c:v>
                </c:pt>
                <c:pt idx="44">
                  <c:v>42419</c:v>
                </c:pt>
                <c:pt idx="45">
                  <c:v>42420</c:v>
                </c:pt>
                <c:pt idx="46">
                  <c:v>42421</c:v>
                </c:pt>
                <c:pt idx="47">
                  <c:v>42422</c:v>
                </c:pt>
                <c:pt idx="48">
                  <c:v>42423</c:v>
                </c:pt>
                <c:pt idx="49">
                  <c:v>42424</c:v>
                </c:pt>
                <c:pt idx="50">
                  <c:v>42425</c:v>
                </c:pt>
                <c:pt idx="51">
                  <c:v>42426</c:v>
                </c:pt>
                <c:pt idx="52">
                  <c:v>42427</c:v>
                </c:pt>
                <c:pt idx="53">
                  <c:v>42428</c:v>
                </c:pt>
                <c:pt idx="54">
                  <c:v>42429</c:v>
                </c:pt>
                <c:pt idx="55">
                  <c:v>42430</c:v>
                </c:pt>
                <c:pt idx="56">
                  <c:v>42431</c:v>
                </c:pt>
                <c:pt idx="57">
                  <c:v>42432</c:v>
                </c:pt>
                <c:pt idx="58">
                  <c:v>42433</c:v>
                </c:pt>
                <c:pt idx="59">
                  <c:v>42434</c:v>
                </c:pt>
                <c:pt idx="60">
                  <c:v>42435</c:v>
                </c:pt>
                <c:pt idx="61">
                  <c:v>42436</c:v>
                </c:pt>
                <c:pt idx="62">
                  <c:v>42437</c:v>
                </c:pt>
                <c:pt idx="63">
                  <c:v>42438</c:v>
                </c:pt>
                <c:pt idx="64">
                  <c:v>42439</c:v>
                </c:pt>
                <c:pt idx="65">
                  <c:v>42440</c:v>
                </c:pt>
                <c:pt idx="66">
                  <c:v>42441</c:v>
                </c:pt>
                <c:pt idx="67">
                  <c:v>42442</c:v>
                </c:pt>
                <c:pt idx="68">
                  <c:v>42443</c:v>
                </c:pt>
                <c:pt idx="69">
                  <c:v>42444</c:v>
                </c:pt>
                <c:pt idx="70">
                  <c:v>42445</c:v>
                </c:pt>
                <c:pt idx="71">
                  <c:v>42446</c:v>
                </c:pt>
                <c:pt idx="72">
                  <c:v>42447</c:v>
                </c:pt>
                <c:pt idx="73">
                  <c:v>42448</c:v>
                </c:pt>
                <c:pt idx="74">
                  <c:v>42449</c:v>
                </c:pt>
                <c:pt idx="75">
                  <c:v>42450</c:v>
                </c:pt>
                <c:pt idx="76">
                  <c:v>42451</c:v>
                </c:pt>
                <c:pt idx="77">
                  <c:v>42452</c:v>
                </c:pt>
                <c:pt idx="78">
                  <c:v>42453</c:v>
                </c:pt>
                <c:pt idx="79">
                  <c:v>42454</c:v>
                </c:pt>
                <c:pt idx="80">
                  <c:v>42455</c:v>
                </c:pt>
                <c:pt idx="81">
                  <c:v>42456</c:v>
                </c:pt>
                <c:pt idx="82">
                  <c:v>42457</c:v>
                </c:pt>
                <c:pt idx="83">
                  <c:v>42458</c:v>
                </c:pt>
                <c:pt idx="84">
                  <c:v>42459</c:v>
                </c:pt>
                <c:pt idx="85">
                  <c:v>42460</c:v>
                </c:pt>
                <c:pt idx="86">
                  <c:v>42461</c:v>
                </c:pt>
                <c:pt idx="87">
                  <c:v>42462</c:v>
                </c:pt>
                <c:pt idx="88">
                  <c:v>42463</c:v>
                </c:pt>
                <c:pt idx="89">
                  <c:v>42464</c:v>
                </c:pt>
                <c:pt idx="90">
                  <c:v>42465</c:v>
                </c:pt>
                <c:pt idx="91">
                  <c:v>42466</c:v>
                </c:pt>
                <c:pt idx="92">
                  <c:v>42467</c:v>
                </c:pt>
                <c:pt idx="93">
                  <c:v>42468</c:v>
                </c:pt>
                <c:pt idx="94">
                  <c:v>42469</c:v>
                </c:pt>
                <c:pt idx="95">
                  <c:v>42470</c:v>
                </c:pt>
                <c:pt idx="96">
                  <c:v>42471</c:v>
                </c:pt>
                <c:pt idx="97">
                  <c:v>42472</c:v>
                </c:pt>
                <c:pt idx="98">
                  <c:v>42473</c:v>
                </c:pt>
                <c:pt idx="99">
                  <c:v>42474</c:v>
                </c:pt>
                <c:pt idx="100">
                  <c:v>42475</c:v>
                </c:pt>
                <c:pt idx="101">
                  <c:v>42476</c:v>
                </c:pt>
                <c:pt idx="102">
                  <c:v>42477</c:v>
                </c:pt>
                <c:pt idx="103">
                  <c:v>42478</c:v>
                </c:pt>
                <c:pt idx="104">
                  <c:v>42479</c:v>
                </c:pt>
                <c:pt idx="105">
                  <c:v>42480</c:v>
                </c:pt>
                <c:pt idx="106">
                  <c:v>42481</c:v>
                </c:pt>
                <c:pt idx="107">
                  <c:v>42482</c:v>
                </c:pt>
                <c:pt idx="108">
                  <c:v>42483</c:v>
                </c:pt>
                <c:pt idx="109">
                  <c:v>42484</c:v>
                </c:pt>
                <c:pt idx="110">
                  <c:v>42485</c:v>
                </c:pt>
                <c:pt idx="111">
                  <c:v>42486</c:v>
                </c:pt>
                <c:pt idx="112">
                  <c:v>42487</c:v>
                </c:pt>
                <c:pt idx="113">
                  <c:v>42488</c:v>
                </c:pt>
                <c:pt idx="114">
                  <c:v>42489</c:v>
                </c:pt>
                <c:pt idx="115">
                  <c:v>42490</c:v>
                </c:pt>
                <c:pt idx="116">
                  <c:v>42491</c:v>
                </c:pt>
                <c:pt idx="117">
                  <c:v>42492</c:v>
                </c:pt>
                <c:pt idx="118">
                  <c:v>42493</c:v>
                </c:pt>
                <c:pt idx="119">
                  <c:v>42494</c:v>
                </c:pt>
                <c:pt idx="120">
                  <c:v>42495</c:v>
                </c:pt>
                <c:pt idx="121">
                  <c:v>42496</c:v>
                </c:pt>
                <c:pt idx="122">
                  <c:v>42497</c:v>
                </c:pt>
                <c:pt idx="123">
                  <c:v>42498</c:v>
                </c:pt>
                <c:pt idx="124">
                  <c:v>42499</c:v>
                </c:pt>
                <c:pt idx="125">
                  <c:v>42500</c:v>
                </c:pt>
                <c:pt idx="126">
                  <c:v>42501</c:v>
                </c:pt>
                <c:pt idx="127">
                  <c:v>42502</c:v>
                </c:pt>
                <c:pt idx="128">
                  <c:v>42503</c:v>
                </c:pt>
                <c:pt idx="129">
                  <c:v>42504</c:v>
                </c:pt>
                <c:pt idx="130">
                  <c:v>42505</c:v>
                </c:pt>
                <c:pt idx="131">
                  <c:v>42506</c:v>
                </c:pt>
                <c:pt idx="132">
                  <c:v>42507</c:v>
                </c:pt>
                <c:pt idx="133">
                  <c:v>42508</c:v>
                </c:pt>
                <c:pt idx="134">
                  <c:v>42509</c:v>
                </c:pt>
                <c:pt idx="135">
                  <c:v>42510</c:v>
                </c:pt>
                <c:pt idx="136">
                  <c:v>42511</c:v>
                </c:pt>
                <c:pt idx="137">
                  <c:v>42512</c:v>
                </c:pt>
                <c:pt idx="138">
                  <c:v>42513</c:v>
                </c:pt>
                <c:pt idx="139">
                  <c:v>42514</c:v>
                </c:pt>
                <c:pt idx="140">
                  <c:v>42515</c:v>
                </c:pt>
                <c:pt idx="141">
                  <c:v>42516</c:v>
                </c:pt>
                <c:pt idx="142">
                  <c:v>42517</c:v>
                </c:pt>
                <c:pt idx="143">
                  <c:v>42518</c:v>
                </c:pt>
                <c:pt idx="144">
                  <c:v>42519</c:v>
                </c:pt>
                <c:pt idx="145">
                  <c:v>42520</c:v>
                </c:pt>
                <c:pt idx="146">
                  <c:v>42521</c:v>
                </c:pt>
                <c:pt idx="147">
                  <c:v>42522</c:v>
                </c:pt>
                <c:pt idx="148">
                  <c:v>42523</c:v>
                </c:pt>
                <c:pt idx="149">
                  <c:v>42524</c:v>
                </c:pt>
                <c:pt idx="150">
                  <c:v>42525</c:v>
                </c:pt>
                <c:pt idx="151">
                  <c:v>42526</c:v>
                </c:pt>
                <c:pt idx="152">
                  <c:v>42527</c:v>
                </c:pt>
                <c:pt idx="153">
                  <c:v>42528</c:v>
                </c:pt>
                <c:pt idx="154">
                  <c:v>42529</c:v>
                </c:pt>
                <c:pt idx="155">
                  <c:v>42530</c:v>
                </c:pt>
                <c:pt idx="156">
                  <c:v>42531</c:v>
                </c:pt>
                <c:pt idx="157">
                  <c:v>42532</c:v>
                </c:pt>
                <c:pt idx="158">
                  <c:v>42533</c:v>
                </c:pt>
                <c:pt idx="159">
                  <c:v>42534</c:v>
                </c:pt>
                <c:pt idx="160">
                  <c:v>42535</c:v>
                </c:pt>
                <c:pt idx="161">
                  <c:v>42536</c:v>
                </c:pt>
                <c:pt idx="162">
                  <c:v>42537</c:v>
                </c:pt>
                <c:pt idx="163">
                  <c:v>42538</c:v>
                </c:pt>
                <c:pt idx="164">
                  <c:v>42539</c:v>
                </c:pt>
                <c:pt idx="165">
                  <c:v>42540</c:v>
                </c:pt>
                <c:pt idx="166">
                  <c:v>42541</c:v>
                </c:pt>
                <c:pt idx="167">
                  <c:v>42542</c:v>
                </c:pt>
                <c:pt idx="168">
                  <c:v>42543</c:v>
                </c:pt>
                <c:pt idx="169">
                  <c:v>42544</c:v>
                </c:pt>
                <c:pt idx="170">
                  <c:v>42545</c:v>
                </c:pt>
                <c:pt idx="171">
                  <c:v>42546</c:v>
                </c:pt>
                <c:pt idx="172">
                  <c:v>42547</c:v>
                </c:pt>
                <c:pt idx="173">
                  <c:v>42548</c:v>
                </c:pt>
                <c:pt idx="174">
                  <c:v>42549</c:v>
                </c:pt>
                <c:pt idx="175">
                  <c:v>42550</c:v>
                </c:pt>
                <c:pt idx="176">
                  <c:v>42551</c:v>
                </c:pt>
                <c:pt idx="177">
                  <c:v>42552</c:v>
                </c:pt>
                <c:pt idx="178">
                  <c:v>42553</c:v>
                </c:pt>
                <c:pt idx="179">
                  <c:v>42554</c:v>
                </c:pt>
                <c:pt idx="180">
                  <c:v>42555</c:v>
                </c:pt>
                <c:pt idx="181">
                  <c:v>42556</c:v>
                </c:pt>
                <c:pt idx="182">
                  <c:v>42557</c:v>
                </c:pt>
                <c:pt idx="183">
                  <c:v>42558</c:v>
                </c:pt>
                <c:pt idx="184">
                  <c:v>42559</c:v>
                </c:pt>
                <c:pt idx="185">
                  <c:v>42560</c:v>
                </c:pt>
                <c:pt idx="186">
                  <c:v>42561</c:v>
                </c:pt>
                <c:pt idx="187">
                  <c:v>42562</c:v>
                </c:pt>
                <c:pt idx="188">
                  <c:v>42563</c:v>
                </c:pt>
                <c:pt idx="189">
                  <c:v>42564</c:v>
                </c:pt>
                <c:pt idx="190">
                  <c:v>42565</c:v>
                </c:pt>
                <c:pt idx="191">
                  <c:v>42566</c:v>
                </c:pt>
                <c:pt idx="192">
                  <c:v>42567</c:v>
                </c:pt>
                <c:pt idx="193">
                  <c:v>42568</c:v>
                </c:pt>
                <c:pt idx="194">
                  <c:v>42569</c:v>
                </c:pt>
                <c:pt idx="195">
                  <c:v>42570</c:v>
                </c:pt>
                <c:pt idx="196">
                  <c:v>42571</c:v>
                </c:pt>
                <c:pt idx="197">
                  <c:v>42572</c:v>
                </c:pt>
                <c:pt idx="198">
                  <c:v>42573</c:v>
                </c:pt>
                <c:pt idx="199">
                  <c:v>42574</c:v>
                </c:pt>
                <c:pt idx="200">
                  <c:v>42575</c:v>
                </c:pt>
                <c:pt idx="201">
                  <c:v>42576</c:v>
                </c:pt>
                <c:pt idx="202">
                  <c:v>42577</c:v>
                </c:pt>
                <c:pt idx="203">
                  <c:v>42578</c:v>
                </c:pt>
                <c:pt idx="204">
                  <c:v>42579</c:v>
                </c:pt>
                <c:pt idx="205">
                  <c:v>42580</c:v>
                </c:pt>
                <c:pt idx="206">
                  <c:v>42581</c:v>
                </c:pt>
                <c:pt idx="207">
                  <c:v>42582</c:v>
                </c:pt>
                <c:pt idx="208">
                  <c:v>42583</c:v>
                </c:pt>
                <c:pt idx="209">
                  <c:v>42584</c:v>
                </c:pt>
                <c:pt idx="210">
                  <c:v>42585</c:v>
                </c:pt>
                <c:pt idx="211">
                  <c:v>42586</c:v>
                </c:pt>
                <c:pt idx="212">
                  <c:v>42587</c:v>
                </c:pt>
                <c:pt idx="213">
                  <c:v>42588</c:v>
                </c:pt>
                <c:pt idx="214">
                  <c:v>42589</c:v>
                </c:pt>
                <c:pt idx="215">
                  <c:v>42590</c:v>
                </c:pt>
                <c:pt idx="216">
                  <c:v>42591</c:v>
                </c:pt>
                <c:pt idx="217">
                  <c:v>42592</c:v>
                </c:pt>
                <c:pt idx="218">
                  <c:v>42593</c:v>
                </c:pt>
                <c:pt idx="219">
                  <c:v>42594</c:v>
                </c:pt>
                <c:pt idx="220">
                  <c:v>42595</c:v>
                </c:pt>
                <c:pt idx="221">
                  <c:v>42596</c:v>
                </c:pt>
                <c:pt idx="222">
                  <c:v>42597</c:v>
                </c:pt>
                <c:pt idx="223">
                  <c:v>42598</c:v>
                </c:pt>
                <c:pt idx="224">
                  <c:v>42599</c:v>
                </c:pt>
                <c:pt idx="225">
                  <c:v>42600</c:v>
                </c:pt>
                <c:pt idx="226">
                  <c:v>42601</c:v>
                </c:pt>
                <c:pt idx="227">
                  <c:v>42602</c:v>
                </c:pt>
                <c:pt idx="228">
                  <c:v>42603</c:v>
                </c:pt>
                <c:pt idx="229">
                  <c:v>42604</c:v>
                </c:pt>
                <c:pt idx="230">
                  <c:v>42605</c:v>
                </c:pt>
                <c:pt idx="231">
                  <c:v>42606</c:v>
                </c:pt>
                <c:pt idx="232">
                  <c:v>42607</c:v>
                </c:pt>
                <c:pt idx="233">
                  <c:v>42608</c:v>
                </c:pt>
                <c:pt idx="234">
                  <c:v>42609</c:v>
                </c:pt>
                <c:pt idx="235">
                  <c:v>42610</c:v>
                </c:pt>
                <c:pt idx="236">
                  <c:v>42611</c:v>
                </c:pt>
                <c:pt idx="237">
                  <c:v>42612</c:v>
                </c:pt>
                <c:pt idx="238">
                  <c:v>42613</c:v>
                </c:pt>
                <c:pt idx="239">
                  <c:v>42614</c:v>
                </c:pt>
                <c:pt idx="240">
                  <c:v>42615</c:v>
                </c:pt>
                <c:pt idx="241">
                  <c:v>42616</c:v>
                </c:pt>
                <c:pt idx="242">
                  <c:v>42617</c:v>
                </c:pt>
                <c:pt idx="243">
                  <c:v>42618</c:v>
                </c:pt>
                <c:pt idx="244">
                  <c:v>42619</c:v>
                </c:pt>
                <c:pt idx="245">
                  <c:v>42620</c:v>
                </c:pt>
                <c:pt idx="246">
                  <c:v>42621</c:v>
                </c:pt>
                <c:pt idx="247">
                  <c:v>42622</c:v>
                </c:pt>
                <c:pt idx="248">
                  <c:v>42623</c:v>
                </c:pt>
                <c:pt idx="249">
                  <c:v>42624</c:v>
                </c:pt>
                <c:pt idx="250">
                  <c:v>42625</c:v>
                </c:pt>
                <c:pt idx="251">
                  <c:v>42626</c:v>
                </c:pt>
                <c:pt idx="252">
                  <c:v>42627</c:v>
                </c:pt>
                <c:pt idx="253">
                  <c:v>42628</c:v>
                </c:pt>
                <c:pt idx="254">
                  <c:v>42629</c:v>
                </c:pt>
                <c:pt idx="255">
                  <c:v>42630</c:v>
                </c:pt>
                <c:pt idx="256">
                  <c:v>42631</c:v>
                </c:pt>
                <c:pt idx="257">
                  <c:v>42632</c:v>
                </c:pt>
                <c:pt idx="258">
                  <c:v>42633</c:v>
                </c:pt>
                <c:pt idx="259">
                  <c:v>42634</c:v>
                </c:pt>
                <c:pt idx="260">
                  <c:v>42635</c:v>
                </c:pt>
                <c:pt idx="261">
                  <c:v>42636</c:v>
                </c:pt>
                <c:pt idx="262">
                  <c:v>42637</c:v>
                </c:pt>
                <c:pt idx="263">
                  <c:v>42638</c:v>
                </c:pt>
                <c:pt idx="264">
                  <c:v>42639</c:v>
                </c:pt>
                <c:pt idx="265">
                  <c:v>42640</c:v>
                </c:pt>
                <c:pt idx="266">
                  <c:v>42641</c:v>
                </c:pt>
                <c:pt idx="267">
                  <c:v>42642</c:v>
                </c:pt>
                <c:pt idx="268">
                  <c:v>42643</c:v>
                </c:pt>
                <c:pt idx="269">
                  <c:v>42644</c:v>
                </c:pt>
                <c:pt idx="270">
                  <c:v>42645</c:v>
                </c:pt>
                <c:pt idx="271">
                  <c:v>42646</c:v>
                </c:pt>
                <c:pt idx="272">
                  <c:v>42647</c:v>
                </c:pt>
                <c:pt idx="273">
                  <c:v>42648</c:v>
                </c:pt>
                <c:pt idx="274">
                  <c:v>42649</c:v>
                </c:pt>
                <c:pt idx="275">
                  <c:v>42650</c:v>
                </c:pt>
                <c:pt idx="276">
                  <c:v>42651</c:v>
                </c:pt>
                <c:pt idx="277">
                  <c:v>42652</c:v>
                </c:pt>
                <c:pt idx="278">
                  <c:v>42653</c:v>
                </c:pt>
                <c:pt idx="279">
                  <c:v>42654</c:v>
                </c:pt>
                <c:pt idx="280">
                  <c:v>42655</c:v>
                </c:pt>
                <c:pt idx="281">
                  <c:v>42656</c:v>
                </c:pt>
                <c:pt idx="282">
                  <c:v>42657</c:v>
                </c:pt>
                <c:pt idx="283">
                  <c:v>42658</c:v>
                </c:pt>
                <c:pt idx="284">
                  <c:v>42659</c:v>
                </c:pt>
                <c:pt idx="285">
                  <c:v>42660</c:v>
                </c:pt>
                <c:pt idx="286">
                  <c:v>42661</c:v>
                </c:pt>
                <c:pt idx="287">
                  <c:v>42662</c:v>
                </c:pt>
                <c:pt idx="288">
                  <c:v>42663</c:v>
                </c:pt>
                <c:pt idx="289">
                  <c:v>42664</c:v>
                </c:pt>
                <c:pt idx="290">
                  <c:v>42665</c:v>
                </c:pt>
                <c:pt idx="291">
                  <c:v>42666</c:v>
                </c:pt>
                <c:pt idx="292">
                  <c:v>42667</c:v>
                </c:pt>
                <c:pt idx="293">
                  <c:v>42668</c:v>
                </c:pt>
                <c:pt idx="294">
                  <c:v>42669</c:v>
                </c:pt>
                <c:pt idx="295">
                  <c:v>42670</c:v>
                </c:pt>
                <c:pt idx="296">
                  <c:v>42671</c:v>
                </c:pt>
                <c:pt idx="297">
                  <c:v>42672</c:v>
                </c:pt>
                <c:pt idx="298">
                  <c:v>42673</c:v>
                </c:pt>
                <c:pt idx="299">
                  <c:v>42674</c:v>
                </c:pt>
                <c:pt idx="300">
                  <c:v>42675</c:v>
                </c:pt>
                <c:pt idx="301">
                  <c:v>42676</c:v>
                </c:pt>
                <c:pt idx="302">
                  <c:v>42677</c:v>
                </c:pt>
                <c:pt idx="303">
                  <c:v>42678</c:v>
                </c:pt>
                <c:pt idx="304">
                  <c:v>42679</c:v>
                </c:pt>
                <c:pt idx="305">
                  <c:v>42680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42686</c:v>
                </c:pt>
                <c:pt idx="312">
                  <c:v>42687</c:v>
                </c:pt>
                <c:pt idx="313">
                  <c:v>42688</c:v>
                </c:pt>
                <c:pt idx="314">
                  <c:v>42689</c:v>
                </c:pt>
                <c:pt idx="315">
                  <c:v>42690</c:v>
                </c:pt>
                <c:pt idx="316">
                  <c:v>42691</c:v>
                </c:pt>
                <c:pt idx="317">
                  <c:v>42692</c:v>
                </c:pt>
                <c:pt idx="318">
                  <c:v>42693</c:v>
                </c:pt>
                <c:pt idx="319">
                  <c:v>42694</c:v>
                </c:pt>
                <c:pt idx="320">
                  <c:v>42695</c:v>
                </c:pt>
                <c:pt idx="321">
                  <c:v>42696</c:v>
                </c:pt>
                <c:pt idx="322">
                  <c:v>42697</c:v>
                </c:pt>
                <c:pt idx="323">
                  <c:v>42698</c:v>
                </c:pt>
                <c:pt idx="324">
                  <c:v>42699</c:v>
                </c:pt>
                <c:pt idx="325">
                  <c:v>42700</c:v>
                </c:pt>
                <c:pt idx="326">
                  <c:v>42701</c:v>
                </c:pt>
                <c:pt idx="327">
                  <c:v>42702</c:v>
                </c:pt>
                <c:pt idx="328">
                  <c:v>42703</c:v>
                </c:pt>
                <c:pt idx="329">
                  <c:v>42704</c:v>
                </c:pt>
                <c:pt idx="330">
                  <c:v>42705</c:v>
                </c:pt>
                <c:pt idx="331">
                  <c:v>42706</c:v>
                </c:pt>
                <c:pt idx="332">
                  <c:v>42707</c:v>
                </c:pt>
                <c:pt idx="333">
                  <c:v>42708</c:v>
                </c:pt>
                <c:pt idx="334">
                  <c:v>42709</c:v>
                </c:pt>
                <c:pt idx="335">
                  <c:v>42710</c:v>
                </c:pt>
                <c:pt idx="336">
                  <c:v>42711</c:v>
                </c:pt>
                <c:pt idx="337">
                  <c:v>42712</c:v>
                </c:pt>
                <c:pt idx="338">
                  <c:v>42713</c:v>
                </c:pt>
                <c:pt idx="339">
                  <c:v>42714</c:v>
                </c:pt>
                <c:pt idx="340">
                  <c:v>42715</c:v>
                </c:pt>
                <c:pt idx="341">
                  <c:v>42716</c:v>
                </c:pt>
                <c:pt idx="342">
                  <c:v>42717</c:v>
                </c:pt>
                <c:pt idx="343">
                  <c:v>42718</c:v>
                </c:pt>
                <c:pt idx="344">
                  <c:v>42719</c:v>
                </c:pt>
                <c:pt idx="345">
                  <c:v>42720</c:v>
                </c:pt>
                <c:pt idx="346">
                  <c:v>42721</c:v>
                </c:pt>
                <c:pt idx="347">
                  <c:v>42722</c:v>
                </c:pt>
                <c:pt idx="348">
                  <c:v>42723</c:v>
                </c:pt>
                <c:pt idx="349">
                  <c:v>42724</c:v>
                </c:pt>
                <c:pt idx="350">
                  <c:v>42725</c:v>
                </c:pt>
                <c:pt idx="351">
                  <c:v>42726</c:v>
                </c:pt>
                <c:pt idx="352">
                  <c:v>42727</c:v>
                </c:pt>
                <c:pt idx="353">
                  <c:v>42728</c:v>
                </c:pt>
                <c:pt idx="354">
                  <c:v>42729</c:v>
                </c:pt>
                <c:pt idx="355">
                  <c:v>42730</c:v>
                </c:pt>
                <c:pt idx="356">
                  <c:v>42731</c:v>
                </c:pt>
                <c:pt idx="357">
                  <c:v>42732</c:v>
                </c:pt>
                <c:pt idx="358">
                  <c:v>42733</c:v>
                </c:pt>
                <c:pt idx="359">
                  <c:v>42734</c:v>
                </c:pt>
                <c:pt idx="360">
                  <c:v>42735</c:v>
                </c:pt>
                <c:pt idx="361">
                  <c:v>42736</c:v>
                </c:pt>
                <c:pt idx="362">
                  <c:v>42737</c:v>
                </c:pt>
                <c:pt idx="363">
                  <c:v>42738</c:v>
                </c:pt>
                <c:pt idx="364">
                  <c:v>42739</c:v>
                </c:pt>
                <c:pt idx="365">
                  <c:v>42740</c:v>
                </c:pt>
                <c:pt idx="366">
                  <c:v>42741</c:v>
                </c:pt>
                <c:pt idx="367">
                  <c:v>42742</c:v>
                </c:pt>
                <c:pt idx="368">
                  <c:v>42743</c:v>
                </c:pt>
                <c:pt idx="369">
                  <c:v>42744</c:v>
                </c:pt>
                <c:pt idx="370">
                  <c:v>42745</c:v>
                </c:pt>
                <c:pt idx="371">
                  <c:v>42746</c:v>
                </c:pt>
                <c:pt idx="372">
                  <c:v>42747</c:v>
                </c:pt>
                <c:pt idx="373">
                  <c:v>42748</c:v>
                </c:pt>
                <c:pt idx="374">
                  <c:v>42749</c:v>
                </c:pt>
                <c:pt idx="375">
                  <c:v>42750</c:v>
                </c:pt>
                <c:pt idx="376">
                  <c:v>42751</c:v>
                </c:pt>
                <c:pt idx="377">
                  <c:v>42752</c:v>
                </c:pt>
                <c:pt idx="378">
                  <c:v>42753</c:v>
                </c:pt>
                <c:pt idx="379">
                  <c:v>42754</c:v>
                </c:pt>
                <c:pt idx="380">
                  <c:v>42755</c:v>
                </c:pt>
                <c:pt idx="381">
                  <c:v>42756</c:v>
                </c:pt>
                <c:pt idx="382">
                  <c:v>42757</c:v>
                </c:pt>
                <c:pt idx="383">
                  <c:v>42758</c:v>
                </c:pt>
                <c:pt idx="384">
                  <c:v>42759</c:v>
                </c:pt>
                <c:pt idx="385">
                  <c:v>42760</c:v>
                </c:pt>
                <c:pt idx="386">
                  <c:v>42761</c:v>
                </c:pt>
                <c:pt idx="387">
                  <c:v>42762</c:v>
                </c:pt>
                <c:pt idx="388">
                  <c:v>42763</c:v>
                </c:pt>
                <c:pt idx="389">
                  <c:v>42764</c:v>
                </c:pt>
                <c:pt idx="390">
                  <c:v>42765</c:v>
                </c:pt>
                <c:pt idx="391">
                  <c:v>42766</c:v>
                </c:pt>
                <c:pt idx="392">
                  <c:v>42767</c:v>
                </c:pt>
                <c:pt idx="393">
                  <c:v>42768</c:v>
                </c:pt>
                <c:pt idx="394">
                  <c:v>42769</c:v>
                </c:pt>
                <c:pt idx="395">
                  <c:v>42770</c:v>
                </c:pt>
                <c:pt idx="396">
                  <c:v>42771</c:v>
                </c:pt>
                <c:pt idx="397">
                  <c:v>42772</c:v>
                </c:pt>
                <c:pt idx="398">
                  <c:v>42773</c:v>
                </c:pt>
                <c:pt idx="399">
                  <c:v>42774</c:v>
                </c:pt>
                <c:pt idx="400">
                  <c:v>42775</c:v>
                </c:pt>
                <c:pt idx="401">
                  <c:v>42776</c:v>
                </c:pt>
                <c:pt idx="402">
                  <c:v>42777</c:v>
                </c:pt>
                <c:pt idx="403">
                  <c:v>42778</c:v>
                </c:pt>
                <c:pt idx="404">
                  <c:v>42779</c:v>
                </c:pt>
                <c:pt idx="405">
                  <c:v>42780</c:v>
                </c:pt>
                <c:pt idx="406">
                  <c:v>42781</c:v>
                </c:pt>
                <c:pt idx="407">
                  <c:v>42782</c:v>
                </c:pt>
                <c:pt idx="408">
                  <c:v>42783</c:v>
                </c:pt>
                <c:pt idx="409">
                  <c:v>42784</c:v>
                </c:pt>
                <c:pt idx="410">
                  <c:v>42785</c:v>
                </c:pt>
                <c:pt idx="411">
                  <c:v>42786</c:v>
                </c:pt>
                <c:pt idx="412">
                  <c:v>42787</c:v>
                </c:pt>
                <c:pt idx="413">
                  <c:v>42788</c:v>
                </c:pt>
                <c:pt idx="414">
                  <c:v>42789</c:v>
                </c:pt>
                <c:pt idx="415">
                  <c:v>42790</c:v>
                </c:pt>
                <c:pt idx="416">
                  <c:v>42791</c:v>
                </c:pt>
                <c:pt idx="417">
                  <c:v>42792</c:v>
                </c:pt>
                <c:pt idx="418">
                  <c:v>42793</c:v>
                </c:pt>
                <c:pt idx="419">
                  <c:v>42794</c:v>
                </c:pt>
                <c:pt idx="420">
                  <c:v>42795</c:v>
                </c:pt>
                <c:pt idx="421">
                  <c:v>42796</c:v>
                </c:pt>
                <c:pt idx="422">
                  <c:v>42797</c:v>
                </c:pt>
                <c:pt idx="423">
                  <c:v>42798</c:v>
                </c:pt>
                <c:pt idx="424">
                  <c:v>42799</c:v>
                </c:pt>
                <c:pt idx="425">
                  <c:v>42800</c:v>
                </c:pt>
                <c:pt idx="426">
                  <c:v>42801</c:v>
                </c:pt>
                <c:pt idx="427">
                  <c:v>42802</c:v>
                </c:pt>
                <c:pt idx="428">
                  <c:v>42803</c:v>
                </c:pt>
                <c:pt idx="429">
                  <c:v>42804</c:v>
                </c:pt>
                <c:pt idx="430">
                  <c:v>42805</c:v>
                </c:pt>
                <c:pt idx="431">
                  <c:v>42806</c:v>
                </c:pt>
                <c:pt idx="432">
                  <c:v>42807</c:v>
                </c:pt>
                <c:pt idx="433">
                  <c:v>42808</c:v>
                </c:pt>
                <c:pt idx="434">
                  <c:v>42809</c:v>
                </c:pt>
                <c:pt idx="435">
                  <c:v>42810</c:v>
                </c:pt>
                <c:pt idx="436">
                  <c:v>42811</c:v>
                </c:pt>
                <c:pt idx="437">
                  <c:v>42812</c:v>
                </c:pt>
                <c:pt idx="438">
                  <c:v>42813</c:v>
                </c:pt>
                <c:pt idx="439">
                  <c:v>42814</c:v>
                </c:pt>
                <c:pt idx="440">
                  <c:v>42815</c:v>
                </c:pt>
                <c:pt idx="441">
                  <c:v>42816</c:v>
                </c:pt>
                <c:pt idx="442">
                  <c:v>42817</c:v>
                </c:pt>
                <c:pt idx="443">
                  <c:v>42818</c:v>
                </c:pt>
                <c:pt idx="444">
                  <c:v>42819</c:v>
                </c:pt>
                <c:pt idx="445">
                  <c:v>42820</c:v>
                </c:pt>
                <c:pt idx="446">
                  <c:v>42821</c:v>
                </c:pt>
                <c:pt idx="447">
                  <c:v>42822</c:v>
                </c:pt>
                <c:pt idx="448">
                  <c:v>42823</c:v>
                </c:pt>
                <c:pt idx="449">
                  <c:v>42824</c:v>
                </c:pt>
                <c:pt idx="450">
                  <c:v>42825</c:v>
                </c:pt>
                <c:pt idx="451">
                  <c:v>42826</c:v>
                </c:pt>
                <c:pt idx="452">
                  <c:v>42827</c:v>
                </c:pt>
                <c:pt idx="453">
                  <c:v>42828</c:v>
                </c:pt>
                <c:pt idx="454">
                  <c:v>42829</c:v>
                </c:pt>
                <c:pt idx="455">
                  <c:v>42830</c:v>
                </c:pt>
                <c:pt idx="456">
                  <c:v>42831</c:v>
                </c:pt>
                <c:pt idx="457">
                  <c:v>42832</c:v>
                </c:pt>
                <c:pt idx="458">
                  <c:v>42833</c:v>
                </c:pt>
                <c:pt idx="459">
                  <c:v>42834</c:v>
                </c:pt>
                <c:pt idx="460">
                  <c:v>42835</c:v>
                </c:pt>
                <c:pt idx="461">
                  <c:v>42836</c:v>
                </c:pt>
                <c:pt idx="462">
                  <c:v>42837</c:v>
                </c:pt>
                <c:pt idx="463">
                  <c:v>42838</c:v>
                </c:pt>
                <c:pt idx="464">
                  <c:v>42839</c:v>
                </c:pt>
                <c:pt idx="465">
                  <c:v>42840</c:v>
                </c:pt>
                <c:pt idx="466">
                  <c:v>42841</c:v>
                </c:pt>
                <c:pt idx="467">
                  <c:v>42842</c:v>
                </c:pt>
                <c:pt idx="468">
                  <c:v>42843</c:v>
                </c:pt>
                <c:pt idx="469">
                  <c:v>42844</c:v>
                </c:pt>
                <c:pt idx="470">
                  <c:v>42845</c:v>
                </c:pt>
                <c:pt idx="471">
                  <c:v>42846</c:v>
                </c:pt>
                <c:pt idx="472">
                  <c:v>42847</c:v>
                </c:pt>
                <c:pt idx="473">
                  <c:v>42848</c:v>
                </c:pt>
                <c:pt idx="474">
                  <c:v>42849</c:v>
                </c:pt>
                <c:pt idx="475">
                  <c:v>42850</c:v>
                </c:pt>
                <c:pt idx="476">
                  <c:v>42851</c:v>
                </c:pt>
                <c:pt idx="477">
                  <c:v>42852</c:v>
                </c:pt>
                <c:pt idx="478">
                  <c:v>42853</c:v>
                </c:pt>
                <c:pt idx="479">
                  <c:v>42854</c:v>
                </c:pt>
                <c:pt idx="480">
                  <c:v>42855</c:v>
                </c:pt>
                <c:pt idx="481">
                  <c:v>42856</c:v>
                </c:pt>
                <c:pt idx="482">
                  <c:v>42857</c:v>
                </c:pt>
                <c:pt idx="483">
                  <c:v>42858</c:v>
                </c:pt>
                <c:pt idx="484">
                  <c:v>42859</c:v>
                </c:pt>
                <c:pt idx="485">
                  <c:v>42860</c:v>
                </c:pt>
                <c:pt idx="486">
                  <c:v>42861</c:v>
                </c:pt>
                <c:pt idx="487">
                  <c:v>42862</c:v>
                </c:pt>
                <c:pt idx="488">
                  <c:v>42863</c:v>
                </c:pt>
                <c:pt idx="489">
                  <c:v>42864</c:v>
                </c:pt>
                <c:pt idx="490">
                  <c:v>42865</c:v>
                </c:pt>
                <c:pt idx="491">
                  <c:v>42866</c:v>
                </c:pt>
                <c:pt idx="492">
                  <c:v>42867</c:v>
                </c:pt>
                <c:pt idx="493">
                  <c:v>42868</c:v>
                </c:pt>
                <c:pt idx="494">
                  <c:v>42869</c:v>
                </c:pt>
                <c:pt idx="495">
                  <c:v>42870</c:v>
                </c:pt>
                <c:pt idx="496">
                  <c:v>42871</c:v>
                </c:pt>
                <c:pt idx="497">
                  <c:v>42872</c:v>
                </c:pt>
                <c:pt idx="498">
                  <c:v>42873</c:v>
                </c:pt>
                <c:pt idx="499">
                  <c:v>42874</c:v>
                </c:pt>
                <c:pt idx="500">
                  <c:v>42875</c:v>
                </c:pt>
                <c:pt idx="501">
                  <c:v>42876</c:v>
                </c:pt>
                <c:pt idx="502">
                  <c:v>42877</c:v>
                </c:pt>
                <c:pt idx="503">
                  <c:v>42878</c:v>
                </c:pt>
                <c:pt idx="504">
                  <c:v>42879</c:v>
                </c:pt>
                <c:pt idx="505">
                  <c:v>42880</c:v>
                </c:pt>
                <c:pt idx="506">
                  <c:v>42881</c:v>
                </c:pt>
                <c:pt idx="507">
                  <c:v>42882</c:v>
                </c:pt>
                <c:pt idx="508">
                  <c:v>42883</c:v>
                </c:pt>
                <c:pt idx="509">
                  <c:v>42884</c:v>
                </c:pt>
                <c:pt idx="510">
                  <c:v>42885</c:v>
                </c:pt>
                <c:pt idx="511">
                  <c:v>42886</c:v>
                </c:pt>
                <c:pt idx="512">
                  <c:v>42887</c:v>
                </c:pt>
                <c:pt idx="513">
                  <c:v>42888</c:v>
                </c:pt>
                <c:pt idx="514">
                  <c:v>42889</c:v>
                </c:pt>
                <c:pt idx="515">
                  <c:v>42890</c:v>
                </c:pt>
                <c:pt idx="516">
                  <c:v>42891</c:v>
                </c:pt>
                <c:pt idx="517">
                  <c:v>42892</c:v>
                </c:pt>
                <c:pt idx="518">
                  <c:v>42893</c:v>
                </c:pt>
                <c:pt idx="519">
                  <c:v>42894</c:v>
                </c:pt>
                <c:pt idx="520">
                  <c:v>42895</c:v>
                </c:pt>
                <c:pt idx="521">
                  <c:v>42896</c:v>
                </c:pt>
                <c:pt idx="522">
                  <c:v>42897</c:v>
                </c:pt>
                <c:pt idx="523">
                  <c:v>42898</c:v>
                </c:pt>
                <c:pt idx="524">
                  <c:v>42899</c:v>
                </c:pt>
                <c:pt idx="525">
                  <c:v>42900</c:v>
                </c:pt>
                <c:pt idx="526">
                  <c:v>42901</c:v>
                </c:pt>
                <c:pt idx="527">
                  <c:v>42902</c:v>
                </c:pt>
                <c:pt idx="528">
                  <c:v>42903</c:v>
                </c:pt>
                <c:pt idx="529">
                  <c:v>42904</c:v>
                </c:pt>
                <c:pt idx="530">
                  <c:v>42905</c:v>
                </c:pt>
                <c:pt idx="531">
                  <c:v>42906</c:v>
                </c:pt>
                <c:pt idx="532">
                  <c:v>42907</c:v>
                </c:pt>
                <c:pt idx="533">
                  <c:v>42908</c:v>
                </c:pt>
                <c:pt idx="534">
                  <c:v>42909</c:v>
                </c:pt>
                <c:pt idx="535">
                  <c:v>42910</c:v>
                </c:pt>
                <c:pt idx="536">
                  <c:v>42911</c:v>
                </c:pt>
                <c:pt idx="537">
                  <c:v>42912</c:v>
                </c:pt>
                <c:pt idx="538">
                  <c:v>42913</c:v>
                </c:pt>
                <c:pt idx="539">
                  <c:v>42914</c:v>
                </c:pt>
                <c:pt idx="540">
                  <c:v>42915</c:v>
                </c:pt>
                <c:pt idx="541">
                  <c:v>42916</c:v>
                </c:pt>
                <c:pt idx="542">
                  <c:v>42917</c:v>
                </c:pt>
                <c:pt idx="543">
                  <c:v>42918</c:v>
                </c:pt>
                <c:pt idx="544">
                  <c:v>42919</c:v>
                </c:pt>
                <c:pt idx="545">
                  <c:v>42920</c:v>
                </c:pt>
                <c:pt idx="546">
                  <c:v>42921</c:v>
                </c:pt>
                <c:pt idx="547">
                  <c:v>42922</c:v>
                </c:pt>
                <c:pt idx="548">
                  <c:v>42923</c:v>
                </c:pt>
                <c:pt idx="549">
                  <c:v>42924</c:v>
                </c:pt>
                <c:pt idx="550">
                  <c:v>42925</c:v>
                </c:pt>
                <c:pt idx="551">
                  <c:v>42926</c:v>
                </c:pt>
                <c:pt idx="552">
                  <c:v>42927</c:v>
                </c:pt>
                <c:pt idx="553">
                  <c:v>42928</c:v>
                </c:pt>
                <c:pt idx="554">
                  <c:v>42929</c:v>
                </c:pt>
                <c:pt idx="555">
                  <c:v>42930</c:v>
                </c:pt>
                <c:pt idx="556">
                  <c:v>42931</c:v>
                </c:pt>
                <c:pt idx="557">
                  <c:v>42932</c:v>
                </c:pt>
                <c:pt idx="558">
                  <c:v>42933</c:v>
                </c:pt>
                <c:pt idx="559">
                  <c:v>42934</c:v>
                </c:pt>
                <c:pt idx="560">
                  <c:v>42935</c:v>
                </c:pt>
                <c:pt idx="561">
                  <c:v>42936</c:v>
                </c:pt>
                <c:pt idx="562">
                  <c:v>42937</c:v>
                </c:pt>
                <c:pt idx="563">
                  <c:v>42938</c:v>
                </c:pt>
                <c:pt idx="564">
                  <c:v>42939</c:v>
                </c:pt>
                <c:pt idx="565">
                  <c:v>42940</c:v>
                </c:pt>
                <c:pt idx="566">
                  <c:v>42941</c:v>
                </c:pt>
                <c:pt idx="567">
                  <c:v>42942</c:v>
                </c:pt>
                <c:pt idx="568">
                  <c:v>42943</c:v>
                </c:pt>
                <c:pt idx="569">
                  <c:v>42944</c:v>
                </c:pt>
                <c:pt idx="570">
                  <c:v>42945</c:v>
                </c:pt>
                <c:pt idx="571">
                  <c:v>42946</c:v>
                </c:pt>
                <c:pt idx="572">
                  <c:v>42947</c:v>
                </c:pt>
                <c:pt idx="573">
                  <c:v>42948</c:v>
                </c:pt>
                <c:pt idx="574">
                  <c:v>42949</c:v>
                </c:pt>
                <c:pt idx="575">
                  <c:v>42950</c:v>
                </c:pt>
                <c:pt idx="576">
                  <c:v>42951</c:v>
                </c:pt>
                <c:pt idx="577">
                  <c:v>42952</c:v>
                </c:pt>
                <c:pt idx="578">
                  <c:v>42953</c:v>
                </c:pt>
                <c:pt idx="579">
                  <c:v>42954</c:v>
                </c:pt>
                <c:pt idx="580">
                  <c:v>42955</c:v>
                </c:pt>
                <c:pt idx="581">
                  <c:v>42956</c:v>
                </c:pt>
                <c:pt idx="582">
                  <c:v>42957</c:v>
                </c:pt>
                <c:pt idx="583">
                  <c:v>42958</c:v>
                </c:pt>
                <c:pt idx="584">
                  <c:v>42959</c:v>
                </c:pt>
                <c:pt idx="585">
                  <c:v>42960</c:v>
                </c:pt>
                <c:pt idx="586">
                  <c:v>42961</c:v>
                </c:pt>
                <c:pt idx="587">
                  <c:v>42962</c:v>
                </c:pt>
                <c:pt idx="588">
                  <c:v>42963</c:v>
                </c:pt>
                <c:pt idx="589">
                  <c:v>42964</c:v>
                </c:pt>
                <c:pt idx="590">
                  <c:v>42965</c:v>
                </c:pt>
                <c:pt idx="591">
                  <c:v>42966</c:v>
                </c:pt>
                <c:pt idx="592">
                  <c:v>42967</c:v>
                </c:pt>
                <c:pt idx="593">
                  <c:v>42968</c:v>
                </c:pt>
                <c:pt idx="594">
                  <c:v>42969</c:v>
                </c:pt>
                <c:pt idx="595">
                  <c:v>42970</c:v>
                </c:pt>
                <c:pt idx="596">
                  <c:v>42971</c:v>
                </c:pt>
                <c:pt idx="597">
                  <c:v>42972</c:v>
                </c:pt>
                <c:pt idx="598">
                  <c:v>42973</c:v>
                </c:pt>
                <c:pt idx="599">
                  <c:v>42974</c:v>
                </c:pt>
                <c:pt idx="600">
                  <c:v>42975</c:v>
                </c:pt>
                <c:pt idx="601">
                  <c:v>42976</c:v>
                </c:pt>
                <c:pt idx="602">
                  <c:v>42977</c:v>
                </c:pt>
                <c:pt idx="603">
                  <c:v>42978</c:v>
                </c:pt>
                <c:pt idx="604">
                  <c:v>42979</c:v>
                </c:pt>
                <c:pt idx="605">
                  <c:v>42980</c:v>
                </c:pt>
                <c:pt idx="606">
                  <c:v>42981</c:v>
                </c:pt>
                <c:pt idx="607">
                  <c:v>42982</c:v>
                </c:pt>
                <c:pt idx="608">
                  <c:v>42983</c:v>
                </c:pt>
                <c:pt idx="609">
                  <c:v>42984</c:v>
                </c:pt>
                <c:pt idx="610">
                  <c:v>42985</c:v>
                </c:pt>
                <c:pt idx="611">
                  <c:v>42986</c:v>
                </c:pt>
                <c:pt idx="612">
                  <c:v>42987</c:v>
                </c:pt>
                <c:pt idx="613">
                  <c:v>42988</c:v>
                </c:pt>
                <c:pt idx="614">
                  <c:v>42989</c:v>
                </c:pt>
                <c:pt idx="615">
                  <c:v>42990</c:v>
                </c:pt>
                <c:pt idx="616">
                  <c:v>42991</c:v>
                </c:pt>
                <c:pt idx="617">
                  <c:v>42992</c:v>
                </c:pt>
                <c:pt idx="618">
                  <c:v>42993</c:v>
                </c:pt>
                <c:pt idx="619">
                  <c:v>42994</c:v>
                </c:pt>
                <c:pt idx="620">
                  <c:v>42995</c:v>
                </c:pt>
                <c:pt idx="621">
                  <c:v>42996</c:v>
                </c:pt>
                <c:pt idx="622">
                  <c:v>42997</c:v>
                </c:pt>
                <c:pt idx="623">
                  <c:v>42998</c:v>
                </c:pt>
                <c:pt idx="624">
                  <c:v>42999</c:v>
                </c:pt>
                <c:pt idx="625">
                  <c:v>43000</c:v>
                </c:pt>
                <c:pt idx="626">
                  <c:v>43001</c:v>
                </c:pt>
                <c:pt idx="627">
                  <c:v>43002</c:v>
                </c:pt>
                <c:pt idx="628">
                  <c:v>43003</c:v>
                </c:pt>
                <c:pt idx="629">
                  <c:v>43004</c:v>
                </c:pt>
                <c:pt idx="630">
                  <c:v>43005</c:v>
                </c:pt>
                <c:pt idx="631">
                  <c:v>43006</c:v>
                </c:pt>
                <c:pt idx="632">
                  <c:v>43007</c:v>
                </c:pt>
                <c:pt idx="633">
                  <c:v>43008</c:v>
                </c:pt>
                <c:pt idx="634">
                  <c:v>43009</c:v>
                </c:pt>
                <c:pt idx="635">
                  <c:v>43010</c:v>
                </c:pt>
                <c:pt idx="636">
                  <c:v>43011</c:v>
                </c:pt>
                <c:pt idx="637">
                  <c:v>43012</c:v>
                </c:pt>
                <c:pt idx="638">
                  <c:v>43013</c:v>
                </c:pt>
                <c:pt idx="639">
                  <c:v>43014</c:v>
                </c:pt>
                <c:pt idx="640">
                  <c:v>43015</c:v>
                </c:pt>
                <c:pt idx="641">
                  <c:v>43016</c:v>
                </c:pt>
                <c:pt idx="642">
                  <c:v>43017</c:v>
                </c:pt>
                <c:pt idx="643">
                  <c:v>43018</c:v>
                </c:pt>
                <c:pt idx="644">
                  <c:v>43019</c:v>
                </c:pt>
                <c:pt idx="645">
                  <c:v>43020</c:v>
                </c:pt>
                <c:pt idx="646">
                  <c:v>43021</c:v>
                </c:pt>
                <c:pt idx="647">
                  <c:v>43022</c:v>
                </c:pt>
                <c:pt idx="648">
                  <c:v>43023</c:v>
                </c:pt>
                <c:pt idx="649">
                  <c:v>43024</c:v>
                </c:pt>
                <c:pt idx="650">
                  <c:v>43025</c:v>
                </c:pt>
                <c:pt idx="651">
                  <c:v>43026</c:v>
                </c:pt>
                <c:pt idx="652">
                  <c:v>43027</c:v>
                </c:pt>
                <c:pt idx="653">
                  <c:v>43028</c:v>
                </c:pt>
                <c:pt idx="654">
                  <c:v>43029</c:v>
                </c:pt>
                <c:pt idx="655">
                  <c:v>43030</c:v>
                </c:pt>
                <c:pt idx="656">
                  <c:v>43031</c:v>
                </c:pt>
                <c:pt idx="657">
                  <c:v>43032</c:v>
                </c:pt>
                <c:pt idx="658">
                  <c:v>43033</c:v>
                </c:pt>
                <c:pt idx="659">
                  <c:v>43034</c:v>
                </c:pt>
                <c:pt idx="660">
                  <c:v>43035</c:v>
                </c:pt>
                <c:pt idx="661">
                  <c:v>43036</c:v>
                </c:pt>
                <c:pt idx="662">
                  <c:v>43037</c:v>
                </c:pt>
                <c:pt idx="663">
                  <c:v>43038</c:v>
                </c:pt>
                <c:pt idx="664">
                  <c:v>43039</c:v>
                </c:pt>
                <c:pt idx="665">
                  <c:v>43040</c:v>
                </c:pt>
                <c:pt idx="666">
                  <c:v>43041</c:v>
                </c:pt>
                <c:pt idx="667">
                  <c:v>43042</c:v>
                </c:pt>
                <c:pt idx="668">
                  <c:v>43043</c:v>
                </c:pt>
                <c:pt idx="669">
                  <c:v>43044</c:v>
                </c:pt>
                <c:pt idx="670">
                  <c:v>43045</c:v>
                </c:pt>
                <c:pt idx="671">
                  <c:v>43046</c:v>
                </c:pt>
                <c:pt idx="672">
                  <c:v>43047</c:v>
                </c:pt>
                <c:pt idx="673">
                  <c:v>43048</c:v>
                </c:pt>
                <c:pt idx="674">
                  <c:v>43049</c:v>
                </c:pt>
                <c:pt idx="675">
                  <c:v>43050</c:v>
                </c:pt>
                <c:pt idx="676">
                  <c:v>43051</c:v>
                </c:pt>
                <c:pt idx="677">
                  <c:v>43052</c:v>
                </c:pt>
                <c:pt idx="678">
                  <c:v>43053</c:v>
                </c:pt>
                <c:pt idx="679">
                  <c:v>43054</c:v>
                </c:pt>
                <c:pt idx="680">
                  <c:v>43055</c:v>
                </c:pt>
                <c:pt idx="681">
                  <c:v>43056</c:v>
                </c:pt>
                <c:pt idx="682">
                  <c:v>43057</c:v>
                </c:pt>
                <c:pt idx="683">
                  <c:v>43058</c:v>
                </c:pt>
                <c:pt idx="684">
                  <c:v>43059</c:v>
                </c:pt>
                <c:pt idx="685">
                  <c:v>43060</c:v>
                </c:pt>
                <c:pt idx="686">
                  <c:v>43061</c:v>
                </c:pt>
                <c:pt idx="687">
                  <c:v>43062</c:v>
                </c:pt>
                <c:pt idx="688">
                  <c:v>43063</c:v>
                </c:pt>
                <c:pt idx="689">
                  <c:v>43064</c:v>
                </c:pt>
                <c:pt idx="690">
                  <c:v>43065</c:v>
                </c:pt>
                <c:pt idx="691">
                  <c:v>43066</c:v>
                </c:pt>
                <c:pt idx="692">
                  <c:v>43067</c:v>
                </c:pt>
                <c:pt idx="693">
                  <c:v>43068</c:v>
                </c:pt>
                <c:pt idx="694">
                  <c:v>43069</c:v>
                </c:pt>
                <c:pt idx="695">
                  <c:v>43070</c:v>
                </c:pt>
                <c:pt idx="696">
                  <c:v>43071</c:v>
                </c:pt>
                <c:pt idx="697">
                  <c:v>43072</c:v>
                </c:pt>
                <c:pt idx="698">
                  <c:v>43073</c:v>
                </c:pt>
                <c:pt idx="699">
                  <c:v>43074</c:v>
                </c:pt>
                <c:pt idx="700">
                  <c:v>43075</c:v>
                </c:pt>
                <c:pt idx="701">
                  <c:v>43076</c:v>
                </c:pt>
                <c:pt idx="702">
                  <c:v>43077</c:v>
                </c:pt>
                <c:pt idx="703">
                  <c:v>43078</c:v>
                </c:pt>
                <c:pt idx="704">
                  <c:v>43079</c:v>
                </c:pt>
                <c:pt idx="705">
                  <c:v>43080</c:v>
                </c:pt>
                <c:pt idx="706">
                  <c:v>43081</c:v>
                </c:pt>
                <c:pt idx="707">
                  <c:v>43082</c:v>
                </c:pt>
                <c:pt idx="708">
                  <c:v>43083</c:v>
                </c:pt>
                <c:pt idx="709">
                  <c:v>43084</c:v>
                </c:pt>
                <c:pt idx="710">
                  <c:v>43085</c:v>
                </c:pt>
                <c:pt idx="711">
                  <c:v>43086</c:v>
                </c:pt>
                <c:pt idx="712">
                  <c:v>43087</c:v>
                </c:pt>
                <c:pt idx="713">
                  <c:v>43088</c:v>
                </c:pt>
                <c:pt idx="714">
                  <c:v>43089</c:v>
                </c:pt>
                <c:pt idx="715">
                  <c:v>43090</c:v>
                </c:pt>
                <c:pt idx="716">
                  <c:v>43091</c:v>
                </c:pt>
                <c:pt idx="717">
                  <c:v>43092</c:v>
                </c:pt>
                <c:pt idx="718">
                  <c:v>43093</c:v>
                </c:pt>
                <c:pt idx="719">
                  <c:v>43094</c:v>
                </c:pt>
                <c:pt idx="720">
                  <c:v>43095</c:v>
                </c:pt>
                <c:pt idx="721">
                  <c:v>43096</c:v>
                </c:pt>
                <c:pt idx="722">
                  <c:v>43097</c:v>
                </c:pt>
                <c:pt idx="723">
                  <c:v>43098</c:v>
                </c:pt>
                <c:pt idx="724">
                  <c:v>43099</c:v>
                </c:pt>
                <c:pt idx="725">
                  <c:v>43100</c:v>
                </c:pt>
                <c:pt idx="726">
                  <c:v>43101</c:v>
                </c:pt>
                <c:pt idx="727">
                  <c:v>43102</c:v>
                </c:pt>
                <c:pt idx="728">
                  <c:v>43103</c:v>
                </c:pt>
                <c:pt idx="729">
                  <c:v>43104</c:v>
                </c:pt>
                <c:pt idx="730">
                  <c:v>43105</c:v>
                </c:pt>
                <c:pt idx="731">
                  <c:v>43106</c:v>
                </c:pt>
                <c:pt idx="732">
                  <c:v>43107</c:v>
                </c:pt>
                <c:pt idx="733">
                  <c:v>43108</c:v>
                </c:pt>
                <c:pt idx="734">
                  <c:v>43109</c:v>
                </c:pt>
                <c:pt idx="735">
                  <c:v>43110</c:v>
                </c:pt>
                <c:pt idx="736">
                  <c:v>43111</c:v>
                </c:pt>
                <c:pt idx="737">
                  <c:v>43112</c:v>
                </c:pt>
                <c:pt idx="738">
                  <c:v>43113</c:v>
                </c:pt>
                <c:pt idx="739">
                  <c:v>43114</c:v>
                </c:pt>
                <c:pt idx="740">
                  <c:v>43115</c:v>
                </c:pt>
                <c:pt idx="741">
                  <c:v>43116</c:v>
                </c:pt>
                <c:pt idx="742">
                  <c:v>43117</c:v>
                </c:pt>
                <c:pt idx="743">
                  <c:v>43118</c:v>
                </c:pt>
                <c:pt idx="744">
                  <c:v>43119</c:v>
                </c:pt>
                <c:pt idx="745">
                  <c:v>43120</c:v>
                </c:pt>
                <c:pt idx="746">
                  <c:v>43121</c:v>
                </c:pt>
                <c:pt idx="747">
                  <c:v>43122</c:v>
                </c:pt>
                <c:pt idx="748">
                  <c:v>43123</c:v>
                </c:pt>
                <c:pt idx="749">
                  <c:v>43124</c:v>
                </c:pt>
                <c:pt idx="750">
                  <c:v>43125</c:v>
                </c:pt>
                <c:pt idx="751">
                  <c:v>43126</c:v>
                </c:pt>
                <c:pt idx="752">
                  <c:v>43127</c:v>
                </c:pt>
                <c:pt idx="753">
                  <c:v>43128</c:v>
                </c:pt>
                <c:pt idx="754">
                  <c:v>43129</c:v>
                </c:pt>
                <c:pt idx="755">
                  <c:v>43130</c:v>
                </c:pt>
                <c:pt idx="756">
                  <c:v>43131</c:v>
                </c:pt>
                <c:pt idx="757">
                  <c:v>43132</c:v>
                </c:pt>
                <c:pt idx="758">
                  <c:v>43133</c:v>
                </c:pt>
                <c:pt idx="759">
                  <c:v>43134</c:v>
                </c:pt>
                <c:pt idx="760">
                  <c:v>43135</c:v>
                </c:pt>
                <c:pt idx="761">
                  <c:v>43136</c:v>
                </c:pt>
                <c:pt idx="762">
                  <c:v>43137</c:v>
                </c:pt>
                <c:pt idx="763">
                  <c:v>43138</c:v>
                </c:pt>
                <c:pt idx="764">
                  <c:v>43139</c:v>
                </c:pt>
                <c:pt idx="765">
                  <c:v>43140</c:v>
                </c:pt>
                <c:pt idx="766">
                  <c:v>43141</c:v>
                </c:pt>
                <c:pt idx="767">
                  <c:v>43142</c:v>
                </c:pt>
                <c:pt idx="768">
                  <c:v>43143</c:v>
                </c:pt>
                <c:pt idx="769">
                  <c:v>43144</c:v>
                </c:pt>
                <c:pt idx="770">
                  <c:v>43145</c:v>
                </c:pt>
                <c:pt idx="771">
                  <c:v>43146</c:v>
                </c:pt>
                <c:pt idx="772">
                  <c:v>43147</c:v>
                </c:pt>
                <c:pt idx="773">
                  <c:v>43148</c:v>
                </c:pt>
                <c:pt idx="774">
                  <c:v>43149</c:v>
                </c:pt>
                <c:pt idx="775">
                  <c:v>43150</c:v>
                </c:pt>
                <c:pt idx="776">
                  <c:v>43151</c:v>
                </c:pt>
                <c:pt idx="777">
                  <c:v>43152</c:v>
                </c:pt>
                <c:pt idx="778">
                  <c:v>43153</c:v>
                </c:pt>
                <c:pt idx="779">
                  <c:v>43154</c:v>
                </c:pt>
                <c:pt idx="780">
                  <c:v>43155</c:v>
                </c:pt>
                <c:pt idx="781">
                  <c:v>43156</c:v>
                </c:pt>
                <c:pt idx="782">
                  <c:v>43157</c:v>
                </c:pt>
                <c:pt idx="783">
                  <c:v>43158</c:v>
                </c:pt>
                <c:pt idx="784">
                  <c:v>43159</c:v>
                </c:pt>
                <c:pt idx="785">
                  <c:v>43160</c:v>
                </c:pt>
                <c:pt idx="786">
                  <c:v>43161</c:v>
                </c:pt>
                <c:pt idx="787">
                  <c:v>43162</c:v>
                </c:pt>
                <c:pt idx="788">
                  <c:v>43163</c:v>
                </c:pt>
                <c:pt idx="789">
                  <c:v>43164</c:v>
                </c:pt>
                <c:pt idx="790">
                  <c:v>43165</c:v>
                </c:pt>
                <c:pt idx="791">
                  <c:v>43166</c:v>
                </c:pt>
                <c:pt idx="792">
                  <c:v>43167</c:v>
                </c:pt>
                <c:pt idx="793">
                  <c:v>43168</c:v>
                </c:pt>
                <c:pt idx="794">
                  <c:v>43169</c:v>
                </c:pt>
                <c:pt idx="795">
                  <c:v>43170</c:v>
                </c:pt>
                <c:pt idx="796">
                  <c:v>43171</c:v>
                </c:pt>
                <c:pt idx="797">
                  <c:v>43172</c:v>
                </c:pt>
                <c:pt idx="798">
                  <c:v>43173</c:v>
                </c:pt>
                <c:pt idx="799">
                  <c:v>43174</c:v>
                </c:pt>
                <c:pt idx="800">
                  <c:v>43175</c:v>
                </c:pt>
                <c:pt idx="801">
                  <c:v>43176</c:v>
                </c:pt>
                <c:pt idx="802">
                  <c:v>43177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43183</c:v>
                </c:pt>
                <c:pt idx="809">
                  <c:v>43184</c:v>
                </c:pt>
                <c:pt idx="810">
                  <c:v>43185</c:v>
                </c:pt>
                <c:pt idx="811">
                  <c:v>43186</c:v>
                </c:pt>
                <c:pt idx="812">
                  <c:v>43187</c:v>
                </c:pt>
                <c:pt idx="813">
                  <c:v>43188</c:v>
                </c:pt>
                <c:pt idx="814">
                  <c:v>43189</c:v>
                </c:pt>
                <c:pt idx="815">
                  <c:v>43190</c:v>
                </c:pt>
                <c:pt idx="816">
                  <c:v>43191</c:v>
                </c:pt>
                <c:pt idx="817">
                  <c:v>43192</c:v>
                </c:pt>
                <c:pt idx="818">
                  <c:v>43193</c:v>
                </c:pt>
                <c:pt idx="819">
                  <c:v>43194</c:v>
                </c:pt>
                <c:pt idx="820">
                  <c:v>43195</c:v>
                </c:pt>
                <c:pt idx="821">
                  <c:v>43196</c:v>
                </c:pt>
                <c:pt idx="822">
                  <c:v>43197</c:v>
                </c:pt>
                <c:pt idx="823">
                  <c:v>43198</c:v>
                </c:pt>
                <c:pt idx="824">
                  <c:v>43199</c:v>
                </c:pt>
                <c:pt idx="825">
                  <c:v>43200</c:v>
                </c:pt>
                <c:pt idx="826">
                  <c:v>43201</c:v>
                </c:pt>
                <c:pt idx="827">
                  <c:v>43202</c:v>
                </c:pt>
                <c:pt idx="828">
                  <c:v>43203</c:v>
                </c:pt>
                <c:pt idx="829">
                  <c:v>43204</c:v>
                </c:pt>
                <c:pt idx="830">
                  <c:v>43205</c:v>
                </c:pt>
                <c:pt idx="831">
                  <c:v>43206</c:v>
                </c:pt>
                <c:pt idx="832">
                  <c:v>43207</c:v>
                </c:pt>
                <c:pt idx="833">
                  <c:v>43208</c:v>
                </c:pt>
                <c:pt idx="834">
                  <c:v>43209</c:v>
                </c:pt>
                <c:pt idx="835">
                  <c:v>43210</c:v>
                </c:pt>
                <c:pt idx="836">
                  <c:v>43211</c:v>
                </c:pt>
                <c:pt idx="837">
                  <c:v>43212</c:v>
                </c:pt>
                <c:pt idx="838">
                  <c:v>43213</c:v>
                </c:pt>
                <c:pt idx="839">
                  <c:v>43214</c:v>
                </c:pt>
                <c:pt idx="840">
                  <c:v>43215</c:v>
                </c:pt>
                <c:pt idx="841">
                  <c:v>43216</c:v>
                </c:pt>
                <c:pt idx="842">
                  <c:v>43217</c:v>
                </c:pt>
                <c:pt idx="843">
                  <c:v>43218</c:v>
                </c:pt>
                <c:pt idx="844">
                  <c:v>43219</c:v>
                </c:pt>
                <c:pt idx="845">
                  <c:v>43220</c:v>
                </c:pt>
                <c:pt idx="846">
                  <c:v>43221</c:v>
                </c:pt>
                <c:pt idx="847">
                  <c:v>43222</c:v>
                </c:pt>
                <c:pt idx="848">
                  <c:v>43223</c:v>
                </c:pt>
                <c:pt idx="849">
                  <c:v>43224</c:v>
                </c:pt>
                <c:pt idx="850">
                  <c:v>43225</c:v>
                </c:pt>
                <c:pt idx="851">
                  <c:v>43226</c:v>
                </c:pt>
                <c:pt idx="852">
                  <c:v>43227</c:v>
                </c:pt>
                <c:pt idx="853">
                  <c:v>43228</c:v>
                </c:pt>
                <c:pt idx="854">
                  <c:v>43229</c:v>
                </c:pt>
                <c:pt idx="855">
                  <c:v>43230</c:v>
                </c:pt>
                <c:pt idx="856">
                  <c:v>43231</c:v>
                </c:pt>
                <c:pt idx="857">
                  <c:v>43232</c:v>
                </c:pt>
                <c:pt idx="858">
                  <c:v>43233</c:v>
                </c:pt>
                <c:pt idx="859">
                  <c:v>43234</c:v>
                </c:pt>
                <c:pt idx="860">
                  <c:v>43235</c:v>
                </c:pt>
                <c:pt idx="861">
                  <c:v>43236</c:v>
                </c:pt>
                <c:pt idx="862">
                  <c:v>43237</c:v>
                </c:pt>
                <c:pt idx="863">
                  <c:v>43238</c:v>
                </c:pt>
                <c:pt idx="864">
                  <c:v>43239</c:v>
                </c:pt>
                <c:pt idx="865">
                  <c:v>43240</c:v>
                </c:pt>
                <c:pt idx="866">
                  <c:v>43241</c:v>
                </c:pt>
                <c:pt idx="867">
                  <c:v>43242</c:v>
                </c:pt>
                <c:pt idx="868">
                  <c:v>43243</c:v>
                </c:pt>
                <c:pt idx="869">
                  <c:v>43244</c:v>
                </c:pt>
                <c:pt idx="870">
                  <c:v>43245</c:v>
                </c:pt>
                <c:pt idx="871">
                  <c:v>43246</c:v>
                </c:pt>
                <c:pt idx="872">
                  <c:v>43247</c:v>
                </c:pt>
                <c:pt idx="873">
                  <c:v>43248</c:v>
                </c:pt>
                <c:pt idx="874">
                  <c:v>43249</c:v>
                </c:pt>
                <c:pt idx="875">
                  <c:v>43250</c:v>
                </c:pt>
                <c:pt idx="876">
                  <c:v>43251</c:v>
                </c:pt>
                <c:pt idx="877">
                  <c:v>43252</c:v>
                </c:pt>
                <c:pt idx="878">
                  <c:v>43253</c:v>
                </c:pt>
                <c:pt idx="879">
                  <c:v>43254</c:v>
                </c:pt>
                <c:pt idx="880">
                  <c:v>43255</c:v>
                </c:pt>
                <c:pt idx="881">
                  <c:v>43256</c:v>
                </c:pt>
                <c:pt idx="882">
                  <c:v>43257</c:v>
                </c:pt>
                <c:pt idx="883">
                  <c:v>43258</c:v>
                </c:pt>
                <c:pt idx="884">
                  <c:v>43259</c:v>
                </c:pt>
                <c:pt idx="885">
                  <c:v>43260</c:v>
                </c:pt>
                <c:pt idx="886">
                  <c:v>43261</c:v>
                </c:pt>
                <c:pt idx="887">
                  <c:v>43262</c:v>
                </c:pt>
                <c:pt idx="888">
                  <c:v>43263</c:v>
                </c:pt>
                <c:pt idx="889">
                  <c:v>43264</c:v>
                </c:pt>
                <c:pt idx="890">
                  <c:v>43265</c:v>
                </c:pt>
                <c:pt idx="891">
                  <c:v>43266</c:v>
                </c:pt>
                <c:pt idx="892">
                  <c:v>43267</c:v>
                </c:pt>
                <c:pt idx="893">
                  <c:v>43268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43274</c:v>
                </c:pt>
                <c:pt idx="900">
                  <c:v>43275</c:v>
                </c:pt>
                <c:pt idx="901">
                  <c:v>43276</c:v>
                </c:pt>
                <c:pt idx="902">
                  <c:v>43277</c:v>
                </c:pt>
                <c:pt idx="903">
                  <c:v>43278</c:v>
                </c:pt>
                <c:pt idx="904">
                  <c:v>43279</c:v>
                </c:pt>
                <c:pt idx="905">
                  <c:v>43280</c:v>
                </c:pt>
                <c:pt idx="906">
                  <c:v>43281</c:v>
                </c:pt>
                <c:pt idx="907">
                  <c:v>43282</c:v>
                </c:pt>
                <c:pt idx="908">
                  <c:v>43283</c:v>
                </c:pt>
                <c:pt idx="909">
                  <c:v>43284</c:v>
                </c:pt>
                <c:pt idx="910">
                  <c:v>43285</c:v>
                </c:pt>
                <c:pt idx="911">
                  <c:v>43286</c:v>
                </c:pt>
                <c:pt idx="912">
                  <c:v>43287</c:v>
                </c:pt>
                <c:pt idx="913">
                  <c:v>43288</c:v>
                </c:pt>
                <c:pt idx="914">
                  <c:v>43289</c:v>
                </c:pt>
                <c:pt idx="915">
                  <c:v>43290</c:v>
                </c:pt>
                <c:pt idx="916">
                  <c:v>43291</c:v>
                </c:pt>
                <c:pt idx="917">
                  <c:v>43292</c:v>
                </c:pt>
                <c:pt idx="918">
                  <c:v>43293</c:v>
                </c:pt>
                <c:pt idx="919">
                  <c:v>43294</c:v>
                </c:pt>
                <c:pt idx="920">
                  <c:v>43295</c:v>
                </c:pt>
                <c:pt idx="921">
                  <c:v>43296</c:v>
                </c:pt>
                <c:pt idx="922">
                  <c:v>43297</c:v>
                </c:pt>
                <c:pt idx="923">
                  <c:v>43298</c:v>
                </c:pt>
                <c:pt idx="924">
                  <c:v>43299</c:v>
                </c:pt>
                <c:pt idx="925">
                  <c:v>43300</c:v>
                </c:pt>
                <c:pt idx="926">
                  <c:v>43301</c:v>
                </c:pt>
                <c:pt idx="927">
                  <c:v>43302</c:v>
                </c:pt>
                <c:pt idx="928">
                  <c:v>43303</c:v>
                </c:pt>
                <c:pt idx="929">
                  <c:v>43304</c:v>
                </c:pt>
                <c:pt idx="930">
                  <c:v>43305</c:v>
                </c:pt>
                <c:pt idx="931">
                  <c:v>43306</c:v>
                </c:pt>
                <c:pt idx="932">
                  <c:v>43307</c:v>
                </c:pt>
                <c:pt idx="933">
                  <c:v>43308</c:v>
                </c:pt>
                <c:pt idx="934">
                  <c:v>43309</c:v>
                </c:pt>
                <c:pt idx="935">
                  <c:v>43310</c:v>
                </c:pt>
                <c:pt idx="936">
                  <c:v>43311</c:v>
                </c:pt>
                <c:pt idx="937">
                  <c:v>43312</c:v>
                </c:pt>
                <c:pt idx="938">
                  <c:v>43313</c:v>
                </c:pt>
                <c:pt idx="939">
                  <c:v>43314</c:v>
                </c:pt>
                <c:pt idx="940">
                  <c:v>43315</c:v>
                </c:pt>
                <c:pt idx="941">
                  <c:v>43316</c:v>
                </c:pt>
                <c:pt idx="942">
                  <c:v>43317</c:v>
                </c:pt>
                <c:pt idx="943">
                  <c:v>43318</c:v>
                </c:pt>
                <c:pt idx="944">
                  <c:v>43319</c:v>
                </c:pt>
                <c:pt idx="945">
                  <c:v>43320</c:v>
                </c:pt>
                <c:pt idx="946">
                  <c:v>43321</c:v>
                </c:pt>
                <c:pt idx="947">
                  <c:v>43322</c:v>
                </c:pt>
                <c:pt idx="948">
                  <c:v>43323</c:v>
                </c:pt>
                <c:pt idx="949">
                  <c:v>43324</c:v>
                </c:pt>
                <c:pt idx="950">
                  <c:v>43325</c:v>
                </c:pt>
                <c:pt idx="951">
                  <c:v>43326</c:v>
                </c:pt>
                <c:pt idx="952">
                  <c:v>43327</c:v>
                </c:pt>
                <c:pt idx="953">
                  <c:v>43328</c:v>
                </c:pt>
                <c:pt idx="954">
                  <c:v>43329</c:v>
                </c:pt>
                <c:pt idx="955">
                  <c:v>43330</c:v>
                </c:pt>
                <c:pt idx="956">
                  <c:v>43331</c:v>
                </c:pt>
                <c:pt idx="957">
                  <c:v>43332</c:v>
                </c:pt>
                <c:pt idx="958">
                  <c:v>43333</c:v>
                </c:pt>
                <c:pt idx="959">
                  <c:v>43334</c:v>
                </c:pt>
                <c:pt idx="960">
                  <c:v>43335</c:v>
                </c:pt>
                <c:pt idx="961">
                  <c:v>43336</c:v>
                </c:pt>
                <c:pt idx="962">
                  <c:v>43337</c:v>
                </c:pt>
                <c:pt idx="963">
                  <c:v>43338</c:v>
                </c:pt>
                <c:pt idx="964">
                  <c:v>43339</c:v>
                </c:pt>
                <c:pt idx="965">
                  <c:v>43340</c:v>
                </c:pt>
                <c:pt idx="966">
                  <c:v>43341</c:v>
                </c:pt>
                <c:pt idx="967">
                  <c:v>43342</c:v>
                </c:pt>
                <c:pt idx="968">
                  <c:v>43343</c:v>
                </c:pt>
                <c:pt idx="969">
                  <c:v>43344</c:v>
                </c:pt>
                <c:pt idx="970">
                  <c:v>43345</c:v>
                </c:pt>
                <c:pt idx="971">
                  <c:v>43346</c:v>
                </c:pt>
                <c:pt idx="972">
                  <c:v>43347</c:v>
                </c:pt>
                <c:pt idx="973">
                  <c:v>43348</c:v>
                </c:pt>
                <c:pt idx="974">
                  <c:v>43349</c:v>
                </c:pt>
                <c:pt idx="975">
                  <c:v>43350</c:v>
                </c:pt>
                <c:pt idx="976">
                  <c:v>43351</c:v>
                </c:pt>
                <c:pt idx="977">
                  <c:v>43352</c:v>
                </c:pt>
                <c:pt idx="978">
                  <c:v>43353</c:v>
                </c:pt>
                <c:pt idx="979">
                  <c:v>43354</c:v>
                </c:pt>
                <c:pt idx="980">
                  <c:v>43355</c:v>
                </c:pt>
                <c:pt idx="981">
                  <c:v>43356</c:v>
                </c:pt>
                <c:pt idx="982">
                  <c:v>43357</c:v>
                </c:pt>
                <c:pt idx="983">
                  <c:v>43358</c:v>
                </c:pt>
                <c:pt idx="984">
                  <c:v>43359</c:v>
                </c:pt>
                <c:pt idx="985">
                  <c:v>43360</c:v>
                </c:pt>
                <c:pt idx="986">
                  <c:v>43361</c:v>
                </c:pt>
                <c:pt idx="987">
                  <c:v>43362</c:v>
                </c:pt>
                <c:pt idx="988">
                  <c:v>43363</c:v>
                </c:pt>
                <c:pt idx="989">
                  <c:v>43364</c:v>
                </c:pt>
                <c:pt idx="990">
                  <c:v>43365</c:v>
                </c:pt>
                <c:pt idx="991">
                  <c:v>43366</c:v>
                </c:pt>
                <c:pt idx="992">
                  <c:v>43367</c:v>
                </c:pt>
                <c:pt idx="993">
                  <c:v>43368</c:v>
                </c:pt>
                <c:pt idx="994">
                  <c:v>43369</c:v>
                </c:pt>
                <c:pt idx="995">
                  <c:v>43370</c:v>
                </c:pt>
                <c:pt idx="996">
                  <c:v>43371</c:v>
                </c:pt>
                <c:pt idx="997">
                  <c:v>43372</c:v>
                </c:pt>
                <c:pt idx="998">
                  <c:v>43373</c:v>
                </c:pt>
                <c:pt idx="999">
                  <c:v>43374</c:v>
                </c:pt>
                <c:pt idx="1000">
                  <c:v>43375</c:v>
                </c:pt>
                <c:pt idx="1001">
                  <c:v>43376</c:v>
                </c:pt>
                <c:pt idx="1002">
                  <c:v>43377</c:v>
                </c:pt>
                <c:pt idx="1003">
                  <c:v>43378</c:v>
                </c:pt>
                <c:pt idx="1004">
                  <c:v>43379</c:v>
                </c:pt>
                <c:pt idx="1005">
                  <c:v>43380</c:v>
                </c:pt>
                <c:pt idx="1006">
                  <c:v>43381</c:v>
                </c:pt>
                <c:pt idx="1007">
                  <c:v>43382</c:v>
                </c:pt>
                <c:pt idx="1008">
                  <c:v>43383</c:v>
                </c:pt>
                <c:pt idx="1009">
                  <c:v>43384</c:v>
                </c:pt>
                <c:pt idx="1010">
                  <c:v>43385</c:v>
                </c:pt>
                <c:pt idx="1011">
                  <c:v>43386</c:v>
                </c:pt>
                <c:pt idx="1012">
                  <c:v>43387</c:v>
                </c:pt>
                <c:pt idx="1013">
                  <c:v>43388</c:v>
                </c:pt>
                <c:pt idx="1014">
                  <c:v>43389</c:v>
                </c:pt>
                <c:pt idx="1015">
                  <c:v>43390</c:v>
                </c:pt>
                <c:pt idx="1016">
                  <c:v>43391</c:v>
                </c:pt>
                <c:pt idx="1017">
                  <c:v>43392</c:v>
                </c:pt>
                <c:pt idx="1018">
                  <c:v>43393</c:v>
                </c:pt>
                <c:pt idx="1019">
                  <c:v>43394</c:v>
                </c:pt>
                <c:pt idx="1020">
                  <c:v>43395</c:v>
                </c:pt>
                <c:pt idx="1021">
                  <c:v>43396</c:v>
                </c:pt>
                <c:pt idx="1022">
                  <c:v>43397</c:v>
                </c:pt>
                <c:pt idx="1023">
                  <c:v>43398</c:v>
                </c:pt>
                <c:pt idx="1024">
                  <c:v>43399</c:v>
                </c:pt>
                <c:pt idx="1025">
                  <c:v>43400</c:v>
                </c:pt>
                <c:pt idx="1026">
                  <c:v>43401</c:v>
                </c:pt>
                <c:pt idx="1027">
                  <c:v>43402</c:v>
                </c:pt>
                <c:pt idx="1028">
                  <c:v>43403</c:v>
                </c:pt>
                <c:pt idx="1029">
                  <c:v>43404</c:v>
                </c:pt>
                <c:pt idx="1030">
                  <c:v>43405</c:v>
                </c:pt>
                <c:pt idx="1031">
                  <c:v>43406</c:v>
                </c:pt>
                <c:pt idx="1032">
                  <c:v>43407</c:v>
                </c:pt>
                <c:pt idx="1033">
                  <c:v>43408</c:v>
                </c:pt>
                <c:pt idx="1034">
                  <c:v>43409</c:v>
                </c:pt>
                <c:pt idx="1035">
                  <c:v>43410</c:v>
                </c:pt>
                <c:pt idx="1036">
                  <c:v>43411</c:v>
                </c:pt>
                <c:pt idx="1037">
                  <c:v>43412</c:v>
                </c:pt>
                <c:pt idx="1038">
                  <c:v>43413</c:v>
                </c:pt>
                <c:pt idx="1039">
                  <c:v>43414</c:v>
                </c:pt>
                <c:pt idx="1040">
                  <c:v>43415</c:v>
                </c:pt>
                <c:pt idx="1041">
                  <c:v>43416</c:v>
                </c:pt>
                <c:pt idx="1042">
                  <c:v>43417</c:v>
                </c:pt>
                <c:pt idx="1043">
                  <c:v>43418</c:v>
                </c:pt>
                <c:pt idx="1044">
                  <c:v>43419</c:v>
                </c:pt>
                <c:pt idx="1045">
                  <c:v>43420</c:v>
                </c:pt>
                <c:pt idx="1046">
                  <c:v>43421</c:v>
                </c:pt>
                <c:pt idx="1047">
                  <c:v>43422</c:v>
                </c:pt>
                <c:pt idx="1048">
                  <c:v>43423</c:v>
                </c:pt>
                <c:pt idx="1049">
                  <c:v>43424</c:v>
                </c:pt>
                <c:pt idx="1050">
                  <c:v>43425</c:v>
                </c:pt>
                <c:pt idx="1051">
                  <c:v>43426</c:v>
                </c:pt>
                <c:pt idx="1052">
                  <c:v>43427</c:v>
                </c:pt>
                <c:pt idx="1053">
                  <c:v>43428</c:v>
                </c:pt>
                <c:pt idx="1054">
                  <c:v>43429</c:v>
                </c:pt>
                <c:pt idx="1055">
                  <c:v>43430</c:v>
                </c:pt>
                <c:pt idx="1056">
                  <c:v>43431</c:v>
                </c:pt>
                <c:pt idx="1057">
                  <c:v>43432</c:v>
                </c:pt>
                <c:pt idx="1058">
                  <c:v>43433</c:v>
                </c:pt>
                <c:pt idx="1059">
                  <c:v>43434</c:v>
                </c:pt>
                <c:pt idx="1060">
                  <c:v>43435</c:v>
                </c:pt>
                <c:pt idx="1061">
                  <c:v>43436</c:v>
                </c:pt>
                <c:pt idx="1062">
                  <c:v>43437</c:v>
                </c:pt>
                <c:pt idx="1063">
                  <c:v>43438</c:v>
                </c:pt>
                <c:pt idx="1064">
                  <c:v>43439</c:v>
                </c:pt>
                <c:pt idx="1065">
                  <c:v>43440</c:v>
                </c:pt>
                <c:pt idx="1066">
                  <c:v>43441</c:v>
                </c:pt>
                <c:pt idx="1067">
                  <c:v>43442</c:v>
                </c:pt>
                <c:pt idx="1068">
                  <c:v>43443</c:v>
                </c:pt>
                <c:pt idx="1069">
                  <c:v>43444</c:v>
                </c:pt>
                <c:pt idx="1070">
                  <c:v>43445</c:v>
                </c:pt>
                <c:pt idx="1071">
                  <c:v>43446</c:v>
                </c:pt>
                <c:pt idx="1072">
                  <c:v>43447</c:v>
                </c:pt>
                <c:pt idx="1073">
                  <c:v>43448</c:v>
                </c:pt>
                <c:pt idx="1074">
                  <c:v>43449</c:v>
                </c:pt>
                <c:pt idx="1075">
                  <c:v>43450</c:v>
                </c:pt>
                <c:pt idx="1076">
                  <c:v>43451</c:v>
                </c:pt>
                <c:pt idx="1077">
                  <c:v>43452</c:v>
                </c:pt>
                <c:pt idx="1078">
                  <c:v>43453</c:v>
                </c:pt>
                <c:pt idx="1079">
                  <c:v>43454</c:v>
                </c:pt>
                <c:pt idx="1080">
                  <c:v>43455</c:v>
                </c:pt>
                <c:pt idx="1081">
                  <c:v>43456</c:v>
                </c:pt>
                <c:pt idx="1082">
                  <c:v>43457</c:v>
                </c:pt>
                <c:pt idx="1083">
                  <c:v>43458</c:v>
                </c:pt>
                <c:pt idx="1084">
                  <c:v>43459</c:v>
                </c:pt>
                <c:pt idx="1085">
                  <c:v>43460</c:v>
                </c:pt>
                <c:pt idx="1086">
                  <c:v>43461</c:v>
                </c:pt>
                <c:pt idx="1087">
                  <c:v>43462</c:v>
                </c:pt>
                <c:pt idx="1088">
                  <c:v>43463</c:v>
                </c:pt>
                <c:pt idx="1089">
                  <c:v>43464</c:v>
                </c:pt>
                <c:pt idx="1090">
                  <c:v>43465</c:v>
                </c:pt>
                <c:pt idx="1091">
                  <c:v>43466</c:v>
                </c:pt>
                <c:pt idx="1092">
                  <c:v>43467</c:v>
                </c:pt>
                <c:pt idx="1093">
                  <c:v>43468</c:v>
                </c:pt>
                <c:pt idx="1094">
                  <c:v>43469</c:v>
                </c:pt>
                <c:pt idx="1095">
                  <c:v>43470</c:v>
                </c:pt>
                <c:pt idx="1096">
                  <c:v>43471</c:v>
                </c:pt>
                <c:pt idx="1097">
                  <c:v>43472</c:v>
                </c:pt>
                <c:pt idx="1098">
                  <c:v>43473</c:v>
                </c:pt>
                <c:pt idx="1099">
                  <c:v>43474</c:v>
                </c:pt>
                <c:pt idx="1100">
                  <c:v>43475</c:v>
                </c:pt>
                <c:pt idx="1101">
                  <c:v>43476</c:v>
                </c:pt>
                <c:pt idx="1102">
                  <c:v>43477</c:v>
                </c:pt>
                <c:pt idx="1103">
                  <c:v>43478</c:v>
                </c:pt>
                <c:pt idx="1104">
                  <c:v>43479</c:v>
                </c:pt>
                <c:pt idx="1105">
                  <c:v>43480</c:v>
                </c:pt>
                <c:pt idx="1106">
                  <c:v>43481</c:v>
                </c:pt>
                <c:pt idx="1107">
                  <c:v>43482</c:v>
                </c:pt>
                <c:pt idx="1108">
                  <c:v>43483</c:v>
                </c:pt>
                <c:pt idx="1109">
                  <c:v>43484</c:v>
                </c:pt>
                <c:pt idx="1110">
                  <c:v>43485</c:v>
                </c:pt>
                <c:pt idx="1111">
                  <c:v>43486</c:v>
                </c:pt>
                <c:pt idx="1112">
                  <c:v>43487</c:v>
                </c:pt>
                <c:pt idx="1113">
                  <c:v>43488</c:v>
                </c:pt>
                <c:pt idx="1114">
                  <c:v>43489</c:v>
                </c:pt>
                <c:pt idx="1115">
                  <c:v>43490</c:v>
                </c:pt>
                <c:pt idx="1116">
                  <c:v>43491</c:v>
                </c:pt>
                <c:pt idx="1117">
                  <c:v>43492</c:v>
                </c:pt>
                <c:pt idx="1118">
                  <c:v>43493</c:v>
                </c:pt>
                <c:pt idx="1119">
                  <c:v>43494</c:v>
                </c:pt>
                <c:pt idx="1120">
                  <c:v>43495</c:v>
                </c:pt>
                <c:pt idx="1121">
                  <c:v>43496</c:v>
                </c:pt>
                <c:pt idx="1122">
                  <c:v>43497</c:v>
                </c:pt>
                <c:pt idx="1123">
                  <c:v>43498</c:v>
                </c:pt>
                <c:pt idx="1124">
                  <c:v>43499</c:v>
                </c:pt>
                <c:pt idx="1125">
                  <c:v>43500</c:v>
                </c:pt>
                <c:pt idx="1126">
                  <c:v>43501</c:v>
                </c:pt>
                <c:pt idx="1127">
                  <c:v>43502</c:v>
                </c:pt>
                <c:pt idx="1128">
                  <c:v>43503</c:v>
                </c:pt>
                <c:pt idx="1129">
                  <c:v>43504</c:v>
                </c:pt>
                <c:pt idx="1130">
                  <c:v>43505</c:v>
                </c:pt>
                <c:pt idx="1131">
                  <c:v>43506</c:v>
                </c:pt>
                <c:pt idx="1132">
                  <c:v>43507</c:v>
                </c:pt>
                <c:pt idx="1133">
                  <c:v>43508</c:v>
                </c:pt>
                <c:pt idx="1134">
                  <c:v>43509</c:v>
                </c:pt>
                <c:pt idx="1135">
                  <c:v>43510</c:v>
                </c:pt>
                <c:pt idx="1136">
                  <c:v>43511</c:v>
                </c:pt>
                <c:pt idx="1137">
                  <c:v>43512</c:v>
                </c:pt>
                <c:pt idx="1138">
                  <c:v>43513</c:v>
                </c:pt>
                <c:pt idx="1139">
                  <c:v>43514</c:v>
                </c:pt>
                <c:pt idx="1140">
                  <c:v>43515</c:v>
                </c:pt>
                <c:pt idx="1141">
                  <c:v>43516</c:v>
                </c:pt>
                <c:pt idx="1142">
                  <c:v>43517</c:v>
                </c:pt>
                <c:pt idx="1143">
                  <c:v>43518</c:v>
                </c:pt>
                <c:pt idx="1144">
                  <c:v>43519</c:v>
                </c:pt>
                <c:pt idx="1145">
                  <c:v>43520</c:v>
                </c:pt>
                <c:pt idx="1146">
                  <c:v>43521</c:v>
                </c:pt>
                <c:pt idx="1147">
                  <c:v>43522</c:v>
                </c:pt>
                <c:pt idx="1148">
                  <c:v>43523</c:v>
                </c:pt>
                <c:pt idx="1149">
                  <c:v>43524</c:v>
                </c:pt>
                <c:pt idx="1150">
                  <c:v>43525</c:v>
                </c:pt>
                <c:pt idx="1151">
                  <c:v>43526</c:v>
                </c:pt>
                <c:pt idx="1152">
                  <c:v>43527</c:v>
                </c:pt>
                <c:pt idx="1153">
                  <c:v>43528</c:v>
                </c:pt>
                <c:pt idx="1154">
                  <c:v>43529</c:v>
                </c:pt>
                <c:pt idx="1155">
                  <c:v>43530</c:v>
                </c:pt>
                <c:pt idx="1156">
                  <c:v>43531</c:v>
                </c:pt>
                <c:pt idx="1157">
                  <c:v>43532</c:v>
                </c:pt>
                <c:pt idx="1158">
                  <c:v>43533</c:v>
                </c:pt>
                <c:pt idx="1159">
                  <c:v>43534</c:v>
                </c:pt>
                <c:pt idx="1160">
                  <c:v>43535</c:v>
                </c:pt>
                <c:pt idx="1161">
                  <c:v>43536</c:v>
                </c:pt>
                <c:pt idx="1162">
                  <c:v>43537</c:v>
                </c:pt>
                <c:pt idx="1163">
                  <c:v>43538</c:v>
                </c:pt>
                <c:pt idx="1164">
                  <c:v>43539</c:v>
                </c:pt>
                <c:pt idx="1165">
                  <c:v>43540</c:v>
                </c:pt>
                <c:pt idx="1166">
                  <c:v>43541</c:v>
                </c:pt>
                <c:pt idx="1167">
                  <c:v>43542</c:v>
                </c:pt>
                <c:pt idx="1168">
                  <c:v>43543</c:v>
                </c:pt>
                <c:pt idx="1169">
                  <c:v>43544</c:v>
                </c:pt>
                <c:pt idx="1170">
                  <c:v>43545</c:v>
                </c:pt>
                <c:pt idx="1171">
                  <c:v>43546</c:v>
                </c:pt>
                <c:pt idx="1172">
                  <c:v>43547</c:v>
                </c:pt>
                <c:pt idx="1173">
                  <c:v>43548</c:v>
                </c:pt>
                <c:pt idx="1174">
                  <c:v>43549</c:v>
                </c:pt>
                <c:pt idx="1175">
                  <c:v>43550</c:v>
                </c:pt>
                <c:pt idx="1176">
                  <c:v>43551</c:v>
                </c:pt>
                <c:pt idx="1177">
                  <c:v>43552</c:v>
                </c:pt>
                <c:pt idx="1178">
                  <c:v>43553</c:v>
                </c:pt>
                <c:pt idx="1179">
                  <c:v>43554</c:v>
                </c:pt>
                <c:pt idx="1180">
                  <c:v>43555</c:v>
                </c:pt>
                <c:pt idx="1181">
                  <c:v>43556</c:v>
                </c:pt>
                <c:pt idx="1182">
                  <c:v>43557</c:v>
                </c:pt>
                <c:pt idx="1183">
                  <c:v>43558</c:v>
                </c:pt>
                <c:pt idx="1184">
                  <c:v>43559</c:v>
                </c:pt>
                <c:pt idx="1185">
                  <c:v>43560</c:v>
                </c:pt>
                <c:pt idx="1186">
                  <c:v>43561</c:v>
                </c:pt>
                <c:pt idx="1187">
                  <c:v>43562</c:v>
                </c:pt>
                <c:pt idx="1188">
                  <c:v>43563</c:v>
                </c:pt>
                <c:pt idx="1189">
                  <c:v>43564</c:v>
                </c:pt>
                <c:pt idx="1190">
                  <c:v>43565</c:v>
                </c:pt>
                <c:pt idx="1191">
                  <c:v>43566</c:v>
                </c:pt>
                <c:pt idx="1192">
                  <c:v>43567</c:v>
                </c:pt>
                <c:pt idx="1193">
                  <c:v>43568</c:v>
                </c:pt>
                <c:pt idx="1194">
                  <c:v>43569</c:v>
                </c:pt>
                <c:pt idx="1195">
                  <c:v>43570</c:v>
                </c:pt>
                <c:pt idx="1196">
                  <c:v>43571</c:v>
                </c:pt>
                <c:pt idx="1197">
                  <c:v>43572</c:v>
                </c:pt>
                <c:pt idx="1198">
                  <c:v>43573</c:v>
                </c:pt>
                <c:pt idx="1199">
                  <c:v>43574</c:v>
                </c:pt>
                <c:pt idx="1200">
                  <c:v>43575</c:v>
                </c:pt>
                <c:pt idx="1201">
                  <c:v>43576</c:v>
                </c:pt>
                <c:pt idx="1202">
                  <c:v>43577</c:v>
                </c:pt>
                <c:pt idx="1203">
                  <c:v>43578</c:v>
                </c:pt>
                <c:pt idx="1204">
                  <c:v>43579</c:v>
                </c:pt>
                <c:pt idx="1205">
                  <c:v>43580</c:v>
                </c:pt>
                <c:pt idx="1206">
                  <c:v>43581</c:v>
                </c:pt>
                <c:pt idx="1207">
                  <c:v>43582</c:v>
                </c:pt>
                <c:pt idx="1208">
                  <c:v>43583</c:v>
                </c:pt>
                <c:pt idx="1209">
                  <c:v>43584</c:v>
                </c:pt>
                <c:pt idx="1210">
                  <c:v>43585</c:v>
                </c:pt>
                <c:pt idx="1211">
                  <c:v>43586</c:v>
                </c:pt>
                <c:pt idx="1212">
                  <c:v>43587</c:v>
                </c:pt>
                <c:pt idx="1213">
                  <c:v>43588</c:v>
                </c:pt>
                <c:pt idx="1214">
                  <c:v>43589</c:v>
                </c:pt>
                <c:pt idx="1215">
                  <c:v>43590</c:v>
                </c:pt>
                <c:pt idx="1216">
                  <c:v>43591</c:v>
                </c:pt>
                <c:pt idx="1217">
                  <c:v>43592</c:v>
                </c:pt>
                <c:pt idx="1218">
                  <c:v>43593</c:v>
                </c:pt>
                <c:pt idx="1219">
                  <c:v>43594</c:v>
                </c:pt>
                <c:pt idx="1220">
                  <c:v>43595</c:v>
                </c:pt>
                <c:pt idx="1221">
                  <c:v>43596</c:v>
                </c:pt>
                <c:pt idx="1222">
                  <c:v>43597</c:v>
                </c:pt>
                <c:pt idx="1223">
                  <c:v>43598</c:v>
                </c:pt>
                <c:pt idx="1224">
                  <c:v>43599</c:v>
                </c:pt>
                <c:pt idx="1225">
                  <c:v>43600</c:v>
                </c:pt>
                <c:pt idx="1226">
                  <c:v>43601</c:v>
                </c:pt>
                <c:pt idx="1227">
                  <c:v>43602</c:v>
                </c:pt>
                <c:pt idx="1228">
                  <c:v>43603</c:v>
                </c:pt>
                <c:pt idx="1229">
                  <c:v>43604</c:v>
                </c:pt>
                <c:pt idx="1230">
                  <c:v>43605</c:v>
                </c:pt>
                <c:pt idx="1231">
                  <c:v>43606</c:v>
                </c:pt>
                <c:pt idx="1232">
                  <c:v>43607</c:v>
                </c:pt>
                <c:pt idx="1233">
                  <c:v>43608</c:v>
                </c:pt>
                <c:pt idx="1234">
                  <c:v>43609</c:v>
                </c:pt>
                <c:pt idx="1235">
                  <c:v>43610</c:v>
                </c:pt>
                <c:pt idx="1236">
                  <c:v>43611</c:v>
                </c:pt>
                <c:pt idx="1237">
                  <c:v>43612</c:v>
                </c:pt>
                <c:pt idx="1238">
                  <c:v>43613</c:v>
                </c:pt>
                <c:pt idx="1239">
                  <c:v>43614</c:v>
                </c:pt>
                <c:pt idx="1240">
                  <c:v>43615</c:v>
                </c:pt>
                <c:pt idx="1241">
                  <c:v>43616</c:v>
                </c:pt>
                <c:pt idx="1242">
                  <c:v>43617</c:v>
                </c:pt>
                <c:pt idx="1243">
                  <c:v>43618</c:v>
                </c:pt>
                <c:pt idx="1244">
                  <c:v>43619</c:v>
                </c:pt>
                <c:pt idx="1245">
                  <c:v>43620</c:v>
                </c:pt>
                <c:pt idx="1246">
                  <c:v>43621</c:v>
                </c:pt>
                <c:pt idx="1247">
                  <c:v>43622</c:v>
                </c:pt>
                <c:pt idx="1248">
                  <c:v>43623</c:v>
                </c:pt>
                <c:pt idx="1249">
                  <c:v>43624</c:v>
                </c:pt>
                <c:pt idx="1250">
                  <c:v>43625</c:v>
                </c:pt>
                <c:pt idx="1251">
                  <c:v>43626</c:v>
                </c:pt>
                <c:pt idx="1252">
                  <c:v>43627</c:v>
                </c:pt>
                <c:pt idx="1253">
                  <c:v>43628</c:v>
                </c:pt>
                <c:pt idx="1254">
                  <c:v>43629</c:v>
                </c:pt>
                <c:pt idx="1255">
                  <c:v>43630</c:v>
                </c:pt>
                <c:pt idx="1256">
                  <c:v>43631</c:v>
                </c:pt>
                <c:pt idx="1257">
                  <c:v>43632</c:v>
                </c:pt>
                <c:pt idx="1258">
                  <c:v>43633</c:v>
                </c:pt>
                <c:pt idx="1259">
                  <c:v>43634</c:v>
                </c:pt>
                <c:pt idx="1260">
                  <c:v>43635</c:v>
                </c:pt>
                <c:pt idx="1261">
                  <c:v>43636</c:v>
                </c:pt>
                <c:pt idx="1262">
                  <c:v>43637</c:v>
                </c:pt>
                <c:pt idx="1263">
                  <c:v>43638</c:v>
                </c:pt>
                <c:pt idx="1264">
                  <c:v>43639</c:v>
                </c:pt>
                <c:pt idx="1265">
                  <c:v>43640</c:v>
                </c:pt>
                <c:pt idx="1266">
                  <c:v>43641</c:v>
                </c:pt>
                <c:pt idx="1267">
                  <c:v>43642</c:v>
                </c:pt>
                <c:pt idx="1268">
                  <c:v>43643</c:v>
                </c:pt>
                <c:pt idx="1269">
                  <c:v>43644</c:v>
                </c:pt>
                <c:pt idx="1270">
                  <c:v>43645</c:v>
                </c:pt>
                <c:pt idx="1271">
                  <c:v>43646</c:v>
                </c:pt>
                <c:pt idx="1272">
                  <c:v>43647</c:v>
                </c:pt>
                <c:pt idx="1273">
                  <c:v>43648</c:v>
                </c:pt>
                <c:pt idx="1274">
                  <c:v>43649</c:v>
                </c:pt>
                <c:pt idx="1275">
                  <c:v>43650</c:v>
                </c:pt>
                <c:pt idx="1276">
                  <c:v>43651</c:v>
                </c:pt>
                <c:pt idx="1277">
                  <c:v>43652</c:v>
                </c:pt>
                <c:pt idx="1278">
                  <c:v>43653</c:v>
                </c:pt>
                <c:pt idx="1279">
                  <c:v>43654</c:v>
                </c:pt>
                <c:pt idx="1280">
                  <c:v>43655</c:v>
                </c:pt>
                <c:pt idx="1281">
                  <c:v>43656</c:v>
                </c:pt>
                <c:pt idx="1282">
                  <c:v>43657</c:v>
                </c:pt>
                <c:pt idx="1283">
                  <c:v>43658</c:v>
                </c:pt>
                <c:pt idx="1284">
                  <c:v>43659</c:v>
                </c:pt>
                <c:pt idx="1285">
                  <c:v>43660</c:v>
                </c:pt>
                <c:pt idx="1286">
                  <c:v>43661</c:v>
                </c:pt>
                <c:pt idx="1287">
                  <c:v>43662</c:v>
                </c:pt>
                <c:pt idx="1288">
                  <c:v>43663</c:v>
                </c:pt>
                <c:pt idx="1289">
                  <c:v>43664</c:v>
                </c:pt>
                <c:pt idx="1290">
                  <c:v>43665</c:v>
                </c:pt>
                <c:pt idx="1291">
                  <c:v>43666</c:v>
                </c:pt>
                <c:pt idx="1292">
                  <c:v>43667</c:v>
                </c:pt>
                <c:pt idx="1293">
                  <c:v>43668</c:v>
                </c:pt>
                <c:pt idx="1294">
                  <c:v>43669</c:v>
                </c:pt>
                <c:pt idx="1295">
                  <c:v>43670</c:v>
                </c:pt>
                <c:pt idx="1296">
                  <c:v>43671</c:v>
                </c:pt>
                <c:pt idx="1297">
                  <c:v>43672</c:v>
                </c:pt>
                <c:pt idx="1298">
                  <c:v>43673</c:v>
                </c:pt>
                <c:pt idx="1299">
                  <c:v>43674</c:v>
                </c:pt>
                <c:pt idx="1300">
                  <c:v>43675</c:v>
                </c:pt>
                <c:pt idx="1301">
                  <c:v>43676</c:v>
                </c:pt>
                <c:pt idx="1302">
                  <c:v>43677</c:v>
                </c:pt>
                <c:pt idx="1303">
                  <c:v>43678</c:v>
                </c:pt>
                <c:pt idx="1304">
                  <c:v>43679</c:v>
                </c:pt>
                <c:pt idx="1305">
                  <c:v>43680</c:v>
                </c:pt>
                <c:pt idx="1306">
                  <c:v>43681</c:v>
                </c:pt>
                <c:pt idx="1307">
                  <c:v>43682</c:v>
                </c:pt>
                <c:pt idx="1308">
                  <c:v>43683</c:v>
                </c:pt>
                <c:pt idx="1309">
                  <c:v>43684</c:v>
                </c:pt>
                <c:pt idx="1310">
                  <c:v>43685</c:v>
                </c:pt>
                <c:pt idx="1311">
                  <c:v>43686</c:v>
                </c:pt>
                <c:pt idx="1312">
                  <c:v>43687</c:v>
                </c:pt>
                <c:pt idx="1313">
                  <c:v>43688</c:v>
                </c:pt>
                <c:pt idx="1314">
                  <c:v>43689</c:v>
                </c:pt>
                <c:pt idx="1315">
                  <c:v>43690</c:v>
                </c:pt>
                <c:pt idx="1316">
                  <c:v>43691</c:v>
                </c:pt>
                <c:pt idx="1317">
                  <c:v>43692</c:v>
                </c:pt>
                <c:pt idx="1318">
                  <c:v>43693</c:v>
                </c:pt>
                <c:pt idx="1319">
                  <c:v>43694</c:v>
                </c:pt>
                <c:pt idx="1320">
                  <c:v>43695</c:v>
                </c:pt>
                <c:pt idx="1321">
                  <c:v>43696</c:v>
                </c:pt>
                <c:pt idx="1322">
                  <c:v>43697</c:v>
                </c:pt>
                <c:pt idx="1323">
                  <c:v>43698</c:v>
                </c:pt>
                <c:pt idx="1324">
                  <c:v>43699</c:v>
                </c:pt>
                <c:pt idx="1325">
                  <c:v>43700</c:v>
                </c:pt>
                <c:pt idx="1326">
                  <c:v>43701</c:v>
                </c:pt>
                <c:pt idx="1327">
                  <c:v>43702</c:v>
                </c:pt>
                <c:pt idx="1328">
                  <c:v>43703</c:v>
                </c:pt>
                <c:pt idx="1329">
                  <c:v>43704</c:v>
                </c:pt>
                <c:pt idx="1330">
                  <c:v>43705</c:v>
                </c:pt>
                <c:pt idx="1331">
                  <c:v>43706</c:v>
                </c:pt>
                <c:pt idx="1332">
                  <c:v>43707</c:v>
                </c:pt>
                <c:pt idx="1333">
                  <c:v>43708</c:v>
                </c:pt>
                <c:pt idx="1334">
                  <c:v>43709</c:v>
                </c:pt>
                <c:pt idx="1335">
                  <c:v>43710</c:v>
                </c:pt>
                <c:pt idx="1336">
                  <c:v>43711</c:v>
                </c:pt>
                <c:pt idx="1337">
                  <c:v>43712</c:v>
                </c:pt>
                <c:pt idx="1338">
                  <c:v>43713</c:v>
                </c:pt>
                <c:pt idx="1339">
                  <c:v>43714</c:v>
                </c:pt>
                <c:pt idx="1340">
                  <c:v>43715</c:v>
                </c:pt>
                <c:pt idx="1341">
                  <c:v>43716</c:v>
                </c:pt>
                <c:pt idx="1342">
                  <c:v>43717</c:v>
                </c:pt>
                <c:pt idx="1343">
                  <c:v>43718</c:v>
                </c:pt>
                <c:pt idx="1344">
                  <c:v>43719</c:v>
                </c:pt>
                <c:pt idx="1345">
                  <c:v>43720</c:v>
                </c:pt>
                <c:pt idx="1346">
                  <c:v>43721</c:v>
                </c:pt>
                <c:pt idx="1347">
                  <c:v>43722</c:v>
                </c:pt>
                <c:pt idx="1348">
                  <c:v>43723</c:v>
                </c:pt>
                <c:pt idx="1349">
                  <c:v>43724</c:v>
                </c:pt>
                <c:pt idx="1350">
                  <c:v>43725</c:v>
                </c:pt>
                <c:pt idx="1351">
                  <c:v>43726</c:v>
                </c:pt>
                <c:pt idx="1352">
                  <c:v>43727</c:v>
                </c:pt>
                <c:pt idx="1353">
                  <c:v>43728</c:v>
                </c:pt>
                <c:pt idx="1354">
                  <c:v>43729</c:v>
                </c:pt>
                <c:pt idx="1355">
                  <c:v>43730</c:v>
                </c:pt>
                <c:pt idx="1356">
                  <c:v>43731</c:v>
                </c:pt>
                <c:pt idx="1357">
                  <c:v>43732</c:v>
                </c:pt>
                <c:pt idx="1358">
                  <c:v>43733</c:v>
                </c:pt>
                <c:pt idx="1359">
                  <c:v>43734</c:v>
                </c:pt>
                <c:pt idx="1360">
                  <c:v>43735</c:v>
                </c:pt>
                <c:pt idx="1361">
                  <c:v>43736</c:v>
                </c:pt>
                <c:pt idx="1362">
                  <c:v>43737</c:v>
                </c:pt>
                <c:pt idx="1363">
                  <c:v>43738</c:v>
                </c:pt>
                <c:pt idx="1364">
                  <c:v>43739</c:v>
                </c:pt>
                <c:pt idx="1365">
                  <c:v>43740</c:v>
                </c:pt>
                <c:pt idx="1366">
                  <c:v>43741</c:v>
                </c:pt>
                <c:pt idx="1367">
                  <c:v>43742</c:v>
                </c:pt>
                <c:pt idx="1368">
                  <c:v>43743</c:v>
                </c:pt>
                <c:pt idx="1369">
                  <c:v>43744</c:v>
                </c:pt>
                <c:pt idx="1370">
                  <c:v>43745</c:v>
                </c:pt>
                <c:pt idx="1371">
                  <c:v>43746</c:v>
                </c:pt>
                <c:pt idx="1372">
                  <c:v>43747</c:v>
                </c:pt>
                <c:pt idx="1373">
                  <c:v>43748</c:v>
                </c:pt>
                <c:pt idx="1374">
                  <c:v>43749</c:v>
                </c:pt>
                <c:pt idx="1375">
                  <c:v>43750</c:v>
                </c:pt>
                <c:pt idx="1376">
                  <c:v>43751</c:v>
                </c:pt>
                <c:pt idx="1377">
                  <c:v>43752</c:v>
                </c:pt>
                <c:pt idx="1378">
                  <c:v>43753</c:v>
                </c:pt>
                <c:pt idx="1379">
                  <c:v>43754</c:v>
                </c:pt>
                <c:pt idx="1380">
                  <c:v>43755</c:v>
                </c:pt>
                <c:pt idx="1381">
                  <c:v>43756</c:v>
                </c:pt>
                <c:pt idx="1382">
                  <c:v>43757</c:v>
                </c:pt>
                <c:pt idx="1383">
                  <c:v>43758</c:v>
                </c:pt>
                <c:pt idx="1384">
                  <c:v>43759</c:v>
                </c:pt>
                <c:pt idx="1385">
                  <c:v>43760</c:v>
                </c:pt>
                <c:pt idx="1386">
                  <c:v>43761</c:v>
                </c:pt>
                <c:pt idx="1387">
                  <c:v>43762</c:v>
                </c:pt>
                <c:pt idx="1388">
                  <c:v>43763</c:v>
                </c:pt>
                <c:pt idx="1389">
                  <c:v>43764</c:v>
                </c:pt>
                <c:pt idx="1390">
                  <c:v>43765</c:v>
                </c:pt>
                <c:pt idx="1391">
                  <c:v>43766</c:v>
                </c:pt>
                <c:pt idx="1392">
                  <c:v>43767</c:v>
                </c:pt>
                <c:pt idx="1393">
                  <c:v>43768</c:v>
                </c:pt>
                <c:pt idx="1394">
                  <c:v>43769</c:v>
                </c:pt>
                <c:pt idx="1395">
                  <c:v>43770</c:v>
                </c:pt>
                <c:pt idx="1396">
                  <c:v>43771</c:v>
                </c:pt>
                <c:pt idx="1397">
                  <c:v>43772</c:v>
                </c:pt>
                <c:pt idx="1398">
                  <c:v>43773</c:v>
                </c:pt>
                <c:pt idx="1399">
                  <c:v>43774</c:v>
                </c:pt>
                <c:pt idx="1400">
                  <c:v>43775</c:v>
                </c:pt>
                <c:pt idx="1401">
                  <c:v>43776</c:v>
                </c:pt>
                <c:pt idx="1402">
                  <c:v>43777</c:v>
                </c:pt>
                <c:pt idx="1403">
                  <c:v>43778</c:v>
                </c:pt>
                <c:pt idx="1404">
                  <c:v>43779</c:v>
                </c:pt>
                <c:pt idx="1405">
                  <c:v>43780</c:v>
                </c:pt>
                <c:pt idx="1406">
                  <c:v>43781</c:v>
                </c:pt>
                <c:pt idx="1407">
                  <c:v>43782</c:v>
                </c:pt>
                <c:pt idx="1408">
                  <c:v>43783</c:v>
                </c:pt>
                <c:pt idx="1409">
                  <c:v>43784</c:v>
                </c:pt>
                <c:pt idx="1410">
                  <c:v>43785</c:v>
                </c:pt>
                <c:pt idx="1411">
                  <c:v>43786</c:v>
                </c:pt>
                <c:pt idx="1412">
                  <c:v>43787</c:v>
                </c:pt>
                <c:pt idx="1413">
                  <c:v>43788</c:v>
                </c:pt>
                <c:pt idx="1414">
                  <c:v>43789</c:v>
                </c:pt>
                <c:pt idx="1415">
                  <c:v>43790</c:v>
                </c:pt>
                <c:pt idx="1416">
                  <c:v>43791</c:v>
                </c:pt>
                <c:pt idx="1417">
                  <c:v>43792</c:v>
                </c:pt>
                <c:pt idx="1418">
                  <c:v>43793</c:v>
                </c:pt>
                <c:pt idx="1419">
                  <c:v>43794</c:v>
                </c:pt>
                <c:pt idx="1420">
                  <c:v>43795</c:v>
                </c:pt>
                <c:pt idx="1421">
                  <c:v>43796</c:v>
                </c:pt>
                <c:pt idx="1422">
                  <c:v>43797</c:v>
                </c:pt>
                <c:pt idx="1423">
                  <c:v>43798</c:v>
                </c:pt>
                <c:pt idx="1424">
                  <c:v>43799</c:v>
                </c:pt>
                <c:pt idx="1425">
                  <c:v>43800</c:v>
                </c:pt>
                <c:pt idx="1426">
                  <c:v>43801</c:v>
                </c:pt>
                <c:pt idx="1427">
                  <c:v>43802</c:v>
                </c:pt>
                <c:pt idx="1428">
                  <c:v>43803</c:v>
                </c:pt>
                <c:pt idx="1429">
                  <c:v>43804</c:v>
                </c:pt>
                <c:pt idx="1430">
                  <c:v>43805</c:v>
                </c:pt>
                <c:pt idx="1431">
                  <c:v>43806</c:v>
                </c:pt>
                <c:pt idx="1432">
                  <c:v>43807</c:v>
                </c:pt>
                <c:pt idx="1433">
                  <c:v>43808</c:v>
                </c:pt>
                <c:pt idx="1434">
                  <c:v>43809</c:v>
                </c:pt>
                <c:pt idx="1435">
                  <c:v>43810</c:v>
                </c:pt>
                <c:pt idx="1436">
                  <c:v>43811</c:v>
                </c:pt>
                <c:pt idx="1437">
                  <c:v>43812</c:v>
                </c:pt>
                <c:pt idx="1438">
                  <c:v>43813</c:v>
                </c:pt>
                <c:pt idx="1439">
                  <c:v>43814</c:v>
                </c:pt>
                <c:pt idx="1440">
                  <c:v>43815</c:v>
                </c:pt>
                <c:pt idx="1441">
                  <c:v>43816</c:v>
                </c:pt>
                <c:pt idx="1442">
                  <c:v>43817</c:v>
                </c:pt>
                <c:pt idx="1443">
                  <c:v>43818</c:v>
                </c:pt>
                <c:pt idx="1444">
                  <c:v>43819</c:v>
                </c:pt>
                <c:pt idx="1445">
                  <c:v>43820</c:v>
                </c:pt>
                <c:pt idx="1446">
                  <c:v>43821</c:v>
                </c:pt>
                <c:pt idx="1447">
                  <c:v>43822</c:v>
                </c:pt>
                <c:pt idx="1448">
                  <c:v>43823</c:v>
                </c:pt>
                <c:pt idx="1449">
                  <c:v>43824</c:v>
                </c:pt>
                <c:pt idx="1450">
                  <c:v>43825</c:v>
                </c:pt>
                <c:pt idx="1451">
                  <c:v>43826</c:v>
                </c:pt>
                <c:pt idx="1452">
                  <c:v>43827</c:v>
                </c:pt>
                <c:pt idx="1453">
                  <c:v>43828</c:v>
                </c:pt>
                <c:pt idx="1454">
                  <c:v>43829</c:v>
                </c:pt>
                <c:pt idx="1455">
                  <c:v>43830</c:v>
                </c:pt>
                <c:pt idx="1456">
                  <c:v>43831</c:v>
                </c:pt>
                <c:pt idx="1457">
                  <c:v>43832</c:v>
                </c:pt>
                <c:pt idx="1458">
                  <c:v>43833</c:v>
                </c:pt>
                <c:pt idx="1459">
                  <c:v>43834</c:v>
                </c:pt>
                <c:pt idx="1460">
                  <c:v>43835</c:v>
                </c:pt>
                <c:pt idx="1461">
                  <c:v>43836</c:v>
                </c:pt>
                <c:pt idx="1462">
                  <c:v>43837</c:v>
                </c:pt>
                <c:pt idx="1463">
                  <c:v>43838</c:v>
                </c:pt>
                <c:pt idx="1464">
                  <c:v>43839</c:v>
                </c:pt>
                <c:pt idx="1465">
                  <c:v>43840</c:v>
                </c:pt>
                <c:pt idx="1466">
                  <c:v>43841</c:v>
                </c:pt>
                <c:pt idx="1467">
                  <c:v>43842</c:v>
                </c:pt>
                <c:pt idx="1468">
                  <c:v>43843</c:v>
                </c:pt>
                <c:pt idx="1469">
                  <c:v>43844</c:v>
                </c:pt>
                <c:pt idx="1470">
                  <c:v>43845</c:v>
                </c:pt>
                <c:pt idx="1471">
                  <c:v>43846</c:v>
                </c:pt>
                <c:pt idx="1472">
                  <c:v>43847</c:v>
                </c:pt>
                <c:pt idx="1473">
                  <c:v>43848</c:v>
                </c:pt>
                <c:pt idx="1474">
                  <c:v>43849</c:v>
                </c:pt>
                <c:pt idx="1475">
                  <c:v>43850</c:v>
                </c:pt>
                <c:pt idx="1476">
                  <c:v>43851</c:v>
                </c:pt>
                <c:pt idx="1477">
                  <c:v>43852</c:v>
                </c:pt>
                <c:pt idx="1478">
                  <c:v>43853</c:v>
                </c:pt>
                <c:pt idx="1479">
                  <c:v>43854</c:v>
                </c:pt>
                <c:pt idx="1480">
                  <c:v>43855</c:v>
                </c:pt>
                <c:pt idx="1481">
                  <c:v>43856</c:v>
                </c:pt>
                <c:pt idx="1482">
                  <c:v>43857</c:v>
                </c:pt>
                <c:pt idx="1483">
                  <c:v>43858</c:v>
                </c:pt>
                <c:pt idx="1484">
                  <c:v>43859</c:v>
                </c:pt>
                <c:pt idx="1485">
                  <c:v>43860</c:v>
                </c:pt>
                <c:pt idx="1486">
                  <c:v>43861</c:v>
                </c:pt>
                <c:pt idx="1487">
                  <c:v>43862</c:v>
                </c:pt>
                <c:pt idx="1488">
                  <c:v>43863</c:v>
                </c:pt>
                <c:pt idx="1489">
                  <c:v>43864</c:v>
                </c:pt>
                <c:pt idx="1490">
                  <c:v>43865</c:v>
                </c:pt>
                <c:pt idx="1491">
                  <c:v>43866</c:v>
                </c:pt>
                <c:pt idx="1492">
                  <c:v>43867</c:v>
                </c:pt>
                <c:pt idx="1493">
                  <c:v>43868</c:v>
                </c:pt>
                <c:pt idx="1494">
                  <c:v>43869</c:v>
                </c:pt>
                <c:pt idx="1495">
                  <c:v>43870</c:v>
                </c:pt>
                <c:pt idx="1496">
                  <c:v>43871</c:v>
                </c:pt>
                <c:pt idx="1497">
                  <c:v>43872</c:v>
                </c:pt>
                <c:pt idx="1498">
                  <c:v>43873</c:v>
                </c:pt>
                <c:pt idx="1499">
                  <c:v>43874</c:v>
                </c:pt>
                <c:pt idx="1500">
                  <c:v>43875</c:v>
                </c:pt>
                <c:pt idx="1501">
                  <c:v>43876</c:v>
                </c:pt>
                <c:pt idx="1502">
                  <c:v>43877</c:v>
                </c:pt>
                <c:pt idx="1503">
                  <c:v>43878</c:v>
                </c:pt>
                <c:pt idx="1504">
                  <c:v>43879</c:v>
                </c:pt>
                <c:pt idx="1505">
                  <c:v>43880</c:v>
                </c:pt>
                <c:pt idx="1506">
                  <c:v>43881</c:v>
                </c:pt>
                <c:pt idx="1507">
                  <c:v>43882</c:v>
                </c:pt>
                <c:pt idx="1508">
                  <c:v>43883</c:v>
                </c:pt>
                <c:pt idx="1509">
                  <c:v>43884</c:v>
                </c:pt>
                <c:pt idx="1510">
                  <c:v>43885</c:v>
                </c:pt>
                <c:pt idx="1511">
                  <c:v>43886</c:v>
                </c:pt>
                <c:pt idx="1512">
                  <c:v>43887</c:v>
                </c:pt>
                <c:pt idx="1513">
                  <c:v>43888</c:v>
                </c:pt>
                <c:pt idx="1514">
                  <c:v>43889</c:v>
                </c:pt>
                <c:pt idx="1515">
                  <c:v>43890</c:v>
                </c:pt>
                <c:pt idx="1516">
                  <c:v>43891</c:v>
                </c:pt>
                <c:pt idx="1517">
                  <c:v>43892</c:v>
                </c:pt>
                <c:pt idx="1518">
                  <c:v>43893</c:v>
                </c:pt>
                <c:pt idx="1519">
                  <c:v>43894</c:v>
                </c:pt>
                <c:pt idx="1520">
                  <c:v>43895</c:v>
                </c:pt>
                <c:pt idx="1521">
                  <c:v>43896</c:v>
                </c:pt>
                <c:pt idx="1522">
                  <c:v>43897</c:v>
                </c:pt>
                <c:pt idx="1523">
                  <c:v>43898</c:v>
                </c:pt>
                <c:pt idx="1524">
                  <c:v>43899</c:v>
                </c:pt>
                <c:pt idx="1525">
                  <c:v>43900</c:v>
                </c:pt>
                <c:pt idx="1526">
                  <c:v>43901</c:v>
                </c:pt>
                <c:pt idx="1527">
                  <c:v>43902</c:v>
                </c:pt>
                <c:pt idx="1528">
                  <c:v>43903</c:v>
                </c:pt>
                <c:pt idx="1529">
                  <c:v>43904</c:v>
                </c:pt>
                <c:pt idx="1530">
                  <c:v>43905</c:v>
                </c:pt>
                <c:pt idx="1531">
                  <c:v>43906</c:v>
                </c:pt>
                <c:pt idx="1532">
                  <c:v>43907</c:v>
                </c:pt>
                <c:pt idx="1533">
                  <c:v>43908</c:v>
                </c:pt>
                <c:pt idx="1534">
                  <c:v>43909</c:v>
                </c:pt>
                <c:pt idx="1535">
                  <c:v>43910</c:v>
                </c:pt>
                <c:pt idx="1536">
                  <c:v>43911</c:v>
                </c:pt>
                <c:pt idx="1537">
                  <c:v>43912</c:v>
                </c:pt>
                <c:pt idx="1538">
                  <c:v>43913</c:v>
                </c:pt>
                <c:pt idx="1539">
                  <c:v>43914</c:v>
                </c:pt>
                <c:pt idx="1540">
                  <c:v>43915</c:v>
                </c:pt>
                <c:pt idx="1541">
                  <c:v>43916</c:v>
                </c:pt>
                <c:pt idx="1542">
                  <c:v>43917</c:v>
                </c:pt>
                <c:pt idx="1543">
                  <c:v>43918</c:v>
                </c:pt>
                <c:pt idx="1544">
                  <c:v>43919</c:v>
                </c:pt>
                <c:pt idx="1545">
                  <c:v>43920</c:v>
                </c:pt>
                <c:pt idx="1546">
                  <c:v>43921</c:v>
                </c:pt>
                <c:pt idx="1547">
                  <c:v>43922</c:v>
                </c:pt>
                <c:pt idx="1548">
                  <c:v>43923</c:v>
                </c:pt>
                <c:pt idx="1549">
                  <c:v>43924</c:v>
                </c:pt>
                <c:pt idx="1550">
                  <c:v>43925</c:v>
                </c:pt>
                <c:pt idx="1551">
                  <c:v>43926</c:v>
                </c:pt>
                <c:pt idx="1552">
                  <c:v>43927</c:v>
                </c:pt>
                <c:pt idx="1553">
                  <c:v>43928</c:v>
                </c:pt>
                <c:pt idx="1554">
                  <c:v>43929</c:v>
                </c:pt>
                <c:pt idx="1555">
                  <c:v>43930</c:v>
                </c:pt>
                <c:pt idx="1556">
                  <c:v>43931</c:v>
                </c:pt>
                <c:pt idx="1557">
                  <c:v>43932</c:v>
                </c:pt>
                <c:pt idx="1558">
                  <c:v>43933</c:v>
                </c:pt>
                <c:pt idx="1559">
                  <c:v>43934</c:v>
                </c:pt>
                <c:pt idx="1560">
                  <c:v>43935</c:v>
                </c:pt>
                <c:pt idx="1561">
                  <c:v>43936</c:v>
                </c:pt>
                <c:pt idx="1562">
                  <c:v>43937</c:v>
                </c:pt>
                <c:pt idx="1563">
                  <c:v>43938</c:v>
                </c:pt>
                <c:pt idx="1564">
                  <c:v>43939</c:v>
                </c:pt>
                <c:pt idx="1565">
                  <c:v>43940</c:v>
                </c:pt>
                <c:pt idx="1566">
                  <c:v>43941</c:v>
                </c:pt>
                <c:pt idx="1567">
                  <c:v>43942</c:v>
                </c:pt>
                <c:pt idx="1568">
                  <c:v>43943</c:v>
                </c:pt>
                <c:pt idx="1569">
                  <c:v>43944</c:v>
                </c:pt>
                <c:pt idx="1570">
                  <c:v>43945</c:v>
                </c:pt>
                <c:pt idx="1571">
                  <c:v>43946</c:v>
                </c:pt>
                <c:pt idx="1572">
                  <c:v>43947</c:v>
                </c:pt>
                <c:pt idx="1573">
                  <c:v>43948</c:v>
                </c:pt>
                <c:pt idx="1574">
                  <c:v>43949</c:v>
                </c:pt>
                <c:pt idx="1575">
                  <c:v>43950</c:v>
                </c:pt>
                <c:pt idx="1576">
                  <c:v>43951</c:v>
                </c:pt>
                <c:pt idx="1577">
                  <c:v>43952</c:v>
                </c:pt>
                <c:pt idx="1578">
                  <c:v>43953</c:v>
                </c:pt>
                <c:pt idx="1579">
                  <c:v>43954</c:v>
                </c:pt>
                <c:pt idx="1580">
                  <c:v>43955</c:v>
                </c:pt>
                <c:pt idx="1581">
                  <c:v>43956</c:v>
                </c:pt>
                <c:pt idx="1582">
                  <c:v>43957</c:v>
                </c:pt>
                <c:pt idx="1583">
                  <c:v>43958</c:v>
                </c:pt>
                <c:pt idx="1584">
                  <c:v>43959</c:v>
                </c:pt>
                <c:pt idx="1585">
                  <c:v>43960</c:v>
                </c:pt>
                <c:pt idx="1586">
                  <c:v>43961</c:v>
                </c:pt>
                <c:pt idx="1587">
                  <c:v>43962</c:v>
                </c:pt>
                <c:pt idx="1588">
                  <c:v>43963</c:v>
                </c:pt>
                <c:pt idx="1589">
                  <c:v>43964</c:v>
                </c:pt>
                <c:pt idx="1590">
                  <c:v>43965</c:v>
                </c:pt>
                <c:pt idx="1591">
                  <c:v>43966</c:v>
                </c:pt>
                <c:pt idx="1592">
                  <c:v>43967</c:v>
                </c:pt>
                <c:pt idx="1593">
                  <c:v>43968</c:v>
                </c:pt>
                <c:pt idx="1594">
                  <c:v>43969</c:v>
                </c:pt>
                <c:pt idx="1595">
                  <c:v>43970</c:v>
                </c:pt>
                <c:pt idx="1596">
                  <c:v>43971</c:v>
                </c:pt>
                <c:pt idx="1597">
                  <c:v>43972</c:v>
                </c:pt>
                <c:pt idx="1598">
                  <c:v>43973</c:v>
                </c:pt>
                <c:pt idx="1599">
                  <c:v>43974</c:v>
                </c:pt>
                <c:pt idx="1600">
                  <c:v>43975</c:v>
                </c:pt>
                <c:pt idx="1601">
                  <c:v>43976</c:v>
                </c:pt>
                <c:pt idx="1602">
                  <c:v>43977</c:v>
                </c:pt>
                <c:pt idx="1603">
                  <c:v>43978</c:v>
                </c:pt>
                <c:pt idx="1604">
                  <c:v>43979</c:v>
                </c:pt>
                <c:pt idx="1605">
                  <c:v>43980</c:v>
                </c:pt>
                <c:pt idx="1606">
                  <c:v>43981</c:v>
                </c:pt>
                <c:pt idx="1607">
                  <c:v>43982</c:v>
                </c:pt>
                <c:pt idx="1608">
                  <c:v>43983</c:v>
                </c:pt>
                <c:pt idx="1609">
                  <c:v>43984</c:v>
                </c:pt>
                <c:pt idx="1610">
                  <c:v>43985</c:v>
                </c:pt>
                <c:pt idx="1611">
                  <c:v>43986</c:v>
                </c:pt>
                <c:pt idx="1612">
                  <c:v>43987</c:v>
                </c:pt>
                <c:pt idx="1613">
                  <c:v>43988</c:v>
                </c:pt>
                <c:pt idx="1614">
                  <c:v>43989</c:v>
                </c:pt>
                <c:pt idx="1615">
                  <c:v>43990</c:v>
                </c:pt>
                <c:pt idx="1616">
                  <c:v>43991</c:v>
                </c:pt>
                <c:pt idx="1617">
                  <c:v>43992</c:v>
                </c:pt>
                <c:pt idx="1618">
                  <c:v>43993</c:v>
                </c:pt>
                <c:pt idx="1619">
                  <c:v>43994</c:v>
                </c:pt>
                <c:pt idx="1620">
                  <c:v>43995</c:v>
                </c:pt>
                <c:pt idx="1621">
                  <c:v>43996</c:v>
                </c:pt>
                <c:pt idx="1622">
                  <c:v>43997</c:v>
                </c:pt>
                <c:pt idx="1623">
                  <c:v>43998</c:v>
                </c:pt>
                <c:pt idx="1624">
                  <c:v>43999</c:v>
                </c:pt>
                <c:pt idx="1625">
                  <c:v>44000</c:v>
                </c:pt>
                <c:pt idx="1626">
                  <c:v>44001</c:v>
                </c:pt>
                <c:pt idx="1627">
                  <c:v>44002</c:v>
                </c:pt>
                <c:pt idx="1628">
                  <c:v>44003</c:v>
                </c:pt>
                <c:pt idx="1629">
                  <c:v>44004</c:v>
                </c:pt>
                <c:pt idx="1630">
                  <c:v>44005</c:v>
                </c:pt>
                <c:pt idx="1631">
                  <c:v>44006</c:v>
                </c:pt>
                <c:pt idx="1632">
                  <c:v>44007</c:v>
                </c:pt>
                <c:pt idx="1633">
                  <c:v>44008</c:v>
                </c:pt>
                <c:pt idx="1634">
                  <c:v>44009</c:v>
                </c:pt>
                <c:pt idx="1635">
                  <c:v>44010</c:v>
                </c:pt>
                <c:pt idx="1636">
                  <c:v>44011</c:v>
                </c:pt>
                <c:pt idx="1637">
                  <c:v>44012</c:v>
                </c:pt>
                <c:pt idx="1638">
                  <c:v>44013</c:v>
                </c:pt>
                <c:pt idx="1639">
                  <c:v>44014</c:v>
                </c:pt>
                <c:pt idx="1640">
                  <c:v>44015</c:v>
                </c:pt>
                <c:pt idx="1641">
                  <c:v>44016</c:v>
                </c:pt>
                <c:pt idx="1642">
                  <c:v>44017</c:v>
                </c:pt>
                <c:pt idx="1643">
                  <c:v>44018</c:v>
                </c:pt>
                <c:pt idx="1644">
                  <c:v>44019</c:v>
                </c:pt>
                <c:pt idx="1645">
                  <c:v>44020</c:v>
                </c:pt>
                <c:pt idx="1646">
                  <c:v>44021</c:v>
                </c:pt>
                <c:pt idx="1647">
                  <c:v>44022</c:v>
                </c:pt>
                <c:pt idx="1648">
                  <c:v>44023</c:v>
                </c:pt>
                <c:pt idx="1649">
                  <c:v>44024</c:v>
                </c:pt>
                <c:pt idx="1650">
                  <c:v>44025</c:v>
                </c:pt>
                <c:pt idx="1651">
                  <c:v>44026</c:v>
                </c:pt>
                <c:pt idx="1652">
                  <c:v>44027</c:v>
                </c:pt>
                <c:pt idx="1653">
                  <c:v>44028</c:v>
                </c:pt>
                <c:pt idx="1654">
                  <c:v>44029</c:v>
                </c:pt>
                <c:pt idx="1655">
                  <c:v>44030</c:v>
                </c:pt>
                <c:pt idx="1656">
                  <c:v>44031</c:v>
                </c:pt>
                <c:pt idx="1657">
                  <c:v>44032</c:v>
                </c:pt>
                <c:pt idx="1658">
                  <c:v>44033</c:v>
                </c:pt>
                <c:pt idx="1659">
                  <c:v>44034</c:v>
                </c:pt>
                <c:pt idx="1660">
                  <c:v>44035</c:v>
                </c:pt>
                <c:pt idx="1661">
                  <c:v>44036</c:v>
                </c:pt>
                <c:pt idx="1662">
                  <c:v>44037</c:v>
                </c:pt>
                <c:pt idx="1663">
                  <c:v>44038</c:v>
                </c:pt>
                <c:pt idx="1664">
                  <c:v>44039</c:v>
                </c:pt>
                <c:pt idx="1665">
                  <c:v>44040</c:v>
                </c:pt>
                <c:pt idx="1666">
                  <c:v>44041</c:v>
                </c:pt>
                <c:pt idx="1667">
                  <c:v>44042</c:v>
                </c:pt>
                <c:pt idx="1668">
                  <c:v>44043</c:v>
                </c:pt>
                <c:pt idx="1669">
                  <c:v>44044</c:v>
                </c:pt>
                <c:pt idx="1670">
                  <c:v>44045</c:v>
                </c:pt>
                <c:pt idx="1671">
                  <c:v>44046</c:v>
                </c:pt>
                <c:pt idx="1672">
                  <c:v>44047</c:v>
                </c:pt>
                <c:pt idx="1673">
                  <c:v>44048</c:v>
                </c:pt>
                <c:pt idx="1674">
                  <c:v>44049</c:v>
                </c:pt>
                <c:pt idx="1675">
                  <c:v>44050</c:v>
                </c:pt>
                <c:pt idx="1676">
                  <c:v>44051</c:v>
                </c:pt>
                <c:pt idx="1677">
                  <c:v>44052</c:v>
                </c:pt>
                <c:pt idx="1678">
                  <c:v>44053</c:v>
                </c:pt>
                <c:pt idx="1679">
                  <c:v>44054</c:v>
                </c:pt>
                <c:pt idx="1680">
                  <c:v>44055</c:v>
                </c:pt>
                <c:pt idx="1681">
                  <c:v>44056</c:v>
                </c:pt>
                <c:pt idx="1682">
                  <c:v>44057</c:v>
                </c:pt>
                <c:pt idx="1683">
                  <c:v>44058</c:v>
                </c:pt>
                <c:pt idx="1684">
                  <c:v>44059</c:v>
                </c:pt>
                <c:pt idx="1685">
                  <c:v>44060</c:v>
                </c:pt>
                <c:pt idx="1686">
                  <c:v>44061</c:v>
                </c:pt>
                <c:pt idx="1687">
                  <c:v>44062</c:v>
                </c:pt>
                <c:pt idx="1688">
                  <c:v>44063</c:v>
                </c:pt>
                <c:pt idx="1689">
                  <c:v>44064</c:v>
                </c:pt>
                <c:pt idx="1690">
                  <c:v>44065</c:v>
                </c:pt>
                <c:pt idx="1691">
                  <c:v>44066</c:v>
                </c:pt>
                <c:pt idx="1692">
                  <c:v>44067</c:v>
                </c:pt>
                <c:pt idx="1693">
                  <c:v>44068</c:v>
                </c:pt>
                <c:pt idx="1694">
                  <c:v>44069</c:v>
                </c:pt>
                <c:pt idx="1695">
                  <c:v>44070</c:v>
                </c:pt>
                <c:pt idx="1696">
                  <c:v>44071</c:v>
                </c:pt>
                <c:pt idx="1697">
                  <c:v>44072</c:v>
                </c:pt>
                <c:pt idx="1698">
                  <c:v>44073</c:v>
                </c:pt>
                <c:pt idx="1699">
                  <c:v>44074</c:v>
                </c:pt>
                <c:pt idx="1700">
                  <c:v>44075</c:v>
                </c:pt>
                <c:pt idx="1701">
                  <c:v>44076</c:v>
                </c:pt>
                <c:pt idx="1702">
                  <c:v>44077</c:v>
                </c:pt>
                <c:pt idx="1703">
                  <c:v>44078</c:v>
                </c:pt>
                <c:pt idx="1704">
                  <c:v>44079</c:v>
                </c:pt>
                <c:pt idx="1705">
                  <c:v>44080</c:v>
                </c:pt>
                <c:pt idx="1706">
                  <c:v>44081</c:v>
                </c:pt>
                <c:pt idx="1707">
                  <c:v>44082</c:v>
                </c:pt>
                <c:pt idx="1708">
                  <c:v>44083</c:v>
                </c:pt>
                <c:pt idx="1709">
                  <c:v>44084</c:v>
                </c:pt>
                <c:pt idx="1710">
                  <c:v>44085</c:v>
                </c:pt>
                <c:pt idx="1711">
                  <c:v>44086</c:v>
                </c:pt>
                <c:pt idx="1712">
                  <c:v>44087</c:v>
                </c:pt>
                <c:pt idx="1713">
                  <c:v>44088</c:v>
                </c:pt>
                <c:pt idx="1714">
                  <c:v>44089</c:v>
                </c:pt>
                <c:pt idx="1715">
                  <c:v>44090</c:v>
                </c:pt>
                <c:pt idx="1716">
                  <c:v>44091</c:v>
                </c:pt>
                <c:pt idx="1717">
                  <c:v>44092</c:v>
                </c:pt>
                <c:pt idx="1718">
                  <c:v>44093</c:v>
                </c:pt>
                <c:pt idx="1719">
                  <c:v>44094</c:v>
                </c:pt>
                <c:pt idx="1720">
                  <c:v>44095</c:v>
                </c:pt>
                <c:pt idx="1721">
                  <c:v>44096</c:v>
                </c:pt>
                <c:pt idx="1722">
                  <c:v>44097</c:v>
                </c:pt>
                <c:pt idx="1723">
                  <c:v>44098</c:v>
                </c:pt>
                <c:pt idx="1724">
                  <c:v>44099</c:v>
                </c:pt>
                <c:pt idx="1725">
                  <c:v>44100</c:v>
                </c:pt>
                <c:pt idx="1726">
                  <c:v>44101</c:v>
                </c:pt>
                <c:pt idx="1727">
                  <c:v>44102</c:v>
                </c:pt>
                <c:pt idx="1728">
                  <c:v>44103</c:v>
                </c:pt>
                <c:pt idx="1729">
                  <c:v>44104</c:v>
                </c:pt>
                <c:pt idx="1730">
                  <c:v>44105</c:v>
                </c:pt>
                <c:pt idx="1731">
                  <c:v>44106</c:v>
                </c:pt>
                <c:pt idx="1732">
                  <c:v>44107</c:v>
                </c:pt>
                <c:pt idx="1733">
                  <c:v>44108</c:v>
                </c:pt>
                <c:pt idx="1734">
                  <c:v>44109</c:v>
                </c:pt>
                <c:pt idx="1735">
                  <c:v>44110</c:v>
                </c:pt>
                <c:pt idx="1736">
                  <c:v>44111</c:v>
                </c:pt>
                <c:pt idx="1737">
                  <c:v>44112</c:v>
                </c:pt>
                <c:pt idx="1738">
                  <c:v>44113</c:v>
                </c:pt>
                <c:pt idx="1739">
                  <c:v>44114</c:v>
                </c:pt>
                <c:pt idx="1740">
                  <c:v>44115</c:v>
                </c:pt>
                <c:pt idx="1741">
                  <c:v>44116</c:v>
                </c:pt>
                <c:pt idx="1742">
                  <c:v>44117</c:v>
                </c:pt>
                <c:pt idx="1743">
                  <c:v>44118</c:v>
                </c:pt>
                <c:pt idx="1744">
                  <c:v>44119</c:v>
                </c:pt>
                <c:pt idx="1745">
                  <c:v>44120</c:v>
                </c:pt>
                <c:pt idx="1746">
                  <c:v>44121</c:v>
                </c:pt>
                <c:pt idx="1747">
                  <c:v>44122</c:v>
                </c:pt>
                <c:pt idx="1748">
                  <c:v>44123</c:v>
                </c:pt>
                <c:pt idx="1749">
                  <c:v>44124</c:v>
                </c:pt>
                <c:pt idx="1750">
                  <c:v>44125</c:v>
                </c:pt>
                <c:pt idx="1751">
                  <c:v>44126</c:v>
                </c:pt>
                <c:pt idx="1752">
                  <c:v>44127</c:v>
                </c:pt>
                <c:pt idx="1753">
                  <c:v>44128</c:v>
                </c:pt>
                <c:pt idx="1754">
                  <c:v>44129</c:v>
                </c:pt>
                <c:pt idx="1755">
                  <c:v>44130</c:v>
                </c:pt>
                <c:pt idx="1756">
                  <c:v>44131</c:v>
                </c:pt>
                <c:pt idx="1757">
                  <c:v>44132</c:v>
                </c:pt>
                <c:pt idx="1758">
                  <c:v>44133</c:v>
                </c:pt>
                <c:pt idx="1759">
                  <c:v>44134</c:v>
                </c:pt>
                <c:pt idx="1760">
                  <c:v>44135</c:v>
                </c:pt>
                <c:pt idx="1761">
                  <c:v>44136</c:v>
                </c:pt>
                <c:pt idx="1762">
                  <c:v>44137</c:v>
                </c:pt>
                <c:pt idx="1763">
                  <c:v>44138</c:v>
                </c:pt>
                <c:pt idx="1764">
                  <c:v>44139</c:v>
                </c:pt>
                <c:pt idx="1765">
                  <c:v>44140</c:v>
                </c:pt>
                <c:pt idx="1766">
                  <c:v>44141</c:v>
                </c:pt>
                <c:pt idx="1767">
                  <c:v>44142</c:v>
                </c:pt>
                <c:pt idx="1768">
                  <c:v>44143</c:v>
                </c:pt>
                <c:pt idx="1769">
                  <c:v>44144</c:v>
                </c:pt>
                <c:pt idx="1770">
                  <c:v>44145</c:v>
                </c:pt>
                <c:pt idx="1771">
                  <c:v>44146</c:v>
                </c:pt>
                <c:pt idx="1772">
                  <c:v>44147</c:v>
                </c:pt>
                <c:pt idx="1773">
                  <c:v>44148</c:v>
                </c:pt>
                <c:pt idx="1774">
                  <c:v>44149</c:v>
                </c:pt>
                <c:pt idx="1775">
                  <c:v>44150</c:v>
                </c:pt>
                <c:pt idx="1776">
                  <c:v>44151</c:v>
                </c:pt>
                <c:pt idx="1777">
                  <c:v>44152</c:v>
                </c:pt>
                <c:pt idx="1778">
                  <c:v>44153</c:v>
                </c:pt>
                <c:pt idx="1779">
                  <c:v>44154</c:v>
                </c:pt>
                <c:pt idx="1780">
                  <c:v>44155</c:v>
                </c:pt>
                <c:pt idx="1781">
                  <c:v>44156</c:v>
                </c:pt>
                <c:pt idx="1782">
                  <c:v>44157</c:v>
                </c:pt>
                <c:pt idx="1783">
                  <c:v>44158</c:v>
                </c:pt>
                <c:pt idx="1784">
                  <c:v>44159</c:v>
                </c:pt>
                <c:pt idx="1785">
                  <c:v>44160</c:v>
                </c:pt>
                <c:pt idx="1786">
                  <c:v>44161</c:v>
                </c:pt>
                <c:pt idx="1787">
                  <c:v>44162</c:v>
                </c:pt>
                <c:pt idx="1788">
                  <c:v>44163</c:v>
                </c:pt>
                <c:pt idx="1789">
                  <c:v>44164</c:v>
                </c:pt>
                <c:pt idx="1790">
                  <c:v>44165</c:v>
                </c:pt>
                <c:pt idx="1791">
                  <c:v>44166</c:v>
                </c:pt>
                <c:pt idx="1792">
                  <c:v>44167</c:v>
                </c:pt>
                <c:pt idx="1793">
                  <c:v>44168</c:v>
                </c:pt>
                <c:pt idx="1794">
                  <c:v>44169</c:v>
                </c:pt>
                <c:pt idx="1795">
                  <c:v>44170</c:v>
                </c:pt>
                <c:pt idx="1796">
                  <c:v>44171</c:v>
                </c:pt>
                <c:pt idx="1797">
                  <c:v>44172</c:v>
                </c:pt>
                <c:pt idx="1798">
                  <c:v>44173</c:v>
                </c:pt>
                <c:pt idx="1799">
                  <c:v>44174</c:v>
                </c:pt>
                <c:pt idx="1800">
                  <c:v>44175</c:v>
                </c:pt>
                <c:pt idx="1801">
                  <c:v>44176</c:v>
                </c:pt>
                <c:pt idx="1802">
                  <c:v>44177</c:v>
                </c:pt>
                <c:pt idx="1803">
                  <c:v>44178</c:v>
                </c:pt>
                <c:pt idx="1804">
                  <c:v>44179</c:v>
                </c:pt>
                <c:pt idx="1805">
                  <c:v>44180</c:v>
                </c:pt>
                <c:pt idx="1806">
                  <c:v>44181</c:v>
                </c:pt>
                <c:pt idx="1807">
                  <c:v>44182</c:v>
                </c:pt>
                <c:pt idx="1808">
                  <c:v>44183</c:v>
                </c:pt>
                <c:pt idx="1809">
                  <c:v>44184</c:v>
                </c:pt>
                <c:pt idx="1810">
                  <c:v>44185</c:v>
                </c:pt>
                <c:pt idx="1811">
                  <c:v>44186</c:v>
                </c:pt>
                <c:pt idx="1812">
                  <c:v>44187</c:v>
                </c:pt>
                <c:pt idx="1813">
                  <c:v>44188</c:v>
                </c:pt>
                <c:pt idx="1814">
                  <c:v>44189</c:v>
                </c:pt>
                <c:pt idx="1815">
                  <c:v>44190</c:v>
                </c:pt>
                <c:pt idx="1816">
                  <c:v>44191</c:v>
                </c:pt>
                <c:pt idx="1817">
                  <c:v>44192</c:v>
                </c:pt>
                <c:pt idx="1818">
                  <c:v>44193</c:v>
                </c:pt>
                <c:pt idx="1819">
                  <c:v>44194</c:v>
                </c:pt>
                <c:pt idx="1820">
                  <c:v>44195</c:v>
                </c:pt>
                <c:pt idx="1821">
                  <c:v>44196</c:v>
                </c:pt>
                <c:pt idx="1822">
                  <c:v>44197</c:v>
                </c:pt>
                <c:pt idx="1823">
                  <c:v>44198</c:v>
                </c:pt>
                <c:pt idx="1824">
                  <c:v>44199</c:v>
                </c:pt>
                <c:pt idx="1825">
                  <c:v>44200</c:v>
                </c:pt>
                <c:pt idx="1826">
                  <c:v>44201</c:v>
                </c:pt>
                <c:pt idx="1827">
                  <c:v>44202</c:v>
                </c:pt>
                <c:pt idx="1828">
                  <c:v>44203</c:v>
                </c:pt>
                <c:pt idx="1829">
                  <c:v>44204</c:v>
                </c:pt>
                <c:pt idx="1830">
                  <c:v>44205</c:v>
                </c:pt>
                <c:pt idx="1831">
                  <c:v>44206</c:v>
                </c:pt>
                <c:pt idx="1832">
                  <c:v>44207</c:v>
                </c:pt>
                <c:pt idx="1833">
                  <c:v>44208</c:v>
                </c:pt>
                <c:pt idx="1834">
                  <c:v>44209</c:v>
                </c:pt>
                <c:pt idx="1835">
                  <c:v>44210</c:v>
                </c:pt>
                <c:pt idx="1836">
                  <c:v>44211</c:v>
                </c:pt>
                <c:pt idx="1837">
                  <c:v>44212</c:v>
                </c:pt>
                <c:pt idx="1838">
                  <c:v>44213</c:v>
                </c:pt>
                <c:pt idx="1839">
                  <c:v>44214</c:v>
                </c:pt>
                <c:pt idx="1840">
                  <c:v>44215</c:v>
                </c:pt>
                <c:pt idx="1841">
                  <c:v>44216</c:v>
                </c:pt>
                <c:pt idx="1842">
                  <c:v>44217</c:v>
                </c:pt>
                <c:pt idx="1843">
                  <c:v>44218</c:v>
                </c:pt>
                <c:pt idx="1844">
                  <c:v>44219</c:v>
                </c:pt>
                <c:pt idx="1845">
                  <c:v>44220</c:v>
                </c:pt>
                <c:pt idx="1846">
                  <c:v>44221</c:v>
                </c:pt>
                <c:pt idx="1847">
                  <c:v>44222</c:v>
                </c:pt>
                <c:pt idx="1848">
                  <c:v>44223</c:v>
                </c:pt>
                <c:pt idx="1849">
                  <c:v>44224</c:v>
                </c:pt>
                <c:pt idx="1850">
                  <c:v>44225</c:v>
                </c:pt>
                <c:pt idx="1851">
                  <c:v>44226</c:v>
                </c:pt>
                <c:pt idx="1852">
                  <c:v>44227</c:v>
                </c:pt>
                <c:pt idx="1853">
                  <c:v>44228</c:v>
                </c:pt>
                <c:pt idx="1854">
                  <c:v>44229</c:v>
                </c:pt>
                <c:pt idx="1855">
                  <c:v>44230</c:v>
                </c:pt>
                <c:pt idx="1856">
                  <c:v>44231</c:v>
                </c:pt>
                <c:pt idx="1857">
                  <c:v>44232</c:v>
                </c:pt>
                <c:pt idx="1858">
                  <c:v>44233</c:v>
                </c:pt>
                <c:pt idx="1859">
                  <c:v>44234</c:v>
                </c:pt>
                <c:pt idx="1860">
                  <c:v>44235</c:v>
                </c:pt>
                <c:pt idx="1861">
                  <c:v>44236</c:v>
                </c:pt>
                <c:pt idx="1862">
                  <c:v>44237</c:v>
                </c:pt>
                <c:pt idx="1863">
                  <c:v>44238</c:v>
                </c:pt>
                <c:pt idx="1864">
                  <c:v>44239</c:v>
                </c:pt>
                <c:pt idx="1865">
                  <c:v>44240</c:v>
                </c:pt>
                <c:pt idx="1866">
                  <c:v>44241</c:v>
                </c:pt>
                <c:pt idx="1867">
                  <c:v>44242</c:v>
                </c:pt>
                <c:pt idx="1868">
                  <c:v>44243</c:v>
                </c:pt>
                <c:pt idx="1869">
                  <c:v>44244</c:v>
                </c:pt>
                <c:pt idx="1870">
                  <c:v>44245</c:v>
                </c:pt>
                <c:pt idx="1871">
                  <c:v>44246</c:v>
                </c:pt>
                <c:pt idx="1872">
                  <c:v>44247</c:v>
                </c:pt>
                <c:pt idx="1873">
                  <c:v>44248</c:v>
                </c:pt>
                <c:pt idx="1874">
                  <c:v>44249</c:v>
                </c:pt>
                <c:pt idx="1875">
                  <c:v>44250</c:v>
                </c:pt>
                <c:pt idx="1876">
                  <c:v>44251</c:v>
                </c:pt>
                <c:pt idx="1877">
                  <c:v>44252</c:v>
                </c:pt>
                <c:pt idx="1878">
                  <c:v>44253</c:v>
                </c:pt>
                <c:pt idx="1879">
                  <c:v>44254</c:v>
                </c:pt>
                <c:pt idx="1880">
                  <c:v>44255</c:v>
                </c:pt>
                <c:pt idx="1881">
                  <c:v>44256</c:v>
                </c:pt>
                <c:pt idx="1882">
                  <c:v>44257</c:v>
                </c:pt>
                <c:pt idx="1883">
                  <c:v>44258</c:v>
                </c:pt>
                <c:pt idx="1884">
                  <c:v>44259</c:v>
                </c:pt>
                <c:pt idx="1885">
                  <c:v>44260</c:v>
                </c:pt>
                <c:pt idx="1886">
                  <c:v>44261</c:v>
                </c:pt>
                <c:pt idx="1887">
                  <c:v>44262</c:v>
                </c:pt>
                <c:pt idx="1888">
                  <c:v>44263</c:v>
                </c:pt>
                <c:pt idx="1889">
                  <c:v>44264</c:v>
                </c:pt>
                <c:pt idx="1890">
                  <c:v>44265</c:v>
                </c:pt>
                <c:pt idx="1891">
                  <c:v>44266</c:v>
                </c:pt>
                <c:pt idx="1892">
                  <c:v>44267</c:v>
                </c:pt>
                <c:pt idx="1893">
                  <c:v>44268</c:v>
                </c:pt>
                <c:pt idx="1894">
                  <c:v>44269</c:v>
                </c:pt>
                <c:pt idx="1895">
                  <c:v>44270</c:v>
                </c:pt>
                <c:pt idx="1896">
                  <c:v>44271</c:v>
                </c:pt>
                <c:pt idx="1897">
                  <c:v>44272</c:v>
                </c:pt>
                <c:pt idx="1898">
                  <c:v>44273</c:v>
                </c:pt>
                <c:pt idx="1899">
                  <c:v>44274</c:v>
                </c:pt>
                <c:pt idx="1900">
                  <c:v>44275</c:v>
                </c:pt>
                <c:pt idx="1901">
                  <c:v>44276</c:v>
                </c:pt>
                <c:pt idx="1902">
                  <c:v>44277</c:v>
                </c:pt>
                <c:pt idx="1903">
                  <c:v>44278</c:v>
                </c:pt>
                <c:pt idx="1904">
                  <c:v>44279</c:v>
                </c:pt>
                <c:pt idx="1905">
                  <c:v>44280</c:v>
                </c:pt>
                <c:pt idx="1906">
                  <c:v>44281</c:v>
                </c:pt>
                <c:pt idx="1907">
                  <c:v>44282</c:v>
                </c:pt>
                <c:pt idx="1908">
                  <c:v>44283</c:v>
                </c:pt>
                <c:pt idx="1909">
                  <c:v>44284</c:v>
                </c:pt>
                <c:pt idx="1910">
                  <c:v>44285</c:v>
                </c:pt>
                <c:pt idx="1911">
                  <c:v>44286</c:v>
                </c:pt>
                <c:pt idx="1912">
                  <c:v>44287</c:v>
                </c:pt>
                <c:pt idx="1913">
                  <c:v>44288</c:v>
                </c:pt>
                <c:pt idx="1914">
                  <c:v>44289</c:v>
                </c:pt>
                <c:pt idx="1915">
                  <c:v>44290</c:v>
                </c:pt>
                <c:pt idx="1916">
                  <c:v>44291</c:v>
                </c:pt>
                <c:pt idx="1917">
                  <c:v>44292</c:v>
                </c:pt>
                <c:pt idx="1918">
                  <c:v>44293</c:v>
                </c:pt>
                <c:pt idx="1919">
                  <c:v>44294</c:v>
                </c:pt>
                <c:pt idx="1920">
                  <c:v>44295</c:v>
                </c:pt>
                <c:pt idx="1921">
                  <c:v>44296</c:v>
                </c:pt>
                <c:pt idx="1922">
                  <c:v>44297</c:v>
                </c:pt>
                <c:pt idx="1923">
                  <c:v>44298</c:v>
                </c:pt>
                <c:pt idx="1924">
                  <c:v>44299</c:v>
                </c:pt>
                <c:pt idx="1925">
                  <c:v>44300</c:v>
                </c:pt>
                <c:pt idx="1926">
                  <c:v>44301</c:v>
                </c:pt>
                <c:pt idx="1927">
                  <c:v>44302</c:v>
                </c:pt>
                <c:pt idx="1928">
                  <c:v>44303</c:v>
                </c:pt>
                <c:pt idx="1929">
                  <c:v>44304</c:v>
                </c:pt>
                <c:pt idx="1930">
                  <c:v>44305</c:v>
                </c:pt>
                <c:pt idx="1931">
                  <c:v>44306</c:v>
                </c:pt>
                <c:pt idx="1932">
                  <c:v>44307</c:v>
                </c:pt>
                <c:pt idx="1933">
                  <c:v>44308</c:v>
                </c:pt>
                <c:pt idx="1934">
                  <c:v>44309</c:v>
                </c:pt>
                <c:pt idx="1935">
                  <c:v>44310</c:v>
                </c:pt>
                <c:pt idx="1936">
                  <c:v>44311</c:v>
                </c:pt>
                <c:pt idx="1937">
                  <c:v>44312</c:v>
                </c:pt>
                <c:pt idx="1938">
                  <c:v>44313</c:v>
                </c:pt>
                <c:pt idx="1939">
                  <c:v>44314</c:v>
                </c:pt>
                <c:pt idx="1940">
                  <c:v>44315</c:v>
                </c:pt>
                <c:pt idx="1941">
                  <c:v>44316</c:v>
                </c:pt>
                <c:pt idx="1942">
                  <c:v>44317</c:v>
                </c:pt>
                <c:pt idx="1943">
                  <c:v>44318</c:v>
                </c:pt>
                <c:pt idx="1944">
                  <c:v>44319</c:v>
                </c:pt>
                <c:pt idx="1945">
                  <c:v>44320</c:v>
                </c:pt>
                <c:pt idx="1946">
                  <c:v>44321</c:v>
                </c:pt>
                <c:pt idx="1947">
                  <c:v>44322</c:v>
                </c:pt>
                <c:pt idx="1948">
                  <c:v>44323</c:v>
                </c:pt>
                <c:pt idx="1949">
                  <c:v>44324</c:v>
                </c:pt>
                <c:pt idx="1950">
                  <c:v>44325</c:v>
                </c:pt>
                <c:pt idx="1951">
                  <c:v>44326</c:v>
                </c:pt>
                <c:pt idx="1952">
                  <c:v>44327</c:v>
                </c:pt>
                <c:pt idx="1953">
                  <c:v>44328</c:v>
                </c:pt>
                <c:pt idx="1954">
                  <c:v>44329</c:v>
                </c:pt>
                <c:pt idx="1955">
                  <c:v>44330</c:v>
                </c:pt>
                <c:pt idx="1956">
                  <c:v>44331</c:v>
                </c:pt>
                <c:pt idx="1957">
                  <c:v>44332</c:v>
                </c:pt>
                <c:pt idx="1958">
                  <c:v>44333</c:v>
                </c:pt>
                <c:pt idx="1959">
                  <c:v>44334</c:v>
                </c:pt>
                <c:pt idx="1960">
                  <c:v>44335</c:v>
                </c:pt>
                <c:pt idx="1961">
                  <c:v>44336</c:v>
                </c:pt>
                <c:pt idx="1962">
                  <c:v>44337</c:v>
                </c:pt>
                <c:pt idx="1963">
                  <c:v>44338</c:v>
                </c:pt>
                <c:pt idx="1964">
                  <c:v>44339</c:v>
                </c:pt>
                <c:pt idx="1965">
                  <c:v>44340</c:v>
                </c:pt>
              </c:numCache>
            </c:numRef>
          </c:cat>
          <c:val>
            <c:numRef>
              <c:f>'כרטיסי אשראי '!$L$2:$L$1967</c:f>
              <c:numCache>
                <c:formatCode>General</c:formatCode>
                <c:ptCount val="1966"/>
                <c:pt idx="0">
                  <c:v>0.708148270413405</c:v>
                </c:pt>
                <c:pt idx="1">
                  <c:v>0.73271578126056303</c:v>
                </c:pt>
                <c:pt idx="2">
                  <c:v>0.73980579253590695</c:v>
                </c:pt>
                <c:pt idx="3">
                  <c:v>0.74674520768219499</c:v>
                </c:pt>
                <c:pt idx="4">
                  <c:v>0.76056995514760695</c:v>
                </c:pt>
                <c:pt idx="5">
                  <c:v>0.75345754503832996</c:v>
                </c:pt>
                <c:pt idx="6">
                  <c:v>0.76117772532425199</c:v>
                </c:pt>
                <c:pt idx="7">
                  <c:v>0.76312295531920304</c:v>
                </c:pt>
                <c:pt idx="8">
                  <c:v>0.737043622898503</c:v>
                </c:pt>
                <c:pt idx="9">
                  <c:v>0.74449608117716404</c:v>
                </c:pt>
                <c:pt idx="10">
                  <c:v>0.72262155500485903</c:v>
                </c:pt>
                <c:pt idx="11">
                  <c:v>0.72126908012959101</c:v>
                </c:pt>
                <c:pt idx="12">
                  <c:v>0.73917456629598799</c:v>
                </c:pt>
                <c:pt idx="13">
                  <c:v>0.72647131749362903</c:v>
                </c:pt>
                <c:pt idx="14">
                  <c:v>0.72513801028571401</c:v>
                </c:pt>
                <c:pt idx="15">
                  <c:v>0.74784757739474805</c:v>
                </c:pt>
                <c:pt idx="16">
                  <c:v>0.74649333597481704</c:v>
                </c:pt>
                <c:pt idx="17">
                  <c:v>0.75908526929333797</c:v>
                </c:pt>
                <c:pt idx="18">
                  <c:v>0.759018698435036</c:v>
                </c:pt>
                <c:pt idx="19">
                  <c:v>0.73535904828994203</c:v>
                </c:pt>
                <c:pt idx="20">
                  <c:v>0.74180919568471204</c:v>
                </c:pt>
                <c:pt idx="21">
                  <c:v>0.80608491440607599</c:v>
                </c:pt>
                <c:pt idx="22">
                  <c:v>0.81289664560259001</c:v>
                </c:pt>
                <c:pt idx="23">
                  <c:v>0.79715920256448303</c:v>
                </c:pt>
                <c:pt idx="24">
                  <c:v>0.79894393513755901</c:v>
                </c:pt>
                <c:pt idx="25">
                  <c:v>0.77573351036666305</c:v>
                </c:pt>
                <c:pt idx="26">
                  <c:v>0.765914923585715</c:v>
                </c:pt>
                <c:pt idx="27">
                  <c:v>0.76546034603521496</c:v>
                </c:pt>
                <c:pt idx="28">
                  <c:v>0.70146426447452304</c:v>
                </c:pt>
                <c:pt idx="29">
                  <c:v>0.69322177662702</c:v>
                </c:pt>
                <c:pt idx="30">
                  <c:v>0.71146388201926902</c:v>
                </c:pt>
                <c:pt idx="31">
                  <c:v>0.71557431649047998</c:v>
                </c:pt>
                <c:pt idx="32">
                  <c:v>0.724978556403435</c:v>
                </c:pt>
                <c:pt idx="33">
                  <c:v>0.74193648321295003</c:v>
                </c:pt>
                <c:pt idx="34">
                  <c:v>0.73422994710643097</c:v>
                </c:pt>
                <c:pt idx="35">
                  <c:v>0.73719210552006698</c:v>
                </c:pt>
                <c:pt idx="36">
                  <c:v>0.74236189057457103</c:v>
                </c:pt>
                <c:pt idx="37">
                  <c:v>0.76172698517751702</c:v>
                </c:pt>
                <c:pt idx="38">
                  <c:v>0.75435578353421795</c:v>
                </c:pt>
                <c:pt idx="39">
                  <c:v>0.75631546955050799</c:v>
                </c:pt>
                <c:pt idx="40">
                  <c:v>0.75314505675041399</c:v>
                </c:pt>
                <c:pt idx="41">
                  <c:v>0.76177265977907505</c:v>
                </c:pt>
                <c:pt idx="42">
                  <c:v>0.75934723193081799</c:v>
                </c:pt>
                <c:pt idx="43">
                  <c:v>0.73422076939643999</c:v>
                </c:pt>
                <c:pt idx="44">
                  <c:v>0.72739815337137204</c:v>
                </c:pt>
                <c:pt idx="45">
                  <c:v>0.73678025472784103</c:v>
                </c:pt>
                <c:pt idx="46">
                  <c:v>0.74488225752981896</c:v>
                </c:pt>
                <c:pt idx="47">
                  <c:v>0.73953757668869102</c:v>
                </c:pt>
                <c:pt idx="48">
                  <c:v>0.74308174505857105</c:v>
                </c:pt>
                <c:pt idx="49">
                  <c:v>0.75019427076283196</c:v>
                </c:pt>
                <c:pt idx="50">
                  <c:v>0.79119794156069001</c:v>
                </c:pt>
                <c:pt idx="51">
                  <c:v>0.76515639828024895</c:v>
                </c:pt>
                <c:pt idx="52">
                  <c:v>0.75708727703523904</c:v>
                </c:pt>
                <c:pt idx="53">
                  <c:v>0.724687639123061</c:v>
                </c:pt>
                <c:pt idx="54">
                  <c:v>0.73614663732858399</c:v>
                </c:pt>
                <c:pt idx="55">
                  <c:v>0.726965649233555</c:v>
                </c:pt>
                <c:pt idx="56">
                  <c:v>0.72819891756334498</c:v>
                </c:pt>
                <c:pt idx="57">
                  <c:v>0.69936574744799596</c:v>
                </c:pt>
                <c:pt idx="58">
                  <c:v>0.71119989297386499</c:v>
                </c:pt>
                <c:pt idx="59">
                  <c:v>0.71373875349242299</c:v>
                </c:pt>
                <c:pt idx="60">
                  <c:v>0.74306446537991599</c:v>
                </c:pt>
                <c:pt idx="61">
                  <c:v>0.73599774675825003</c:v>
                </c:pt>
                <c:pt idx="62">
                  <c:v>0.73455390586074198</c:v>
                </c:pt>
                <c:pt idx="63">
                  <c:v>0.713064540564183</c:v>
                </c:pt>
                <c:pt idx="64">
                  <c:v>0.72180892641664895</c:v>
                </c:pt>
                <c:pt idx="65">
                  <c:v>0.72332142532630594</c:v>
                </c:pt>
                <c:pt idx="66">
                  <c:v>0.73427664127697301</c:v>
                </c:pt>
                <c:pt idx="67">
                  <c:v>0.73475999522434698</c:v>
                </c:pt>
                <c:pt idx="68">
                  <c:v>0.72915576441970498</c:v>
                </c:pt>
                <c:pt idx="69">
                  <c:v>0.72108518159545398</c:v>
                </c:pt>
                <c:pt idx="70">
                  <c:v>0.75090950672940804</c:v>
                </c:pt>
                <c:pt idx="71">
                  <c:v>0.736092327673328</c:v>
                </c:pt>
                <c:pt idx="72">
                  <c:v>0.71365930911195696</c:v>
                </c:pt>
                <c:pt idx="73">
                  <c:v>0.71297674873955896</c:v>
                </c:pt>
                <c:pt idx="74">
                  <c:v>0.72058600942326601</c:v>
                </c:pt>
                <c:pt idx="75">
                  <c:v>0.73217984167879802</c:v>
                </c:pt>
                <c:pt idx="76">
                  <c:v>0.73387639210580402</c:v>
                </c:pt>
                <c:pt idx="77">
                  <c:v>0.73098568170012401</c:v>
                </c:pt>
                <c:pt idx="78">
                  <c:v>0.742138088685661</c:v>
                </c:pt>
                <c:pt idx="79">
                  <c:v>0.76394406949462201</c:v>
                </c:pt>
                <c:pt idx="80">
                  <c:v>0.74682241024427398</c:v>
                </c:pt>
                <c:pt idx="81">
                  <c:v>0.71639527451454799</c:v>
                </c:pt>
                <c:pt idx="82">
                  <c:v>0.72925623398206596</c:v>
                </c:pt>
                <c:pt idx="83">
                  <c:v>0.81415600392294296</c:v>
                </c:pt>
                <c:pt idx="84">
                  <c:v>0.80026098416813796</c:v>
                </c:pt>
                <c:pt idx="85">
                  <c:v>0.81303279413819296</c:v>
                </c:pt>
                <c:pt idx="86">
                  <c:v>0.82897697573783402</c:v>
                </c:pt>
                <c:pt idx="87">
                  <c:v>0.84039900683000501</c:v>
                </c:pt>
                <c:pt idx="88">
                  <c:v>0.85851800331472305</c:v>
                </c:pt>
                <c:pt idx="89">
                  <c:v>0.84154485390823597</c:v>
                </c:pt>
                <c:pt idx="90">
                  <c:v>0.76446552697740899</c:v>
                </c:pt>
                <c:pt idx="91">
                  <c:v>0.79422544447047705</c:v>
                </c:pt>
                <c:pt idx="92">
                  <c:v>0.80020348801380703</c:v>
                </c:pt>
                <c:pt idx="93">
                  <c:v>0.78718614935087605</c:v>
                </c:pt>
                <c:pt idx="94">
                  <c:v>0.81555989753650104</c:v>
                </c:pt>
                <c:pt idx="95">
                  <c:v>0.83373954778593196</c:v>
                </c:pt>
                <c:pt idx="96">
                  <c:v>0.84609616139716104</c:v>
                </c:pt>
                <c:pt idx="97">
                  <c:v>0.85593591546363401</c:v>
                </c:pt>
                <c:pt idx="98">
                  <c:v>0.86040790234393705</c:v>
                </c:pt>
                <c:pt idx="99">
                  <c:v>0.86112227509638195</c:v>
                </c:pt>
                <c:pt idx="100">
                  <c:v>0.88680199886103805</c:v>
                </c:pt>
                <c:pt idx="101">
                  <c:v>0.86169466888631396</c:v>
                </c:pt>
                <c:pt idx="102">
                  <c:v>0.85314174303074097</c:v>
                </c:pt>
                <c:pt idx="103">
                  <c:v>0.85080830148675402</c:v>
                </c:pt>
                <c:pt idx="104">
                  <c:v>0.83105923057521602</c:v>
                </c:pt>
                <c:pt idx="105">
                  <c:v>0.81123775025856604</c:v>
                </c:pt>
                <c:pt idx="106">
                  <c:v>0.796512290565068</c:v>
                </c:pt>
                <c:pt idx="107">
                  <c:v>0.77287860624549998</c:v>
                </c:pt>
                <c:pt idx="108">
                  <c:v>0.77095579372904399</c:v>
                </c:pt>
                <c:pt idx="109">
                  <c:v>0.76965921342313703</c:v>
                </c:pt>
                <c:pt idx="110">
                  <c:v>0.76824957136558403</c:v>
                </c:pt>
                <c:pt idx="111">
                  <c:v>0.78240431228579699</c:v>
                </c:pt>
                <c:pt idx="112">
                  <c:v>0.797813907934669</c:v>
                </c:pt>
                <c:pt idx="113">
                  <c:v>0.78785038956529896</c:v>
                </c:pt>
                <c:pt idx="114">
                  <c:v>0.76443830200379004</c:v>
                </c:pt>
                <c:pt idx="115">
                  <c:v>0.79329883895292597</c:v>
                </c:pt>
                <c:pt idx="116">
                  <c:v>0.80447103315735402</c:v>
                </c:pt>
                <c:pt idx="117">
                  <c:v>0.80501062964589798</c:v>
                </c:pt>
                <c:pt idx="118">
                  <c:v>0.81546228660536502</c:v>
                </c:pt>
                <c:pt idx="119">
                  <c:v>0.78832323315442898</c:v>
                </c:pt>
                <c:pt idx="120">
                  <c:v>0.802353356593415</c:v>
                </c:pt>
                <c:pt idx="121">
                  <c:v>0.82291570916772205</c:v>
                </c:pt>
                <c:pt idx="122">
                  <c:v>0.79966919508487599</c:v>
                </c:pt>
                <c:pt idx="123">
                  <c:v>0.78294992480924397</c:v>
                </c:pt>
                <c:pt idx="124">
                  <c:v>0.77126189121444699</c:v>
                </c:pt>
                <c:pt idx="125">
                  <c:v>0.742302997832884</c:v>
                </c:pt>
                <c:pt idx="126">
                  <c:v>0.72519482914843902</c:v>
                </c:pt>
                <c:pt idx="127">
                  <c:v>0.704661913545226</c:v>
                </c:pt>
                <c:pt idx="128">
                  <c:v>0.70239620331481101</c:v>
                </c:pt>
                <c:pt idx="129">
                  <c:v>0.694813247102535</c:v>
                </c:pt>
                <c:pt idx="130">
                  <c:v>0.68008404858523097</c:v>
                </c:pt>
                <c:pt idx="131">
                  <c:v>0.68403370154268595</c:v>
                </c:pt>
                <c:pt idx="132">
                  <c:v>0.71959449724560498</c:v>
                </c:pt>
                <c:pt idx="133">
                  <c:v>0.761237357264962</c:v>
                </c:pt>
                <c:pt idx="134">
                  <c:v>0.76748400917503801</c:v>
                </c:pt>
                <c:pt idx="135">
                  <c:v>0.783754842667573</c:v>
                </c:pt>
                <c:pt idx="136">
                  <c:v>0.78473578306294101</c:v>
                </c:pt>
                <c:pt idx="137">
                  <c:v>0.81269613631506998</c:v>
                </c:pt>
                <c:pt idx="138">
                  <c:v>0.80259320285846802</c:v>
                </c:pt>
                <c:pt idx="139">
                  <c:v>0.78414708540356404</c:v>
                </c:pt>
                <c:pt idx="140">
                  <c:v>0.75525545396615101</c:v>
                </c:pt>
                <c:pt idx="141">
                  <c:v>0.81213656108166998</c:v>
                </c:pt>
                <c:pt idx="142">
                  <c:v>0.76286343107156096</c:v>
                </c:pt>
                <c:pt idx="143">
                  <c:v>0.70741062817511402</c:v>
                </c:pt>
                <c:pt idx="144">
                  <c:v>0.72876845095766796</c:v>
                </c:pt>
                <c:pt idx="145">
                  <c:v>0.76557748277753201</c:v>
                </c:pt>
                <c:pt idx="146">
                  <c:v>0.76976064403939604</c:v>
                </c:pt>
                <c:pt idx="147">
                  <c:v>0.77384905824033001</c:v>
                </c:pt>
                <c:pt idx="148">
                  <c:v>0.73351279510367795</c:v>
                </c:pt>
                <c:pt idx="149">
                  <c:v>0.76362064600245905</c:v>
                </c:pt>
                <c:pt idx="150">
                  <c:v>0.83278178677383796</c:v>
                </c:pt>
                <c:pt idx="151">
                  <c:v>0.79969536660363505</c:v>
                </c:pt>
                <c:pt idx="152">
                  <c:v>0.76358180845387502</c:v>
                </c:pt>
                <c:pt idx="153">
                  <c:v>0.75349087933232695</c:v>
                </c:pt>
                <c:pt idx="154">
                  <c:v>0.78399676659073703</c:v>
                </c:pt>
                <c:pt idx="155">
                  <c:v>0.77534772134107599</c:v>
                </c:pt>
                <c:pt idx="156">
                  <c:v>0.77989791141154896</c:v>
                </c:pt>
                <c:pt idx="157">
                  <c:v>0.76548524586215005</c:v>
                </c:pt>
                <c:pt idx="158">
                  <c:v>0.73614223105059495</c:v>
                </c:pt>
                <c:pt idx="159">
                  <c:v>0.74380847593782395</c:v>
                </c:pt>
                <c:pt idx="160">
                  <c:v>0.74683433617038597</c:v>
                </c:pt>
                <c:pt idx="161">
                  <c:v>0.72364317703051295</c:v>
                </c:pt>
                <c:pt idx="162">
                  <c:v>0.72858346410641806</c:v>
                </c:pt>
                <c:pt idx="163">
                  <c:v>0.73059619493909</c:v>
                </c:pt>
                <c:pt idx="164">
                  <c:v>0.73561884877330097</c:v>
                </c:pt>
                <c:pt idx="165">
                  <c:v>0.76708994912128603</c:v>
                </c:pt>
                <c:pt idx="166">
                  <c:v>0.76116688064341198</c:v>
                </c:pt>
                <c:pt idx="167">
                  <c:v>0.75344026288532495</c:v>
                </c:pt>
                <c:pt idx="168">
                  <c:v>0.75602012230176097</c:v>
                </c:pt>
                <c:pt idx="169">
                  <c:v>0.75993964593323704</c:v>
                </c:pt>
                <c:pt idx="170">
                  <c:v>0.77206112075074995</c:v>
                </c:pt>
                <c:pt idx="171">
                  <c:v>0.74615410357107204</c:v>
                </c:pt>
                <c:pt idx="172">
                  <c:v>0.73300946905779796</c:v>
                </c:pt>
                <c:pt idx="173">
                  <c:v>0.73903592728077405</c:v>
                </c:pt>
                <c:pt idx="174">
                  <c:v>0.80570869141616397</c:v>
                </c:pt>
                <c:pt idx="175">
                  <c:v>0.81398882288147201</c:v>
                </c:pt>
                <c:pt idx="176">
                  <c:v>0.789269078703706</c:v>
                </c:pt>
                <c:pt idx="177">
                  <c:v>0.78922769175714702</c:v>
                </c:pt>
                <c:pt idx="178">
                  <c:v>0.81797771931049501</c:v>
                </c:pt>
                <c:pt idx="179">
                  <c:v>0.84152365907474602</c:v>
                </c:pt>
                <c:pt idx="180">
                  <c:v>0.844152994471845</c:v>
                </c:pt>
                <c:pt idx="181">
                  <c:v>0.78234840741299105</c:v>
                </c:pt>
                <c:pt idx="182">
                  <c:v>0.76377362600377796</c:v>
                </c:pt>
                <c:pt idx="183">
                  <c:v>0.78457726133455996</c:v>
                </c:pt>
                <c:pt idx="184">
                  <c:v>0.761245940298243</c:v>
                </c:pt>
                <c:pt idx="185">
                  <c:v>0.77698868866984305</c:v>
                </c:pt>
                <c:pt idx="186">
                  <c:v>0.76854084732186301</c:v>
                </c:pt>
                <c:pt idx="187">
                  <c:v>0.76847622900422197</c:v>
                </c:pt>
                <c:pt idx="188">
                  <c:v>0.78506943600795698</c:v>
                </c:pt>
                <c:pt idx="189">
                  <c:v>0.79651188666461503</c:v>
                </c:pt>
                <c:pt idx="190">
                  <c:v>0.77720829225246801</c:v>
                </c:pt>
                <c:pt idx="191">
                  <c:v>0.78428637633640097</c:v>
                </c:pt>
                <c:pt idx="192">
                  <c:v>0.74726109182810196</c:v>
                </c:pt>
                <c:pt idx="193">
                  <c:v>0.75868358023237104</c:v>
                </c:pt>
                <c:pt idx="194">
                  <c:v>0.768197638716963</c:v>
                </c:pt>
                <c:pt idx="195">
                  <c:v>0.757858285852823</c:v>
                </c:pt>
                <c:pt idx="196">
                  <c:v>0.76174127649488099</c:v>
                </c:pt>
                <c:pt idx="197">
                  <c:v>0.785471873288758</c:v>
                </c:pt>
                <c:pt idx="198">
                  <c:v>0.79098283287109905</c:v>
                </c:pt>
                <c:pt idx="199">
                  <c:v>0.81798654801128501</c:v>
                </c:pt>
                <c:pt idx="200">
                  <c:v>0.80110449533896699</c:v>
                </c:pt>
                <c:pt idx="201">
                  <c:v>0.80797866625900305</c:v>
                </c:pt>
                <c:pt idx="202">
                  <c:v>0.80051350141343902</c:v>
                </c:pt>
                <c:pt idx="203">
                  <c:v>0.82850940218078495</c:v>
                </c:pt>
                <c:pt idx="204">
                  <c:v>0.82542673450091897</c:v>
                </c:pt>
                <c:pt idx="205">
                  <c:v>0.83291143845641002</c:v>
                </c:pt>
                <c:pt idx="206">
                  <c:v>0.81258521901482195</c:v>
                </c:pt>
                <c:pt idx="207">
                  <c:v>0.80345548340195305</c:v>
                </c:pt>
                <c:pt idx="208">
                  <c:v>0.77164308349296895</c:v>
                </c:pt>
                <c:pt idx="209">
                  <c:v>0.77578030125431796</c:v>
                </c:pt>
                <c:pt idx="210">
                  <c:v>0.73625737720406903</c:v>
                </c:pt>
                <c:pt idx="211">
                  <c:v>0.74237096711973005</c:v>
                </c:pt>
                <c:pt idx="212">
                  <c:v>0.73147254220950697</c:v>
                </c:pt>
                <c:pt idx="213">
                  <c:v>0.74759006889345103</c:v>
                </c:pt>
                <c:pt idx="214">
                  <c:v>0.74719611779852202</c:v>
                </c:pt>
                <c:pt idx="215">
                  <c:v>0.76579740037107003</c:v>
                </c:pt>
                <c:pt idx="216">
                  <c:v>0.75732072406902196</c:v>
                </c:pt>
                <c:pt idx="217">
                  <c:v>0.75851027205782895</c:v>
                </c:pt>
                <c:pt idx="218">
                  <c:v>0.73707481214239301</c:v>
                </c:pt>
                <c:pt idx="219">
                  <c:v>0.73874101274980397</c:v>
                </c:pt>
                <c:pt idx="220">
                  <c:v>0.73779518420798895</c:v>
                </c:pt>
                <c:pt idx="221">
                  <c:v>0.78902458109820695</c:v>
                </c:pt>
                <c:pt idx="222">
                  <c:v>0.78316570660371299</c:v>
                </c:pt>
                <c:pt idx="223">
                  <c:v>0.79335974128250797</c:v>
                </c:pt>
                <c:pt idx="224">
                  <c:v>0.79357626989172203</c:v>
                </c:pt>
                <c:pt idx="225">
                  <c:v>0.79576237546404305</c:v>
                </c:pt>
                <c:pt idx="226">
                  <c:v>0.80580412275140501</c:v>
                </c:pt>
                <c:pt idx="227">
                  <c:v>0.79386665137405898</c:v>
                </c:pt>
                <c:pt idx="228">
                  <c:v>0.75278703379783896</c:v>
                </c:pt>
                <c:pt idx="229">
                  <c:v>0.76917398121689295</c:v>
                </c:pt>
                <c:pt idx="230">
                  <c:v>0.76896245630015803</c:v>
                </c:pt>
                <c:pt idx="231">
                  <c:v>0.77318331491997605</c:v>
                </c:pt>
                <c:pt idx="232">
                  <c:v>0.80968523676195103</c:v>
                </c:pt>
                <c:pt idx="233">
                  <c:v>0.78935025573334605</c:v>
                </c:pt>
                <c:pt idx="234">
                  <c:v>0.74986676836229904</c:v>
                </c:pt>
                <c:pt idx="235">
                  <c:v>0.74604155121397597</c:v>
                </c:pt>
                <c:pt idx="236">
                  <c:v>0.72355060633312895</c:v>
                </c:pt>
                <c:pt idx="237">
                  <c:v>0.76520941907597795</c:v>
                </c:pt>
                <c:pt idx="238">
                  <c:v>0.77688036615758504</c:v>
                </c:pt>
                <c:pt idx="239">
                  <c:v>0.74313309845022701</c:v>
                </c:pt>
                <c:pt idx="240">
                  <c:v>0.75302362705122805</c:v>
                </c:pt>
                <c:pt idx="241">
                  <c:v>0.81270769005084098</c:v>
                </c:pt>
                <c:pt idx="242">
                  <c:v>0.817444400700025</c:v>
                </c:pt>
                <c:pt idx="243">
                  <c:v>0.82612404007756302</c:v>
                </c:pt>
                <c:pt idx="244">
                  <c:v>0.774063974795837</c:v>
                </c:pt>
                <c:pt idx="245">
                  <c:v>0.75920318427001099</c:v>
                </c:pt>
                <c:pt idx="246">
                  <c:v>0.76363483082254402</c:v>
                </c:pt>
                <c:pt idx="247">
                  <c:v>0.77097385252818895</c:v>
                </c:pt>
                <c:pt idx="248">
                  <c:v>0.74569570416907005</c:v>
                </c:pt>
                <c:pt idx="249">
                  <c:v>0.74973421464421297</c:v>
                </c:pt>
                <c:pt idx="250">
                  <c:v>0.76148374120958595</c:v>
                </c:pt>
                <c:pt idx="251">
                  <c:v>0.76787234611418798</c:v>
                </c:pt>
                <c:pt idx="252">
                  <c:v>0.77467221685863197</c:v>
                </c:pt>
                <c:pt idx="253">
                  <c:v>0.79275397152424598</c:v>
                </c:pt>
                <c:pt idx="254">
                  <c:v>0.77343867037219405</c:v>
                </c:pt>
                <c:pt idx="255">
                  <c:v>0.76257901671530304</c:v>
                </c:pt>
                <c:pt idx="256">
                  <c:v>0.766140571860772</c:v>
                </c:pt>
                <c:pt idx="257">
                  <c:v>0.76665295812317402</c:v>
                </c:pt>
                <c:pt idx="258">
                  <c:v>0.77705849097083601</c:v>
                </c:pt>
                <c:pt idx="259">
                  <c:v>0.781248363821894</c:v>
                </c:pt>
                <c:pt idx="260">
                  <c:v>0.76194909829306201</c:v>
                </c:pt>
                <c:pt idx="261">
                  <c:v>0.77925269266847097</c:v>
                </c:pt>
                <c:pt idx="262">
                  <c:v>0.81902577168966995</c:v>
                </c:pt>
                <c:pt idx="263">
                  <c:v>0.78581796305753404</c:v>
                </c:pt>
                <c:pt idx="264">
                  <c:v>0.76678659418913298</c:v>
                </c:pt>
                <c:pt idx="265">
                  <c:v>0.77222180109582605</c:v>
                </c:pt>
                <c:pt idx="266">
                  <c:v>0.77928148386359097</c:v>
                </c:pt>
                <c:pt idx="267">
                  <c:v>0.74228606806522701</c:v>
                </c:pt>
                <c:pt idx="268">
                  <c:v>0.743671133146105</c:v>
                </c:pt>
                <c:pt idx="269">
                  <c:v>0.75449700217889504</c:v>
                </c:pt>
                <c:pt idx="270">
                  <c:v>0.77175542167001698</c:v>
                </c:pt>
                <c:pt idx="271">
                  <c:v>0.76843501548020099</c:v>
                </c:pt>
                <c:pt idx="272">
                  <c:v>0.736464854484706</c:v>
                </c:pt>
                <c:pt idx="273">
                  <c:v>0.74891912631678403</c:v>
                </c:pt>
                <c:pt idx="274">
                  <c:v>0.81135865119394102</c:v>
                </c:pt>
                <c:pt idx="275">
                  <c:v>0.81425661587555298</c:v>
                </c:pt>
                <c:pt idx="276">
                  <c:v>0.78186097197692095</c:v>
                </c:pt>
                <c:pt idx="277">
                  <c:v>0.79475275306358095</c:v>
                </c:pt>
                <c:pt idx="278">
                  <c:v>0.83898230801207696</c:v>
                </c:pt>
                <c:pt idx="279">
                  <c:v>0.88758657781804096</c:v>
                </c:pt>
                <c:pt idx="280">
                  <c:v>0.84559331749056299</c:v>
                </c:pt>
                <c:pt idx="281">
                  <c:v>0.80875320196970202</c:v>
                </c:pt>
                <c:pt idx="282">
                  <c:v>0.79705188887436396</c:v>
                </c:pt>
                <c:pt idx="283">
                  <c:v>0.80989101134952401</c:v>
                </c:pt>
                <c:pt idx="284">
                  <c:v>0.83978328749721098</c:v>
                </c:pt>
                <c:pt idx="285">
                  <c:v>0.80795119657872905</c:v>
                </c:pt>
                <c:pt idx="286">
                  <c:v>0.79046803791807496</c:v>
                </c:pt>
                <c:pt idx="287">
                  <c:v>0.79262723382568301</c:v>
                </c:pt>
                <c:pt idx="288">
                  <c:v>0.82238320566529599</c:v>
                </c:pt>
                <c:pt idx="289">
                  <c:v>0.83458770483240197</c:v>
                </c:pt>
                <c:pt idx="290">
                  <c:v>0.82837944642393602</c:v>
                </c:pt>
                <c:pt idx="291">
                  <c:v>0.77611749849884903</c:v>
                </c:pt>
                <c:pt idx="292">
                  <c:v>0.76219249307165704</c:v>
                </c:pt>
                <c:pt idx="293">
                  <c:v>0.77064776938650703</c:v>
                </c:pt>
                <c:pt idx="294">
                  <c:v>0.82346764755303503</c:v>
                </c:pt>
                <c:pt idx="295">
                  <c:v>0.85056930390324403</c:v>
                </c:pt>
                <c:pt idx="296">
                  <c:v>0.82314157272107602</c:v>
                </c:pt>
                <c:pt idx="297">
                  <c:v>0.83612778498083895</c:v>
                </c:pt>
                <c:pt idx="298">
                  <c:v>0.84122580135018399</c:v>
                </c:pt>
                <c:pt idx="299">
                  <c:v>0.84352625916212098</c:v>
                </c:pt>
                <c:pt idx="300">
                  <c:v>0.82064852163513302</c:v>
                </c:pt>
                <c:pt idx="301">
                  <c:v>0.79132279036887399</c:v>
                </c:pt>
                <c:pt idx="302">
                  <c:v>0.74874729241570503</c:v>
                </c:pt>
                <c:pt idx="303">
                  <c:v>0.77099230641107297</c:v>
                </c:pt>
                <c:pt idx="304">
                  <c:v>0.75529641970788897</c:v>
                </c:pt>
                <c:pt idx="305">
                  <c:v>0.78212213980551004</c:v>
                </c:pt>
                <c:pt idx="306">
                  <c:v>0.79461276570870698</c:v>
                </c:pt>
                <c:pt idx="307">
                  <c:v>0.80036831089659999</c:v>
                </c:pt>
                <c:pt idx="308">
                  <c:v>0.78076285070115803</c:v>
                </c:pt>
                <c:pt idx="309">
                  <c:v>0.78586928252609201</c:v>
                </c:pt>
                <c:pt idx="310">
                  <c:v>0.77606784353744196</c:v>
                </c:pt>
                <c:pt idx="311">
                  <c:v>0.79058039529214297</c:v>
                </c:pt>
                <c:pt idx="312">
                  <c:v>0.79846520999867399</c:v>
                </c:pt>
                <c:pt idx="313">
                  <c:v>0.78327837491011498</c:v>
                </c:pt>
                <c:pt idx="314">
                  <c:v>0.78281601343083096</c:v>
                </c:pt>
                <c:pt idx="315">
                  <c:v>0.801697615392578</c:v>
                </c:pt>
                <c:pt idx="316">
                  <c:v>0.79887512014776096</c:v>
                </c:pt>
                <c:pt idx="317">
                  <c:v>0.78599463185943397</c:v>
                </c:pt>
                <c:pt idx="318">
                  <c:v>0.78202630692678199</c:v>
                </c:pt>
                <c:pt idx="319">
                  <c:v>0.75768593983140398</c:v>
                </c:pt>
                <c:pt idx="320">
                  <c:v>0.767819345553857</c:v>
                </c:pt>
                <c:pt idx="321">
                  <c:v>0.75660838857818602</c:v>
                </c:pt>
                <c:pt idx="322">
                  <c:v>0.74703501024200902</c:v>
                </c:pt>
                <c:pt idx="323">
                  <c:v>0.74024448931871201</c:v>
                </c:pt>
                <c:pt idx="324">
                  <c:v>0.76704454309277603</c:v>
                </c:pt>
                <c:pt idx="325">
                  <c:v>0.71890371151280097</c:v>
                </c:pt>
                <c:pt idx="326">
                  <c:v>0.69244735033040805</c:v>
                </c:pt>
                <c:pt idx="327">
                  <c:v>0.73097326342748803</c:v>
                </c:pt>
                <c:pt idx="328">
                  <c:v>0.77726659844353996</c:v>
                </c:pt>
                <c:pt idx="329">
                  <c:v>0.76010434174425601</c:v>
                </c:pt>
                <c:pt idx="330">
                  <c:v>0.76636360215543997</c:v>
                </c:pt>
                <c:pt idx="331">
                  <c:v>0.76139732519091696</c:v>
                </c:pt>
                <c:pt idx="332">
                  <c:v>0.80574820406076997</c:v>
                </c:pt>
                <c:pt idx="333">
                  <c:v>0.84478842276390498</c:v>
                </c:pt>
                <c:pt idx="334">
                  <c:v>0.80404991122509595</c:v>
                </c:pt>
                <c:pt idx="335">
                  <c:v>0.765695320377072</c:v>
                </c:pt>
                <c:pt idx="336">
                  <c:v>0.77869085583613595</c:v>
                </c:pt>
                <c:pt idx="337">
                  <c:v>0.78179371454320601</c:v>
                </c:pt>
                <c:pt idx="338">
                  <c:v>0.80094401675823601</c:v>
                </c:pt>
                <c:pt idx="339">
                  <c:v>0.79594675955221705</c:v>
                </c:pt>
                <c:pt idx="340">
                  <c:v>0.79496352212101595</c:v>
                </c:pt>
                <c:pt idx="341">
                  <c:v>0.80699286256598801</c:v>
                </c:pt>
                <c:pt idx="342">
                  <c:v>0.80897554070682698</c:v>
                </c:pt>
                <c:pt idx="343">
                  <c:v>0.81351409731462798</c:v>
                </c:pt>
                <c:pt idx="344">
                  <c:v>0.81894809590961104</c:v>
                </c:pt>
                <c:pt idx="345">
                  <c:v>0.77764435769033102</c:v>
                </c:pt>
                <c:pt idx="346">
                  <c:v>0.78701353260982598</c:v>
                </c:pt>
                <c:pt idx="347">
                  <c:v>0.78513756803206802</c:v>
                </c:pt>
                <c:pt idx="348">
                  <c:v>0.77810526898597998</c:v>
                </c:pt>
                <c:pt idx="349">
                  <c:v>0.78786497007508205</c:v>
                </c:pt>
                <c:pt idx="350">
                  <c:v>0.78195463247754804</c:v>
                </c:pt>
                <c:pt idx="351">
                  <c:v>0.78785222830603097</c:v>
                </c:pt>
                <c:pt idx="352">
                  <c:v>0.816329023715337</c:v>
                </c:pt>
                <c:pt idx="353">
                  <c:v>0.79362063801994098</c:v>
                </c:pt>
                <c:pt idx="354">
                  <c:v>0.79119671193553198</c:v>
                </c:pt>
                <c:pt idx="355">
                  <c:v>0.78564097550324197</c:v>
                </c:pt>
                <c:pt idx="356">
                  <c:v>0.80203291297135704</c:v>
                </c:pt>
                <c:pt idx="357">
                  <c:v>0.86113368507520904</c:v>
                </c:pt>
                <c:pt idx="358">
                  <c:v>0.81200441848591498</c:v>
                </c:pt>
                <c:pt idx="359">
                  <c:v>0.81170481267719996</c:v>
                </c:pt>
                <c:pt idx="360">
                  <c:v>0.83300286199421503</c:v>
                </c:pt>
                <c:pt idx="361">
                  <c:v>0.83590224953388803</c:v>
                </c:pt>
                <c:pt idx="362">
                  <c:v>0.84840731103827804</c:v>
                </c:pt>
                <c:pt idx="363">
                  <c:v>0.81679109047939302</c:v>
                </c:pt>
                <c:pt idx="364">
                  <c:v>0.75580191162453503</c:v>
                </c:pt>
                <c:pt idx="365">
                  <c:v>0.80072848914491901</c:v>
                </c:pt>
                <c:pt idx="366">
                  <c:v>0.79911455719221702</c:v>
                </c:pt>
                <c:pt idx="367">
                  <c:v>0.81099711654603901</c:v>
                </c:pt>
                <c:pt idx="368">
                  <c:v>0.80311396511932998</c:v>
                </c:pt>
                <c:pt idx="369">
                  <c:v>0.80643352439335103</c:v>
                </c:pt>
                <c:pt idx="370">
                  <c:v>0.81664062428481798</c:v>
                </c:pt>
                <c:pt idx="371">
                  <c:v>0.81700069295706301</c:v>
                </c:pt>
                <c:pt idx="372">
                  <c:v>0.812427969199783</c:v>
                </c:pt>
                <c:pt idx="373">
                  <c:v>0.82726352339867004</c:v>
                </c:pt>
                <c:pt idx="374">
                  <c:v>0.81808092746646999</c:v>
                </c:pt>
                <c:pt idx="375">
                  <c:v>0.81758475276851394</c:v>
                </c:pt>
                <c:pt idx="376">
                  <c:v>0.80247462934287195</c:v>
                </c:pt>
                <c:pt idx="377">
                  <c:v>0.80878895126497596</c:v>
                </c:pt>
                <c:pt idx="378">
                  <c:v>0.82644502280715604</c:v>
                </c:pt>
                <c:pt idx="379">
                  <c:v>0.82074812984364898</c:v>
                </c:pt>
                <c:pt idx="380">
                  <c:v>0.80183988646826898</c:v>
                </c:pt>
                <c:pt idx="381">
                  <c:v>0.79985606027358302</c:v>
                </c:pt>
                <c:pt idx="382">
                  <c:v>0.81972827908260903</c:v>
                </c:pt>
                <c:pt idx="383">
                  <c:v>0.82052056984906696</c:v>
                </c:pt>
                <c:pt idx="384">
                  <c:v>0.81755148439126701</c:v>
                </c:pt>
                <c:pt idx="385">
                  <c:v>0.820707143981109</c:v>
                </c:pt>
                <c:pt idx="386">
                  <c:v>0.86721063241010099</c:v>
                </c:pt>
                <c:pt idx="387">
                  <c:v>0.83133207348856197</c:v>
                </c:pt>
                <c:pt idx="388">
                  <c:v>0.769706163452482</c:v>
                </c:pt>
                <c:pt idx="389">
                  <c:v>0.76252702482527301</c:v>
                </c:pt>
                <c:pt idx="390">
                  <c:v>0.80472016191499196</c:v>
                </c:pt>
                <c:pt idx="391">
                  <c:v>0.81644755833431804</c:v>
                </c:pt>
                <c:pt idx="392">
                  <c:v>0.79825656496010799</c:v>
                </c:pt>
                <c:pt idx="393">
                  <c:v>0.75974800018403998</c:v>
                </c:pt>
                <c:pt idx="394">
                  <c:v>0.79702773450922204</c:v>
                </c:pt>
                <c:pt idx="395">
                  <c:v>0.87054707070967596</c:v>
                </c:pt>
                <c:pt idx="396">
                  <c:v>0.866506856218765</c:v>
                </c:pt>
                <c:pt idx="397">
                  <c:v>0.83468149852195395</c:v>
                </c:pt>
                <c:pt idx="398">
                  <c:v>0.82029534864656495</c:v>
                </c:pt>
                <c:pt idx="399">
                  <c:v>0.83939269020834295</c:v>
                </c:pt>
                <c:pt idx="400">
                  <c:v>0.82187865546175898</c:v>
                </c:pt>
                <c:pt idx="401">
                  <c:v>0.82430140117073203</c:v>
                </c:pt>
                <c:pt idx="402">
                  <c:v>0.81089893981825001</c:v>
                </c:pt>
                <c:pt idx="403">
                  <c:v>0.82381253558124801</c:v>
                </c:pt>
                <c:pt idx="404">
                  <c:v>0.81640290232953605</c:v>
                </c:pt>
                <c:pt idx="405">
                  <c:v>0.82070972359332905</c:v>
                </c:pt>
                <c:pt idx="406">
                  <c:v>0.81029399625857401</c:v>
                </c:pt>
                <c:pt idx="407">
                  <c:v>0.81978461575103401</c:v>
                </c:pt>
                <c:pt idx="408">
                  <c:v>0.82161633428611103</c:v>
                </c:pt>
                <c:pt idx="409">
                  <c:v>0.82690840946251398</c:v>
                </c:pt>
                <c:pt idx="410">
                  <c:v>0.81462669793326503</c:v>
                </c:pt>
                <c:pt idx="411">
                  <c:v>0.81677954224222105</c:v>
                </c:pt>
                <c:pt idx="412">
                  <c:v>0.81906203132311906</c:v>
                </c:pt>
                <c:pt idx="413">
                  <c:v>0.82215344689458703</c:v>
                </c:pt>
                <c:pt idx="414">
                  <c:v>0.84978238944432005</c:v>
                </c:pt>
                <c:pt idx="415">
                  <c:v>0.84772526625363098</c:v>
                </c:pt>
                <c:pt idx="416">
                  <c:v>0.79571048095962904</c:v>
                </c:pt>
                <c:pt idx="417">
                  <c:v>0.773854195547936</c:v>
                </c:pt>
                <c:pt idx="418">
                  <c:v>0.80337632020408201</c:v>
                </c:pt>
                <c:pt idx="419">
                  <c:v>0.78703503280736897</c:v>
                </c:pt>
                <c:pt idx="420">
                  <c:v>0.79527322016343804</c:v>
                </c:pt>
                <c:pt idx="421">
                  <c:v>0.78179551624156396</c:v>
                </c:pt>
                <c:pt idx="422">
                  <c:v>0.77636629211958197</c:v>
                </c:pt>
                <c:pt idx="423">
                  <c:v>0.82892486022197398</c:v>
                </c:pt>
                <c:pt idx="424">
                  <c:v>0.85238107005232</c:v>
                </c:pt>
                <c:pt idx="425">
                  <c:v>0.81634063024409698</c:v>
                </c:pt>
                <c:pt idx="426">
                  <c:v>0.82177727558246805</c:v>
                </c:pt>
                <c:pt idx="427">
                  <c:v>0.81955795048093305</c:v>
                </c:pt>
                <c:pt idx="428">
                  <c:v>0.79625209586491796</c:v>
                </c:pt>
                <c:pt idx="429">
                  <c:v>0.80112926170064602</c:v>
                </c:pt>
                <c:pt idx="430">
                  <c:v>0.791188000499498</c:v>
                </c:pt>
                <c:pt idx="431">
                  <c:v>0.76800950945673696</c:v>
                </c:pt>
                <c:pt idx="432">
                  <c:v>0.76895109405308704</c:v>
                </c:pt>
                <c:pt idx="433">
                  <c:v>0.77845243064358205</c:v>
                </c:pt>
                <c:pt idx="434">
                  <c:v>0.76398852292730102</c:v>
                </c:pt>
                <c:pt idx="435">
                  <c:v>0.78688189132117703</c:v>
                </c:pt>
                <c:pt idx="436">
                  <c:v>0.77411540308381799</c:v>
                </c:pt>
                <c:pt idx="437">
                  <c:v>0.773901221322434</c:v>
                </c:pt>
                <c:pt idx="438">
                  <c:v>0.79451206696642296</c:v>
                </c:pt>
                <c:pt idx="439">
                  <c:v>0.79078938382433905</c:v>
                </c:pt>
                <c:pt idx="440">
                  <c:v>0.79683381339708403</c:v>
                </c:pt>
                <c:pt idx="441">
                  <c:v>0.79942510296825697</c:v>
                </c:pt>
                <c:pt idx="442">
                  <c:v>0.79784320447880896</c:v>
                </c:pt>
                <c:pt idx="443">
                  <c:v>0.81734519570392195</c:v>
                </c:pt>
                <c:pt idx="444">
                  <c:v>0.80715674347750199</c:v>
                </c:pt>
                <c:pt idx="445">
                  <c:v>0.82288132296692496</c:v>
                </c:pt>
                <c:pt idx="446">
                  <c:v>0.88668283559165895</c:v>
                </c:pt>
                <c:pt idx="447">
                  <c:v>0.88422918492907798</c:v>
                </c:pt>
                <c:pt idx="448">
                  <c:v>0.948640122162135</c:v>
                </c:pt>
                <c:pt idx="449">
                  <c:v>0.93881258050308503</c:v>
                </c:pt>
                <c:pt idx="450">
                  <c:v>0.94918484877454301</c:v>
                </c:pt>
                <c:pt idx="451">
                  <c:v>0.98866203530781804</c:v>
                </c:pt>
                <c:pt idx="452">
                  <c:v>1.0053130040679701</c:v>
                </c:pt>
                <c:pt idx="453">
                  <c:v>0.97035880432272104</c:v>
                </c:pt>
                <c:pt idx="454">
                  <c:v>0.98251232290436197</c:v>
                </c:pt>
                <c:pt idx="455">
                  <c:v>0.91208205761349204</c:v>
                </c:pt>
                <c:pt idx="456">
                  <c:v>0.91073913648322802</c:v>
                </c:pt>
                <c:pt idx="457">
                  <c:v>0.90733990264507902</c:v>
                </c:pt>
                <c:pt idx="458">
                  <c:v>0.88951825479843205</c:v>
                </c:pt>
                <c:pt idx="459">
                  <c:v>0.85732589722429797</c:v>
                </c:pt>
                <c:pt idx="460">
                  <c:v>0.82034313588431995</c:v>
                </c:pt>
                <c:pt idx="461">
                  <c:v>0.81904440516764798</c:v>
                </c:pt>
                <c:pt idx="462">
                  <c:v>0.82982026853981905</c:v>
                </c:pt>
                <c:pt idx="463">
                  <c:v>0.83026172568423195</c:v>
                </c:pt>
                <c:pt idx="464">
                  <c:v>0.82170339114819901</c:v>
                </c:pt>
                <c:pt idx="465">
                  <c:v>0.82598047853715195</c:v>
                </c:pt>
                <c:pt idx="466">
                  <c:v>0.86107338680440104</c:v>
                </c:pt>
                <c:pt idx="467">
                  <c:v>0.88811783925888299</c:v>
                </c:pt>
                <c:pt idx="468">
                  <c:v>0.871756307844609</c:v>
                </c:pt>
                <c:pt idx="469">
                  <c:v>0.87530216741081002</c:v>
                </c:pt>
                <c:pt idx="470">
                  <c:v>0.89492339416895395</c:v>
                </c:pt>
                <c:pt idx="471">
                  <c:v>0.89508306781274705</c:v>
                </c:pt>
                <c:pt idx="472">
                  <c:v>0.874810094970218</c:v>
                </c:pt>
                <c:pt idx="473">
                  <c:v>0.83986267012526805</c:v>
                </c:pt>
                <c:pt idx="474">
                  <c:v>0.84453036657553704</c:v>
                </c:pt>
                <c:pt idx="475">
                  <c:v>0.86692211366476501</c:v>
                </c:pt>
                <c:pt idx="476">
                  <c:v>0.87308083282229099</c:v>
                </c:pt>
                <c:pt idx="477">
                  <c:v>0.88463940762714299</c:v>
                </c:pt>
                <c:pt idx="478">
                  <c:v>0.85308328052389204</c:v>
                </c:pt>
                <c:pt idx="479">
                  <c:v>0.87140890021144701</c:v>
                </c:pt>
                <c:pt idx="480">
                  <c:v>0.85613138433298297</c:v>
                </c:pt>
                <c:pt idx="481">
                  <c:v>0.84564378108841298</c:v>
                </c:pt>
                <c:pt idx="482">
                  <c:v>0.79862044764705298</c:v>
                </c:pt>
                <c:pt idx="483">
                  <c:v>0.78818803774311796</c:v>
                </c:pt>
                <c:pt idx="484">
                  <c:v>0.75041913535363303</c:v>
                </c:pt>
                <c:pt idx="485">
                  <c:v>0.78538944385153997</c:v>
                </c:pt>
                <c:pt idx="486">
                  <c:v>0.77752149305761697</c:v>
                </c:pt>
                <c:pt idx="487">
                  <c:v>0.783560270608881</c:v>
                </c:pt>
                <c:pt idx="488">
                  <c:v>0.80038341760448495</c:v>
                </c:pt>
                <c:pt idx="489">
                  <c:v>0.84045321195573597</c:v>
                </c:pt>
                <c:pt idx="490">
                  <c:v>0.85296630438726095</c:v>
                </c:pt>
                <c:pt idx="491">
                  <c:v>0.86675413482359598</c:v>
                </c:pt>
                <c:pt idx="492">
                  <c:v>0.86972691505253297</c:v>
                </c:pt>
                <c:pt idx="493">
                  <c:v>0.86791480597857196</c:v>
                </c:pt>
                <c:pt idx="494">
                  <c:v>0.87734688247856996</c:v>
                </c:pt>
                <c:pt idx="495">
                  <c:v>0.85832482518186703</c:v>
                </c:pt>
                <c:pt idx="496">
                  <c:v>0.84533427911446801</c:v>
                </c:pt>
                <c:pt idx="497">
                  <c:v>0.85215536518207602</c:v>
                </c:pt>
                <c:pt idx="498">
                  <c:v>0.84123936103730901</c:v>
                </c:pt>
                <c:pt idx="499">
                  <c:v>0.84119996126246299</c:v>
                </c:pt>
                <c:pt idx="500">
                  <c:v>0.84858720447150204</c:v>
                </c:pt>
                <c:pt idx="501">
                  <c:v>0.85234493032159697</c:v>
                </c:pt>
                <c:pt idx="502">
                  <c:v>0.85862529508848195</c:v>
                </c:pt>
                <c:pt idx="503">
                  <c:v>0.86591831567759303</c:v>
                </c:pt>
                <c:pt idx="504">
                  <c:v>0.85250130510393596</c:v>
                </c:pt>
                <c:pt idx="505">
                  <c:v>0.90262001623642496</c:v>
                </c:pt>
                <c:pt idx="506">
                  <c:v>0.880918907739902</c:v>
                </c:pt>
                <c:pt idx="507">
                  <c:v>0.83038243084921004</c:v>
                </c:pt>
                <c:pt idx="508">
                  <c:v>0.84624862062432005</c:v>
                </c:pt>
                <c:pt idx="509">
                  <c:v>0.82839122061306303</c:v>
                </c:pt>
                <c:pt idx="510">
                  <c:v>0.78683587625099405</c:v>
                </c:pt>
                <c:pt idx="511">
                  <c:v>0.75115186435653702</c:v>
                </c:pt>
                <c:pt idx="512">
                  <c:v>0.68907644870548102</c:v>
                </c:pt>
                <c:pt idx="513">
                  <c:v>0.69734218122636005</c:v>
                </c:pt>
                <c:pt idx="514">
                  <c:v>0.74249751926474905</c:v>
                </c:pt>
                <c:pt idx="515">
                  <c:v>0.71317588761464601</c:v>
                </c:pt>
                <c:pt idx="516">
                  <c:v>0.74292428684473599</c:v>
                </c:pt>
                <c:pt idx="517">
                  <c:v>0.78292112464799402</c:v>
                </c:pt>
                <c:pt idx="518">
                  <c:v>0.80479855652931198</c:v>
                </c:pt>
                <c:pt idx="519">
                  <c:v>0.81485312567448498</c:v>
                </c:pt>
                <c:pt idx="520">
                  <c:v>0.83894785080254697</c:v>
                </c:pt>
                <c:pt idx="521">
                  <c:v>0.83757138673630305</c:v>
                </c:pt>
                <c:pt idx="522">
                  <c:v>0.85333749746173304</c:v>
                </c:pt>
                <c:pt idx="523">
                  <c:v>0.85018206493891002</c:v>
                </c:pt>
                <c:pt idx="524">
                  <c:v>0.84789504550266603</c:v>
                </c:pt>
                <c:pt idx="525">
                  <c:v>0.86887340314025296</c:v>
                </c:pt>
                <c:pt idx="526">
                  <c:v>0.89109897604921995</c:v>
                </c:pt>
                <c:pt idx="527">
                  <c:v>0.84738012850730404</c:v>
                </c:pt>
                <c:pt idx="528">
                  <c:v>0.839540847403905</c:v>
                </c:pt>
                <c:pt idx="529">
                  <c:v>0.83856081207925404</c:v>
                </c:pt>
                <c:pt idx="530">
                  <c:v>0.83020118838407897</c:v>
                </c:pt>
                <c:pt idx="531">
                  <c:v>0.82807624778342603</c:v>
                </c:pt>
                <c:pt idx="532">
                  <c:v>0.81614850929490701</c:v>
                </c:pt>
                <c:pt idx="533">
                  <c:v>0.81021972821151</c:v>
                </c:pt>
                <c:pt idx="534">
                  <c:v>0.82109488717649703</c:v>
                </c:pt>
                <c:pt idx="535">
                  <c:v>0.82294346917203698</c:v>
                </c:pt>
                <c:pt idx="536">
                  <c:v>0.80623223421138601</c:v>
                </c:pt>
                <c:pt idx="537">
                  <c:v>0.79692385065109095</c:v>
                </c:pt>
                <c:pt idx="538">
                  <c:v>0.794128602811915</c:v>
                </c:pt>
                <c:pt idx="539">
                  <c:v>0.83576744790165802</c:v>
                </c:pt>
                <c:pt idx="540">
                  <c:v>0.79569284258734596</c:v>
                </c:pt>
                <c:pt idx="541">
                  <c:v>0.82792613279856198</c:v>
                </c:pt>
                <c:pt idx="542">
                  <c:v>0.84997658402944498</c:v>
                </c:pt>
                <c:pt idx="543">
                  <c:v>0.86571931627754095</c:v>
                </c:pt>
                <c:pt idx="544">
                  <c:v>0.86243137055743502</c:v>
                </c:pt>
                <c:pt idx="545">
                  <c:v>0.85734597418305702</c:v>
                </c:pt>
                <c:pt idx="546">
                  <c:v>0.81078992906274505</c:v>
                </c:pt>
                <c:pt idx="547">
                  <c:v>0.84507797213612701</c:v>
                </c:pt>
                <c:pt idx="548">
                  <c:v>0.83639591277485403</c:v>
                </c:pt>
                <c:pt idx="549">
                  <c:v>0.820060302130317</c:v>
                </c:pt>
                <c:pt idx="550">
                  <c:v>0.80368690763958806</c:v>
                </c:pt>
                <c:pt idx="551">
                  <c:v>0.81410249209445495</c:v>
                </c:pt>
                <c:pt idx="552">
                  <c:v>0.811738999885118</c:v>
                </c:pt>
                <c:pt idx="553">
                  <c:v>0.81170768806195304</c:v>
                </c:pt>
                <c:pt idx="554">
                  <c:v>0.81874334055758202</c:v>
                </c:pt>
                <c:pt idx="555">
                  <c:v>0.79408481440814005</c:v>
                </c:pt>
                <c:pt idx="556">
                  <c:v>0.78764367449283101</c:v>
                </c:pt>
                <c:pt idx="557">
                  <c:v>0.80371842014731598</c:v>
                </c:pt>
                <c:pt idx="558">
                  <c:v>0.81000626621036498</c:v>
                </c:pt>
                <c:pt idx="559">
                  <c:v>0.82367889838668795</c:v>
                </c:pt>
                <c:pt idx="560">
                  <c:v>0.82294866014948298</c:v>
                </c:pt>
                <c:pt idx="561">
                  <c:v>0.82007978925680103</c:v>
                </c:pt>
                <c:pt idx="562">
                  <c:v>0.82429331012443696</c:v>
                </c:pt>
                <c:pt idx="563">
                  <c:v>0.83337852447623395</c:v>
                </c:pt>
                <c:pt idx="564">
                  <c:v>0.84120368699200898</c:v>
                </c:pt>
                <c:pt idx="565">
                  <c:v>0.82061286761542196</c:v>
                </c:pt>
                <c:pt idx="566">
                  <c:v>0.80794711117913098</c:v>
                </c:pt>
                <c:pt idx="567">
                  <c:v>0.80889461789973105</c:v>
                </c:pt>
                <c:pt idx="568">
                  <c:v>0.83522968877514303</c:v>
                </c:pt>
                <c:pt idx="569">
                  <c:v>0.81668546271204201</c:v>
                </c:pt>
                <c:pt idx="570">
                  <c:v>0.79110450663423404</c:v>
                </c:pt>
                <c:pt idx="571">
                  <c:v>0.75104297946842902</c:v>
                </c:pt>
                <c:pt idx="572">
                  <c:v>0.76531536298376601</c:v>
                </c:pt>
                <c:pt idx="573">
                  <c:v>0.79663007368120298</c:v>
                </c:pt>
                <c:pt idx="574">
                  <c:v>0.79258196462491004</c:v>
                </c:pt>
                <c:pt idx="575">
                  <c:v>0.76307869115251103</c:v>
                </c:pt>
                <c:pt idx="576">
                  <c:v>0.78897639357435001</c:v>
                </c:pt>
                <c:pt idx="577">
                  <c:v>0.81859272990648702</c:v>
                </c:pt>
                <c:pt idx="578">
                  <c:v>0.85772572588249896</c:v>
                </c:pt>
                <c:pt idx="579">
                  <c:v>0.85526695938797603</c:v>
                </c:pt>
                <c:pt idx="580">
                  <c:v>0.81705150645223101</c:v>
                </c:pt>
                <c:pt idx="581">
                  <c:v>0.82384999664174896</c:v>
                </c:pt>
                <c:pt idx="582">
                  <c:v>0.82911192082105201</c:v>
                </c:pt>
                <c:pt idx="583">
                  <c:v>0.82369120154408704</c:v>
                </c:pt>
                <c:pt idx="584">
                  <c:v>0.82474249532049804</c:v>
                </c:pt>
                <c:pt idx="585">
                  <c:v>0.82548483111439297</c:v>
                </c:pt>
                <c:pt idx="586">
                  <c:v>0.81475078274100599</c:v>
                </c:pt>
                <c:pt idx="587">
                  <c:v>0.82655147009809604</c:v>
                </c:pt>
                <c:pt idx="588">
                  <c:v>0.82745431766883404</c:v>
                </c:pt>
                <c:pt idx="589">
                  <c:v>0.81715775743200203</c:v>
                </c:pt>
                <c:pt idx="590">
                  <c:v>0.82053642550279904</c:v>
                </c:pt>
                <c:pt idx="591">
                  <c:v>0.82145475215317498</c:v>
                </c:pt>
                <c:pt idx="592">
                  <c:v>0.818536533652925</c:v>
                </c:pt>
                <c:pt idx="593">
                  <c:v>0.81488538860909898</c:v>
                </c:pt>
                <c:pt idx="594">
                  <c:v>0.80859363267420803</c:v>
                </c:pt>
                <c:pt idx="595">
                  <c:v>0.814349988848039</c:v>
                </c:pt>
                <c:pt idx="596">
                  <c:v>0.81045300112552399</c:v>
                </c:pt>
                <c:pt idx="597">
                  <c:v>0.80699397030047004</c:v>
                </c:pt>
                <c:pt idx="598">
                  <c:v>0.78571241997712804</c:v>
                </c:pt>
                <c:pt idx="599">
                  <c:v>0.74454436275077196</c:v>
                </c:pt>
                <c:pt idx="600">
                  <c:v>0.78715899792617605</c:v>
                </c:pt>
                <c:pt idx="601">
                  <c:v>0.81543052744525901</c:v>
                </c:pt>
                <c:pt idx="602">
                  <c:v>0.852076039944063</c:v>
                </c:pt>
                <c:pt idx="603">
                  <c:v>0.87540357138666502</c:v>
                </c:pt>
                <c:pt idx="604">
                  <c:v>0.88199004271742698</c:v>
                </c:pt>
                <c:pt idx="605">
                  <c:v>0.89475975524363605</c:v>
                </c:pt>
                <c:pt idx="606">
                  <c:v>0.93819038858879999</c:v>
                </c:pt>
                <c:pt idx="607">
                  <c:v>0.90707794844981804</c:v>
                </c:pt>
                <c:pt idx="608">
                  <c:v>0.89028717823595405</c:v>
                </c:pt>
                <c:pt idx="609">
                  <c:v>0.85244345114240205</c:v>
                </c:pt>
                <c:pt idx="610">
                  <c:v>0.85204572221753605</c:v>
                </c:pt>
                <c:pt idx="611">
                  <c:v>0.83892014666186698</c:v>
                </c:pt>
                <c:pt idx="612">
                  <c:v>0.84589783038614497</c:v>
                </c:pt>
                <c:pt idx="613">
                  <c:v>0.84444560228503596</c:v>
                </c:pt>
                <c:pt idx="614">
                  <c:v>0.85697811243486</c:v>
                </c:pt>
                <c:pt idx="615">
                  <c:v>0.84519069059500895</c:v>
                </c:pt>
                <c:pt idx="616">
                  <c:v>0.85881251788304303</c:v>
                </c:pt>
                <c:pt idx="617">
                  <c:v>0.83737079061650499</c:v>
                </c:pt>
                <c:pt idx="618">
                  <c:v>0.83397484574562597</c:v>
                </c:pt>
                <c:pt idx="619">
                  <c:v>0.81697014568494397</c:v>
                </c:pt>
                <c:pt idx="620">
                  <c:v>0.78569550205338501</c:v>
                </c:pt>
                <c:pt idx="621">
                  <c:v>0.76921107858392701</c:v>
                </c:pt>
                <c:pt idx="622">
                  <c:v>0.77051889378156502</c:v>
                </c:pt>
                <c:pt idx="623">
                  <c:v>0.739000240578921</c:v>
                </c:pt>
                <c:pt idx="624">
                  <c:v>0.76335006850562404</c:v>
                </c:pt>
                <c:pt idx="625">
                  <c:v>0.789617843880417</c:v>
                </c:pt>
                <c:pt idx="626">
                  <c:v>0.78657065243505198</c:v>
                </c:pt>
                <c:pt idx="627">
                  <c:v>0.83841679631083299</c:v>
                </c:pt>
                <c:pt idx="628">
                  <c:v>0.87476149459596997</c:v>
                </c:pt>
                <c:pt idx="629">
                  <c:v>0.88277980498442798</c:v>
                </c:pt>
                <c:pt idx="630">
                  <c:v>0.886158630093974</c:v>
                </c:pt>
                <c:pt idx="631">
                  <c:v>0.87137114828088702</c:v>
                </c:pt>
                <c:pt idx="632">
                  <c:v>0.92933114635661496</c:v>
                </c:pt>
                <c:pt idx="633">
                  <c:v>0.96081068019906402</c:v>
                </c:pt>
                <c:pt idx="634">
                  <c:v>0.90937352778321301</c:v>
                </c:pt>
                <c:pt idx="635">
                  <c:v>0.89494965173651897</c:v>
                </c:pt>
                <c:pt idx="636">
                  <c:v>0.89631085620825601</c:v>
                </c:pt>
                <c:pt idx="637">
                  <c:v>0.94255557020258895</c:v>
                </c:pt>
                <c:pt idx="638">
                  <c:v>0.92580486847633503</c:v>
                </c:pt>
                <c:pt idx="639">
                  <c:v>0.85932286999150798</c:v>
                </c:pt>
                <c:pt idx="640">
                  <c:v>0.84648590706546001</c:v>
                </c:pt>
                <c:pt idx="641">
                  <c:v>0.88682450439597704</c:v>
                </c:pt>
                <c:pt idx="642">
                  <c:v>0.880312065078099</c:v>
                </c:pt>
                <c:pt idx="643">
                  <c:v>0.88300864543588198</c:v>
                </c:pt>
                <c:pt idx="644">
                  <c:v>0.82887106971247804</c:v>
                </c:pt>
                <c:pt idx="645">
                  <c:v>0.82149870479111897</c:v>
                </c:pt>
                <c:pt idx="646">
                  <c:v>0.80707239757363902</c:v>
                </c:pt>
                <c:pt idx="647">
                  <c:v>0.82153375613790203</c:v>
                </c:pt>
                <c:pt idx="648">
                  <c:v>0.82060610880205598</c:v>
                </c:pt>
                <c:pt idx="649">
                  <c:v>0.82363152847014398</c:v>
                </c:pt>
                <c:pt idx="650">
                  <c:v>0.84764063461414696</c:v>
                </c:pt>
                <c:pt idx="651">
                  <c:v>0.89532306763843905</c:v>
                </c:pt>
                <c:pt idx="652">
                  <c:v>0.92260303400754895</c:v>
                </c:pt>
                <c:pt idx="653">
                  <c:v>0.95052786768535802</c:v>
                </c:pt>
                <c:pt idx="654">
                  <c:v>0.93959458625083003</c:v>
                </c:pt>
                <c:pt idx="655">
                  <c:v>0.92935607066872805</c:v>
                </c:pt>
                <c:pt idx="656">
                  <c:v>0.92470332306068903</c:v>
                </c:pt>
                <c:pt idx="657">
                  <c:v>0.89742785388171298</c:v>
                </c:pt>
                <c:pt idx="658">
                  <c:v>0.863271829723118</c:v>
                </c:pt>
                <c:pt idx="659">
                  <c:v>0.92591623895665498</c:v>
                </c:pt>
                <c:pt idx="660">
                  <c:v>0.89641601678606797</c:v>
                </c:pt>
                <c:pt idx="661">
                  <c:v>0.85355290989115995</c:v>
                </c:pt>
                <c:pt idx="662">
                  <c:v>0.831143299488867</c:v>
                </c:pt>
                <c:pt idx="663">
                  <c:v>0.82886192079703902</c:v>
                </c:pt>
                <c:pt idx="664">
                  <c:v>0.82823784059657601</c:v>
                </c:pt>
                <c:pt idx="665">
                  <c:v>0.83684850377236697</c:v>
                </c:pt>
                <c:pt idx="666">
                  <c:v>0.777314758581239</c:v>
                </c:pt>
                <c:pt idx="667">
                  <c:v>0.78751639857435096</c:v>
                </c:pt>
                <c:pt idx="668">
                  <c:v>0.82761228727350999</c:v>
                </c:pt>
                <c:pt idx="669">
                  <c:v>0.85581832034867</c:v>
                </c:pt>
                <c:pt idx="670">
                  <c:v>0.85602997153988902</c:v>
                </c:pt>
                <c:pt idx="671">
                  <c:v>0.85062760133759197</c:v>
                </c:pt>
                <c:pt idx="672">
                  <c:v>0.86131083995971403</c:v>
                </c:pt>
                <c:pt idx="673">
                  <c:v>0.83645281918255798</c:v>
                </c:pt>
                <c:pt idx="674">
                  <c:v>0.83816631651291296</c:v>
                </c:pt>
                <c:pt idx="675">
                  <c:v>0.838551548645877</c:v>
                </c:pt>
                <c:pt idx="676">
                  <c:v>0.84874048549306302</c:v>
                </c:pt>
                <c:pt idx="677">
                  <c:v>0.84423922349046898</c:v>
                </c:pt>
                <c:pt idx="678">
                  <c:v>0.86113739029703296</c:v>
                </c:pt>
                <c:pt idx="679">
                  <c:v>0.85158804133934896</c:v>
                </c:pt>
                <c:pt idx="680">
                  <c:v>0.89066383498829604</c:v>
                </c:pt>
                <c:pt idx="681">
                  <c:v>0.88665851742713098</c:v>
                </c:pt>
                <c:pt idx="682">
                  <c:v>0.87384858788656306</c:v>
                </c:pt>
                <c:pt idx="683">
                  <c:v>0.85071707616800196</c:v>
                </c:pt>
                <c:pt idx="684">
                  <c:v>0.85259059627683598</c:v>
                </c:pt>
                <c:pt idx="685">
                  <c:v>0.83898180999900096</c:v>
                </c:pt>
                <c:pt idx="686">
                  <c:v>0.84167114152160805</c:v>
                </c:pt>
                <c:pt idx="687">
                  <c:v>0.82768987280351203</c:v>
                </c:pt>
                <c:pt idx="688">
                  <c:v>0.84551314886590101</c:v>
                </c:pt>
                <c:pt idx="689">
                  <c:v>0.84777336031980899</c:v>
                </c:pt>
                <c:pt idx="690">
                  <c:v>0.81488162207486603</c:v>
                </c:pt>
                <c:pt idx="691">
                  <c:v>0.84966574662272099</c:v>
                </c:pt>
                <c:pt idx="692">
                  <c:v>0.85181661963815503</c:v>
                </c:pt>
                <c:pt idx="693">
                  <c:v>0.87361833681201795</c:v>
                </c:pt>
                <c:pt idx="694">
                  <c:v>0.83996023389172403</c:v>
                </c:pt>
                <c:pt idx="695">
                  <c:v>0.84401173322674095</c:v>
                </c:pt>
                <c:pt idx="696">
                  <c:v>0.84930962127603005</c:v>
                </c:pt>
                <c:pt idx="697">
                  <c:v>0.88559804590924596</c:v>
                </c:pt>
                <c:pt idx="698">
                  <c:v>0.84908572913185798</c:v>
                </c:pt>
                <c:pt idx="699">
                  <c:v>0.84926598000414</c:v>
                </c:pt>
                <c:pt idx="700">
                  <c:v>0.819430434666922</c:v>
                </c:pt>
                <c:pt idx="701">
                  <c:v>0.84720510532156401</c:v>
                </c:pt>
                <c:pt idx="702">
                  <c:v>0.83787037184177804</c:v>
                </c:pt>
                <c:pt idx="703">
                  <c:v>0.85163578309004595</c:v>
                </c:pt>
                <c:pt idx="704">
                  <c:v>0.85210971030992499</c:v>
                </c:pt>
                <c:pt idx="705">
                  <c:v>0.85713304583766203</c:v>
                </c:pt>
                <c:pt idx="706">
                  <c:v>0.86170901450052095</c:v>
                </c:pt>
                <c:pt idx="707">
                  <c:v>0.870864088265905</c:v>
                </c:pt>
                <c:pt idx="708">
                  <c:v>0.86181406256267701</c:v>
                </c:pt>
                <c:pt idx="709">
                  <c:v>0.85055910929742695</c:v>
                </c:pt>
                <c:pt idx="710">
                  <c:v>0.82018204693039898</c:v>
                </c:pt>
                <c:pt idx="711">
                  <c:v>0.84019428334066504</c:v>
                </c:pt>
                <c:pt idx="712">
                  <c:v>0.84101231095723805</c:v>
                </c:pt>
                <c:pt idx="713">
                  <c:v>0.84128851976552399</c:v>
                </c:pt>
                <c:pt idx="714">
                  <c:v>0.82796467820752795</c:v>
                </c:pt>
                <c:pt idx="715">
                  <c:v>0.83708258750290299</c:v>
                </c:pt>
                <c:pt idx="716">
                  <c:v>0.84104300863269998</c:v>
                </c:pt>
                <c:pt idx="717">
                  <c:v>0.85198053948153196</c:v>
                </c:pt>
                <c:pt idx="718">
                  <c:v>0.82616290899085698</c:v>
                </c:pt>
                <c:pt idx="719">
                  <c:v>0.83707105750070099</c:v>
                </c:pt>
                <c:pt idx="720">
                  <c:v>0.83294521435373903</c:v>
                </c:pt>
                <c:pt idx="721">
                  <c:v>0.85586084660115902</c:v>
                </c:pt>
                <c:pt idx="722">
                  <c:v>0.882409498477434</c:v>
                </c:pt>
                <c:pt idx="723">
                  <c:v>0.87072683787059302</c:v>
                </c:pt>
                <c:pt idx="724">
                  <c:v>0.910834115787859</c:v>
                </c:pt>
                <c:pt idx="725">
                  <c:v>0.938146959667291</c:v>
                </c:pt>
                <c:pt idx="726">
                  <c:v>0.93337591334713199</c:v>
                </c:pt>
                <c:pt idx="727">
                  <c:v>0.93660761075439003</c:v>
                </c:pt>
                <c:pt idx="728">
                  <c:v>0.92222097495652799</c:v>
                </c:pt>
                <c:pt idx="729">
                  <c:v>0.89485597842073505</c:v>
                </c:pt>
                <c:pt idx="730">
                  <c:v>0.90899292311445901</c:v>
                </c:pt>
                <c:pt idx="731">
                  <c:v>0.88120022801842002</c:v>
                </c:pt>
                <c:pt idx="732">
                  <c:v>0.86254881602702504</c:v>
                </c:pt>
                <c:pt idx="733">
                  <c:v>0.857426469085383</c:v>
                </c:pt>
                <c:pt idx="734">
                  <c:v>0.85398682409627402</c:v>
                </c:pt>
                <c:pt idx="735">
                  <c:v>0.84740114393529498</c:v>
                </c:pt>
                <c:pt idx="736">
                  <c:v>0.85918266392893605</c:v>
                </c:pt>
                <c:pt idx="737">
                  <c:v>0.87586997745704298</c:v>
                </c:pt>
                <c:pt idx="738">
                  <c:v>0.87725122537296496</c:v>
                </c:pt>
                <c:pt idx="739">
                  <c:v>0.85879165529894497</c:v>
                </c:pt>
                <c:pt idx="740">
                  <c:v>0.85775639013446103</c:v>
                </c:pt>
                <c:pt idx="741">
                  <c:v>0.85765011893444998</c:v>
                </c:pt>
                <c:pt idx="742">
                  <c:v>0.86755404752385401</c:v>
                </c:pt>
                <c:pt idx="743">
                  <c:v>0.84688850371326796</c:v>
                </c:pt>
                <c:pt idx="744">
                  <c:v>0.83837722848914198</c:v>
                </c:pt>
                <c:pt idx="745">
                  <c:v>0.83903500931306696</c:v>
                </c:pt>
                <c:pt idx="746">
                  <c:v>0.84714506578491799</c:v>
                </c:pt>
                <c:pt idx="747">
                  <c:v>0.84264495745369705</c:v>
                </c:pt>
                <c:pt idx="748">
                  <c:v>0.85155384797591904</c:v>
                </c:pt>
                <c:pt idx="749">
                  <c:v>0.86269646164790903</c:v>
                </c:pt>
                <c:pt idx="750">
                  <c:v>0.891358926155144</c:v>
                </c:pt>
                <c:pt idx="751">
                  <c:v>0.85599286451550405</c:v>
                </c:pt>
                <c:pt idx="752">
                  <c:v>0.82559058991688095</c:v>
                </c:pt>
                <c:pt idx="753">
                  <c:v>0.87762446678608996</c:v>
                </c:pt>
                <c:pt idx="754">
                  <c:v>0.87966771007251598</c:v>
                </c:pt>
                <c:pt idx="755">
                  <c:v>0.88531454323499703</c:v>
                </c:pt>
                <c:pt idx="756">
                  <c:v>0.88021417588468398</c:v>
                </c:pt>
                <c:pt idx="757">
                  <c:v>0.86309407259754301</c:v>
                </c:pt>
                <c:pt idx="758">
                  <c:v>0.90236856181209302</c:v>
                </c:pt>
                <c:pt idx="759">
                  <c:v>0.93474264234385795</c:v>
                </c:pt>
                <c:pt idx="760">
                  <c:v>0.88324133892185996</c:v>
                </c:pt>
                <c:pt idx="761">
                  <c:v>0.88627080808910197</c:v>
                </c:pt>
                <c:pt idx="762">
                  <c:v>0.87975646501711402</c:v>
                </c:pt>
                <c:pt idx="763">
                  <c:v>0.86661696265663701</c:v>
                </c:pt>
                <c:pt idx="764">
                  <c:v>0.85647949307474203</c:v>
                </c:pt>
                <c:pt idx="765">
                  <c:v>0.86274029475918601</c:v>
                </c:pt>
                <c:pt idx="766">
                  <c:v>0.86306034460015801</c:v>
                </c:pt>
                <c:pt idx="767">
                  <c:v>0.86555563878276498</c:v>
                </c:pt>
                <c:pt idx="768">
                  <c:v>0.86749094574242003</c:v>
                </c:pt>
                <c:pt idx="769">
                  <c:v>0.85076639568900303</c:v>
                </c:pt>
                <c:pt idx="770">
                  <c:v>0.86540010257156996</c:v>
                </c:pt>
                <c:pt idx="771">
                  <c:v>0.87894644520979504</c:v>
                </c:pt>
                <c:pt idx="772">
                  <c:v>0.85757424971072405</c:v>
                </c:pt>
                <c:pt idx="773">
                  <c:v>0.84749022081238301</c:v>
                </c:pt>
                <c:pt idx="774">
                  <c:v>0.85575562885993905</c:v>
                </c:pt>
                <c:pt idx="775">
                  <c:v>0.86741131855689602</c:v>
                </c:pt>
                <c:pt idx="776">
                  <c:v>0.87972020666739104</c:v>
                </c:pt>
                <c:pt idx="777">
                  <c:v>0.86943780478852795</c:v>
                </c:pt>
                <c:pt idx="778">
                  <c:v>0.86830210748786196</c:v>
                </c:pt>
                <c:pt idx="779">
                  <c:v>0.86983668085668298</c:v>
                </c:pt>
                <c:pt idx="780">
                  <c:v>0.85290486496054796</c:v>
                </c:pt>
                <c:pt idx="781">
                  <c:v>0.84807271146609398</c:v>
                </c:pt>
                <c:pt idx="782">
                  <c:v>0.84494814353654502</c:v>
                </c:pt>
                <c:pt idx="783">
                  <c:v>0.87893411881869699</c:v>
                </c:pt>
                <c:pt idx="784">
                  <c:v>0.86446297747059897</c:v>
                </c:pt>
                <c:pt idx="785">
                  <c:v>0.86621574345739105</c:v>
                </c:pt>
                <c:pt idx="786">
                  <c:v>0.87526509971352195</c:v>
                </c:pt>
                <c:pt idx="787">
                  <c:v>0.90176103834856702</c:v>
                </c:pt>
                <c:pt idx="788">
                  <c:v>0.90101489074658903</c:v>
                </c:pt>
                <c:pt idx="789">
                  <c:v>0.88498320989657697</c:v>
                </c:pt>
                <c:pt idx="790">
                  <c:v>0.85074292293145504</c:v>
                </c:pt>
                <c:pt idx="791">
                  <c:v>0.85963985885984195</c:v>
                </c:pt>
                <c:pt idx="792">
                  <c:v>0.85256867681972104</c:v>
                </c:pt>
                <c:pt idx="793">
                  <c:v>0.85938004328120898</c:v>
                </c:pt>
                <c:pt idx="794">
                  <c:v>0.85349059070098199</c:v>
                </c:pt>
                <c:pt idx="795">
                  <c:v>0.87169271054343</c:v>
                </c:pt>
                <c:pt idx="796">
                  <c:v>0.87639792670972305</c:v>
                </c:pt>
                <c:pt idx="797">
                  <c:v>0.87754994266491304</c:v>
                </c:pt>
                <c:pt idx="798">
                  <c:v>0.89715195007299797</c:v>
                </c:pt>
                <c:pt idx="799">
                  <c:v>0.91384043682543104</c:v>
                </c:pt>
                <c:pt idx="800">
                  <c:v>0.89710119636922103</c:v>
                </c:pt>
                <c:pt idx="801">
                  <c:v>0.87440525508705103</c:v>
                </c:pt>
                <c:pt idx="802">
                  <c:v>0.888605118086089</c:v>
                </c:pt>
                <c:pt idx="803">
                  <c:v>0.91209649656221203</c:v>
                </c:pt>
                <c:pt idx="804">
                  <c:v>0.93826419225670199</c:v>
                </c:pt>
                <c:pt idx="805">
                  <c:v>0.96609511580458995</c:v>
                </c:pt>
                <c:pt idx="806">
                  <c:v>0.96040568850081998</c:v>
                </c:pt>
                <c:pt idx="807">
                  <c:v>0.98453730082435897</c:v>
                </c:pt>
                <c:pt idx="808">
                  <c:v>1.02152456859755</c:v>
                </c:pt>
                <c:pt idx="809">
                  <c:v>0.964543149232713</c:v>
                </c:pt>
                <c:pt idx="810">
                  <c:v>0.92772849527131096</c:v>
                </c:pt>
                <c:pt idx="811">
                  <c:v>0.898708920842759</c:v>
                </c:pt>
                <c:pt idx="812">
                  <c:v>0.87342377829458395</c:v>
                </c:pt>
                <c:pt idx="813">
                  <c:v>0.81662498976058495</c:v>
                </c:pt>
                <c:pt idx="814">
                  <c:v>0.78582842389558005</c:v>
                </c:pt>
                <c:pt idx="815">
                  <c:v>0.76916324533619596</c:v>
                </c:pt>
                <c:pt idx="816">
                  <c:v>0.79527847450931</c:v>
                </c:pt>
                <c:pt idx="817">
                  <c:v>0.81884952775528497</c:v>
                </c:pt>
                <c:pt idx="818">
                  <c:v>0.81339144777876404</c:v>
                </c:pt>
                <c:pt idx="819">
                  <c:v>0.808670637767547</c:v>
                </c:pt>
                <c:pt idx="820">
                  <c:v>0.91194705488154304</c:v>
                </c:pt>
                <c:pt idx="821">
                  <c:v>0.92761075495749301</c:v>
                </c:pt>
                <c:pt idx="822">
                  <c:v>0.93310199287448503</c:v>
                </c:pt>
                <c:pt idx="823">
                  <c:v>0.95074526031151096</c:v>
                </c:pt>
                <c:pt idx="824">
                  <c:v>0.94458060806098398</c:v>
                </c:pt>
                <c:pt idx="825">
                  <c:v>0.96369730447375701</c:v>
                </c:pt>
                <c:pt idx="826">
                  <c:v>0.953237494771077</c:v>
                </c:pt>
                <c:pt idx="827">
                  <c:v>0.89410312926725599</c:v>
                </c:pt>
                <c:pt idx="828">
                  <c:v>0.90866469682681095</c:v>
                </c:pt>
                <c:pt idx="829">
                  <c:v>0.92485043202392603</c:v>
                </c:pt>
                <c:pt idx="830">
                  <c:v>0.926863145923154</c:v>
                </c:pt>
                <c:pt idx="831">
                  <c:v>0.95492562739654197</c:v>
                </c:pt>
                <c:pt idx="832">
                  <c:v>0.94070708354426702</c:v>
                </c:pt>
                <c:pt idx="833">
                  <c:v>0.93155430854749399</c:v>
                </c:pt>
                <c:pt idx="834">
                  <c:v>0.90351621879733501</c:v>
                </c:pt>
                <c:pt idx="835">
                  <c:v>0.91206720424237797</c:v>
                </c:pt>
                <c:pt idx="836">
                  <c:v>0.89781171419143202</c:v>
                </c:pt>
                <c:pt idx="837">
                  <c:v>0.88358434932902996</c:v>
                </c:pt>
                <c:pt idx="838">
                  <c:v>0.85246028263269702</c:v>
                </c:pt>
                <c:pt idx="839">
                  <c:v>0.84584638916219101</c:v>
                </c:pt>
                <c:pt idx="840">
                  <c:v>0.86509091926562298</c:v>
                </c:pt>
                <c:pt idx="841">
                  <c:v>0.95051699478565399</c:v>
                </c:pt>
                <c:pt idx="842">
                  <c:v>0.90551719729185798</c:v>
                </c:pt>
                <c:pt idx="843">
                  <c:v>0.87220655916348599</c:v>
                </c:pt>
                <c:pt idx="844">
                  <c:v>0.89031367829335395</c:v>
                </c:pt>
                <c:pt idx="845">
                  <c:v>0.89302818376399795</c:v>
                </c:pt>
                <c:pt idx="846">
                  <c:v>0.92354385891611601</c:v>
                </c:pt>
                <c:pt idx="847">
                  <c:v>0.92184040832844205</c:v>
                </c:pt>
                <c:pt idx="848">
                  <c:v>0.865461322102969</c:v>
                </c:pt>
                <c:pt idx="849">
                  <c:v>0.89916087089319896</c:v>
                </c:pt>
                <c:pt idx="850">
                  <c:v>0.94083403263161003</c:v>
                </c:pt>
                <c:pt idx="851">
                  <c:v>0.92984142436964701</c:v>
                </c:pt>
                <c:pt idx="852">
                  <c:v>0.95149686582722304</c:v>
                </c:pt>
                <c:pt idx="853">
                  <c:v>0.93994047354431598</c:v>
                </c:pt>
                <c:pt idx="854">
                  <c:v>0.92616600778846103</c:v>
                </c:pt>
                <c:pt idx="855">
                  <c:v>0.93853154227572999</c:v>
                </c:pt>
                <c:pt idx="856">
                  <c:v>0.93291874435052802</c:v>
                </c:pt>
                <c:pt idx="857">
                  <c:v>0.92911262981174303</c:v>
                </c:pt>
                <c:pt idx="858">
                  <c:v>0.93756889692720902</c:v>
                </c:pt>
                <c:pt idx="859">
                  <c:v>0.911628644255707</c:v>
                </c:pt>
                <c:pt idx="860">
                  <c:v>0.91879426294075195</c:v>
                </c:pt>
                <c:pt idx="861">
                  <c:v>0.93020092832270695</c:v>
                </c:pt>
                <c:pt idx="862">
                  <c:v>0.93782934988736799</c:v>
                </c:pt>
                <c:pt idx="863">
                  <c:v>0.92824405046978697</c:v>
                </c:pt>
                <c:pt idx="864">
                  <c:v>0.92779633969251096</c:v>
                </c:pt>
                <c:pt idx="865">
                  <c:v>0.85823996748264098</c:v>
                </c:pt>
                <c:pt idx="866">
                  <c:v>0.85334910882359105</c:v>
                </c:pt>
                <c:pt idx="867">
                  <c:v>0.81447051550177796</c:v>
                </c:pt>
                <c:pt idx="868">
                  <c:v>0.81542380840289796</c:v>
                </c:pt>
                <c:pt idx="869">
                  <c:v>0.80867299117580205</c:v>
                </c:pt>
                <c:pt idx="870">
                  <c:v>0.81040996735475801</c:v>
                </c:pt>
                <c:pt idx="871">
                  <c:v>0.75396578668444902</c:v>
                </c:pt>
                <c:pt idx="872">
                  <c:v>0.81709339012481097</c:v>
                </c:pt>
                <c:pt idx="873">
                  <c:v>0.85298705113862805</c:v>
                </c:pt>
                <c:pt idx="874">
                  <c:v>0.90966803682476904</c:v>
                </c:pt>
                <c:pt idx="875">
                  <c:v>0.97275428287972399</c:v>
                </c:pt>
                <c:pt idx="876">
                  <c:v>1.0040522895649999</c:v>
                </c:pt>
                <c:pt idx="877">
                  <c:v>1.02605684948135</c:v>
                </c:pt>
                <c:pt idx="878">
                  <c:v>1.0817088685309699</c:v>
                </c:pt>
                <c:pt idx="879">
                  <c:v>1.08297678832681</c:v>
                </c:pt>
                <c:pt idx="880">
                  <c:v>1.0542604240728899</c:v>
                </c:pt>
                <c:pt idx="881">
                  <c:v>1.00698153399483</c:v>
                </c:pt>
                <c:pt idx="882">
                  <c:v>0.93352541462248395</c:v>
                </c:pt>
                <c:pt idx="883">
                  <c:v>0.89525270880257402</c:v>
                </c:pt>
                <c:pt idx="884">
                  <c:v>0.88346778838683104</c:v>
                </c:pt>
                <c:pt idx="885">
                  <c:v>0.90725496315390997</c:v>
                </c:pt>
                <c:pt idx="886">
                  <c:v>0.89779569745092003</c:v>
                </c:pt>
                <c:pt idx="887">
                  <c:v>0.90817988362285496</c:v>
                </c:pt>
                <c:pt idx="888">
                  <c:v>0.92226596200821698</c:v>
                </c:pt>
                <c:pt idx="889">
                  <c:v>0.92420386355644002</c:v>
                </c:pt>
                <c:pt idx="890">
                  <c:v>0.92158784423800399</c:v>
                </c:pt>
                <c:pt idx="891">
                  <c:v>0.90925379772508996</c:v>
                </c:pt>
                <c:pt idx="892">
                  <c:v>0.86516462059015398</c:v>
                </c:pt>
                <c:pt idx="893">
                  <c:v>0.89265409958561304</c:v>
                </c:pt>
                <c:pt idx="894">
                  <c:v>0.88896119241179805</c:v>
                </c:pt>
                <c:pt idx="895">
                  <c:v>0.90210302535029796</c:v>
                </c:pt>
                <c:pt idx="896">
                  <c:v>0.90315291674254194</c:v>
                </c:pt>
                <c:pt idx="897">
                  <c:v>0.91822629123044897</c:v>
                </c:pt>
                <c:pt idx="898">
                  <c:v>0.91647628689634897</c:v>
                </c:pt>
                <c:pt idx="899">
                  <c:v>0.92458193063497396</c:v>
                </c:pt>
                <c:pt idx="900">
                  <c:v>0.88637122205809404</c:v>
                </c:pt>
                <c:pt idx="901">
                  <c:v>0.89501096835236404</c:v>
                </c:pt>
                <c:pt idx="902">
                  <c:v>0.90399960048129702</c:v>
                </c:pt>
                <c:pt idx="903">
                  <c:v>0.92481641149540095</c:v>
                </c:pt>
                <c:pt idx="904">
                  <c:v>0.89016630072890901</c:v>
                </c:pt>
                <c:pt idx="905">
                  <c:v>0.90870609229895005</c:v>
                </c:pt>
                <c:pt idx="906">
                  <c:v>0.929336188459295</c:v>
                </c:pt>
                <c:pt idx="907">
                  <c:v>0.92934276433868002</c:v>
                </c:pt>
                <c:pt idx="908">
                  <c:v>0.91994531807034696</c:v>
                </c:pt>
                <c:pt idx="909">
                  <c:v>0.90477540221880703</c:v>
                </c:pt>
                <c:pt idx="910">
                  <c:v>0.88898745127684098</c:v>
                </c:pt>
                <c:pt idx="911">
                  <c:v>0.91782072058941699</c:v>
                </c:pt>
                <c:pt idx="912">
                  <c:v>0.91436728125734201</c:v>
                </c:pt>
                <c:pt idx="913">
                  <c:v>0.90675364468859998</c:v>
                </c:pt>
                <c:pt idx="914">
                  <c:v>0.90701672118609999</c:v>
                </c:pt>
                <c:pt idx="915">
                  <c:v>0.90305286807420304</c:v>
                </c:pt>
                <c:pt idx="916">
                  <c:v>0.89724516784750996</c:v>
                </c:pt>
                <c:pt idx="917">
                  <c:v>0.90915889732993904</c:v>
                </c:pt>
                <c:pt idx="918">
                  <c:v>0.90716770030634197</c:v>
                </c:pt>
                <c:pt idx="919">
                  <c:v>0.90451122623607505</c:v>
                </c:pt>
                <c:pt idx="920">
                  <c:v>0.90569181163246804</c:v>
                </c:pt>
                <c:pt idx="921">
                  <c:v>0.90419343191450197</c:v>
                </c:pt>
                <c:pt idx="922">
                  <c:v>0.91648698389173699</c:v>
                </c:pt>
                <c:pt idx="923">
                  <c:v>0.90630566049174299</c:v>
                </c:pt>
                <c:pt idx="924">
                  <c:v>0.89158571530164399</c:v>
                </c:pt>
                <c:pt idx="925">
                  <c:v>0.88742841864781297</c:v>
                </c:pt>
                <c:pt idx="926">
                  <c:v>0.87607481525708597</c:v>
                </c:pt>
                <c:pt idx="927">
                  <c:v>0.85773895846314097</c:v>
                </c:pt>
                <c:pt idx="928">
                  <c:v>0.86281547747947496</c:v>
                </c:pt>
                <c:pt idx="929">
                  <c:v>0.849759014302361</c:v>
                </c:pt>
                <c:pt idx="930">
                  <c:v>0.86929071125326896</c:v>
                </c:pt>
                <c:pt idx="931">
                  <c:v>0.88159768970338503</c:v>
                </c:pt>
                <c:pt idx="932">
                  <c:v>0.94036159614249903</c:v>
                </c:pt>
                <c:pt idx="933">
                  <c:v>0.93561151457802505</c:v>
                </c:pt>
                <c:pt idx="934">
                  <c:v>0.93390511836634105</c:v>
                </c:pt>
                <c:pt idx="935">
                  <c:v>0.93675237980360204</c:v>
                </c:pt>
                <c:pt idx="936">
                  <c:v>0.94375156323607801</c:v>
                </c:pt>
                <c:pt idx="937">
                  <c:v>0.93350913665247504</c:v>
                </c:pt>
                <c:pt idx="938">
                  <c:v>0.91430766710645905</c:v>
                </c:pt>
                <c:pt idx="939">
                  <c:v>0.85126425535866301</c:v>
                </c:pt>
                <c:pt idx="940">
                  <c:v>0.87154170879920201</c:v>
                </c:pt>
                <c:pt idx="941">
                  <c:v>0.90067539171824296</c:v>
                </c:pt>
                <c:pt idx="942">
                  <c:v>0.89603547057215305</c:v>
                </c:pt>
                <c:pt idx="943">
                  <c:v>0.88582024889071398</c:v>
                </c:pt>
                <c:pt idx="944">
                  <c:v>0.89692362684566496</c:v>
                </c:pt>
                <c:pt idx="945">
                  <c:v>0.908943342238823</c:v>
                </c:pt>
                <c:pt idx="946">
                  <c:v>0.90607725257372895</c:v>
                </c:pt>
                <c:pt idx="947">
                  <c:v>0.89437879515763896</c:v>
                </c:pt>
                <c:pt idx="948">
                  <c:v>0.86916218153353697</c:v>
                </c:pt>
                <c:pt idx="949">
                  <c:v>0.88076252475663397</c:v>
                </c:pt>
                <c:pt idx="950">
                  <c:v>0.88662216631191504</c:v>
                </c:pt>
                <c:pt idx="951">
                  <c:v>0.87518009844236599</c:v>
                </c:pt>
                <c:pt idx="952">
                  <c:v>0.86885801757942804</c:v>
                </c:pt>
                <c:pt idx="953">
                  <c:v>0.89067431920664197</c:v>
                </c:pt>
                <c:pt idx="954">
                  <c:v>0.89351636508021604</c:v>
                </c:pt>
                <c:pt idx="955">
                  <c:v>0.90502040128681605</c:v>
                </c:pt>
                <c:pt idx="956">
                  <c:v>0.89635806961340603</c:v>
                </c:pt>
                <c:pt idx="957">
                  <c:v>0.91642237187085596</c:v>
                </c:pt>
                <c:pt idx="958">
                  <c:v>0.90428232732833702</c:v>
                </c:pt>
                <c:pt idx="959">
                  <c:v>0.89868334679238904</c:v>
                </c:pt>
                <c:pt idx="960">
                  <c:v>0.88432156995250599</c:v>
                </c:pt>
                <c:pt idx="961">
                  <c:v>0.89723653107315604</c:v>
                </c:pt>
                <c:pt idx="962">
                  <c:v>0.88156343610356902</c:v>
                </c:pt>
                <c:pt idx="963">
                  <c:v>0.85729962517512204</c:v>
                </c:pt>
                <c:pt idx="964">
                  <c:v>0.86113280634187706</c:v>
                </c:pt>
                <c:pt idx="965">
                  <c:v>0.91266296352972298</c:v>
                </c:pt>
                <c:pt idx="966">
                  <c:v>0.95003473299881203</c:v>
                </c:pt>
                <c:pt idx="967">
                  <c:v>0.91083479370729503</c:v>
                </c:pt>
                <c:pt idx="968">
                  <c:v>0.88024449323908605</c:v>
                </c:pt>
                <c:pt idx="969">
                  <c:v>0.91466986535908301</c:v>
                </c:pt>
                <c:pt idx="970">
                  <c:v>0.95749557186929302</c:v>
                </c:pt>
                <c:pt idx="971">
                  <c:v>0.92011508322513902</c:v>
                </c:pt>
                <c:pt idx="972">
                  <c:v>0.87372452446557303</c:v>
                </c:pt>
                <c:pt idx="973">
                  <c:v>0.83878335317393304</c:v>
                </c:pt>
                <c:pt idx="974">
                  <c:v>0.87826040848559195</c:v>
                </c:pt>
                <c:pt idx="975">
                  <c:v>0.88997445289922095</c:v>
                </c:pt>
                <c:pt idx="976">
                  <c:v>0.87055223519961999</c:v>
                </c:pt>
                <c:pt idx="977">
                  <c:v>0.85075170049983295</c:v>
                </c:pt>
                <c:pt idx="978">
                  <c:v>0.88738843447055205</c:v>
                </c:pt>
                <c:pt idx="979">
                  <c:v>0.87267481712116202</c:v>
                </c:pt>
                <c:pt idx="980">
                  <c:v>0.88095760928442801</c:v>
                </c:pt>
                <c:pt idx="981">
                  <c:v>0.88063178530759001</c:v>
                </c:pt>
                <c:pt idx="982">
                  <c:v>0.89285508928983004</c:v>
                </c:pt>
                <c:pt idx="983">
                  <c:v>0.904983473056164</c:v>
                </c:pt>
                <c:pt idx="984">
                  <c:v>0.88882216813339199</c:v>
                </c:pt>
                <c:pt idx="985">
                  <c:v>0.89468485853991697</c:v>
                </c:pt>
                <c:pt idx="986">
                  <c:v>0.95968075108060502</c:v>
                </c:pt>
                <c:pt idx="987">
                  <c:v>0.96740483438472202</c:v>
                </c:pt>
                <c:pt idx="988">
                  <c:v>0.97297904307826899</c:v>
                </c:pt>
                <c:pt idx="989">
                  <c:v>0.987660302263481</c:v>
                </c:pt>
                <c:pt idx="990">
                  <c:v>0.95821971049103005</c:v>
                </c:pt>
                <c:pt idx="991">
                  <c:v>1.0308574496859</c:v>
                </c:pt>
                <c:pt idx="992">
                  <c:v>0.98911073022126705</c:v>
                </c:pt>
                <c:pt idx="993">
                  <c:v>0.96294616888992302</c:v>
                </c:pt>
                <c:pt idx="994">
                  <c:v>0.98174391985879095</c:v>
                </c:pt>
                <c:pt idx="995">
                  <c:v>1.0312160592102999</c:v>
                </c:pt>
                <c:pt idx="996">
                  <c:v>1.0034551369158999</c:v>
                </c:pt>
                <c:pt idx="997">
                  <c:v>1.01271486468189</c:v>
                </c:pt>
                <c:pt idx="998">
                  <c:v>0.95932565100245604</c:v>
                </c:pt>
                <c:pt idx="999">
                  <c:v>0.94121255963130102</c:v>
                </c:pt>
                <c:pt idx="1000">
                  <c:v>0.93323704314207001</c:v>
                </c:pt>
                <c:pt idx="1001">
                  <c:v>0.91185205203882802</c:v>
                </c:pt>
                <c:pt idx="1002">
                  <c:v>0.86347768579628004</c:v>
                </c:pt>
                <c:pt idx="1003">
                  <c:v>0.88883245036602199</c:v>
                </c:pt>
                <c:pt idx="1004">
                  <c:v>0.91853736089386895</c:v>
                </c:pt>
                <c:pt idx="1005">
                  <c:v>0.91566952420979797</c:v>
                </c:pt>
                <c:pt idx="1006">
                  <c:v>0.97269517045704501</c:v>
                </c:pt>
                <c:pt idx="1007">
                  <c:v>0.98012112168170595</c:v>
                </c:pt>
                <c:pt idx="1008">
                  <c:v>0.97694225247026201</c:v>
                </c:pt>
                <c:pt idx="1009">
                  <c:v>0.98328787885943802</c:v>
                </c:pt>
                <c:pt idx="1010">
                  <c:v>0.99429227231633799</c:v>
                </c:pt>
                <c:pt idx="1011">
                  <c:v>0.97838741068655599</c:v>
                </c:pt>
                <c:pt idx="1012">
                  <c:v>0.99696471962716904</c:v>
                </c:pt>
                <c:pt idx="1013">
                  <c:v>0.97443161922462396</c:v>
                </c:pt>
                <c:pt idx="1014">
                  <c:v>0.970299288173466</c:v>
                </c:pt>
                <c:pt idx="1015">
                  <c:v>0.96446984124054802</c:v>
                </c:pt>
                <c:pt idx="1016">
                  <c:v>0.93519799339917398</c:v>
                </c:pt>
                <c:pt idx="1017">
                  <c:v>0.921170426326961</c:v>
                </c:pt>
                <c:pt idx="1018">
                  <c:v>0.93174172664466604</c:v>
                </c:pt>
                <c:pt idx="1019">
                  <c:v>0.93571438967804799</c:v>
                </c:pt>
                <c:pt idx="1020">
                  <c:v>0.92740755306425104</c:v>
                </c:pt>
                <c:pt idx="1021">
                  <c:v>0.90239121473551498</c:v>
                </c:pt>
                <c:pt idx="1022">
                  <c:v>0.91379122083719</c:v>
                </c:pt>
                <c:pt idx="1023">
                  <c:v>0.95083210037930299</c:v>
                </c:pt>
                <c:pt idx="1024">
                  <c:v>0.90578519913625699</c:v>
                </c:pt>
                <c:pt idx="1025">
                  <c:v>0.84677472141455501</c:v>
                </c:pt>
                <c:pt idx="1026">
                  <c:v>0.83367247728006699</c:v>
                </c:pt>
                <c:pt idx="1027">
                  <c:v>0.86526687673091296</c:v>
                </c:pt>
                <c:pt idx="1028">
                  <c:v>0.92204475983573098</c:v>
                </c:pt>
                <c:pt idx="1029">
                  <c:v>0.94298401843025403</c:v>
                </c:pt>
                <c:pt idx="1030">
                  <c:v>0.94007261597427805</c:v>
                </c:pt>
                <c:pt idx="1031">
                  <c:v>0.976495139242746</c:v>
                </c:pt>
                <c:pt idx="1032">
                  <c:v>1.03156591965114</c:v>
                </c:pt>
                <c:pt idx="1033">
                  <c:v>1.0340948234432501</c:v>
                </c:pt>
                <c:pt idx="1034">
                  <c:v>1.0158284856367701</c:v>
                </c:pt>
                <c:pt idx="1035">
                  <c:v>0.97222096541343594</c:v>
                </c:pt>
                <c:pt idx="1036">
                  <c:v>0.95199607652511598</c:v>
                </c:pt>
                <c:pt idx="1037">
                  <c:v>0.92748200376386303</c:v>
                </c:pt>
                <c:pt idx="1038">
                  <c:v>0.93680313403571203</c:v>
                </c:pt>
                <c:pt idx="1039">
                  <c:v>0.92361396286546704</c:v>
                </c:pt>
                <c:pt idx="1040">
                  <c:v>0.93450451470514595</c:v>
                </c:pt>
                <c:pt idx="1041">
                  <c:v>0.92844804545891002</c:v>
                </c:pt>
                <c:pt idx="1042">
                  <c:v>0.92751010503628095</c:v>
                </c:pt>
                <c:pt idx="1043">
                  <c:v>0.92179095244757003</c:v>
                </c:pt>
                <c:pt idx="1044">
                  <c:v>0.93995219924488504</c:v>
                </c:pt>
                <c:pt idx="1045">
                  <c:v>0.92083609327564797</c:v>
                </c:pt>
                <c:pt idx="1046">
                  <c:v>0.90311041471458897</c:v>
                </c:pt>
                <c:pt idx="1047">
                  <c:v>0.90422301562380802</c:v>
                </c:pt>
                <c:pt idx="1048">
                  <c:v>0.89998181465386895</c:v>
                </c:pt>
                <c:pt idx="1049">
                  <c:v>0.91547274031877501</c:v>
                </c:pt>
                <c:pt idx="1050">
                  <c:v>0.92210882183712795</c:v>
                </c:pt>
                <c:pt idx="1051">
                  <c:v>0.933532074590118</c:v>
                </c:pt>
                <c:pt idx="1052">
                  <c:v>0.94049701872473102</c:v>
                </c:pt>
                <c:pt idx="1053">
                  <c:v>0.96167243267634595</c:v>
                </c:pt>
                <c:pt idx="1054">
                  <c:v>0.94597362156889397</c:v>
                </c:pt>
                <c:pt idx="1055">
                  <c:v>0.95830449042317301</c:v>
                </c:pt>
                <c:pt idx="1056">
                  <c:v>0.94554651441140503</c:v>
                </c:pt>
                <c:pt idx="1057">
                  <c:v>0.95667259684771799</c:v>
                </c:pt>
                <c:pt idx="1058">
                  <c:v>0.89776330489150302</c:v>
                </c:pt>
                <c:pt idx="1059">
                  <c:v>0.87990986578071895</c:v>
                </c:pt>
                <c:pt idx="1060">
                  <c:v>0.89685503038047198</c:v>
                </c:pt>
                <c:pt idx="1061">
                  <c:v>0.89805687816656499</c:v>
                </c:pt>
                <c:pt idx="1062">
                  <c:v>0.88620223415992905</c:v>
                </c:pt>
                <c:pt idx="1063">
                  <c:v>0.88714855762924605</c:v>
                </c:pt>
                <c:pt idx="1064">
                  <c:v>0.85617725839939596</c:v>
                </c:pt>
                <c:pt idx="1065">
                  <c:v>0.90048291644095102</c:v>
                </c:pt>
                <c:pt idx="1066">
                  <c:v>0.93324752855541804</c:v>
                </c:pt>
                <c:pt idx="1067">
                  <c:v>0.91568969620079499</c:v>
                </c:pt>
                <c:pt idx="1068">
                  <c:v>0.89282015700998696</c:v>
                </c:pt>
                <c:pt idx="1069">
                  <c:v>0.89515207558370302</c:v>
                </c:pt>
                <c:pt idx="1070">
                  <c:v>0.89928315556414995</c:v>
                </c:pt>
                <c:pt idx="1071">
                  <c:v>0.89922693192157399</c:v>
                </c:pt>
                <c:pt idx="1072">
                  <c:v>0.89224345225652002</c:v>
                </c:pt>
                <c:pt idx="1073">
                  <c:v>0.876973439011412</c:v>
                </c:pt>
                <c:pt idx="1074">
                  <c:v>0.86097505597955504</c:v>
                </c:pt>
                <c:pt idx="1075">
                  <c:v>0.91985317122302401</c:v>
                </c:pt>
                <c:pt idx="1076">
                  <c:v>0.90867865853605601</c:v>
                </c:pt>
                <c:pt idx="1077">
                  <c:v>0.90496564989593997</c:v>
                </c:pt>
                <c:pt idx="1078">
                  <c:v>0.91568201556699502</c:v>
                </c:pt>
                <c:pt idx="1079">
                  <c:v>0.91547576913261097</c:v>
                </c:pt>
                <c:pt idx="1080">
                  <c:v>0.90922958840319001</c:v>
                </c:pt>
                <c:pt idx="1081">
                  <c:v>0.91785049892389203</c:v>
                </c:pt>
                <c:pt idx="1082">
                  <c:v>0.88075659386410199</c:v>
                </c:pt>
                <c:pt idx="1083">
                  <c:v>0.91693848110880505</c:v>
                </c:pt>
                <c:pt idx="1084">
                  <c:v>0.90064777010394703</c:v>
                </c:pt>
                <c:pt idx="1085">
                  <c:v>0.93742266444315803</c:v>
                </c:pt>
                <c:pt idx="1086">
                  <c:v>0.95916391593126105</c:v>
                </c:pt>
                <c:pt idx="1087">
                  <c:v>0.93671179237148905</c:v>
                </c:pt>
                <c:pt idx="1088">
                  <c:v>0.958263237752777</c:v>
                </c:pt>
                <c:pt idx="1089">
                  <c:v>0.92854263195133202</c:v>
                </c:pt>
                <c:pt idx="1090">
                  <c:v>0.896919000879557</c:v>
                </c:pt>
                <c:pt idx="1091">
                  <c:v>0.92178539468903498</c:v>
                </c:pt>
                <c:pt idx="1092">
                  <c:v>0.88783838740879395</c:v>
                </c:pt>
                <c:pt idx="1093">
                  <c:v>0.87339766867274404</c:v>
                </c:pt>
                <c:pt idx="1094">
                  <c:v>0.91817057234031596</c:v>
                </c:pt>
                <c:pt idx="1095">
                  <c:v>0.91655479393464601</c:v>
                </c:pt>
                <c:pt idx="1096">
                  <c:v>0.95113663224557898</c:v>
                </c:pt>
                <c:pt idx="1097">
                  <c:v>0.95625352853766599</c:v>
                </c:pt>
                <c:pt idx="1098">
                  <c:v>0.95217618485669098</c:v>
                </c:pt>
                <c:pt idx="1099">
                  <c:v>0.940622704995561</c:v>
                </c:pt>
                <c:pt idx="1100">
                  <c:v>0.94919957811979006</c:v>
                </c:pt>
                <c:pt idx="1101">
                  <c:v>0.93978969689835801</c:v>
                </c:pt>
                <c:pt idx="1102">
                  <c:v>0.92540133692725701</c:v>
                </c:pt>
                <c:pt idx="1103">
                  <c:v>0.937345683733386</c:v>
                </c:pt>
                <c:pt idx="1104">
                  <c:v>0.93652676844091698</c:v>
                </c:pt>
                <c:pt idx="1105">
                  <c:v>0.96085856793945301</c:v>
                </c:pt>
                <c:pt idx="1106">
                  <c:v>0.98272214434150695</c:v>
                </c:pt>
                <c:pt idx="1107">
                  <c:v>0.97113535943655704</c:v>
                </c:pt>
                <c:pt idx="1108">
                  <c:v>0.95907799061122401</c:v>
                </c:pt>
                <c:pt idx="1109">
                  <c:v>0.970045089092477</c:v>
                </c:pt>
                <c:pt idx="1110">
                  <c:v>0.96603537256879901</c:v>
                </c:pt>
                <c:pt idx="1111">
                  <c:v>0.98920384516641402</c:v>
                </c:pt>
                <c:pt idx="1112">
                  <c:v>0.96279602389479202</c:v>
                </c:pt>
                <c:pt idx="1113">
                  <c:v>0.94810367313685495</c:v>
                </c:pt>
                <c:pt idx="1114">
                  <c:v>0.94911889668607397</c:v>
                </c:pt>
                <c:pt idx="1115">
                  <c:v>0.95392830615885404</c:v>
                </c:pt>
                <c:pt idx="1116">
                  <c:v>0.91131612203696999</c:v>
                </c:pt>
                <c:pt idx="1117">
                  <c:v>0.91472144894864205</c:v>
                </c:pt>
                <c:pt idx="1118">
                  <c:v>0.89950818527561605</c:v>
                </c:pt>
                <c:pt idx="1119">
                  <c:v>0.88746362944973201</c:v>
                </c:pt>
                <c:pt idx="1120">
                  <c:v>0.92932330104979999</c:v>
                </c:pt>
                <c:pt idx="1121">
                  <c:v>0.95165783606688603</c:v>
                </c:pt>
                <c:pt idx="1122">
                  <c:v>0.96168316575243096</c:v>
                </c:pt>
                <c:pt idx="1123">
                  <c:v>1.00073934673979</c:v>
                </c:pt>
                <c:pt idx="1124">
                  <c:v>0.98534337642312797</c:v>
                </c:pt>
                <c:pt idx="1125">
                  <c:v>0.98201306066403105</c:v>
                </c:pt>
                <c:pt idx="1126">
                  <c:v>1.0085670109638301</c:v>
                </c:pt>
                <c:pt idx="1127">
                  <c:v>0.96559239251683004</c:v>
                </c:pt>
                <c:pt idx="1128">
                  <c:v>0.95138554480687398</c:v>
                </c:pt>
                <c:pt idx="1129">
                  <c:v>0.94825167330547899</c:v>
                </c:pt>
                <c:pt idx="1130">
                  <c:v>0.96205296855532396</c:v>
                </c:pt>
                <c:pt idx="1131">
                  <c:v>0.95755050897076099</c:v>
                </c:pt>
                <c:pt idx="1132">
                  <c:v>0.95242980773166697</c:v>
                </c:pt>
                <c:pt idx="1133">
                  <c:v>0.94073053273643903</c:v>
                </c:pt>
                <c:pt idx="1134">
                  <c:v>0.95177347273214696</c:v>
                </c:pt>
                <c:pt idx="1135">
                  <c:v>0.94883919494319202</c:v>
                </c:pt>
                <c:pt idx="1136">
                  <c:v>0.93590228984899204</c:v>
                </c:pt>
                <c:pt idx="1137">
                  <c:v>0.90553857769776402</c:v>
                </c:pt>
                <c:pt idx="1138">
                  <c:v>0.94138172711856705</c:v>
                </c:pt>
                <c:pt idx="1139">
                  <c:v>0.94758468741992596</c:v>
                </c:pt>
                <c:pt idx="1140">
                  <c:v>0.94778269351929001</c:v>
                </c:pt>
                <c:pt idx="1141">
                  <c:v>0.94809019666606198</c:v>
                </c:pt>
                <c:pt idx="1142">
                  <c:v>0.94856703852755897</c:v>
                </c:pt>
                <c:pt idx="1143">
                  <c:v>0.950792608870213</c:v>
                </c:pt>
                <c:pt idx="1144">
                  <c:v>0.97308867734167603</c:v>
                </c:pt>
                <c:pt idx="1145">
                  <c:v>0.91530516196301703</c:v>
                </c:pt>
                <c:pt idx="1146">
                  <c:v>0.93475407935943999</c:v>
                </c:pt>
                <c:pt idx="1147">
                  <c:v>0.93805794790044605</c:v>
                </c:pt>
                <c:pt idx="1148">
                  <c:v>0.90734531051297496</c:v>
                </c:pt>
                <c:pt idx="1149">
                  <c:v>0.913859949535891</c:v>
                </c:pt>
                <c:pt idx="1150">
                  <c:v>0.94557090362349905</c:v>
                </c:pt>
                <c:pt idx="1151">
                  <c:v>0.94007159669362705</c:v>
                </c:pt>
                <c:pt idx="1152">
                  <c:v>0.96510812592551698</c:v>
                </c:pt>
                <c:pt idx="1153">
                  <c:v>0.93850011365575003</c:v>
                </c:pt>
                <c:pt idx="1154">
                  <c:v>0.93439574189376295</c:v>
                </c:pt>
                <c:pt idx="1155">
                  <c:v>0.95822139591137701</c:v>
                </c:pt>
                <c:pt idx="1156">
                  <c:v>0.96266536166519601</c:v>
                </c:pt>
                <c:pt idx="1157">
                  <c:v>0.94425194930101797</c:v>
                </c:pt>
                <c:pt idx="1158">
                  <c:v>0.94538469169342998</c:v>
                </c:pt>
                <c:pt idx="1159">
                  <c:v>0.95206834208705604</c:v>
                </c:pt>
                <c:pt idx="1160">
                  <c:v>0.96056119254578898</c:v>
                </c:pt>
                <c:pt idx="1161">
                  <c:v>0.94385087117119504</c:v>
                </c:pt>
                <c:pt idx="1162">
                  <c:v>0.95314774846411898</c:v>
                </c:pt>
                <c:pt idx="1163">
                  <c:v>0.93909736157532497</c:v>
                </c:pt>
                <c:pt idx="1164">
                  <c:v>0.91902751041267905</c:v>
                </c:pt>
                <c:pt idx="1165">
                  <c:v>0.89041163363701503</c:v>
                </c:pt>
                <c:pt idx="1166">
                  <c:v>0.91966230228357004</c:v>
                </c:pt>
                <c:pt idx="1167">
                  <c:v>0.94309018272151701</c:v>
                </c:pt>
                <c:pt idx="1168">
                  <c:v>0.94529260828138895</c:v>
                </c:pt>
                <c:pt idx="1169">
                  <c:v>0.94445848773060104</c:v>
                </c:pt>
                <c:pt idx="1170">
                  <c:v>0.92084689482161397</c:v>
                </c:pt>
                <c:pt idx="1171">
                  <c:v>0.94540738620140097</c:v>
                </c:pt>
                <c:pt idx="1172">
                  <c:v>0.98086997983379798</c:v>
                </c:pt>
                <c:pt idx="1173">
                  <c:v>0.96661672530639298</c:v>
                </c:pt>
                <c:pt idx="1174">
                  <c:v>0.95405058859281899</c:v>
                </c:pt>
                <c:pt idx="1175">
                  <c:v>1.0142486284343399</c:v>
                </c:pt>
                <c:pt idx="1176">
                  <c:v>1.02786884112376</c:v>
                </c:pt>
                <c:pt idx="1177">
                  <c:v>1.05424202376256</c:v>
                </c:pt>
                <c:pt idx="1178">
                  <c:v>1.0250620146640901</c:v>
                </c:pt>
                <c:pt idx="1179">
                  <c:v>1.0253046284071601</c:v>
                </c:pt>
                <c:pt idx="1180">
                  <c:v>1.02427163618968</c:v>
                </c:pt>
                <c:pt idx="1181">
                  <c:v>1.01764146427671</c:v>
                </c:pt>
                <c:pt idx="1182">
                  <c:v>0.97484946759761504</c:v>
                </c:pt>
                <c:pt idx="1183">
                  <c:v>0.96213036353856596</c:v>
                </c:pt>
                <c:pt idx="1184">
                  <c:v>0.97014537660179201</c:v>
                </c:pt>
                <c:pt idx="1185">
                  <c:v>1.0068528966949499</c:v>
                </c:pt>
                <c:pt idx="1186">
                  <c:v>1.02395679909223</c:v>
                </c:pt>
                <c:pt idx="1187">
                  <c:v>1.0063160372573601</c:v>
                </c:pt>
                <c:pt idx="1188">
                  <c:v>1.0230596238176899</c:v>
                </c:pt>
                <c:pt idx="1189">
                  <c:v>1.04852468094693</c:v>
                </c:pt>
                <c:pt idx="1190">
                  <c:v>1.07260008185818</c:v>
                </c:pt>
                <c:pt idx="1191">
                  <c:v>1.0885199599636</c:v>
                </c:pt>
                <c:pt idx="1192">
                  <c:v>1.08533420368643</c:v>
                </c:pt>
                <c:pt idx="1193">
                  <c:v>1.0662706198893199</c:v>
                </c:pt>
                <c:pt idx="1194">
                  <c:v>1.0677380031147901</c:v>
                </c:pt>
                <c:pt idx="1195">
                  <c:v>1.0479480757333299</c:v>
                </c:pt>
                <c:pt idx="1196">
                  <c:v>0.99583514833946596</c:v>
                </c:pt>
                <c:pt idx="1197">
                  <c:v>0.96662085613272197</c:v>
                </c:pt>
                <c:pt idx="1198">
                  <c:v>0.92594070895539404</c:v>
                </c:pt>
                <c:pt idx="1199">
                  <c:v>0.95652681710263798</c:v>
                </c:pt>
                <c:pt idx="1200">
                  <c:v>0.94562498666536099</c:v>
                </c:pt>
                <c:pt idx="1201">
                  <c:v>0.95663070774773096</c:v>
                </c:pt>
                <c:pt idx="1202">
                  <c:v>0.93744074763657503</c:v>
                </c:pt>
                <c:pt idx="1203">
                  <c:v>0.96192400423626701</c:v>
                </c:pt>
                <c:pt idx="1204">
                  <c:v>0.97668810547027496</c:v>
                </c:pt>
                <c:pt idx="1205">
                  <c:v>1.0161610834572801</c:v>
                </c:pt>
                <c:pt idx="1206">
                  <c:v>0.95574213209943704</c:v>
                </c:pt>
                <c:pt idx="1207">
                  <c:v>0.93639859340540499</c:v>
                </c:pt>
                <c:pt idx="1208">
                  <c:v>0.971367299071346</c:v>
                </c:pt>
                <c:pt idx="1209">
                  <c:v>1.0066445216367901</c:v>
                </c:pt>
                <c:pt idx="1210">
                  <c:v>1.03953727139861</c:v>
                </c:pt>
                <c:pt idx="1211">
                  <c:v>1.0261139927485099</c:v>
                </c:pt>
                <c:pt idx="1212">
                  <c:v>1.0290895526005499</c:v>
                </c:pt>
                <c:pt idx="1213">
                  <c:v>1.0576306962492801</c:v>
                </c:pt>
                <c:pt idx="1214">
                  <c:v>1.0940777179237999</c:v>
                </c:pt>
                <c:pt idx="1215">
                  <c:v>1.04819086320654</c:v>
                </c:pt>
                <c:pt idx="1216">
                  <c:v>1.02866785729295</c:v>
                </c:pt>
                <c:pt idx="1217">
                  <c:v>0.97425944101489304</c:v>
                </c:pt>
                <c:pt idx="1218">
                  <c:v>0.94652644291963295</c:v>
                </c:pt>
                <c:pt idx="1219">
                  <c:v>0.89689535703125201</c:v>
                </c:pt>
                <c:pt idx="1220">
                  <c:v>0.87387581755931998</c:v>
                </c:pt>
                <c:pt idx="1221">
                  <c:v>0.84622866154694898</c:v>
                </c:pt>
                <c:pt idx="1222">
                  <c:v>0.87234920834753005</c:v>
                </c:pt>
                <c:pt idx="1223">
                  <c:v>0.88672174156648598</c:v>
                </c:pt>
                <c:pt idx="1224">
                  <c:v>0.91283976947775303</c:v>
                </c:pt>
                <c:pt idx="1225">
                  <c:v>0.96803122165032396</c:v>
                </c:pt>
                <c:pt idx="1226">
                  <c:v>1.0086535419249401</c:v>
                </c:pt>
                <c:pt idx="1227">
                  <c:v>1.0251092473991099</c:v>
                </c:pt>
                <c:pt idx="1228">
                  <c:v>1.0527786137980599</c:v>
                </c:pt>
                <c:pt idx="1229">
                  <c:v>1.02455473586032</c:v>
                </c:pt>
                <c:pt idx="1230">
                  <c:v>1.03779519824688</c:v>
                </c:pt>
                <c:pt idx="1231">
                  <c:v>1.0286247332669001</c:v>
                </c:pt>
                <c:pt idx="1232">
                  <c:v>0.99915370952793303</c:v>
                </c:pt>
                <c:pt idx="1233">
                  <c:v>0.98130631232007703</c:v>
                </c:pt>
                <c:pt idx="1234">
                  <c:v>0.96816680200396299</c:v>
                </c:pt>
                <c:pt idx="1235">
                  <c:v>0.93087785778537901</c:v>
                </c:pt>
                <c:pt idx="1236">
                  <c:v>0.91629568555652396</c:v>
                </c:pt>
                <c:pt idx="1237">
                  <c:v>0.92607216899698797</c:v>
                </c:pt>
                <c:pt idx="1238">
                  <c:v>0.95488575253914099</c:v>
                </c:pt>
                <c:pt idx="1239">
                  <c:v>0.99120437985260401</c:v>
                </c:pt>
                <c:pt idx="1240">
                  <c:v>0.95622396818070099</c:v>
                </c:pt>
                <c:pt idx="1241">
                  <c:v>0.94877586711862805</c:v>
                </c:pt>
                <c:pt idx="1242">
                  <c:v>0.99111066510505397</c:v>
                </c:pt>
                <c:pt idx="1243">
                  <c:v>1.0240495317520599</c:v>
                </c:pt>
                <c:pt idx="1244">
                  <c:v>0.98687950401239699</c:v>
                </c:pt>
                <c:pt idx="1245">
                  <c:v>0.97402834073400801</c:v>
                </c:pt>
                <c:pt idx="1246">
                  <c:v>0.93972592314181203</c:v>
                </c:pt>
                <c:pt idx="1247">
                  <c:v>0.98789176993483396</c:v>
                </c:pt>
                <c:pt idx="1248">
                  <c:v>1.01800716453054</c:v>
                </c:pt>
                <c:pt idx="1249">
                  <c:v>0.99466830831414699</c:v>
                </c:pt>
                <c:pt idx="1250">
                  <c:v>0.93195908295859697</c:v>
                </c:pt>
                <c:pt idx="1251">
                  <c:v>0.94065011624259998</c:v>
                </c:pt>
                <c:pt idx="1252">
                  <c:v>0.91569372871601096</c:v>
                </c:pt>
                <c:pt idx="1253">
                  <c:v>0.92339943521125201</c:v>
                </c:pt>
                <c:pt idx="1254">
                  <c:v>0.91043851248417595</c:v>
                </c:pt>
                <c:pt idx="1255">
                  <c:v>0.89354120176274598</c:v>
                </c:pt>
                <c:pt idx="1256">
                  <c:v>0.89624826173624195</c:v>
                </c:pt>
                <c:pt idx="1257">
                  <c:v>0.98702666694238606</c:v>
                </c:pt>
                <c:pt idx="1258">
                  <c:v>0.96775742182485103</c:v>
                </c:pt>
                <c:pt idx="1259">
                  <c:v>0.98679733094118105</c:v>
                </c:pt>
                <c:pt idx="1260">
                  <c:v>0.97319910278112398</c:v>
                </c:pt>
                <c:pt idx="1261">
                  <c:v>0.97869368891243802</c:v>
                </c:pt>
                <c:pt idx="1262">
                  <c:v>0.98655975231790805</c:v>
                </c:pt>
                <c:pt idx="1263">
                  <c:v>0.99561638697545396</c:v>
                </c:pt>
                <c:pt idx="1264">
                  <c:v>0.96991024053908803</c:v>
                </c:pt>
                <c:pt idx="1265">
                  <c:v>0.99546914783183504</c:v>
                </c:pt>
                <c:pt idx="1266">
                  <c:v>1.0134296197077901</c:v>
                </c:pt>
                <c:pt idx="1267">
                  <c:v>1.0161785599839599</c:v>
                </c:pt>
                <c:pt idx="1268">
                  <c:v>1.02963917347045</c:v>
                </c:pt>
                <c:pt idx="1269">
                  <c:v>0.99928538883694695</c:v>
                </c:pt>
                <c:pt idx="1270">
                  <c:v>1.02329976999913</c:v>
                </c:pt>
                <c:pt idx="1271">
                  <c:v>0.99426504731663401</c:v>
                </c:pt>
                <c:pt idx="1272">
                  <c:v>0.97907558785068205</c:v>
                </c:pt>
                <c:pt idx="1273">
                  <c:v>0.95794797585414004</c:v>
                </c:pt>
                <c:pt idx="1274">
                  <c:v>0.97068655853808805</c:v>
                </c:pt>
                <c:pt idx="1275">
                  <c:v>0.954386555465492</c:v>
                </c:pt>
                <c:pt idx="1276">
                  <c:v>0.98591380354385305</c:v>
                </c:pt>
                <c:pt idx="1277">
                  <c:v>0.966154087403857</c:v>
                </c:pt>
                <c:pt idx="1278">
                  <c:v>0.96635666155091005</c:v>
                </c:pt>
                <c:pt idx="1279">
                  <c:v>0.995303941866861</c:v>
                </c:pt>
                <c:pt idx="1280">
                  <c:v>0.99046619795086199</c:v>
                </c:pt>
                <c:pt idx="1281">
                  <c:v>1.00188888329712</c:v>
                </c:pt>
                <c:pt idx="1282">
                  <c:v>1.0074016859319299</c:v>
                </c:pt>
                <c:pt idx="1283">
                  <c:v>1.0065268436642201</c:v>
                </c:pt>
                <c:pt idx="1284">
                  <c:v>0.986263055376563</c:v>
                </c:pt>
                <c:pt idx="1285">
                  <c:v>1.0185246365496401</c:v>
                </c:pt>
                <c:pt idx="1286">
                  <c:v>1.0048554032305499</c:v>
                </c:pt>
                <c:pt idx="1287">
                  <c:v>1.0075397331809099</c:v>
                </c:pt>
                <c:pt idx="1288">
                  <c:v>0.98325659451649505</c:v>
                </c:pt>
                <c:pt idx="1289">
                  <c:v>0.97269441323886596</c:v>
                </c:pt>
                <c:pt idx="1290">
                  <c:v>0.98453031344187003</c:v>
                </c:pt>
                <c:pt idx="1291">
                  <c:v>0.99806470159906202</c:v>
                </c:pt>
                <c:pt idx="1292">
                  <c:v>0.98057946458512102</c:v>
                </c:pt>
                <c:pt idx="1293">
                  <c:v>0.97916770873843295</c:v>
                </c:pt>
                <c:pt idx="1294">
                  <c:v>0.97591909529730203</c:v>
                </c:pt>
                <c:pt idx="1295">
                  <c:v>1.0004938477566501</c:v>
                </c:pt>
                <c:pt idx="1296">
                  <c:v>0.995514483537974</c:v>
                </c:pt>
                <c:pt idx="1297">
                  <c:v>0.97085525903313497</c:v>
                </c:pt>
                <c:pt idx="1298">
                  <c:v>0.93553965826243402</c:v>
                </c:pt>
                <c:pt idx="1299">
                  <c:v>0.955785806760167</c:v>
                </c:pt>
                <c:pt idx="1300">
                  <c:v>0.96701105264648801</c:v>
                </c:pt>
                <c:pt idx="1301">
                  <c:v>1.00975256086188</c:v>
                </c:pt>
                <c:pt idx="1302">
                  <c:v>1.00316404098836</c:v>
                </c:pt>
                <c:pt idx="1303">
                  <c:v>0.99588636170442901</c:v>
                </c:pt>
                <c:pt idx="1304">
                  <c:v>0.99577326658124299</c:v>
                </c:pt>
                <c:pt idx="1305">
                  <c:v>1.0490151753263699</c:v>
                </c:pt>
                <c:pt idx="1306">
                  <c:v>1.0142955557800399</c:v>
                </c:pt>
                <c:pt idx="1307">
                  <c:v>0.99558407409872696</c:v>
                </c:pt>
                <c:pt idx="1308">
                  <c:v>0.94785187586317698</c:v>
                </c:pt>
                <c:pt idx="1309">
                  <c:v>0.93688733076091801</c:v>
                </c:pt>
                <c:pt idx="1310">
                  <c:v>0.94946819525081405</c:v>
                </c:pt>
                <c:pt idx="1311">
                  <c:v>0.98117833081608097</c:v>
                </c:pt>
                <c:pt idx="1312">
                  <c:v>0.96128397518647601</c:v>
                </c:pt>
                <c:pt idx="1313">
                  <c:v>1.0247560080442699</c:v>
                </c:pt>
                <c:pt idx="1314">
                  <c:v>1.0202872231575399</c:v>
                </c:pt>
                <c:pt idx="1315">
                  <c:v>1.01625769521586</c:v>
                </c:pt>
                <c:pt idx="1316">
                  <c:v>1.02056763996656</c:v>
                </c:pt>
                <c:pt idx="1317">
                  <c:v>1.0452094151928899</c:v>
                </c:pt>
                <c:pt idx="1318">
                  <c:v>1.00935645301202</c:v>
                </c:pt>
                <c:pt idx="1319">
                  <c:v>0.99908864351610704</c:v>
                </c:pt>
                <c:pt idx="1320">
                  <c:v>0.95830956855775096</c:v>
                </c:pt>
                <c:pt idx="1321">
                  <c:v>0.95248464313523096</c:v>
                </c:pt>
                <c:pt idx="1322">
                  <c:v>0.96103503645483201</c:v>
                </c:pt>
                <c:pt idx="1323">
                  <c:v>0.98689222319992198</c:v>
                </c:pt>
                <c:pt idx="1324">
                  <c:v>0.96935612391237402</c:v>
                </c:pt>
                <c:pt idx="1325">
                  <c:v>0.98574390768939402</c:v>
                </c:pt>
                <c:pt idx="1326">
                  <c:v>0.99712309222561502</c:v>
                </c:pt>
                <c:pt idx="1327">
                  <c:v>0.96977857565518899</c:v>
                </c:pt>
                <c:pt idx="1328">
                  <c:v>1.0093682694574</c:v>
                </c:pt>
                <c:pt idx="1329">
                  <c:v>1.0645791854256199</c:v>
                </c:pt>
                <c:pt idx="1330">
                  <c:v>1.00851372912103</c:v>
                </c:pt>
                <c:pt idx="1331">
                  <c:v>0.99342621398294095</c:v>
                </c:pt>
                <c:pt idx="1332">
                  <c:v>0.97331544876895304</c:v>
                </c:pt>
                <c:pt idx="1333">
                  <c:v>0.94261800930757</c:v>
                </c:pt>
                <c:pt idx="1334">
                  <c:v>0.93844005919560103</c:v>
                </c:pt>
                <c:pt idx="1335">
                  <c:v>0.91157168369707697</c:v>
                </c:pt>
                <c:pt idx="1336">
                  <c:v>0.84944041337370801</c:v>
                </c:pt>
                <c:pt idx="1337">
                  <c:v>0.88648036068238401</c:v>
                </c:pt>
                <c:pt idx="1338">
                  <c:v>0.903957010523043</c:v>
                </c:pt>
                <c:pt idx="1339">
                  <c:v>0.93043058550168001</c:v>
                </c:pt>
                <c:pt idx="1340">
                  <c:v>0.96347177335397804</c:v>
                </c:pt>
                <c:pt idx="1341">
                  <c:v>1.0048960655289301</c:v>
                </c:pt>
                <c:pt idx="1342">
                  <c:v>0.99441693013110299</c:v>
                </c:pt>
                <c:pt idx="1343">
                  <c:v>0.99863698204191598</c:v>
                </c:pt>
                <c:pt idx="1344">
                  <c:v>0.98067630384538196</c:v>
                </c:pt>
                <c:pt idx="1345">
                  <c:v>0.979546945880578</c:v>
                </c:pt>
                <c:pt idx="1346">
                  <c:v>0.97360816758577895</c:v>
                </c:pt>
                <c:pt idx="1347">
                  <c:v>0.98332858325010797</c:v>
                </c:pt>
                <c:pt idx="1348">
                  <c:v>0.95938283513994205</c:v>
                </c:pt>
                <c:pt idx="1349">
                  <c:v>1.01043437598174</c:v>
                </c:pt>
                <c:pt idx="1350">
                  <c:v>1.0531469977369401</c:v>
                </c:pt>
                <c:pt idx="1351">
                  <c:v>1.0633067947728001</c:v>
                </c:pt>
                <c:pt idx="1352">
                  <c:v>1.0707445787750101</c:v>
                </c:pt>
                <c:pt idx="1353">
                  <c:v>1.0838493181612301</c:v>
                </c:pt>
                <c:pt idx="1354">
                  <c:v>1.0901481182050199</c:v>
                </c:pt>
                <c:pt idx="1355">
                  <c:v>1.12628584159483</c:v>
                </c:pt>
                <c:pt idx="1356">
                  <c:v>1.06762903208406</c:v>
                </c:pt>
                <c:pt idx="1357">
                  <c:v>1.01148526764769</c:v>
                </c:pt>
                <c:pt idx="1358">
                  <c:v>1.03230814002812</c:v>
                </c:pt>
                <c:pt idx="1359">
                  <c:v>1.03867335406601</c:v>
                </c:pt>
                <c:pt idx="1360">
                  <c:v>1.00110854396199</c:v>
                </c:pt>
                <c:pt idx="1361">
                  <c:v>0.96887573106518499</c:v>
                </c:pt>
                <c:pt idx="1362">
                  <c:v>0.88893873737652096</c:v>
                </c:pt>
                <c:pt idx="1363">
                  <c:v>0.92095862573423604</c:v>
                </c:pt>
                <c:pt idx="1364">
                  <c:v>1.0039847923199801</c:v>
                </c:pt>
                <c:pt idx="1365">
                  <c:v>0.98733028006241497</c:v>
                </c:pt>
                <c:pt idx="1366">
                  <c:v>0.97214816747560795</c:v>
                </c:pt>
                <c:pt idx="1367">
                  <c:v>0.99705642721535204</c:v>
                </c:pt>
                <c:pt idx="1368">
                  <c:v>1.0244207840919399</c:v>
                </c:pt>
                <c:pt idx="1369">
                  <c:v>1.06429219435041</c:v>
                </c:pt>
                <c:pt idx="1370">
                  <c:v>1.0862184350608399</c:v>
                </c:pt>
                <c:pt idx="1371">
                  <c:v>1.0343826887837</c:v>
                </c:pt>
                <c:pt idx="1372">
                  <c:v>1.0361007356090099</c:v>
                </c:pt>
                <c:pt idx="1373">
                  <c:v>1.0182497885754</c:v>
                </c:pt>
                <c:pt idx="1374">
                  <c:v>1.0279328963372401</c:v>
                </c:pt>
                <c:pt idx="1375">
                  <c:v>1.03473599035217</c:v>
                </c:pt>
                <c:pt idx="1376">
                  <c:v>1.1011535135433499</c:v>
                </c:pt>
                <c:pt idx="1377">
                  <c:v>1.04417468253884</c:v>
                </c:pt>
                <c:pt idx="1378">
                  <c:v>1.02597624696635</c:v>
                </c:pt>
                <c:pt idx="1379">
                  <c:v>0.99595460218361598</c:v>
                </c:pt>
                <c:pt idx="1380">
                  <c:v>1.01582874829828</c:v>
                </c:pt>
                <c:pt idx="1381">
                  <c:v>1.0005469675113301</c:v>
                </c:pt>
                <c:pt idx="1382">
                  <c:v>0.99307545068057301</c:v>
                </c:pt>
                <c:pt idx="1383">
                  <c:v>0.90842586343721599</c:v>
                </c:pt>
                <c:pt idx="1384">
                  <c:v>0.89819581795714598</c:v>
                </c:pt>
                <c:pt idx="1385">
                  <c:v>0.94038681495853604</c:v>
                </c:pt>
                <c:pt idx="1386">
                  <c:v>0.98323403011209798</c:v>
                </c:pt>
                <c:pt idx="1387">
                  <c:v>1.0008550084863199</c:v>
                </c:pt>
                <c:pt idx="1388">
                  <c:v>1.0041521240403599</c:v>
                </c:pt>
                <c:pt idx="1389">
                  <c:v>0.95730564077124303</c:v>
                </c:pt>
                <c:pt idx="1390">
                  <c:v>1.01155699244728</c:v>
                </c:pt>
                <c:pt idx="1391">
                  <c:v>1.0965841083811101</c:v>
                </c:pt>
                <c:pt idx="1392">
                  <c:v>1.0620717782101901</c:v>
                </c:pt>
                <c:pt idx="1393">
                  <c:v>1.0707857939655301</c:v>
                </c:pt>
                <c:pt idx="1394">
                  <c:v>1.0724461526350899</c:v>
                </c:pt>
                <c:pt idx="1395">
                  <c:v>1.08949955997103</c:v>
                </c:pt>
                <c:pt idx="1396">
                  <c:v>1.12527427579263</c:v>
                </c:pt>
                <c:pt idx="1397">
                  <c:v>1.1079162213373199</c:v>
                </c:pt>
                <c:pt idx="1398">
                  <c:v>1.0564370945605699</c:v>
                </c:pt>
                <c:pt idx="1399">
                  <c:v>1.0631124003213901</c:v>
                </c:pt>
                <c:pt idx="1400">
                  <c:v>1.03557369704977</c:v>
                </c:pt>
                <c:pt idx="1401">
                  <c:v>1.015710892747</c:v>
                </c:pt>
                <c:pt idx="1402">
                  <c:v>1.00249207357308</c:v>
                </c:pt>
                <c:pt idx="1403">
                  <c:v>1.0282448894584499</c:v>
                </c:pt>
                <c:pt idx="1404">
                  <c:v>1.03570275674261</c:v>
                </c:pt>
                <c:pt idx="1405">
                  <c:v>1.0231532110494099</c:v>
                </c:pt>
                <c:pt idx="1406">
                  <c:v>0.993867508384779</c:v>
                </c:pt>
                <c:pt idx="1407">
                  <c:v>0.97979079996035301</c:v>
                </c:pt>
                <c:pt idx="1408">
                  <c:v>0.98788206423594604</c:v>
                </c:pt>
                <c:pt idx="1409">
                  <c:v>0.98329360832915702</c:v>
                </c:pt>
                <c:pt idx="1410">
                  <c:v>0.93142425010470298</c:v>
                </c:pt>
                <c:pt idx="1411">
                  <c:v>0.94106848680947197</c:v>
                </c:pt>
                <c:pt idx="1412">
                  <c:v>0.96410226944174604</c:v>
                </c:pt>
                <c:pt idx="1413">
                  <c:v>0.98870437569158398</c:v>
                </c:pt>
                <c:pt idx="1414">
                  <c:v>1.01034125612148</c:v>
                </c:pt>
                <c:pt idx="1415">
                  <c:v>1.0055963888592501</c:v>
                </c:pt>
                <c:pt idx="1416">
                  <c:v>1.00249651442197</c:v>
                </c:pt>
                <c:pt idx="1417">
                  <c:v>1.04156110766993</c:v>
                </c:pt>
                <c:pt idx="1418">
                  <c:v>1.0077720613805301</c:v>
                </c:pt>
                <c:pt idx="1419">
                  <c:v>1.0045627841992999</c:v>
                </c:pt>
                <c:pt idx="1420">
                  <c:v>1.05700449478206</c:v>
                </c:pt>
                <c:pt idx="1421">
                  <c:v>1.0436586418912099</c:v>
                </c:pt>
                <c:pt idx="1422">
                  <c:v>1.0411176590398601</c:v>
                </c:pt>
                <c:pt idx="1423">
                  <c:v>1.0375896501369899</c:v>
                </c:pt>
                <c:pt idx="1424">
                  <c:v>1.0414155947305701</c:v>
                </c:pt>
                <c:pt idx="1425">
                  <c:v>1.0340066856452901</c:v>
                </c:pt>
                <c:pt idx="1426">
                  <c:v>1.0336484385132301</c:v>
                </c:pt>
                <c:pt idx="1427">
                  <c:v>0.98787722087989505</c:v>
                </c:pt>
                <c:pt idx="1428">
                  <c:v>0.99355690129641405</c:v>
                </c:pt>
                <c:pt idx="1429">
                  <c:v>1.00331195348602</c:v>
                </c:pt>
                <c:pt idx="1430">
                  <c:v>1.0172434080168999</c:v>
                </c:pt>
                <c:pt idx="1431">
                  <c:v>1.0001027933227999</c:v>
                </c:pt>
                <c:pt idx="1432">
                  <c:v>1.0138935424117601</c:v>
                </c:pt>
                <c:pt idx="1433">
                  <c:v>0.992797332986468</c:v>
                </c:pt>
                <c:pt idx="1434">
                  <c:v>1.01092925795884</c:v>
                </c:pt>
                <c:pt idx="1435">
                  <c:v>1.0089966602664999</c:v>
                </c:pt>
                <c:pt idx="1436">
                  <c:v>1.00061541681491</c:v>
                </c:pt>
                <c:pt idx="1437">
                  <c:v>0.99165671291437496</c:v>
                </c:pt>
                <c:pt idx="1438">
                  <c:v>0.99631501073415396</c:v>
                </c:pt>
                <c:pt idx="1439">
                  <c:v>1.0070724419453301</c:v>
                </c:pt>
                <c:pt idx="1440">
                  <c:v>1.0358406815278101</c:v>
                </c:pt>
                <c:pt idx="1441">
                  <c:v>1.00692998325445</c:v>
                </c:pt>
                <c:pt idx="1442">
                  <c:v>1.0161649280817699</c:v>
                </c:pt>
                <c:pt idx="1443">
                  <c:v>1.01853778082952</c:v>
                </c:pt>
                <c:pt idx="1444">
                  <c:v>1.0319978102243601</c:v>
                </c:pt>
                <c:pt idx="1445">
                  <c:v>1.0367918441904</c:v>
                </c:pt>
                <c:pt idx="1446">
                  <c:v>1.02171656951122</c:v>
                </c:pt>
                <c:pt idx="1447">
                  <c:v>1.01782909168573</c:v>
                </c:pt>
                <c:pt idx="1448">
                  <c:v>1.0302538203285401</c:v>
                </c:pt>
                <c:pt idx="1449">
                  <c:v>1.02723597725405</c:v>
                </c:pt>
                <c:pt idx="1450">
                  <c:v>1.0185171395325201</c:v>
                </c:pt>
                <c:pt idx="1451">
                  <c:v>0.97925272851726297</c:v>
                </c:pt>
                <c:pt idx="1452">
                  <c:v>0.949600085928066</c:v>
                </c:pt>
                <c:pt idx="1453">
                  <c:v>1.0082186468029299</c:v>
                </c:pt>
                <c:pt idx="1454">
                  <c:v>1.01000892989905</c:v>
                </c:pt>
                <c:pt idx="1455">
                  <c:v>1.0091410283840601</c:v>
                </c:pt>
                <c:pt idx="1456">
                  <c:v>0.99314963672853096</c:v>
                </c:pt>
                <c:pt idx="1457">
                  <c:v>0.99895320731932402</c:v>
                </c:pt>
                <c:pt idx="1458">
                  <c:v>1.03908283685527</c:v>
                </c:pt>
                <c:pt idx="1459">
                  <c:v>1.06981609340311</c:v>
                </c:pt>
                <c:pt idx="1460">
                  <c:v>1.0209156592328601</c:v>
                </c:pt>
                <c:pt idx="1461">
                  <c:v>1.00439119803112</c:v>
                </c:pt>
                <c:pt idx="1462">
                  <c:v>0.99252017934640202</c:v>
                </c:pt>
                <c:pt idx="1463">
                  <c:v>1.00491018792551</c:v>
                </c:pt>
                <c:pt idx="1464">
                  <c:v>1.01646012468231</c:v>
                </c:pt>
                <c:pt idx="1465">
                  <c:v>1.0113774981689301</c:v>
                </c:pt>
                <c:pt idx="1466">
                  <c:v>1.0041548340612401</c:v>
                </c:pt>
                <c:pt idx="1467">
                  <c:v>1.0193859791601101</c:v>
                </c:pt>
                <c:pt idx="1468">
                  <c:v>1.0297770091278899</c:v>
                </c:pt>
                <c:pt idx="1469">
                  <c:v>1.0588228269953901</c:v>
                </c:pt>
                <c:pt idx="1470">
                  <c:v>1.0846639735163099</c:v>
                </c:pt>
                <c:pt idx="1471">
                  <c:v>1.0876427860095199</c:v>
                </c:pt>
                <c:pt idx="1472">
                  <c:v>1.0952442336118</c:v>
                </c:pt>
                <c:pt idx="1473">
                  <c:v>1.0895010868836501</c:v>
                </c:pt>
                <c:pt idx="1474">
                  <c:v>1.0767589937053701</c:v>
                </c:pt>
                <c:pt idx="1475">
                  <c:v>1.08647556391487</c:v>
                </c:pt>
                <c:pt idx="1476">
                  <c:v>1.06097078700564</c:v>
                </c:pt>
                <c:pt idx="1477">
                  <c:v>1.03430207189585</c:v>
                </c:pt>
                <c:pt idx="1478">
                  <c:v>1.0270491594500299</c:v>
                </c:pt>
                <c:pt idx="1479">
                  <c:v>1.0119523728083799</c:v>
                </c:pt>
                <c:pt idx="1480">
                  <c:v>1.0028056859873</c:v>
                </c:pt>
                <c:pt idx="1481">
                  <c:v>0.97699358005193904</c:v>
                </c:pt>
                <c:pt idx="1482">
                  <c:v>0.98582332033351705</c:v>
                </c:pt>
                <c:pt idx="1483">
                  <c:v>1.04389686523064</c:v>
                </c:pt>
                <c:pt idx="1484">
                  <c:v>1.06897306784859</c:v>
                </c:pt>
                <c:pt idx="1485">
                  <c:v>1.0161116321097701</c:v>
                </c:pt>
                <c:pt idx="1486">
                  <c:v>1.0019586076478799</c:v>
                </c:pt>
                <c:pt idx="1487">
                  <c:v>1.0269930547359301</c:v>
                </c:pt>
                <c:pt idx="1488">
                  <c:v>1.05651561247791</c:v>
                </c:pt>
                <c:pt idx="1489">
                  <c:v>1.02928384667728</c:v>
                </c:pt>
                <c:pt idx="1490">
                  <c:v>0.97571196796253601</c:v>
                </c:pt>
                <c:pt idx="1491">
                  <c:v>0.95649317670365996</c:v>
                </c:pt>
                <c:pt idx="1492">
                  <c:v>1.0127464801231001</c:v>
                </c:pt>
                <c:pt idx="1493">
                  <c:v>1.04380563960801</c:v>
                </c:pt>
                <c:pt idx="1494">
                  <c:v>1.0353537187375399</c:v>
                </c:pt>
                <c:pt idx="1495">
                  <c:v>1.0237847479272399</c:v>
                </c:pt>
                <c:pt idx="1496">
                  <c:v>1.03955610230549</c:v>
                </c:pt>
                <c:pt idx="1497">
                  <c:v>1.03701128347586</c:v>
                </c:pt>
                <c:pt idx="1498">
                  <c:v>1.0320418888437899</c:v>
                </c:pt>
                <c:pt idx="1499">
                  <c:v>1.0276936577818301</c:v>
                </c:pt>
                <c:pt idx="1500">
                  <c:v>1.01158505842272</c:v>
                </c:pt>
                <c:pt idx="1501">
                  <c:v>1.0133008136236299</c:v>
                </c:pt>
                <c:pt idx="1502">
                  <c:v>1.0420417202150101</c:v>
                </c:pt>
                <c:pt idx="1503">
                  <c:v>1.01417134728615</c:v>
                </c:pt>
                <c:pt idx="1504">
                  <c:v>1.0214907833079201</c:v>
                </c:pt>
                <c:pt idx="1505">
                  <c:v>1.0222555375864699</c:v>
                </c:pt>
                <c:pt idx="1506">
                  <c:v>1.0248573270847701</c:v>
                </c:pt>
                <c:pt idx="1507">
                  <c:v>1.01759521313595</c:v>
                </c:pt>
                <c:pt idx="1508">
                  <c:v>1.0051842583941</c:v>
                </c:pt>
                <c:pt idx="1509">
                  <c:v>0.96373437959699104</c:v>
                </c:pt>
                <c:pt idx="1510">
                  <c:v>0.99704739872863002</c:v>
                </c:pt>
                <c:pt idx="1511">
                  <c:v>1.00200866079898</c:v>
                </c:pt>
                <c:pt idx="1512">
                  <c:v>1.00753815450157</c:v>
                </c:pt>
                <c:pt idx="1513">
                  <c:v>0.99455929977779201</c:v>
                </c:pt>
                <c:pt idx="1514">
                  <c:v>1.00897390834561</c:v>
                </c:pt>
                <c:pt idx="1515">
                  <c:v>0.99683455319748604</c:v>
                </c:pt>
                <c:pt idx="1516">
                  <c:v>1.0365361698219</c:v>
                </c:pt>
                <c:pt idx="1517">
                  <c:v>1.03287928591411</c:v>
                </c:pt>
                <c:pt idx="1518">
                  <c:v>1.02215671395643</c:v>
                </c:pt>
                <c:pt idx="1519">
                  <c:v>1.0192603281897401</c:v>
                </c:pt>
                <c:pt idx="1520">
                  <c:v>1.0344714042684</c:v>
                </c:pt>
                <c:pt idx="1521">
                  <c:v>1.0329864859854001</c:v>
                </c:pt>
                <c:pt idx="1522">
                  <c:v>1.04471162235436</c:v>
                </c:pt>
                <c:pt idx="1523">
                  <c:v>1.02977612338502</c:v>
                </c:pt>
                <c:pt idx="1524">
                  <c:v>1.01669510667704</c:v>
                </c:pt>
                <c:pt idx="1525">
                  <c:v>0.999404409227858</c:v>
                </c:pt>
                <c:pt idx="1526">
                  <c:v>0.99461753709121203</c:v>
                </c:pt>
                <c:pt idx="1527">
                  <c:v>0.98124348770025904</c:v>
                </c:pt>
                <c:pt idx="1528">
                  <c:v>0.97793275397354995</c:v>
                </c:pt>
                <c:pt idx="1529">
                  <c:v>0.97209176104831396</c:v>
                </c:pt>
                <c:pt idx="1530">
                  <c:v>0.96363308311104201</c:v>
                </c:pt>
                <c:pt idx="1531">
                  <c:v>0.94999602493586499</c:v>
                </c:pt>
                <c:pt idx="1532">
                  <c:v>0.93042763322466104</c:v>
                </c:pt>
                <c:pt idx="1533">
                  <c:v>0.91235933244427303</c:v>
                </c:pt>
                <c:pt idx="1534">
                  <c:v>0.87436381838524402</c:v>
                </c:pt>
                <c:pt idx="1535">
                  <c:v>0.839912606073141</c:v>
                </c:pt>
                <c:pt idx="1536">
                  <c:v>0.806025193475854</c:v>
                </c:pt>
                <c:pt idx="1537">
                  <c:v>0.76389944928877695</c:v>
                </c:pt>
                <c:pt idx="1538">
                  <c:v>0.75720752391948198</c:v>
                </c:pt>
                <c:pt idx="1539">
                  <c:v>0.78412569754007</c:v>
                </c:pt>
                <c:pt idx="1540">
                  <c:v>0.79753766286699301</c:v>
                </c:pt>
                <c:pt idx="1541">
                  <c:v>0.81178423036297498</c:v>
                </c:pt>
                <c:pt idx="1542">
                  <c:v>0.80874530053993599</c:v>
                </c:pt>
                <c:pt idx="1543">
                  <c:v>0.823110514394371</c:v>
                </c:pt>
                <c:pt idx="1544">
                  <c:v>0.86902071196534603</c:v>
                </c:pt>
                <c:pt idx="1545">
                  <c:v>0.82256500632255702</c:v>
                </c:pt>
                <c:pt idx="1546">
                  <c:v>0.789523643818548</c:v>
                </c:pt>
                <c:pt idx="1547">
                  <c:v>0.76895591767964599</c:v>
                </c:pt>
                <c:pt idx="1548">
                  <c:v>0.75413520470301898</c:v>
                </c:pt>
                <c:pt idx="1549">
                  <c:v>0.74049842614968697</c:v>
                </c:pt>
                <c:pt idx="1550">
                  <c:v>0.74972940843448899</c:v>
                </c:pt>
                <c:pt idx="1551">
                  <c:v>0.68780513096602802</c:v>
                </c:pt>
                <c:pt idx="1552">
                  <c:v>0.71211182682364205</c:v>
                </c:pt>
                <c:pt idx="1553">
                  <c:v>0.71422663617862703</c:v>
                </c:pt>
                <c:pt idx="1554">
                  <c:v>0.66376563417341605</c:v>
                </c:pt>
                <c:pt idx="1555">
                  <c:v>0.65222280771459396</c:v>
                </c:pt>
                <c:pt idx="1556">
                  <c:v>0.65004581334312905</c:v>
                </c:pt>
                <c:pt idx="1557">
                  <c:v>0.61741052101185501</c:v>
                </c:pt>
                <c:pt idx="1558">
                  <c:v>0.62851177435098304</c:v>
                </c:pt>
                <c:pt idx="1559">
                  <c:v>0.61480338588606398</c:v>
                </c:pt>
                <c:pt idx="1560">
                  <c:v>0.62254205695190901</c:v>
                </c:pt>
                <c:pt idx="1561">
                  <c:v>0.66420697727929301</c:v>
                </c:pt>
                <c:pt idx="1562">
                  <c:v>0.69923845894149705</c:v>
                </c:pt>
                <c:pt idx="1563">
                  <c:v>0.74246143394545105</c:v>
                </c:pt>
                <c:pt idx="1564">
                  <c:v>0.75867730732608596</c:v>
                </c:pt>
                <c:pt idx="1565">
                  <c:v>0.780166866746134</c:v>
                </c:pt>
                <c:pt idx="1566">
                  <c:v>0.80800872356079401</c:v>
                </c:pt>
                <c:pt idx="1567">
                  <c:v>0.84354376666262298</c:v>
                </c:pt>
                <c:pt idx="1568">
                  <c:v>0.87283157164283698</c:v>
                </c:pt>
                <c:pt idx="1569">
                  <c:v>0.88018871850882696</c:v>
                </c:pt>
                <c:pt idx="1570">
                  <c:v>0.84024953562346505</c:v>
                </c:pt>
                <c:pt idx="1571">
                  <c:v>0.82285456713457295</c:v>
                </c:pt>
                <c:pt idx="1572">
                  <c:v>0.80288140437987698</c:v>
                </c:pt>
                <c:pt idx="1573">
                  <c:v>0.82472257507046998</c:v>
                </c:pt>
                <c:pt idx="1574">
                  <c:v>0.75370285698474004</c:v>
                </c:pt>
                <c:pt idx="1575">
                  <c:v>0.73835107421991397</c:v>
                </c:pt>
                <c:pt idx="1576">
                  <c:v>0.73027990832062994</c:v>
                </c:pt>
                <c:pt idx="1577">
                  <c:v>0.77231977383789896</c:v>
                </c:pt>
                <c:pt idx="1578">
                  <c:v>0.80542248638024905</c:v>
                </c:pt>
                <c:pt idx="1579">
                  <c:v>0.83462304476007099</c:v>
                </c:pt>
                <c:pt idx="1580">
                  <c:v>0.81143328039845197</c:v>
                </c:pt>
                <c:pt idx="1581">
                  <c:v>0.87127617724365503</c:v>
                </c:pt>
                <c:pt idx="1582">
                  <c:v>0.87471125563286301</c:v>
                </c:pt>
                <c:pt idx="1583">
                  <c:v>0.88655253164584202</c:v>
                </c:pt>
                <c:pt idx="1584">
                  <c:v>0.89921034838471603</c:v>
                </c:pt>
                <c:pt idx="1585">
                  <c:v>0.94109720705893696</c:v>
                </c:pt>
                <c:pt idx="1586">
                  <c:v>0.94916658340550797</c:v>
                </c:pt>
                <c:pt idx="1587">
                  <c:v>0.95414310730167795</c:v>
                </c:pt>
                <c:pt idx="1588">
                  <c:v>0.95521540790750004</c:v>
                </c:pt>
                <c:pt idx="1589">
                  <c:v>0.97221052713834699</c:v>
                </c:pt>
                <c:pt idx="1590">
                  <c:v>0.97416512418660695</c:v>
                </c:pt>
                <c:pt idx="1591">
                  <c:v>0.95976530578143804</c:v>
                </c:pt>
                <c:pt idx="1592">
                  <c:v>0.92588518909263795</c:v>
                </c:pt>
                <c:pt idx="1593">
                  <c:v>0.96510560731869399</c:v>
                </c:pt>
                <c:pt idx="1594">
                  <c:v>0.98869237436448698</c:v>
                </c:pt>
                <c:pt idx="1595">
                  <c:v>1.0153564374523401</c:v>
                </c:pt>
                <c:pt idx="1596">
                  <c:v>1.0137659175043101</c:v>
                </c:pt>
                <c:pt idx="1597">
                  <c:v>1.0316964578979599</c:v>
                </c:pt>
                <c:pt idx="1598">
                  <c:v>1.03970110066258</c:v>
                </c:pt>
                <c:pt idx="1599">
                  <c:v>1.0353287388380701</c:v>
                </c:pt>
                <c:pt idx="1600">
                  <c:v>1.0014476179891501</c:v>
                </c:pt>
                <c:pt idx="1601">
                  <c:v>1.04177418810727</c:v>
                </c:pt>
                <c:pt idx="1602">
                  <c:v>1.06210901638411</c:v>
                </c:pt>
                <c:pt idx="1603">
                  <c:v>1.0506391594954001</c:v>
                </c:pt>
                <c:pt idx="1604">
                  <c:v>0.95254072377612498</c:v>
                </c:pt>
                <c:pt idx="1605">
                  <c:v>0.93173634490763901</c:v>
                </c:pt>
                <c:pt idx="1606">
                  <c:v>0.95892729919002895</c:v>
                </c:pt>
                <c:pt idx="1607">
                  <c:v>0.95238976076285198</c:v>
                </c:pt>
                <c:pt idx="1608">
                  <c:v>0.88487211418243805</c:v>
                </c:pt>
                <c:pt idx="1609">
                  <c:v>0.84523144388579496</c:v>
                </c:pt>
                <c:pt idx="1610">
                  <c:v>0.85592155900209099</c:v>
                </c:pt>
                <c:pt idx="1611">
                  <c:v>0.948366004082981</c:v>
                </c:pt>
                <c:pt idx="1612">
                  <c:v>0.97112350581630702</c:v>
                </c:pt>
                <c:pt idx="1613">
                  <c:v>0.96796330185540502</c:v>
                </c:pt>
                <c:pt idx="1614">
                  <c:v>0.96628653219713601</c:v>
                </c:pt>
                <c:pt idx="1615">
                  <c:v>0.99143726971075397</c:v>
                </c:pt>
                <c:pt idx="1616">
                  <c:v>0.99033286612609905</c:v>
                </c:pt>
                <c:pt idx="1617">
                  <c:v>1.0039371414348</c:v>
                </c:pt>
                <c:pt idx="1618">
                  <c:v>1.01310325851553</c:v>
                </c:pt>
                <c:pt idx="1619">
                  <c:v>1.02088761114731</c:v>
                </c:pt>
                <c:pt idx="1620">
                  <c:v>1.01712553885368</c:v>
                </c:pt>
                <c:pt idx="1621">
                  <c:v>1.02756280882961</c:v>
                </c:pt>
                <c:pt idx="1622">
                  <c:v>1.02140925088632</c:v>
                </c:pt>
                <c:pt idx="1623">
                  <c:v>1.01899702869293</c:v>
                </c:pt>
                <c:pt idx="1624">
                  <c:v>0.99902056264963202</c:v>
                </c:pt>
                <c:pt idx="1625">
                  <c:v>0.97771679405850198</c:v>
                </c:pt>
                <c:pt idx="1626">
                  <c:v>0.97953600286020504</c:v>
                </c:pt>
                <c:pt idx="1627">
                  <c:v>0.97547782265381699</c:v>
                </c:pt>
                <c:pt idx="1628">
                  <c:v>0.97223322821644498</c:v>
                </c:pt>
                <c:pt idx="1629">
                  <c:v>0.976316095575955</c:v>
                </c:pt>
                <c:pt idx="1630">
                  <c:v>0.97802426677251897</c:v>
                </c:pt>
                <c:pt idx="1631">
                  <c:v>0.993570238157231</c:v>
                </c:pt>
                <c:pt idx="1632">
                  <c:v>1.0045821413224101</c:v>
                </c:pt>
                <c:pt idx="1633">
                  <c:v>0.96399996720714998</c:v>
                </c:pt>
                <c:pt idx="1634">
                  <c:v>0.92492784291372798</c:v>
                </c:pt>
                <c:pt idx="1635">
                  <c:v>0.91418635182253305</c:v>
                </c:pt>
                <c:pt idx="1636">
                  <c:v>0.91280793791763803</c:v>
                </c:pt>
                <c:pt idx="1637">
                  <c:v>0.90607175885242897</c:v>
                </c:pt>
                <c:pt idx="1638">
                  <c:v>0.89472219333056402</c:v>
                </c:pt>
                <c:pt idx="1639">
                  <c:v>0.87873285300375603</c:v>
                </c:pt>
                <c:pt idx="1640">
                  <c:v>0.918414350436352</c:v>
                </c:pt>
                <c:pt idx="1641">
                  <c:v>0.96495761372933198</c:v>
                </c:pt>
                <c:pt idx="1642">
                  <c:v>0.97220933034902801</c:v>
                </c:pt>
                <c:pt idx="1643">
                  <c:v>0.97020575305975898</c:v>
                </c:pt>
                <c:pt idx="1644">
                  <c:v>0.98012208873540496</c:v>
                </c:pt>
                <c:pt idx="1645">
                  <c:v>0.99310671290189501</c:v>
                </c:pt>
                <c:pt idx="1646">
                  <c:v>0.98482991864603797</c:v>
                </c:pt>
                <c:pt idx="1647">
                  <c:v>0.96873288054811302</c:v>
                </c:pt>
                <c:pt idx="1648">
                  <c:v>0.95620897581696496</c:v>
                </c:pt>
                <c:pt idx="1649">
                  <c:v>0.96319624876996601</c:v>
                </c:pt>
                <c:pt idx="1650">
                  <c:v>0.97357613168605595</c:v>
                </c:pt>
                <c:pt idx="1651">
                  <c:v>0.99121382536181901</c:v>
                </c:pt>
                <c:pt idx="1652">
                  <c:v>0.99440247361434797</c:v>
                </c:pt>
                <c:pt idx="1653">
                  <c:v>1.01519486395431</c:v>
                </c:pt>
                <c:pt idx="1654">
                  <c:v>1.0197281928892199</c:v>
                </c:pt>
                <c:pt idx="1655">
                  <c:v>1.0233189375810401</c:v>
                </c:pt>
                <c:pt idx="1656">
                  <c:v>1.0213268381938401</c:v>
                </c:pt>
                <c:pt idx="1657">
                  <c:v>1.03383332258948</c:v>
                </c:pt>
                <c:pt idx="1658">
                  <c:v>1.0149040654008299</c:v>
                </c:pt>
                <c:pt idx="1659">
                  <c:v>0.99844616839016398</c:v>
                </c:pt>
                <c:pt idx="1660">
                  <c:v>0.98960847758370596</c:v>
                </c:pt>
                <c:pt idx="1661">
                  <c:v>0.98908638941060201</c:v>
                </c:pt>
                <c:pt idx="1662">
                  <c:v>0.95693729841212805</c:v>
                </c:pt>
                <c:pt idx="1663">
                  <c:v>0.94498309740837205</c:v>
                </c:pt>
                <c:pt idx="1664">
                  <c:v>0.94882879318300195</c:v>
                </c:pt>
                <c:pt idx="1665">
                  <c:v>0.95464837353447496</c:v>
                </c:pt>
                <c:pt idx="1666">
                  <c:v>0.96472838689914098</c:v>
                </c:pt>
                <c:pt idx="1667">
                  <c:v>0.97758645770867603</c:v>
                </c:pt>
                <c:pt idx="1668">
                  <c:v>1.00518440053678</c:v>
                </c:pt>
                <c:pt idx="1669">
                  <c:v>1.0776854147806201</c:v>
                </c:pt>
                <c:pt idx="1670">
                  <c:v>1.06867898944022</c:v>
                </c:pt>
                <c:pt idx="1671">
                  <c:v>1.0400024084717601</c:v>
                </c:pt>
                <c:pt idx="1672">
                  <c:v>1.04485732060814</c:v>
                </c:pt>
                <c:pt idx="1673">
                  <c:v>1.05059365393807</c:v>
                </c:pt>
                <c:pt idx="1674">
                  <c:v>1.05405772675223</c:v>
                </c:pt>
                <c:pt idx="1675">
                  <c:v>1.0510154565610601</c:v>
                </c:pt>
                <c:pt idx="1676">
                  <c:v>1.02107878091023</c:v>
                </c:pt>
                <c:pt idx="1677">
                  <c:v>1.05016919929388</c:v>
                </c:pt>
                <c:pt idx="1678">
                  <c:v>1.03693098991066</c:v>
                </c:pt>
                <c:pt idx="1679">
                  <c:v>1.0267632883264199</c:v>
                </c:pt>
                <c:pt idx="1680">
                  <c:v>1.02556759254013</c:v>
                </c:pt>
                <c:pt idx="1681">
                  <c:v>0.99526275281721899</c:v>
                </c:pt>
                <c:pt idx="1682">
                  <c:v>0.96890549238497803</c:v>
                </c:pt>
                <c:pt idx="1683">
                  <c:v>0.97345919997944497</c:v>
                </c:pt>
                <c:pt idx="1684">
                  <c:v>0.99360009775452895</c:v>
                </c:pt>
                <c:pt idx="1685">
                  <c:v>1.02055091711303</c:v>
                </c:pt>
                <c:pt idx="1686">
                  <c:v>1.0266085797617901</c:v>
                </c:pt>
                <c:pt idx="1687">
                  <c:v>1.0104613137707299</c:v>
                </c:pt>
                <c:pt idx="1688">
                  <c:v>1.04163831533193</c:v>
                </c:pt>
                <c:pt idx="1689">
                  <c:v>1.0587760374677699</c:v>
                </c:pt>
                <c:pt idx="1690">
                  <c:v>1.0516704033673001</c:v>
                </c:pt>
                <c:pt idx="1691">
                  <c:v>1.0254215072117501</c:v>
                </c:pt>
                <c:pt idx="1692">
                  <c:v>1.04156129912761</c:v>
                </c:pt>
                <c:pt idx="1693">
                  <c:v>1.07003386023043</c:v>
                </c:pt>
                <c:pt idx="1694">
                  <c:v>1.09053311181511</c:v>
                </c:pt>
                <c:pt idx="1695">
                  <c:v>1.0516991347270399</c:v>
                </c:pt>
                <c:pt idx="1696">
                  <c:v>1.0181570933147399</c:v>
                </c:pt>
                <c:pt idx="1697">
                  <c:v>1.0035160719020799</c:v>
                </c:pt>
                <c:pt idx="1698">
                  <c:v>1.0355080131885701</c:v>
                </c:pt>
                <c:pt idx="1699">
                  <c:v>1.0284603902213001</c:v>
                </c:pt>
                <c:pt idx="1700">
                  <c:v>0.98648773741222495</c:v>
                </c:pt>
                <c:pt idx="1701">
                  <c:v>0.99067262211338603</c:v>
                </c:pt>
                <c:pt idx="1702">
                  <c:v>1.03281443351281</c:v>
                </c:pt>
                <c:pt idx="1703">
                  <c:v>1.0638299088540599</c:v>
                </c:pt>
                <c:pt idx="1704">
                  <c:v>1.0845872808029899</c:v>
                </c:pt>
                <c:pt idx="1705">
                  <c:v>1.0509918507451901</c:v>
                </c:pt>
                <c:pt idx="1706">
                  <c:v>1.0381771014496</c:v>
                </c:pt>
                <c:pt idx="1707">
                  <c:v>1.05800180326668</c:v>
                </c:pt>
                <c:pt idx="1708">
                  <c:v>1.0395795157713199</c:v>
                </c:pt>
                <c:pt idx="1709">
                  <c:v>1.0590682068441799</c:v>
                </c:pt>
                <c:pt idx="1710">
                  <c:v>1.0530647987558299</c:v>
                </c:pt>
                <c:pt idx="1711">
                  <c:v>1.03942813772422</c:v>
                </c:pt>
                <c:pt idx="1712">
                  <c:v>1.03259453289514</c:v>
                </c:pt>
                <c:pt idx="1713">
                  <c:v>1.0318394510552</c:v>
                </c:pt>
                <c:pt idx="1714">
                  <c:v>1.0327393865989101</c:v>
                </c:pt>
                <c:pt idx="1715">
                  <c:v>1.02520245471779</c:v>
                </c:pt>
                <c:pt idx="1716">
                  <c:v>0.95586856591121805</c:v>
                </c:pt>
                <c:pt idx="1717">
                  <c:v>0.93782665336334703</c:v>
                </c:pt>
                <c:pt idx="1718">
                  <c:v>0.94232129594478198</c:v>
                </c:pt>
                <c:pt idx="1719">
                  <c:v>0.88853140721336699</c:v>
                </c:pt>
                <c:pt idx="1720">
                  <c:v>0.87314730520781703</c:v>
                </c:pt>
                <c:pt idx="1721">
                  <c:v>0.84257321827105802</c:v>
                </c:pt>
                <c:pt idx="1722">
                  <c:v>0.85572339667820896</c:v>
                </c:pt>
                <c:pt idx="1723">
                  <c:v>0.85632139004728502</c:v>
                </c:pt>
                <c:pt idx="1724">
                  <c:v>0.83903664744079398</c:v>
                </c:pt>
                <c:pt idx="1725">
                  <c:v>0.81615562488683802</c:v>
                </c:pt>
                <c:pt idx="1726">
                  <c:v>0.89330867622851096</c:v>
                </c:pt>
                <c:pt idx="1727">
                  <c:v>0.94490226682368905</c:v>
                </c:pt>
                <c:pt idx="1728">
                  <c:v>0.93468071144798703</c:v>
                </c:pt>
                <c:pt idx="1729">
                  <c:v>0.91027754528627902</c:v>
                </c:pt>
                <c:pt idx="1730">
                  <c:v>0.93714824400071295</c:v>
                </c:pt>
                <c:pt idx="1731">
                  <c:v>0.98073357060786104</c:v>
                </c:pt>
                <c:pt idx="1732">
                  <c:v>0.98970649831656399</c:v>
                </c:pt>
                <c:pt idx="1733">
                  <c:v>0.93758348794098201</c:v>
                </c:pt>
                <c:pt idx="1734">
                  <c:v>0.87165778058785004</c:v>
                </c:pt>
                <c:pt idx="1735">
                  <c:v>0.86275327921641898</c:v>
                </c:pt>
                <c:pt idx="1736">
                  <c:v>0.84402353243999895</c:v>
                </c:pt>
                <c:pt idx="1737">
                  <c:v>0.82879972223586496</c:v>
                </c:pt>
                <c:pt idx="1738">
                  <c:v>0.80569389218603404</c:v>
                </c:pt>
                <c:pt idx="1739">
                  <c:v>0.799780472240332</c:v>
                </c:pt>
                <c:pt idx="1740">
                  <c:v>0.83072149146990004</c:v>
                </c:pt>
                <c:pt idx="1741">
                  <c:v>0.82895033663804796</c:v>
                </c:pt>
                <c:pt idx="1742">
                  <c:v>0.8673455935862</c:v>
                </c:pt>
                <c:pt idx="1743">
                  <c:v>0.90194358498303795</c:v>
                </c:pt>
                <c:pt idx="1744">
                  <c:v>0.90733290369320296</c:v>
                </c:pt>
                <c:pt idx="1745">
                  <c:v>0.89809297670132504</c:v>
                </c:pt>
                <c:pt idx="1746">
                  <c:v>0.91374386778005201</c:v>
                </c:pt>
                <c:pt idx="1747">
                  <c:v>0.90638784598523503</c:v>
                </c:pt>
                <c:pt idx="1748">
                  <c:v>0.92808607905094098</c:v>
                </c:pt>
                <c:pt idx="1749">
                  <c:v>0.93553908892392401</c:v>
                </c:pt>
                <c:pt idx="1750">
                  <c:v>0.916657911099934</c:v>
                </c:pt>
                <c:pt idx="1751">
                  <c:v>0.95586790369570496</c:v>
                </c:pt>
                <c:pt idx="1752">
                  <c:v>0.96832580039778304</c:v>
                </c:pt>
                <c:pt idx="1753">
                  <c:v>0.95277110786525898</c:v>
                </c:pt>
                <c:pt idx="1754">
                  <c:v>0.934326517013229</c:v>
                </c:pt>
                <c:pt idx="1755">
                  <c:v>0.94753250338758699</c:v>
                </c:pt>
                <c:pt idx="1756">
                  <c:v>0.94402651710751295</c:v>
                </c:pt>
                <c:pt idx="1757">
                  <c:v>0.95889434353191605</c:v>
                </c:pt>
                <c:pt idx="1758">
                  <c:v>0.88315281529954803</c:v>
                </c:pt>
                <c:pt idx="1759">
                  <c:v>0.85677138329998803</c:v>
                </c:pt>
                <c:pt idx="1760">
                  <c:v>0.85539161322445101</c:v>
                </c:pt>
                <c:pt idx="1761">
                  <c:v>0.87047764921646398</c:v>
                </c:pt>
                <c:pt idx="1762">
                  <c:v>0.85935084476652901</c:v>
                </c:pt>
                <c:pt idx="1763">
                  <c:v>0.84759827466571902</c:v>
                </c:pt>
                <c:pt idx="1764">
                  <c:v>0.84625370295461799</c:v>
                </c:pt>
                <c:pt idx="1765">
                  <c:v>0.89979880855879601</c:v>
                </c:pt>
                <c:pt idx="1766">
                  <c:v>0.93891170660432299</c:v>
                </c:pt>
                <c:pt idx="1767">
                  <c:v>0.96451833760899497</c:v>
                </c:pt>
                <c:pt idx="1768">
                  <c:v>0.97336521890665195</c:v>
                </c:pt>
                <c:pt idx="1769">
                  <c:v>0.97386362114130898</c:v>
                </c:pt>
                <c:pt idx="1770">
                  <c:v>0.98555211612734706</c:v>
                </c:pt>
                <c:pt idx="1771">
                  <c:v>0.99978337901480097</c:v>
                </c:pt>
                <c:pt idx="1772">
                  <c:v>1.01427502947508</c:v>
                </c:pt>
                <c:pt idx="1773">
                  <c:v>1.0091457052091199</c:v>
                </c:pt>
                <c:pt idx="1774">
                  <c:v>1.0054518978846501</c:v>
                </c:pt>
                <c:pt idx="1775">
                  <c:v>1.0231671971378999</c:v>
                </c:pt>
                <c:pt idx="1776">
                  <c:v>1.0406598256086199</c:v>
                </c:pt>
                <c:pt idx="1777">
                  <c:v>1.04180895875957</c:v>
                </c:pt>
                <c:pt idx="1778">
                  <c:v>1.0497827722092501</c:v>
                </c:pt>
                <c:pt idx="1779">
                  <c:v>1.03143460672997</c:v>
                </c:pt>
                <c:pt idx="1780">
                  <c:v>1.03487874640166</c:v>
                </c:pt>
                <c:pt idx="1781">
                  <c:v>1.0344291924281701</c:v>
                </c:pt>
                <c:pt idx="1782">
                  <c:v>1.0092398403495799</c:v>
                </c:pt>
                <c:pt idx="1783">
                  <c:v>1.0105020738489101</c:v>
                </c:pt>
                <c:pt idx="1784">
                  <c:v>1.0033673596411901</c:v>
                </c:pt>
                <c:pt idx="1785">
                  <c:v>1.0167804356345</c:v>
                </c:pt>
                <c:pt idx="1786">
                  <c:v>1.03485558770617</c:v>
                </c:pt>
                <c:pt idx="1787">
                  <c:v>0.98500334242404797</c:v>
                </c:pt>
                <c:pt idx="1788">
                  <c:v>0.986125778599512</c:v>
                </c:pt>
                <c:pt idx="1789">
                  <c:v>1.0573238218801999</c:v>
                </c:pt>
                <c:pt idx="1790">
                  <c:v>1.0364457277140899</c:v>
                </c:pt>
                <c:pt idx="1791">
                  <c:v>1.0354742310118199</c:v>
                </c:pt>
                <c:pt idx="1792">
                  <c:v>1.0159130786861901</c:v>
                </c:pt>
                <c:pt idx="1793">
                  <c:v>1.0107386242234799</c:v>
                </c:pt>
                <c:pt idx="1794">
                  <c:v>1.0764821453360101</c:v>
                </c:pt>
                <c:pt idx="1795">
                  <c:v>1.0830942795598599</c:v>
                </c:pt>
                <c:pt idx="1796">
                  <c:v>1.0221248759711199</c:v>
                </c:pt>
                <c:pt idx="1797">
                  <c:v>1.0348841488905001</c:v>
                </c:pt>
                <c:pt idx="1798">
                  <c:v>1.0506315868825</c:v>
                </c:pt>
                <c:pt idx="1799">
                  <c:v>1.03333237022596</c:v>
                </c:pt>
                <c:pt idx="1800">
                  <c:v>1.0271150369558399</c:v>
                </c:pt>
                <c:pt idx="1801">
                  <c:v>1.0202447603898499</c:v>
                </c:pt>
                <c:pt idx="1802">
                  <c:v>1.0268500646696801</c:v>
                </c:pt>
                <c:pt idx="1803">
                  <c:v>1.04535454533443</c:v>
                </c:pt>
                <c:pt idx="1804">
                  <c:v>1.05948818621538</c:v>
                </c:pt>
                <c:pt idx="1805">
                  <c:v>1.0367562242486199</c:v>
                </c:pt>
                <c:pt idx="1806">
                  <c:v>1.0507671826834599</c:v>
                </c:pt>
                <c:pt idx="1807">
                  <c:v>1.0466406673992801</c:v>
                </c:pt>
                <c:pt idx="1808">
                  <c:v>1.0394994378895801</c:v>
                </c:pt>
                <c:pt idx="1809">
                  <c:v>1.03071599333175</c:v>
                </c:pt>
                <c:pt idx="1810">
                  <c:v>1.02923210346287</c:v>
                </c:pt>
                <c:pt idx="1811">
                  <c:v>1.0267353039629099</c:v>
                </c:pt>
                <c:pt idx="1812">
                  <c:v>1.0333909040535401</c:v>
                </c:pt>
                <c:pt idx="1813">
                  <c:v>1.03079092313454</c:v>
                </c:pt>
                <c:pt idx="1814">
                  <c:v>1.0438505258166499</c:v>
                </c:pt>
                <c:pt idx="1815">
                  <c:v>1.0228206222168901</c:v>
                </c:pt>
                <c:pt idx="1816">
                  <c:v>1.00074504707848</c:v>
                </c:pt>
                <c:pt idx="1817">
                  <c:v>0.97140210822388995</c:v>
                </c:pt>
                <c:pt idx="1818">
                  <c:v>0.94517381122444699</c:v>
                </c:pt>
                <c:pt idx="1819">
                  <c:v>0.95099955783216095</c:v>
                </c:pt>
                <c:pt idx="1820">
                  <c:v>0.94802400608765502</c:v>
                </c:pt>
                <c:pt idx="1821">
                  <c:v>0.94330633742124603</c:v>
                </c:pt>
                <c:pt idx="1822">
                  <c:v>0.96441356940899803</c:v>
                </c:pt>
                <c:pt idx="1823">
                  <c:v>0.98014277650010495</c:v>
                </c:pt>
                <c:pt idx="1824">
                  <c:v>0.98628938279772504</c:v>
                </c:pt>
                <c:pt idx="1825">
                  <c:v>0.99209902947058903</c:v>
                </c:pt>
                <c:pt idx="1826">
                  <c:v>0.98102593306610397</c:v>
                </c:pt>
                <c:pt idx="1827">
                  <c:v>0.99204663111012004</c:v>
                </c:pt>
                <c:pt idx="1828">
                  <c:v>0.99255088228529598</c:v>
                </c:pt>
                <c:pt idx="1829">
                  <c:v>0.98109650747684396</c:v>
                </c:pt>
                <c:pt idx="1830">
                  <c:v>0.98075442901715304</c:v>
                </c:pt>
                <c:pt idx="1831">
                  <c:v>0.97913717218585306</c:v>
                </c:pt>
                <c:pt idx="1832">
                  <c:v>0.962798730742359</c:v>
                </c:pt>
                <c:pt idx="1833">
                  <c:v>0.94348861687716801</c:v>
                </c:pt>
                <c:pt idx="1834">
                  <c:v>0.93814636330561796</c:v>
                </c:pt>
                <c:pt idx="1835">
                  <c:v>0.901841770484206</c:v>
                </c:pt>
                <c:pt idx="1836">
                  <c:v>0.89109672859922395</c:v>
                </c:pt>
                <c:pt idx="1837">
                  <c:v>0.85968210555292102</c:v>
                </c:pt>
                <c:pt idx="1838">
                  <c:v>0.90116682943878301</c:v>
                </c:pt>
                <c:pt idx="1839">
                  <c:v>0.92238492319968302</c:v>
                </c:pt>
                <c:pt idx="1840">
                  <c:v>0.91574568114605903</c:v>
                </c:pt>
                <c:pt idx="1841">
                  <c:v>0.910971018998597</c:v>
                </c:pt>
                <c:pt idx="1842">
                  <c:v>0.94659047427131204</c:v>
                </c:pt>
                <c:pt idx="1843">
                  <c:v>0.96283518070821605</c:v>
                </c:pt>
                <c:pt idx="1844">
                  <c:v>0.99396409101229199</c:v>
                </c:pt>
                <c:pt idx="1845">
                  <c:v>0.95303150038141804</c:v>
                </c:pt>
                <c:pt idx="1846">
                  <c:v>0.96334044047989897</c:v>
                </c:pt>
                <c:pt idx="1847">
                  <c:v>1.0242191549239099</c:v>
                </c:pt>
                <c:pt idx="1848">
                  <c:v>0.99922237329582897</c:v>
                </c:pt>
                <c:pt idx="1849">
                  <c:v>0.99021074504154505</c:v>
                </c:pt>
                <c:pt idx="1850">
                  <c:v>0.96675570005425204</c:v>
                </c:pt>
                <c:pt idx="1851">
                  <c:v>0.95872908076438601</c:v>
                </c:pt>
                <c:pt idx="1852">
                  <c:v>0.96143175069265796</c:v>
                </c:pt>
                <c:pt idx="1853">
                  <c:v>0.93883737246763599</c:v>
                </c:pt>
                <c:pt idx="1854">
                  <c:v>0.91464023040852604</c:v>
                </c:pt>
                <c:pt idx="1855">
                  <c:v>0.94291315151789201</c:v>
                </c:pt>
                <c:pt idx="1856">
                  <c:v>0.92978685244011205</c:v>
                </c:pt>
                <c:pt idx="1857">
                  <c:v>0.95580923637535498</c:v>
                </c:pt>
                <c:pt idx="1858">
                  <c:v>0.95497704714492204</c:v>
                </c:pt>
                <c:pt idx="1859">
                  <c:v>0.96815908307507303</c:v>
                </c:pt>
                <c:pt idx="1860">
                  <c:v>0.975336912653476</c:v>
                </c:pt>
                <c:pt idx="1861">
                  <c:v>0.95506856532068296</c:v>
                </c:pt>
                <c:pt idx="1862">
                  <c:v>0.95890622943333004</c:v>
                </c:pt>
                <c:pt idx="1863">
                  <c:v>0.97054283180231204</c:v>
                </c:pt>
                <c:pt idx="1864">
                  <c:v>0.99093439971810404</c:v>
                </c:pt>
                <c:pt idx="1865">
                  <c:v>0.99440051044152999</c:v>
                </c:pt>
                <c:pt idx="1866">
                  <c:v>0.99644756664453604</c:v>
                </c:pt>
                <c:pt idx="1867">
                  <c:v>1.0206947672801701</c:v>
                </c:pt>
                <c:pt idx="1868">
                  <c:v>1.0453898237426</c:v>
                </c:pt>
                <c:pt idx="1869">
                  <c:v>1.0201405586255501</c:v>
                </c:pt>
                <c:pt idx="1870">
                  <c:v>1.01043920349732</c:v>
                </c:pt>
                <c:pt idx="1871">
                  <c:v>0.98170658537843603</c:v>
                </c:pt>
                <c:pt idx="1872">
                  <c:v>1.00669119897866</c:v>
                </c:pt>
                <c:pt idx="1873">
                  <c:v>1.0139013919033</c:v>
                </c:pt>
                <c:pt idx="1874">
                  <c:v>0.99365242907999396</c:v>
                </c:pt>
                <c:pt idx="1875">
                  <c:v>1.0113875557409899</c:v>
                </c:pt>
                <c:pt idx="1876">
                  <c:v>1.07649178300816</c:v>
                </c:pt>
                <c:pt idx="1877">
                  <c:v>1.10514364355498</c:v>
                </c:pt>
                <c:pt idx="1878">
                  <c:v>1.1153498751150901</c:v>
                </c:pt>
                <c:pt idx="1879">
                  <c:v>1.1174262589314501</c:v>
                </c:pt>
                <c:pt idx="1880">
                  <c:v>1.0898764506782499</c:v>
                </c:pt>
                <c:pt idx="1881">
                  <c:v>1.0543913352871199</c:v>
                </c:pt>
                <c:pt idx="1882">
                  <c:v>1.03006753758605</c:v>
                </c:pt>
                <c:pt idx="1883">
                  <c:v>1.0041938851830701</c:v>
                </c:pt>
                <c:pt idx="1884">
                  <c:v>1.00394513918752</c:v>
                </c:pt>
                <c:pt idx="1885">
                  <c:v>1.01348604399464</c:v>
                </c:pt>
                <c:pt idx="1886">
                  <c:v>1.0001707482420501</c:v>
                </c:pt>
                <c:pt idx="1887">
                  <c:v>1.0240740884848401</c:v>
                </c:pt>
                <c:pt idx="1888">
                  <c:v>1.08242984844872</c:v>
                </c:pt>
                <c:pt idx="1889">
                  <c:v>1.08339884342437</c:v>
                </c:pt>
                <c:pt idx="1890">
                  <c:v>1.0813782579047899</c:v>
                </c:pt>
                <c:pt idx="1891">
                  <c:v>1.12001956433656</c:v>
                </c:pt>
                <c:pt idx="1892">
                  <c:v>1.12212976838832</c:v>
                </c:pt>
                <c:pt idx="1893">
                  <c:v>1.1145948157788901</c:v>
                </c:pt>
                <c:pt idx="1894">
                  <c:v>1.1524751439635299</c:v>
                </c:pt>
                <c:pt idx="1895">
                  <c:v>1.1638886986171799</c:v>
                </c:pt>
                <c:pt idx="1896">
                  <c:v>1.2031114657473201</c:v>
                </c:pt>
                <c:pt idx="1897">
                  <c:v>1.2026031662175301</c:v>
                </c:pt>
                <c:pt idx="1898">
                  <c:v>1.1686317235175501</c:v>
                </c:pt>
                <c:pt idx="1899">
                  <c:v>1.1792433277115999</c:v>
                </c:pt>
                <c:pt idx="1900">
                  <c:v>1.19688197232301</c:v>
                </c:pt>
                <c:pt idx="1901">
                  <c:v>1.2093066702865001</c:v>
                </c:pt>
                <c:pt idx="1902">
                  <c:v>1.1892628870623501</c:v>
                </c:pt>
                <c:pt idx="1903">
                  <c:v>1.13490228114007</c:v>
                </c:pt>
                <c:pt idx="1904">
                  <c:v>1.1827498344199401</c:v>
                </c:pt>
                <c:pt idx="1905">
                  <c:v>1.1369109869107199</c:v>
                </c:pt>
                <c:pt idx="1906">
                  <c:v>1.0957837605334799</c:v>
                </c:pt>
                <c:pt idx="1907">
                  <c:v>1.08900714217398</c:v>
                </c:pt>
                <c:pt idx="1908">
                  <c:v>1.0196947507784999</c:v>
                </c:pt>
                <c:pt idx="1909">
                  <c:v>1.03128987961478</c:v>
                </c:pt>
                <c:pt idx="1910">
                  <c:v>1.0846457313467199</c:v>
                </c:pt>
                <c:pt idx="1911">
                  <c:v>1.0369342400082</c:v>
                </c:pt>
                <c:pt idx="1912">
                  <c:v>1.0555513838317201</c:v>
                </c:pt>
                <c:pt idx="1913">
                  <c:v>1.1206409893453899</c:v>
                </c:pt>
                <c:pt idx="1914">
                  <c:v>1.13654390890276</c:v>
                </c:pt>
                <c:pt idx="1915">
                  <c:v>1.1108114360858801</c:v>
                </c:pt>
                <c:pt idx="1916">
                  <c:v>1.11489271471456</c:v>
                </c:pt>
                <c:pt idx="1917">
                  <c:v>1.10079058791939</c:v>
                </c:pt>
                <c:pt idx="1918">
                  <c:v>1.09015078409715</c:v>
                </c:pt>
                <c:pt idx="1919">
                  <c:v>1.13594955830509</c:v>
                </c:pt>
                <c:pt idx="1920">
                  <c:v>1.1213676659499201</c:v>
                </c:pt>
                <c:pt idx="1921">
                  <c:v>1.1071674692768401</c:v>
                </c:pt>
                <c:pt idx="1922">
                  <c:v>1.20347425653836</c:v>
                </c:pt>
                <c:pt idx="1923">
                  <c:v>1.1922388248831599</c:v>
                </c:pt>
                <c:pt idx="1924">
                  <c:v>1.19666556583452</c:v>
                </c:pt>
                <c:pt idx="1925">
                  <c:v>1.1801837019596699</c:v>
                </c:pt>
                <c:pt idx="1926">
                  <c:v>1.1465140619213401</c:v>
                </c:pt>
                <c:pt idx="1927">
                  <c:v>1.1380876642483699</c:v>
                </c:pt>
                <c:pt idx="1928">
                  <c:v>1.1734964049738801</c:v>
                </c:pt>
                <c:pt idx="1929">
                  <c:v>1.1680878818179801</c:v>
                </c:pt>
                <c:pt idx="1930">
                  <c:v>1.1436642493439799</c:v>
                </c:pt>
                <c:pt idx="1931">
                  <c:v>1.1308338306980099</c:v>
                </c:pt>
                <c:pt idx="1932">
                  <c:v>1.1807213466174999</c:v>
                </c:pt>
                <c:pt idx="1933">
                  <c:v>1.19926991164787</c:v>
                </c:pt>
                <c:pt idx="1934">
                  <c:v>1.1771449404923</c:v>
                </c:pt>
                <c:pt idx="1935">
                  <c:v>1.12559452129674</c:v>
                </c:pt>
                <c:pt idx="1936">
                  <c:v>1.0939254669073299</c:v>
                </c:pt>
                <c:pt idx="1937">
                  <c:v>1.1712595040823801</c:v>
                </c:pt>
                <c:pt idx="1938">
                  <c:v>1.1921751886906899</c:v>
                </c:pt>
                <c:pt idx="1939">
                  <c:v>1.21139177198369</c:v>
                </c:pt>
                <c:pt idx="1940">
                  <c:v>1.1742649764757001</c:v>
                </c:pt>
                <c:pt idx="1941">
                  <c:v>1.1644257113828</c:v>
                </c:pt>
                <c:pt idx="1942">
                  <c:v>1.1697237072941999</c:v>
                </c:pt>
                <c:pt idx="1943">
                  <c:v>1.1689629772051899</c:v>
                </c:pt>
                <c:pt idx="1944">
                  <c:v>1.11886021921401</c:v>
                </c:pt>
                <c:pt idx="1945">
                  <c:v>1.09703728332131</c:v>
                </c:pt>
                <c:pt idx="1946">
                  <c:v>1.0547900450401599</c:v>
                </c:pt>
                <c:pt idx="1947">
                  <c:v>1.1101386014978001</c:v>
                </c:pt>
                <c:pt idx="1948">
                  <c:v>1.14434975330116</c:v>
                </c:pt>
                <c:pt idx="1949">
                  <c:v>1.17552451794636</c:v>
                </c:pt>
                <c:pt idx="1950">
                  <c:v>1.15531286783058</c:v>
                </c:pt>
                <c:pt idx="1951">
                  <c:v>1.1903247764563001</c:v>
                </c:pt>
                <c:pt idx="1952">
                  <c:v>1.17455084560006</c:v>
                </c:pt>
                <c:pt idx="1953">
                  <c:v>1.1498900954731099</c:v>
                </c:pt>
                <c:pt idx="1954">
                  <c:v>1.12721744321358</c:v>
                </c:pt>
                <c:pt idx="1955">
                  <c:v>1.0843083647013401</c:v>
                </c:pt>
                <c:pt idx="1956">
                  <c:v>1.04774694948668</c:v>
                </c:pt>
                <c:pt idx="1957">
                  <c:v>1.0141134191107199</c:v>
                </c:pt>
                <c:pt idx="1958">
                  <c:v>0.91655382304897404</c:v>
                </c:pt>
                <c:pt idx="1959">
                  <c:v>0.92009276108617999</c:v>
                </c:pt>
                <c:pt idx="1960">
                  <c:v>0.93608281365425206</c:v>
                </c:pt>
                <c:pt idx="1961">
                  <c:v>0.95161341811414502</c:v>
                </c:pt>
                <c:pt idx="1962">
                  <c:v>0.98274388697777304</c:v>
                </c:pt>
                <c:pt idx="1963">
                  <c:v>0.99759041563095296</c:v>
                </c:pt>
                <c:pt idx="1964">
                  <c:v>1.0640242644903399</c:v>
                </c:pt>
                <c:pt idx="1965">
                  <c:v>1.12858950846879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D0-420B-9CA8-700D1F29F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636336"/>
        <c:axId val="551638880"/>
      </c:lineChart>
      <c:dateAx>
        <c:axId val="551636336"/>
        <c:scaling>
          <c:orientation val="minMax"/>
          <c:max val="44347"/>
          <c:min val="43471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51638880"/>
        <c:crosses val="autoZero"/>
        <c:auto val="0"/>
        <c:lblOffset val="100"/>
        <c:baseTimeUnit val="days"/>
        <c:majorUnit val="4"/>
        <c:majorTimeUnit val="months"/>
        <c:minorUnit val="1"/>
        <c:minorTimeUnit val="months"/>
      </c:dateAx>
      <c:valAx>
        <c:axId val="551638880"/>
        <c:scaling>
          <c:orientation val="minMax"/>
          <c:max val="1.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51636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257800224466893E-3"/>
          <c:y val="0.84773513666871536"/>
          <c:w val="0.99102783389450055"/>
          <c:h val="6.7082392578881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1.2822390843660658</c:v>
                </c:pt>
                <c:pt idx="25">
                  <c:v>1.3284010385148592</c:v>
                </c:pt>
                <c:pt idx="26">
                  <c:v>1.2947411491923688</c:v>
                </c:pt>
                <c:pt idx="27">
                  <c:v>1.2895194935280907</c:v>
                </c:pt>
                <c:pt idx="28">
                  <c:v>1.2514563106796217</c:v>
                </c:pt>
                <c:pt idx="29">
                  <c:v>1.2665716253042802</c:v>
                </c:pt>
                <c:pt idx="30">
                  <c:v>1.1800809308989413</c:v>
                </c:pt>
                <c:pt idx="31">
                  <c:v>1.2280803623272663</c:v>
                </c:pt>
                <c:pt idx="32">
                  <c:v>1.2440071141354592</c:v>
                </c:pt>
                <c:pt idx="33">
                  <c:v>1.1791860622331951</c:v>
                </c:pt>
                <c:pt idx="34">
                  <c:v>1.1905106460980308</c:v>
                </c:pt>
                <c:pt idx="35">
                  <c:v>1.1827988085254093</c:v>
                </c:pt>
                <c:pt idx="36">
                  <c:v>1.4222076519592619</c:v>
                </c:pt>
                <c:pt idx="37">
                  <c:v>1.4834079853585758</c:v>
                </c:pt>
                <c:pt idx="38">
                  <c:v>1.4541957201250399</c:v>
                </c:pt>
                <c:pt idx="39">
                  <c:v>1.5236906533531824</c:v>
                </c:pt>
                <c:pt idx="40">
                  <c:v>1.5466635982701815</c:v>
                </c:pt>
                <c:pt idx="41">
                  <c:v>1.5447380266043531</c:v>
                </c:pt>
                <c:pt idx="42">
                  <c:v>1.6274864376130349</c:v>
                </c:pt>
                <c:pt idx="43">
                  <c:v>1.7437691800269661</c:v>
                </c:pt>
                <c:pt idx="44">
                  <c:v>1.7032164440583308</c:v>
                </c:pt>
                <c:pt idx="45">
                  <c:v>1.8393196330905859</c:v>
                </c:pt>
                <c:pt idx="46">
                  <c:v>1.7847779038393741</c:v>
                </c:pt>
                <c:pt idx="47">
                  <c:v>1.8415837811059044</c:v>
                </c:pt>
                <c:pt idx="48">
                  <c:v>1.8871153279397701</c:v>
                </c:pt>
                <c:pt idx="49">
                  <c:v>1.8765127426320527</c:v>
                </c:pt>
                <c:pt idx="50">
                  <c:v>1.6712959890792245</c:v>
                </c:pt>
                <c:pt idx="51">
                  <c:v>1.6540258364698968</c:v>
                </c:pt>
                <c:pt idx="52">
                  <c:v>1.6043134218428401</c:v>
                </c:pt>
                <c:pt idx="53">
                  <c:v>1.6344122529047933</c:v>
                </c:pt>
                <c:pt idx="54">
                  <c:v>1.5279896062814213</c:v>
                </c:pt>
                <c:pt idx="55">
                  <c:v>1.4526661968522481</c:v>
                </c:pt>
                <c:pt idx="56">
                  <c:v>1.5301285120204122</c:v>
                </c:pt>
                <c:pt idx="57">
                  <c:v>1.6533263351266259</c:v>
                </c:pt>
                <c:pt idx="58">
                  <c:v>1.660749913356252</c:v>
                </c:pt>
                <c:pt idx="59">
                  <c:v>1.6801219865852035</c:v>
                </c:pt>
                <c:pt idx="60">
                  <c:v>1.697271675437606</c:v>
                </c:pt>
                <c:pt idx="61">
                  <c:v>1.7422576677971202</c:v>
                </c:pt>
                <c:pt idx="62">
                  <c:v>2.043822843822829</c:v>
                </c:pt>
                <c:pt idx="63">
                  <c:v>1.9983068349908262</c:v>
                </c:pt>
                <c:pt idx="64">
                  <c:v>2.1077871023503558</c:v>
                </c:pt>
                <c:pt idx="65">
                  <c:v>2.0674616062729134</c:v>
                </c:pt>
                <c:pt idx="66">
                  <c:v>2.128133084819317</c:v>
                </c:pt>
                <c:pt idx="67">
                  <c:v>2.0283224199090455</c:v>
                </c:pt>
                <c:pt idx="68" formatCode="0.00">
                  <c:v>2.0747616890261389</c:v>
                </c:pt>
                <c:pt idx="69" formatCode="0.00">
                  <c:v>1.9085729037968679</c:v>
                </c:pt>
                <c:pt idx="70" formatCode="0.00">
                  <c:v>2.0399513507536993</c:v>
                </c:pt>
                <c:pt idx="71" formatCode="0.00">
                  <c:v>2.080170756166444</c:v>
                </c:pt>
                <c:pt idx="72" formatCode="0.00">
                  <c:v>1.8451064766815461</c:v>
                </c:pt>
                <c:pt idx="73" formatCode="0.00">
                  <c:v>1.6876980275086551</c:v>
                </c:pt>
                <c:pt idx="74" formatCode="0.00">
                  <c:v>1.5825734178834594</c:v>
                </c:pt>
                <c:pt idx="75" formatCode="0.00">
                  <c:v>1.6910041134997611</c:v>
                </c:pt>
                <c:pt idx="76" formatCode="0.00">
                  <c:v>1.6046382510080281</c:v>
                </c:pt>
                <c:pt idx="77" formatCode="0.00">
                  <c:v>1.7101088251070484</c:v>
                </c:pt>
                <c:pt idx="78" formatCode="0.00">
                  <c:v>1.7442071620541899</c:v>
                </c:pt>
                <c:pt idx="79" formatCode="0.00">
                  <c:v>1.8654514755675811</c:v>
                </c:pt>
                <c:pt idx="80" formatCode="0.00">
                  <c:v>1.7219046928922843</c:v>
                </c:pt>
                <c:pt idx="81" formatCode="0.00">
                  <c:v>1.7371163867978989</c:v>
                </c:pt>
                <c:pt idx="82" formatCode="0.00">
                  <c:v>1.5847073483466811</c:v>
                </c:pt>
                <c:pt idx="83" formatCode="0.00">
                  <c:v>1.6213926492059771</c:v>
                </c:pt>
                <c:pt idx="84" formatCode="0.00">
                  <c:v>1.7540224500459445</c:v>
                </c:pt>
                <c:pt idx="85" formatCode="0.00">
                  <c:v>1.8695123598541086</c:v>
                </c:pt>
                <c:pt idx="86" formatCode="0.00">
                  <c:v>1.6541637433212797</c:v>
                </c:pt>
                <c:pt idx="87" formatCode="0.00">
                  <c:v>0.92651556599965268</c:v>
                </c:pt>
                <c:pt idx="88" formatCode="0.00">
                  <c:v>1.0059839472552623</c:v>
                </c:pt>
                <c:pt idx="89" formatCode="0.00">
                  <c:v>1.1360995405545582</c:v>
                </c:pt>
                <c:pt idx="90" formatCode="0.00">
                  <c:v>1.2573957896427679</c:v>
                </c:pt>
                <c:pt idx="91" formatCode="0.00">
                  <c:v>1.4276039067512736</c:v>
                </c:pt>
                <c:pt idx="92" formatCode="0.00">
                  <c:v>1.5289131092945718</c:v>
                </c:pt>
                <c:pt idx="93" formatCode="0.00">
                  <c:v>1.4006474103585687</c:v>
                </c:pt>
                <c:pt idx="94" formatCode="0.00">
                  <c:v>1.3377658865254549</c:v>
                </c:pt>
                <c:pt idx="95" formatCode="0.00">
                  <c:v>1.4083882468759024</c:v>
                </c:pt>
                <c:pt idx="96" formatCode="0.00">
                  <c:v>1.4448999105791227</c:v>
                </c:pt>
                <c:pt idx="97" formatCode="0.00">
                  <c:v>1.4276747907108422</c:v>
                </c:pt>
                <c:pt idx="98" formatCode="0.00">
                  <c:v>1.9413695769513239</c:v>
                </c:pt>
                <c:pt idx="99" formatCode="0.00">
                  <c:v>3.062403355668919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A-4BC0-B21A-53C2AA359DDD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A-4BC0-B21A-53C2AA359DDD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  <c:pt idx="94" formatCode="0.00">
                  <c:v>-0.3</c:v>
                </c:pt>
                <c:pt idx="95" formatCode="0.00">
                  <c:v>-0.4</c:v>
                </c:pt>
                <c:pt idx="96" formatCode="0.00">
                  <c:v>0.1</c:v>
                </c:pt>
                <c:pt idx="97" formatCode="0.00">
                  <c:v>0.2</c:v>
                </c:pt>
                <c:pt idx="98" formatCode="0.00">
                  <c:v>0.3</c:v>
                </c:pt>
                <c:pt idx="99" formatCode="0.00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A-4BC0-B21A-53C2AA359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ax val="44316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4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האינפלציה</a:t>
            </a:r>
            <a:r>
              <a:rPr lang="he-IL" sz="1800" b="1" baseline="0">
                <a:effectLst/>
              </a:rPr>
              <a:t> ב</a:t>
            </a: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1692801893998796"/>
          <c:y val="1.7712281756640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  <c:pt idx="94">
                  <c:v>1.2</c:v>
                </c:pt>
                <c:pt idx="95">
                  <c:v>1.4</c:v>
                </c:pt>
                <c:pt idx="96">
                  <c:v>1.4</c:v>
                </c:pt>
                <c:pt idx="97">
                  <c:v>1.7</c:v>
                </c:pt>
                <c:pt idx="98">
                  <c:v>2.6</c:v>
                </c:pt>
                <c:pt idx="9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D-4E72-956E-B36A512F2316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  <c:pt idx="94">
                  <c:v>-0.3</c:v>
                </c:pt>
                <c:pt idx="95">
                  <c:v>-0.3</c:v>
                </c:pt>
                <c:pt idx="96">
                  <c:v>0.9</c:v>
                </c:pt>
                <c:pt idx="97">
                  <c:v>0.9</c:v>
                </c:pt>
                <c:pt idx="98">
                  <c:v>1.3</c:v>
                </c:pt>
                <c:pt idx="99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D-4E72-956E-B36A512F2316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  <c:pt idx="94">
                  <c:v>-0.9</c:v>
                </c:pt>
                <c:pt idx="95">
                  <c:v>-1.2</c:v>
                </c:pt>
                <c:pt idx="96">
                  <c:v>-0.6</c:v>
                </c:pt>
                <c:pt idx="97">
                  <c:v>-0.4</c:v>
                </c:pt>
                <c:pt idx="98">
                  <c:v>-0.2</c:v>
                </c:pt>
                <c:pt idx="99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1D-4E72-956E-B36A512F2316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0.49115913555950463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-0.19550342130972842</c:v>
                </c:pt>
                <c:pt idx="24">
                  <c:v>-0.50737649173042687</c:v>
                </c:pt>
                <c:pt idx="25">
                  <c:v>-1.0147801760969855</c:v>
                </c:pt>
                <c:pt idx="26">
                  <c:v>-1.0058957607666841</c:v>
                </c:pt>
                <c:pt idx="27">
                  <c:v>-0.50245524622620774</c:v>
                </c:pt>
                <c:pt idx="28">
                  <c:v>-0.40000186247014513</c:v>
                </c:pt>
                <c:pt idx="29">
                  <c:v>-0.39296373943393803</c:v>
                </c:pt>
                <c:pt idx="30">
                  <c:v>-0.2910174895078721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-0.69208396844463449</c:v>
                </c:pt>
                <c:pt idx="34">
                  <c:v>-0.89716150057749244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-0.40201005025127801</c:v>
                </c:pt>
                <c:pt idx="45">
                  <c:v>-0.30120481927712328</c:v>
                </c:pt>
                <c:pt idx="46">
                  <c:v>-0.30241935483870108</c:v>
                </c:pt>
                <c:pt idx="47">
                  <c:v>-0.20181634712408414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0.91631217469498871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-0.39930070538919393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1D-4E72-956E-B36A512F2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ax val="44316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5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30</a:t>
            </a:r>
            <a:r>
              <a:rPr lang="he-IL" sz="2000" dirty="0"/>
              <a:t>: מחיר הנפט והמדד למחירי הסחורות
</a:t>
            </a:r>
            <a:r>
              <a:rPr lang="he-IL" sz="2000" b="0" dirty="0"/>
              <a:t>מאי 2020 עד מאי 2021</a:t>
            </a:r>
          </a:p>
        </c:rich>
      </c:tx>
      <c:layout>
        <c:manualLayout>
          <c:xMode val="edge"/>
          <c:yMode val="edge"/>
          <c:x val="0.24722881093928378"/>
          <c:y val="1.4309025943195931E-2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43979</c:v>
                </c:pt>
                <c:pt idx="1">
                  <c:v>43980</c:v>
                </c:pt>
                <c:pt idx="2">
                  <c:v>43981</c:v>
                </c:pt>
                <c:pt idx="3">
                  <c:v>43982</c:v>
                </c:pt>
                <c:pt idx="4">
                  <c:v>43983</c:v>
                </c:pt>
                <c:pt idx="5">
                  <c:v>43984</c:v>
                </c:pt>
                <c:pt idx="6">
                  <c:v>43985</c:v>
                </c:pt>
                <c:pt idx="7">
                  <c:v>43986</c:v>
                </c:pt>
                <c:pt idx="8">
                  <c:v>43987</c:v>
                </c:pt>
                <c:pt idx="9">
                  <c:v>43988</c:v>
                </c:pt>
                <c:pt idx="10">
                  <c:v>43989</c:v>
                </c:pt>
                <c:pt idx="11">
                  <c:v>43990</c:v>
                </c:pt>
                <c:pt idx="12">
                  <c:v>43991</c:v>
                </c:pt>
                <c:pt idx="13">
                  <c:v>43992</c:v>
                </c:pt>
                <c:pt idx="14">
                  <c:v>43993</c:v>
                </c:pt>
                <c:pt idx="15">
                  <c:v>43994</c:v>
                </c:pt>
                <c:pt idx="16">
                  <c:v>43995</c:v>
                </c:pt>
                <c:pt idx="17">
                  <c:v>43996</c:v>
                </c:pt>
                <c:pt idx="18">
                  <c:v>43997</c:v>
                </c:pt>
                <c:pt idx="19">
                  <c:v>43998</c:v>
                </c:pt>
                <c:pt idx="20">
                  <c:v>43999</c:v>
                </c:pt>
                <c:pt idx="21">
                  <c:v>44000</c:v>
                </c:pt>
                <c:pt idx="22">
                  <c:v>44001</c:v>
                </c:pt>
                <c:pt idx="23">
                  <c:v>44002</c:v>
                </c:pt>
                <c:pt idx="24">
                  <c:v>44003</c:v>
                </c:pt>
                <c:pt idx="25">
                  <c:v>44004</c:v>
                </c:pt>
                <c:pt idx="26">
                  <c:v>44005</c:v>
                </c:pt>
                <c:pt idx="27">
                  <c:v>44006</c:v>
                </c:pt>
                <c:pt idx="28">
                  <c:v>44007</c:v>
                </c:pt>
                <c:pt idx="29">
                  <c:v>44008</c:v>
                </c:pt>
                <c:pt idx="30">
                  <c:v>44009</c:v>
                </c:pt>
                <c:pt idx="31">
                  <c:v>44010</c:v>
                </c:pt>
                <c:pt idx="32">
                  <c:v>44011</c:v>
                </c:pt>
                <c:pt idx="33">
                  <c:v>44012</c:v>
                </c:pt>
                <c:pt idx="34">
                  <c:v>44013</c:v>
                </c:pt>
                <c:pt idx="35">
                  <c:v>44014</c:v>
                </c:pt>
                <c:pt idx="36">
                  <c:v>44015</c:v>
                </c:pt>
                <c:pt idx="37">
                  <c:v>44016</c:v>
                </c:pt>
                <c:pt idx="38">
                  <c:v>44017</c:v>
                </c:pt>
                <c:pt idx="39">
                  <c:v>44018</c:v>
                </c:pt>
                <c:pt idx="40">
                  <c:v>44019</c:v>
                </c:pt>
                <c:pt idx="41">
                  <c:v>44020</c:v>
                </c:pt>
                <c:pt idx="42">
                  <c:v>44021</c:v>
                </c:pt>
                <c:pt idx="43">
                  <c:v>44022</c:v>
                </c:pt>
                <c:pt idx="44">
                  <c:v>44023</c:v>
                </c:pt>
                <c:pt idx="45">
                  <c:v>44024</c:v>
                </c:pt>
                <c:pt idx="46">
                  <c:v>44025</c:v>
                </c:pt>
                <c:pt idx="47">
                  <c:v>44026</c:v>
                </c:pt>
                <c:pt idx="48">
                  <c:v>44027</c:v>
                </c:pt>
                <c:pt idx="49">
                  <c:v>44028</c:v>
                </c:pt>
                <c:pt idx="50">
                  <c:v>44029</c:v>
                </c:pt>
                <c:pt idx="51">
                  <c:v>44030</c:v>
                </c:pt>
                <c:pt idx="52">
                  <c:v>44031</c:v>
                </c:pt>
                <c:pt idx="53">
                  <c:v>44032</c:v>
                </c:pt>
                <c:pt idx="54">
                  <c:v>44033</c:v>
                </c:pt>
                <c:pt idx="55">
                  <c:v>44034</c:v>
                </c:pt>
                <c:pt idx="56">
                  <c:v>44035</c:v>
                </c:pt>
                <c:pt idx="57">
                  <c:v>44036</c:v>
                </c:pt>
                <c:pt idx="58">
                  <c:v>44037</c:v>
                </c:pt>
                <c:pt idx="59">
                  <c:v>44038</c:v>
                </c:pt>
                <c:pt idx="60">
                  <c:v>44039</c:v>
                </c:pt>
                <c:pt idx="61">
                  <c:v>44040</c:v>
                </c:pt>
                <c:pt idx="62">
                  <c:v>44041</c:v>
                </c:pt>
                <c:pt idx="63">
                  <c:v>44042</c:v>
                </c:pt>
                <c:pt idx="64">
                  <c:v>44043</c:v>
                </c:pt>
                <c:pt idx="65">
                  <c:v>44044</c:v>
                </c:pt>
                <c:pt idx="66">
                  <c:v>44045</c:v>
                </c:pt>
                <c:pt idx="67">
                  <c:v>44046</c:v>
                </c:pt>
                <c:pt idx="68">
                  <c:v>44047</c:v>
                </c:pt>
                <c:pt idx="69">
                  <c:v>44048</c:v>
                </c:pt>
                <c:pt idx="70">
                  <c:v>44049</c:v>
                </c:pt>
                <c:pt idx="71">
                  <c:v>44050</c:v>
                </c:pt>
                <c:pt idx="72">
                  <c:v>44051</c:v>
                </c:pt>
                <c:pt idx="73">
                  <c:v>44052</c:v>
                </c:pt>
                <c:pt idx="74">
                  <c:v>44053</c:v>
                </c:pt>
                <c:pt idx="75">
                  <c:v>44054</c:v>
                </c:pt>
                <c:pt idx="76">
                  <c:v>44055</c:v>
                </c:pt>
                <c:pt idx="77">
                  <c:v>44056</c:v>
                </c:pt>
                <c:pt idx="78">
                  <c:v>44057</c:v>
                </c:pt>
                <c:pt idx="79">
                  <c:v>44058</c:v>
                </c:pt>
                <c:pt idx="80">
                  <c:v>44059</c:v>
                </c:pt>
                <c:pt idx="81">
                  <c:v>44060</c:v>
                </c:pt>
                <c:pt idx="82">
                  <c:v>44061</c:v>
                </c:pt>
                <c:pt idx="83">
                  <c:v>44062</c:v>
                </c:pt>
                <c:pt idx="84">
                  <c:v>44063</c:v>
                </c:pt>
                <c:pt idx="85">
                  <c:v>44064</c:v>
                </c:pt>
                <c:pt idx="86">
                  <c:v>44065</c:v>
                </c:pt>
                <c:pt idx="87">
                  <c:v>44066</c:v>
                </c:pt>
                <c:pt idx="88">
                  <c:v>44067</c:v>
                </c:pt>
                <c:pt idx="89">
                  <c:v>44068</c:v>
                </c:pt>
                <c:pt idx="90">
                  <c:v>44069</c:v>
                </c:pt>
                <c:pt idx="91">
                  <c:v>44070</c:v>
                </c:pt>
                <c:pt idx="92">
                  <c:v>44071</c:v>
                </c:pt>
                <c:pt idx="93">
                  <c:v>44072</c:v>
                </c:pt>
                <c:pt idx="94">
                  <c:v>44073</c:v>
                </c:pt>
                <c:pt idx="95">
                  <c:v>44074</c:v>
                </c:pt>
                <c:pt idx="96">
                  <c:v>44075</c:v>
                </c:pt>
                <c:pt idx="97">
                  <c:v>44076</c:v>
                </c:pt>
                <c:pt idx="98">
                  <c:v>44077</c:v>
                </c:pt>
                <c:pt idx="99">
                  <c:v>44078</c:v>
                </c:pt>
                <c:pt idx="100">
                  <c:v>44079</c:v>
                </c:pt>
                <c:pt idx="101">
                  <c:v>44080</c:v>
                </c:pt>
                <c:pt idx="102">
                  <c:v>44081</c:v>
                </c:pt>
                <c:pt idx="103">
                  <c:v>44082</c:v>
                </c:pt>
                <c:pt idx="104">
                  <c:v>44083</c:v>
                </c:pt>
                <c:pt idx="105">
                  <c:v>44084</c:v>
                </c:pt>
                <c:pt idx="106">
                  <c:v>44085</c:v>
                </c:pt>
                <c:pt idx="107">
                  <c:v>44086</c:v>
                </c:pt>
                <c:pt idx="108">
                  <c:v>44087</c:v>
                </c:pt>
                <c:pt idx="109">
                  <c:v>44088</c:v>
                </c:pt>
                <c:pt idx="110">
                  <c:v>44089</c:v>
                </c:pt>
                <c:pt idx="111">
                  <c:v>44090</c:v>
                </c:pt>
                <c:pt idx="112">
                  <c:v>44091</c:v>
                </c:pt>
                <c:pt idx="113">
                  <c:v>44092</c:v>
                </c:pt>
                <c:pt idx="114">
                  <c:v>44093</c:v>
                </c:pt>
                <c:pt idx="115">
                  <c:v>44094</c:v>
                </c:pt>
                <c:pt idx="116">
                  <c:v>44095</c:v>
                </c:pt>
                <c:pt idx="117">
                  <c:v>44096</c:v>
                </c:pt>
                <c:pt idx="118">
                  <c:v>44097</c:v>
                </c:pt>
                <c:pt idx="119">
                  <c:v>44098</c:v>
                </c:pt>
                <c:pt idx="120">
                  <c:v>44099</c:v>
                </c:pt>
                <c:pt idx="121">
                  <c:v>44100</c:v>
                </c:pt>
                <c:pt idx="122">
                  <c:v>44101</c:v>
                </c:pt>
                <c:pt idx="123">
                  <c:v>44102</c:v>
                </c:pt>
                <c:pt idx="124">
                  <c:v>44103</c:v>
                </c:pt>
                <c:pt idx="125">
                  <c:v>44104</c:v>
                </c:pt>
                <c:pt idx="126">
                  <c:v>44105</c:v>
                </c:pt>
                <c:pt idx="127">
                  <c:v>44106</c:v>
                </c:pt>
                <c:pt idx="128">
                  <c:v>44107</c:v>
                </c:pt>
                <c:pt idx="129">
                  <c:v>44108</c:v>
                </c:pt>
                <c:pt idx="130">
                  <c:v>44109</c:v>
                </c:pt>
                <c:pt idx="131">
                  <c:v>44110</c:v>
                </c:pt>
                <c:pt idx="132">
                  <c:v>44111</c:v>
                </c:pt>
                <c:pt idx="133">
                  <c:v>44112</c:v>
                </c:pt>
                <c:pt idx="134">
                  <c:v>44113</c:v>
                </c:pt>
                <c:pt idx="135">
                  <c:v>44114</c:v>
                </c:pt>
                <c:pt idx="136">
                  <c:v>44115</c:v>
                </c:pt>
                <c:pt idx="137">
                  <c:v>44116</c:v>
                </c:pt>
                <c:pt idx="138">
                  <c:v>44117</c:v>
                </c:pt>
                <c:pt idx="139">
                  <c:v>44118</c:v>
                </c:pt>
                <c:pt idx="140">
                  <c:v>44119</c:v>
                </c:pt>
                <c:pt idx="141">
                  <c:v>44120</c:v>
                </c:pt>
                <c:pt idx="142">
                  <c:v>44121</c:v>
                </c:pt>
                <c:pt idx="143">
                  <c:v>44122</c:v>
                </c:pt>
                <c:pt idx="144">
                  <c:v>44123</c:v>
                </c:pt>
                <c:pt idx="145">
                  <c:v>44124</c:v>
                </c:pt>
                <c:pt idx="146">
                  <c:v>44125</c:v>
                </c:pt>
                <c:pt idx="147">
                  <c:v>44126</c:v>
                </c:pt>
                <c:pt idx="148">
                  <c:v>44127</c:v>
                </c:pt>
                <c:pt idx="149">
                  <c:v>44128</c:v>
                </c:pt>
                <c:pt idx="150">
                  <c:v>44129</c:v>
                </c:pt>
                <c:pt idx="151">
                  <c:v>44130</c:v>
                </c:pt>
                <c:pt idx="152">
                  <c:v>44131</c:v>
                </c:pt>
                <c:pt idx="153">
                  <c:v>44132</c:v>
                </c:pt>
                <c:pt idx="154">
                  <c:v>44133</c:v>
                </c:pt>
                <c:pt idx="155">
                  <c:v>44134</c:v>
                </c:pt>
                <c:pt idx="156">
                  <c:v>44135</c:v>
                </c:pt>
                <c:pt idx="157">
                  <c:v>44136</c:v>
                </c:pt>
                <c:pt idx="158">
                  <c:v>44137</c:v>
                </c:pt>
                <c:pt idx="159">
                  <c:v>44138</c:v>
                </c:pt>
                <c:pt idx="160">
                  <c:v>44139</c:v>
                </c:pt>
                <c:pt idx="161">
                  <c:v>44140</c:v>
                </c:pt>
                <c:pt idx="162">
                  <c:v>44141</c:v>
                </c:pt>
                <c:pt idx="163">
                  <c:v>44142</c:v>
                </c:pt>
                <c:pt idx="164">
                  <c:v>44143</c:v>
                </c:pt>
                <c:pt idx="165">
                  <c:v>44144</c:v>
                </c:pt>
                <c:pt idx="166">
                  <c:v>44145</c:v>
                </c:pt>
                <c:pt idx="167">
                  <c:v>44146</c:v>
                </c:pt>
                <c:pt idx="168">
                  <c:v>44147</c:v>
                </c:pt>
                <c:pt idx="169">
                  <c:v>44148</c:v>
                </c:pt>
                <c:pt idx="170">
                  <c:v>44149</c:v>
                </c:pt>
                <c:pt idx="171">
                  <c:v>44150</c:v>
                </c:pt>
                <c:pt idx="172">
                  <c:v>44151</c:v>
                </c:pt>
                <c:pt idx="173">
                  <c:v>44152</c:v>
                </c:pt>
                <c:pt idx="174">
                  <c:v>44153</c:v>
                </c:pt>
                <c:pt idx="175">
                  <c:v>44154</c:v>
                </c:pt>
                <c:pt idx="176">
                  <c:v>44155</c:v>
                </c:pt>
                <c:pt idx="177">
                  <c:v>44156</c:v>
                </c:pt>
                <c:pt idx="178">
                  <c:v>44157</c:v>
                </c:pt>
                <c:pt idx="179">
                  <c:v>44158</c:v>
                </c:pt>
                <c:pt idx="180">
                  <c:v>44159</c:v>
                </c:pt>
                <c:pt idx="181">
                  <c:v>44160</c:v>
                </c:pt>
                <c:pt idx="182">
                  <c:v>44161</c:v>
                </c:pt>
                <c:pt idx="183">
                  <c:v>44162</c:v>
                </c:pt>
                <c:pt idx="184">
                  <c:v>44163</c:v>
                </c:pt>
                <c:pt idx="185">
                  <c:v>44164</c:v>
                </c:pt>
                <c:pt idx="186">
                  <c:v>44165</c:v>
                </c:pt>
                <c:pt idx="187">
                  <c:v>44166</c:v>
                </c:pt>
                <c:pt idx="188">
                  <c:v>44167</c:v>
                </c:pt>
                <c:pt idx="189">
                  <c:v>44168</c:v>
                </c:pt>
                <c:pt idx="190">
                  <c:v>44169</c:v>
                </c:pt>
                <c:pt idx="191">
                  <c:v>44170</c:v>
                </c:pt>
                <c:pt idx="192">
                  <c:v>44171</c:v>
                </c:pt>
                <c:pt idx="193">
                  <c:v>44172</c:v>
                </c:pt>
                <c:pt idx="194">
                  <c:v>44173</c:v>
                </c:pt>
                <c:pt idx="195">
                  <c:v>44174</c:v>
                </c:pt>
                <c:pt idx="196">
                  <c:v>44175</c:v>
                </c:pt>
                <c:pt idx="197">
                  <c:v>44176</c:v>
                </c:pt>
                <c:pt idx="198">
                  <c:v>44177</c:v>
                </c:pt>
                <c:pt idx="199">
                  <c:v>44178</c:v>
                </c:pt>
                <c:pt idx="200">
                  <c:v>44179</c:v>
                </c:pt>
                <c:pt idx="201">
                  <c:v>44180</c:v>
                </c:pt>
                <c:pt idx="202">
                  <c:v>44181</c:v>
                </c:pt>
                <c:pt idx="203">
                  <c:v>44182</c:v>
                </c:pt>
                <c:pt idx="204">
                  <c:v>44183</c:v>
                </c:pt>
                <c:pt idx="205">
                  <c:v>44184</c:v>
                </c:pt>
                <c:pt idx="206">
                  <c:v>44185</c:v>
                </c:pt>
                <c:pt idx="207">
                  <c:v>44186</c:v>
                </c:pt>
                <c:pt idx="208">
                  <c:v>44187</c:v>
                </c:pt>
                <c:pt idx="209">
                  <c:v>44188</c:v>
                </c:pt>
                <c:pt idx="210">
                  <c:v>44189</c:v>
                </c:pt>
                <c:pt idx="211">
                  <c:v>44190</c:v>
                </c:pt>
                <c:pt idx="212">
                  <c:v>44191</c:v>
                </c:pt>
                <c:pt idx="213">
                  <c:v>44192</c:v>
                </c:pt>
                <c:pt idx="214">
                  <c:v>44193</c:v>
                </c:pt>
                <c:pt idx="215">
                  <c:v>44194</c:v>
                </c:pt>
                <c:pt idx="216">
                  <c:v>44195</c:v>
                </c:pt>
                <c:pt idx="217">
                  <c:v>44196</c:v>
                </c:pt>
                <c:pt idx="218">
                  <c:v>44197</c:v>
                </c:pt>
                <c:pt idx="219">
                  <c:v>44198</c:v>
                </c:pt>
                <c:pt idx="220">
                  <c:v>44199</c:v>
                </c:pt>
                <c:pt idx="221">
                  <c:v>44200</c:v>
                </c:pt>
                <c:pt idx="222">
                  <c:v>44201</c:v>
                </c:pt>
                <c:pt idx="223">
                  <c:v>44202</c:v>
                </c:pt>
                <c:pt idx="224">
                  <c:v>44203</c:v>
                </c:pt>
                <c:pt idx="225">
                  <c:v>44204</c:v>
                </c:pt>
                <c:pt idx="226">
                  <c:v>44205</c:v>
                </c:pt>
                <c:pt idx="227">
                  <c:v>44206</c:v>
                </c:pt>
                <c:pt idx="228">
                  <c:v>44207</c:v>
                </c:pt>
                <c:pt idx="229">
                  <c:v>44208</c:v>
                </c:pt>
                <c:pt idx="230">
                  <c:v>44209</c:v>
                </c:pt>
                <c:pt idx="231">
                  <c:v>44210</c:v>
                </c:pt>
                <c:pt idx="232">
                  <c:v>44211</c:v>
                </c:pt>
                <c:pt idx="233">
                  <c:v>44212</c:v>
                </c:pt>
                <c:pt idx="234">
                  <c:v>44213</c:v>
                </c:pt>
                <c:pt idx="235">
                  <c:v>44214</c:v>
                </c:pt>
                <c:pt idx="236">
                  <c:v>44215</c:v>
                </c:pt>
                <c:pt idx="237">
                  <c:v>44216</c:v>
                </c:pt>
                <c:pt idx="238">
                  <c:v>44217</c:v>
                </c:pt>
                <c:pt idx="239">
                  <c:v>44218</c:v>
                </c:pt>
                <c:pt idx="240">
                  <c:v>44219</c:v>
                </c:pt>
                <c:pt idx="241">
                  <c:v>44220</c:v>
                </c:pt>
                <c:pt idx="242">
                  <c:v>44221</c:v>
                </c:pt>
                <c:pt idx="243">
                  <c:v>44222</c:v>
                </c:pt>
                <c:pt idx="244">
                  <c:v>44223</c:v>
                </c:pt>
                <c:pt idx="245">
                  <c:v>44224</c:v>
                </c:pt>
                <c:pt idx="246">
                  <c:v>44225</c:v>
                </c:pt>
                <c:pt idx="247">
                  <c:v>44226</c:v>
                </c:pt>
                <c:pt idx="248">
                  <c:v>44227</c:v>
                </c:pt>
                <c:pt idx="249">
                  <c:v>44228</c:v>
                </c:pt>
                <c:pt idx="250">
                  <c:v>44229</c:v>
                </c:pt>
                <c:pt idx="251">
                  <c:v>44230</c:v>
                </c:pt>
                <c:pt idx="252">
                  <c:v>44231</c:v>
                </c:pt>
                <c:pt idx="253">
                  <c:v>44232</c:v>
                </c:pt>
                <c:pt idx="254">
                  <c:v>44233</c:v>
                </c:pt>
                <c:pt idx="255">
                  <c:v>44234</c:v>
                </c:pt>
                <c:pt idx="256">
                  <c:v>44235</c:v>
                </c:pt>
                <c:pt idx="257">
                  <c:v>44236</c:v>
                </c:pt>
                <c:pt idx="258">
                  <c:v>44237</c:v>
                </c:pt>
                <c:pt idx="259">
                  <c:v>44238</c:v>
                </c:pt>
                <c:pt idx="260">
                  <c:v>44239</c:v>
                </c:pt>
                <c:pt idx="261">
                  <c:v>44240</c:v>
                </c:pt>
                <c:pt idx="262">
                  <c:v>44241</c:v>
                </c:pt>
                <c:pt idx="263">
                  <c:v>44242</c:v>
                </c:pt>
                <c:pt idx="264">
                  <c:v>44243</c:v>
                </c:pt>
                <c:pt idx="265">
                  <c:v>44244</c:v>
                </c:pt>
                <c:pt idx="266">
                  <c:v>44245</c:v>
                </c:pt>
                <c:pt idx="267">
                  <c:v>44246</c:v>
                </c:pt>
                <c:pt idx="268">
                  <c:v>44247</c:v>
                </c:pt>
                <c:pt idx="269">
                  <c:v>44248</c:v>
                </c:pt>
                <c:pt idx="270">
                  <c:v>44249</c:v>
                </c:pt>
                <c:pt idx="271">
                  <c:v>44250</c:v>
                </c:pt>
                <c:pt idx="272">
                  <c:v>44251</c:v>
                </c:pt>
                <c:pt idx="273">
                  <c:v>44252</c:v>
                </c:pt>
                <c:pt idx="274">
                  <c:v>44253</c:v>
                </c:pt>
                <c:pt idx="275">
                  <c:v>44254</c:v>
                </c:pt>
                <c:pt idx="276">
                  <c:v>44255</c:v>
                </c:pt>
                <c:pt idx="277">
                  <c:v>44256</c:v>
                </c:pt>
                <c:pt idx="278">
                  <c:v>44257</c:v>
                </c:pt>
                <c:pt idx="279">
                  <c:v>44258</c:v>
                </c:pt>
                <c:pt idx="280">
                  <c:v>44259</c:v>
                </c:pt>
                <c:pt idx="281">
                  <c:v>44260</c:v>
                </c:pt>
                <c:pt idx="282">
                  <c:v>44261</c:v>
                </c:pt>
                <c:pt idx="283">
                  <c:v>44262</c:v>
                </c:pt>
                <c:pt idx="284">
                  <c:v>44263</c:v>
                </c:pt>
                <c:pt idx="285">
                  <c:v>44264</c:v>
                </c:pt>
                <c:pt idx="286">
                  <c:v>44265</c:v>
                </c:pt>
                <c:pt idx="287">
                  <c:v>44266</c:v>
                </c:pt>
                <c:pt idx="288">
                  <c:v>44267</c:v>
                </c:pt>
                <c:pt idx="289">
                  <c:v>44268</c:v>
                </c:pt>
                <c:pt idx="290">
                  <c:v>44269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44275</c:v>
                </c:pt>
                <c:pt idx="297">
                  <c:v>44276</c:v>
                </c:pt>
                <c:pt idx="298">
                  <c:v>44277</c:v>
                </c:pt>
                <c:pt idx="299">
                  <c:v>44278</c:v>
                </c:pt>
                <c:pt idx="300">
                  <c:v>44279</c:v>
                </c:pt>
                <c:pt idx="301">
                  <c:v>44280</c:v>
                </c:pt>
                <c:pt idx="302">
                  <c:v>44281</c:v>
                </c:pt>
                <c:pt idx="303">
                  <c:v>44282</c:v>
                </c:pt>
                <c:pt idx="304">
                  <c:v>44283</c:v>
                </c:pt>
                <c:pt idx="305">
                  <c:v>44284</c:v>
                </c:pt>
                <c:pt idx="306">
                  <c:v>44285</c:v>
                </c:pt>
                <c:pt idx="307">
                  <c:v>44286</c:v>
                </c:pt>
                <c:pt idx="308">
                  <c:v>44287</c:v>
                </c:pt>
                <c:pt idx="309">
                  <c:v>44288</c:v>
                </c:pt>
                <c:pt idx="310">
                  <c:v>44289</c:v>
                </c:pt>
                <c:pt idx="311">
                  <c:v>44290</c:v>
                </c:pt>
                <c:pt idx="312">
                  <c:v>44291</c:v>
                </c:pt>
                <c:pt idx="313">
                  <c:v>44292</c:v>
                </c:pt>
                <c:pt idx="314">
                  <c:v>44293</c:v>
                </c:pt>
                <c:pt idx="315">
                  <c:v>44294</c:v>
                </c:pt>
                <c:pt idx="316">
                  <c:v>44295</c:v>
                </c:pt>
                <c:pt idx="317">
                  <c:v>44296</c:v>
                </c:pt>
                <c:pt idx="318">
                  <c:v>44297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44303</c:v>
                </c:pt>
                <c:pt idx="325">
                  <c:v>44304</c:v>
                </c:pt>
                <c:pt idx="326">
                  <c:v>44305</c:v>
                </c:pt>
                <c:pt idx="327">
                  <c:v>44306</c:v>
                </c:pt>
                <c:pt idx="328">
                  <c:v>44307</c:v>
                </c:pt>
                <c:pt idx="329">
                  <c:v>44308</c:v>
                </c:pt>
                <c:pt idx="330">
                  <c:v>44309</c:v>
                </c:pt>
                <c:pt idx="331">
                  <c:v>44310</c:v>
                </c:pt>
                <c:pt idx="332">
                  <c:v>44311</c:v>
                </c:pt>
                <c:pt idx="333">
                  <c:v>44312</c:v>
                </c:pt>
                <c:pt idx="334">
                  <c:v>44313</c:v>
                </c:pt>
                <c:pt idx="335">
                  <c:v>44314</c:v>
                </c:pt>
                <c:pt idx="336">
                  <c:v>44315</c:v>
                </c:pt>
                <c:pt idx="337">
                  <c:v>44316</c:v>
                </c:pt>
                <c:pt idx="338">
                  <c:v>44317</c:v>
                </c:pt>
                <c:pt idx="339">
                  <c:v>44318</c:v>
                </c:pt>
                <c:pt idx="340">
                  <c:v>44319</c:v>
                </c:pt>
                <c:pt idx="341">
                  <c:v>44320</c:v>
                </c:pt>
                <c:pt idx="342">
                  <c:v>44321</c:v>
                </c:pt>
                <c:pt idx="343">
                  <c:v>44322</c:v>
                </c:pt>
                <c:pt idx="344">
                  <c:v>44323</c:v>
                </c:pt>
                <c:pt idx="345">
                  <c:v>44324</c:v>
                </c:pt>
                <c:pt idx="346">
                  <c:v>44325</c:v>
                </c:pt>
                <c:pt idx="347">
                  <c:v>44326</c:v>
                </c:pt>
                <c:pt idx="348">
                  <c:v>44327</c:v>
                </c:pt>
                <c:pt idx="349">
                  <c:v>44328</c:v>
                </c:pt>
                <c:pt idx="350">
                  <c:v>44329</c:v>
                </c:pt>
                <c:pt idx="351">
                  <c:v>44330</c:v>
                </c:pt>
                <c:pt idx="352">
                  <c:v>44331</c:v>
                </c:pt>
                <c:pt idx="353">
                  <c:v>44332</c:v>
                </c:pt>
                <c:pt idx="354">
                  <c:v>44333</c:v>
                </c:pt>
                <c:pt idx="355">
                  <c:v>44334</c:v>
                </c:pt>
                <c:pt idx="356">
                  <c:v>44335</c:v>
                </c:pt>
                <c:pt idx="357">
                  <c:v>44336</c:v>
                </c:pt>
                <c:pt idx="358">
                  <c:v>44337</c:v>
                </c:pt>
                <c:pt idx="359">
                  <c:v>44338</c:v>
                </c:pt>
                <c:pt idx="360">
                  <c:v>44339</c:v>
                </c:pt>
                <c:pt idx="361">
                  <c:v>44340</c:v>
                </c:pt>
                <c:pt idx="362">
                  <c:v>44341</c:v>
                </c:pt>
                <c:pt idx="363">
                  <c:v>44342</c:v>
                </c:pt>
                <c:pt idx="364">
                  <c:v>44343</c:v>
                </c:pt>
                <c:pt idx="365">
                  <c:v>44344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100.49521139148216</c:v>
                </c:pt>
                <c:pt idx="2">
                  <c:v>100.49521139148216</c:v>
                </c:pt>
                <c:pt idx="3">
                  <c:v>100.49521139148216</c:v>
                </c:pt>
                <c:pt idx="4">
                  <c:v>100.50433727410545</c:v>
                </c:pt>
                <c:pt idx="5">
                  <c:v>100.17124255835522</c:v>
                </c:pt>
                <c:pt idx="6">
                  <c:v>100.35134648099681</c:v>
                </c:pt>
                <c:pt idx="7">
                  <c:v>101.25236206608658</c:v>
                </c:pt>
                <c:pt idx="8">
                  <c:v>101.41606585183995</c:v>
                </c:pt>
                <c:pt idx="9">
                  <c:v>101.41606585183995</c:v>
                </c:pt>
                <c:pt idx="10">
                  <c:v>101.41606585183995</c:v>
                </c:pt>
                <c:pt idx="11">
                  <c:v>101.81529015181697</c:v>
                </c:pt>
                <c:pt idx="12">
                  <c:v>101.99678279572734</c:v>
                </c:pt>
                <c:pt idx="13">
                  <c:v>102.38023518986627</c:v>
                </c:pt>
                <c:pt idx="14">
                  <c:v>101.85324853316312</c:v>
                </c:pt>
                <c:pt idx="15">
                  <c:v>101.58181965470435</c:v>
                </c:pt>
                <c:pt idx="16">
                  <c:v>101.58181965470435</c:v>
                </c:pt>
                <c:pt idx="17">
                  <c:v>101.58181965470435</c:v>
                </c:pt>
                <c:pt idx="18">
                  <c:v>101.30354636427809</c:v>
                </c:pt>
                <c:pt idx="19">
                  <c:v>101.45815733220027</c:v>
                </c:pt>
                <c:pt idx="20">
                  <c:v>101.63869109713936</c:v>
                </c:pt>
                <c:pt idx="21">
                  <c:v>101.43421842271017</c:v>
                </c:pt>
                <c:pt idx="22">
                  <c:v>101.59636816323422</c:v>
                </c:pt>
                <c:pt idx="23">
                  <c:v>101.59636816323422</c:v>
                </c:pt>
                <c:pt idx="24">
                  <c:v>101.59636816323422</c:v>
                </c:pt>
                <c:pt idx="25">
                  <c:v>101.55817832834326</c:v>
                </c:pt>
                <c:pt idx="26">
                  <c:v>101.78368021055655</c:v>
                </c:pt>
                <c:pt idx="27">
                  <c:v>101.03565541857542</c:v>
                </c:pt>
                <c:pt idx="28">
                  <c:v>100.86808305214478</c:v>
                </c:pt>
                <c:pt idx="29">
                  <c:v>100.47821608833586</c:v>
                </c:pt>
                <c:pt idx="30">
                  <c:v>100.47821608833586</c:v>
                </c:pt>
                <c:pt idx="31">
                  <c:v>100.47821608833586</c:v>
                </c:pt>
                <c:pt idx="32">
                  <c:v>101.35344113557719</c:v>
                </c:pt>
                <c:pt idx="33">
                  <c:v>102.58814660267522</c:v>
                </c:pt>
                <c:pt idx="34">
                  <c:v>103.40940990918749</c:v>
                </c:pt>
                <c:pt idx="35">
                  <c:v>103.38451212072611</c:v>
                </c:pt>
                <c:pt idx="36">
                  <c:v>103.38451212072611</c:v>
                </c:pt>
                <c:pt idx="37">
                  <c:v>103.38451212072611</c:v>
                </c:pt>
                <c:pt idx="38">
                  <c:v>103.38451212072611</c:v>
                </c:pt>
                <c:pt idx="39">
                  <c:v>103.8770452640471</c:v>
                </c:pt>
                <c:pt idx="40">
                  <c:v>104.14371281244155</c:v>
                </c:pt>
                <c:pt idx="41">
                  <c:v>105.09214330942191</c:v>
                </c:pt>
                <c:pt idx="42">
                  <c:v>105.62104772406764</c:v>
                </c:pt>
                <c:pt idx="43">
                  <c:v>105.84393748770398</c:v>
                </c:pt>
                <c:pt idx="44">
                  <c:v>105.84393748770398</c:v>
                </c:pt>
                <c:pt idx="45">
                  <c:v>105.84393748770398</c:v>
                </c:pt>
                <c:pt idx="46">
                  <c:v>105.95903602905068</c:v>
                </c:pt>
                <c:pt idx="47">
                  <c:v>105.34095587007516</c:v>
                </c:pt>
                <c:pt idx="48">
                  <c:v>105.97656036887078</c:v>
                </c:pt>
                <c:pt idx="49">
                  <c:v>106.28479036095176</c:v>
                </c:pt>
                <c:pt idx="50">
                  <c:v>106.33832225938332</c:v>
                </c:pt>
                <c:pt idx="51">
                  <c:v>106.33832225938332</c:v>
                </c:pt>
                <c:pt idx="52">
                  <c:v>106.33832225938332</c:v>
                </c:pt>
                <c:pt idx="53">
                  <c:v>105.94164394839903</c:v>
                </c:pt>
                <c:pt idx="54">
                  <c:v>106.60604788112539</c:v>
                </c:pt>
                <c:pt idx="55">
                  <c:v>107.17694458175511</c:v>
                </c:pt>
                <c:pt idx="56">
                  <c:v>107.51268448087443</c:v>
                </c:pt>
                <c:pt idx="57">
                  <c:v>107.21688685062807</c:v>
                </c:pt>
                <c:pt idx="58">
                  <c:v>107.21688685062807</c:v>
                </c:pt>
                <c:pt idx="59">
                  <c:v>107.21688685062807</c:v>
                </c:pt>
                <c:pt idx="60">
                  <c:v>107.57567290985043</c:v>
                </c:pt>
                <c:pt idx="61">
                  <c:v>107.56135585486534</c:v>
                </c:pt>
                <c:pt idx="62">
                  <c:v>107.94236145438791</c:v>
                </c:pt>
                <c:pt idx="63">
                  <c:v>107.74136058313063</c:v>
                </c:pt>
                <c:pt idx="64">
                  <c:v>108.54437212439633</c:v>
                </c:pt>
                <c:pt idx="65">
                  <c:v>108.54437212439633</c:v>
                </c:pt>
                <c:pt idx="66">
                  <c:v>108.54437212439633</c:v>
                </c:pt>
                <c:pt idx="67">
                  <c:v>108.83924394046349</c:v>
                </c:pt>
                <c:pt idx="68">
                  <c:v>108.63903662421694</c:v>
                </c:pt>
                <c:pt idx="69">
                  <c:v>109.32460202389589</c:v>
                </c:pt>
                <c:pt idx="70">
                  <c:v>109.4733274588219</c:v>
                </c:pt>
                <c:pt idx="71">
                  <c:v>108.27519165180125</c:v>
                </c:pt>
                <c:pt idx="72">
                  <c:v>108.27519165180125</c:v>
                </c:pt>
                <c:pt idx="73">
                  <c:v>108.27519165180125</c:v>
                </c:pt>
                <c:pt idx="74">
                  <c:v>109.18050565986576</c:v>
                </c:pt>
                <c:pt idx="75">
                  <c:v>108.5021153200754</c:v>
                </c:pt>
                <c:pt idx="76">
                  <c:v>109.04556824325101</c:v>
                </c:pt>
                <c:pt idx="77">
                  <c:v>110.01644973407635</c:v>
                </c:pt>
                <c:pt idx="78">
                  <c:v>109.87853648617141</c:v>
                </c:pt>
                <c:pt idx="79">
                  <c:v>109.87853648617141</c:v>
                </c:pt>
                <c:pt idx="80">
                  <c:v>109.87853648617141</c:v>
                </c:pt>
                <c:pt idx="81">
                  <c:v>111.5075395992216</c:v>
                </c:pt>
                <c:pt idx="82">
                  <c:v>111.58524186068804</c:v>
                </c:pt>
                <c:pt idx="83">
                  <c:v>111.9961380322811</c:v>
                </c:pt>
                <c:pt idx="84">
                  <c:v>111.59142497681326</c:v>
                </c:pt>
                <c:pt idx="85">
                  <c:v>111.04945996928275</c:v>
                </c:pt>
                <c:pt idx="86">
                  <c:v>111.04945996928275</c:v>
                </c:pt>
                <c:pt idx="87">
                  <c:v>111.04945996928275</c:v>
                </c:pt>
                <c:pt idx="88">
                  <c:v>111.01996617471761</c:v>
                </c:pt>
                <c:pt idx="89">
                  <c:v>111.91274862657112</c:v>
                </c:pt>
                <c:pt idx="90">
                  <c:v>112.23635374698482</c:v>
                </c:pt>
                <c:pt idx="91">
                  <c:v>112.71609081575794</c:v>
                </c:pt>
                <c:pt idx="92">
                  <c:v>113.18571005814437</c:v>
                </c:pt>
                <c:pt idx="93">
                  <c:v>113.18571005814437</c:v>
                </c:pt>
                <c:pt idx="94">
                  <c:v>113.18571005814437</c:v>
                </c:pt>
                <c:pt idx="95">
                  <c:v>113.46391721898638</c:v>
                </c:pt>
                <c:pt idx="96">
                  <c:v>114.13321474094553</c:v>
                </c:pt>
                <c:pt idx="97">
                  <c:v>113.42652093910614</c:v>
                </c:pt>
                <c:pt idx="98">
                  <c:v>112.62440214722751</c:v>
                </c:pt>
                <c:pt idx="99">
                  <c:v>113.15244687727828</c:v>
                </c:pt>
                <c:pt idx="100">
                  <c:v>113.15244687727828</c:v>
                </c:pt>
                <c:pt idx="101">
                  <c:v>113.15244687727828</c:v>
                </c:pt>
                <c:pt idx="102">
                  <c:v>113.15244687727828</c:v>
                </c:pt>
                <c:pt idx="103">
                  <c:v>113.25359207635313</c:v>
                </c:pt>
                <c:pt idx="104">
                  <c:v>113.50263609055115</c:v>
                </c:pt>
                <c:pt idx="105">
                  <c:v>114.21319847306781</c:v>
                </c:pt>
                <c:pt idx="106">
                  <c:v>114.83299800123322</c:v>
                </c:pt>
                <c:pt idx="107">
                  <c:v>114.83299800123322</c:v>
                </c:pt>
                <c:pt idx="108">
                  <c:v>114.83299800123322</c:v>
                </c:pt>
                <c:pt idx="109">
                  <c:v>115.52468038745315</c:v>
                </c:pt>
                <c:pt idx="110">
                  <c:v>115.10965111684592</c:v>
                </c:pt>
                <c:pt idx="111">
                  <c:v>115.68431720377657</c:v>
                </c:pt>
                <c:pt idx="112">
                  <c:v>116.10014002939452</c:v>
                </c:pt>
                <c:pt idx="113">
                  <c:v>117.06559889431327</c:v>
                </c:pt>
                <c:pt idx="114">
                  <c:v>117.06559889431327</c:v>
                </c:pt>
                <c:pt idx="115">
                  <c:v>117.06559889431327</c:v>
                </c:pt>
                <c:pt idx="116">
                  <c:v>114.51914699449296</c:v>
                </c:pt>
                <c:pt idx="117">
                  <c:v>114.90676555243819</c:v>
                </c:pt>
                <c:pt idx="118">
                  <c:v>113.6830375963218</c:v>
                </c:pt>
                <c:pt idx="119">
                  <c:v>113.18461892000461</c:v>
                </c:pt>
                <c:pt idx="120">
                  <c:v>113.15555496773695</c:v>
                </c:pt>
                <c:pt idx="121">
                  <c:v>113.15555496773695</c:v>
                </c:pt>
                <c:pt idx="122">
                  <c:v>113.15555496773695</c:v>
                </c:pt>
                <c:pt idx="123">
                  <c:v>113.57164231169179</c:v>
                </c:pt>
                <c:pt idx="124">
                  <c:v>113.84244295910042</c:v>
                </c:pt>
                <c:pt idx="125">
                  <c:v>115.32205934138233</c:v>
                </c:pt>
                <c:pt idx="126">
                  <c:v>114.5263551191737</c:v>
                </c:pt>
                <c:pt idx="127">
                  <c:v>114.72494226060668</c:v>
                </c:pt>
                <c:pt idx="128">
                  <c:v>114.72494226060668</c:v>
                </c:pt>
                <c:pt idx="129">
                  <c:v>114.72494226060668</c:v>
                </c:pt>
                <c:pt idx="130">
                  <c:v>115.24918453956441</c:v>
                </c:pt>
                <c:pt idx="131">
                  <c:v>115.9294265077131</c:v>
                </c:pt>
                <c:pt idx="132">
                  <c:v>117.07674172925546</c:v>
                </c:pt>
                <c:pt idx="133">
                  <c:v>116.99540234065651</c:v>
                </c:pt>
                <c:pt idx="134">
                  <c:v>118.44006923767456</c:v>
                </c:pt>
                <c:pt idx="135">
                  <c:v>118.44006923767456</c:v>
                </c:pt>
                <c:pt idx="136">
                  <c:v>118.44006923767456</c:v>
                </c:pt>
                <c:pt idx="137">
                  <c:v>117.65249895432582</c:v>
                </c:pt>
                <c:pt idx="138">
                  <c:v>117.36982804654849</c:v>
                </c:pt>
                <c:pt idx="139">
                  <c:v>118.04081187290541</c:v>
                </c:pt>
                <c:pt idx="140">
                  <c:v>118.94612588096992</c:v>
                </c:pt>
                <c:pt idx="141">
                  <c:v>118.90859734192124</c:v>
                </c:pt>
                <c:pt idx="142">
                  <c:v>118.90859734192124</c:v>
                </c:pt>
                <c:pt idx="143">
                  <c:v>118.90859734192124</c:v>
                </c:pt>
                <c:pt idx="144">
                  <c:v>119.10744900169115</c:v>
                </c:pt>
                <c:pt idx="145">
                  <c:v>119.54783896784934</c:v>
                </c:pt>
                <c:pt idx="146">
                  <c:v>120.12604298753611</c:v>
                </c:pt>
                <c:pt idx="147">
                  <c:v>119.49149656208813</c:v>
                </c:pt>
                <c:pt idx="148">
                  <c:v>119.71865168390708</c:v>
                </c:pt>
                <c:pt idx="149">
                  <c:v>119.71865168390708</c:v>
                </c:pt>
                <c:pt idx="150">
                  <c:v>119.71865168390708</c:v>
                </c:pt>
                <c:pt idx="151">
                  <c:v>119.18882145508221</c:v>
                </c:pt>
                <c:pt idx="152">
                  <c:v>119.18346495875983</c:v>
                </c:pt>
                <c:pt idx="153">
                  <c:v>117.57856607916031</c:v>
                </c:pt>
                <c:pt idx="154">
                  <c:v>117.28554589145148</c:v>
                </c:pt>
                <c:pt idx="155">
                  <c:v>117.53052293621955</c:v>
                </c:pt>
                <c:pt idx="156">
                  <c:v>117.53052293621955</c:v>
                </c:pt>
                <c:pt idx="157">
                  <c:v>117.53052293621955</c:v>
                </c:pt>
                <c:pt idx="158">
                  <c:v>118.2200561109521</c:v>
                </c:pt>
                <c:pt idx="159">
                  <c:v>118.95793001175441</c:v>
                </c:pt>
                <c:pt idx="160">
                  <c:v>119.35011151101128</c:v>
                </c:pt>
                <c:pt idx="161">
                  <c:v>120.42719711410483</c:v>
                </c:pt>
                <c:pt idx="162">
                  <c:v>120.56411841824638</c:v>
                </c:pt>
                <c:pt idx="163">
                  <c:v>120.56411841824638</c:v>
                </c:pt>
                <c:pt idx="164">
                  <c:v>120.56411841824638</c:v>
                </c:pt>
                <c:pt idx="165">
                  <c:v>120.33947622062803</c:v>
                </c:pt>
                <c:pt idx="166">
                  <c:v>121.984747211398</c:v>
                </c:pt>
                <c:pt idx="167">
                  <c:v>121.6940415591371</c:v>
                </c:pt>
                <c:pt idx="168">
                  <c:v>121.74562263483399</c:v>
                </c:pt>
                <c:pt idx="169">
                  <c:v>121.69886901878567</c:v>
                </c:pt>
                <c:pt idx="170">
                  <c:v>121.69886901878567</c:v>
                </c:pt>
                <c:pt idx="171">
                  <c:v>121.69886901878567</c:v>
                </c:pt>
                <c:pt idx="172">
                  <c:v>122.75029634319921</c:v>
                </c:pt>
                <c:pt idx="173">
                  <c:v>123.32535920763523</c:v>
                </c:pt>
                <c:pt idx="174">
                  <c:v>123.80426965660551</c:v>
                </c:pt>
                <c:pt idx="175">
                  <c:v>122.8497883026684</c:v>
                </c:pt>
                <c:pt idx="176">
                  <c:v>123.71479632914669</c:v>
                </c:pt>
                <c:pt idx="177">
                  <c:v>123.71479632914669</c:v>
                </c:pt>
                <c:pt idx="178">
                  <c:v>123.71479632914669</c:v>
                </c:pt>
                <c:pt idx="179">
                  <c:v>123.75768136451777</c:v>
                </c:pt>
                <c:pt idx="180">
                  <c:v>124.10684556923512</c:v>
                </c:pt>
                <c:pt idx="181">
                  <c:v>123.26313126887786</c:v>
                </c:pt>
                <c:pt idx="182">
                  <c:v>123.26313126887786</c:v>
                </c:pt>
                <c:pt idx="183">
                  <c:v>124.39259150267898</c:v>
                </c:pt>
                <c:pt idx="184">
                  <c:v>124.39259150267898</c:v>
                </c:pt>
                <c:pt idx="185">
                  <c:v>124.39259150267898</c:v>
                </c:pt>
                <c:pt idx="186">
                  <c:v>123.57099754824557</c:v>
                </c:pt>
                <c:pt idx="187">
                  <c:v>123.88322838017227</c:v>
                </c:pt>
                <c:pt idx="188">
                  <c:v>124.08112116097089</c:v>
                </c:pt>
                <c:pt idx="189">
                  <c:v>123.94277807076851</c:v>
                </c:pt>
                <c:pt idx="190">
                  <c:v>123.63461420827174</c:v>
                </c:pt>
                <c:pt idx="191">
                  <c:v>123.63461420827174</c:v>
                </c:pt>
                <c:pt idx="192">
                  <c:v>123.63461420827174</c:v>
                </c:pt>
                <c:pt idx="193">
                  <c:v>123.59877197362083</c:v>
                </c:pt>
                <c:pt idx="194">
                  <c:v>123.07257887192841</c:v>
                </c:pt>
                <c:pt idx="195">
                  <c:v>124.02524166229928</c:v>
                </c:pt>
                <c:pt idx="196">
                  <c:v>124.81383695420352</c:v>
                </c:pt>
                <c:pt idx="197">
                  <c:v>124.87259308978902</c:v>
                </c:pt>
                <c:pt idx="198">
                  <c:v>124.87259308978902</c:v>
                </c:pt>
                <c:pt idx="199">
                  <c:v>124.87259308978902</c:v>
                </c:pt>
                <c:pt idx="200">
                  <c:v>124.76923254964257</c:v>
                </c:pt>
                <c:pt idx="201">
                  <c:v>125.29291272713441</c:v>
                </c:pt>
                <c:pt idx="202">
                  <c:v>125.70863635837601</c:v>
                </c:pt>
                <c:pt idx="203">
                  <c:v>127.15102178473825</c:v>
                </c:pt>
                <c:pt idx="204">
                  <c:v>127.5784834171801</c:v>
                </c:pt>
                <c:pt idx="205">
                  <c:v>127.5784834171801</c:v>
                </c:pt>
                <c:pt idx="206">
                  <c:v>127.5784834171801</c:v>
                </c:pt>
                <c:pt idx="207">
                  <c:v>127.24922421731499</c:v>
                </c:pt>
                <c:pt idx="208">
                  <c:v>126.68999938830129</c:v>
                </c:pt>
                <c:pt idx="209">
                  <c:v>128.12001858241314</c:v>
                </c:pt>
                <c:pt idx="210">
                  <c:v>128.40712017233366</c:v>
                </c:pt>
                <c:pt idx="211">
                  <c:v>128.40712017233366</c:v>
                </c:pt>
                <c:pt idx="212">
                  <c:v>128.40712017233366</c:v>
                </c:pt>
                <c:pt idx="213">
                  <c:v>128.40712017233366</c:v>
                </c:pt>
                <c:pt idx="214">
                  <c:v>128.27942394519175</c:v>
                </c:pt>
                <c:pt idx="215">
                  <c:v>128.93490038404752</c:v>
                </c:pt>
                <c:pt idx="216">
                  <c:v>130.07292439900604</c:v>
                </c:pt>
                <c:pt idx="217">
                  <c:v>130.59802636255873</c:v>
                </c:pt>
                <c:pt idx="218">
                  <c:v>130.59802636255873</c:v>
                </c:pt>
                <c:pt idx="219">
                  <c:v>130.59802636255873</c:v>
                </c:pt>
                <c:pt idx="220">
                  <c:v>130.59802636255873</c:v>
                </c:pt>
                <c:pt idx="221">
                  <c:v>131.62333250120273</c:v>
                </c:pt>
                <c:pt idx="222">
                  <c:v>133.46695917986091</c:v>
                </c:pt>
                <c:pt idx="223">
                  <c:v>133.06188241167982</c:v>
                </c:pt>
                <c:pt idx="224">
                  <c:v>132.97981559765438</c:v>
                </c:pt>
                <c:pt idx="225">
                  <c:v>132.01637368505453</c:v>
                </c:pt>
                <c:pt idx="226">
                  <c:v>132.01637368505453</c:v>
                </c:pt>
                <c:pt idx="227">
                  <c:v>132.01637368505453</c:v>
                </c:pt>
                <c:pt idx="228">
                  <c:v>131.25082455325332</c:v>
                </c:pt>
                <c:pt idx="229">
                  <c:v>133.70502568307725</c:v>
                </c:pt>
                <c:pt idx="230">
                  <c:v>134.34122534813091</c:v>
                </c:pt>
                <c:pt idx="231">
                  <c:v>135.69665037123494</c:v>
                </c:pt>
                <c:pt idx="232">
                  <c:v>135.03403193728269</c:v>
                </c:pt>
                <c:pt idx="233">
                  <c:v>135.03403193728269</c:v>
                </c:pt>
                <c:pt idx="234">
                  <c:v>135.03403193728269</c:v>
                </c:pt>
                <c:pt idx="235">
                  <c:v>135.03403193728269</c:v>
                </c:pt>
                <c:pt idx="236">
                  <c:v>134.42858252889448</c:v>
                </c:pt>
                <c:pt idx="237">
                  <c:v>134.73691171535179</c:v>
                </c:pt>
                <c:pt idx="238">
                  <c:v>134.95084092032539</c:v>
                </c:pt>
                <c:pt idx="239">
                  <c:v>133.11032233212589</c:v>
                </c:pt>
                <c:pt idx="240">
                  <c:v>133.11032233212589</c:v>
                </c:pt>
                <c:pt idx="241">
                  <c:v>133.11032233212589</c:v>
                </c:pt>
                <c:pt idx="242">
                  <c:v>134.22212596693848</c:v>
                </c:pt>
                <c:pt idx="243">
                  <c:v>135.65128547645537</c:v>
                </c:pt>
                <c:pt idx="244">
                  <c:v>134.72808341585753</c:v>
                </c:pt>
                <c:pt idx="245">
                  <c:v>134.14402692796665</c:v>
                </c:pt>
                <c:pt idx="246">
                  <c:v>135.15286680013818</c:v>
                </c:pt>
                <c:pt idx="247">
                  <c:v>135.15286680013818</c:v>
                </c:pt>
                <c:pt idx="248">
                  <c:v>135.15286680013818</c:v>
                </c:pt>
                <c:pt idx="249">
                  <c:v>135.08710092862466</c:v>
                </c:pt>
                <c:pt idx="250">
                  <c:v>134.41922519272637</c:v>
                </c:pt>
                <c:pt idx="251">
                  <c:v>135.25358215691554</c:v>
                </c:pt>
                <c:pt idx="252">
                  <c:v>134.95117156824651</c:v>
                </c:pt>
                <c:pt idx="253">
                  <c:v>135.75603473787055</c:v>
                </c:pt>
                <c:pt idx="254">
                  <c:v>135.75603473787055</c:v>
                </c:pt>
                <c:pt idx="255">
                  <c:v>135.75603473787055</c:v>
                </c:pt>
                <c:pt idx="256">
                  <c:v>137.46740224807519</c:v>
                </c:pt>
                <c:pt idx="257">
                  <c:v>137.79494207875041</c:v>
                </c:pt>
                <c:pt idx="258">
                  <c:v>136.68568443293054</c:v>
                </c:pt>
                <c:pt idx="259">
                  <c:v>137.18797168992498</c:v>
                </c:pt>
                <c:pt idx="260">
                  <c:v>137.68668794937119</c:v>
                </c:pt>
                <c:pt idx="261">
                  <c:v>137.68668794937119</c:v>
                </c:pt>
                <c:pt idx="262">
                  <c:v>137.68668794937119</c:v>
                </c:pt>
                <c:pt idx="263">
                  <c:v>137.68668794937119</c:v>
                </c:pt>
                <c:pt idx="264">
                  <c:v>139.05745503601582</c:v>
                </c:pt>
                <c:pt idx="265">
                  <c:v>138.41827953967197</c:v>
                </c:pt>
                <c:pt idx="266">
                  <c:v>139.28666017494581</c:v>
                </c:pt>
                <c:pt idx="267">
                  <c:v>139.90586453685319</c:v>
                </c:pt>
                <c:pt idx="268">
                  <c:v>139.90586453685319</c:v>
                </c:pt>
                <c:pt idx="269">
                  <c:v>139.90586453685319</c:v>
                </c:pt>
                <c:pt idx="270">
                  <c:v>141.91557566629689</c:v>
                </c:pt>
                <c:pt idx="271">
                  <c:v>141.96599947426984</c:v>
                </c:pt>
                <c:pt idx="272">
                  <c:v>143.58058633795855</c:v>
                </c:pt>
                <c:pt idx="273">
                  <c:v>142.91753806170883</c:v>
                </c:pt>
                <c:pt idx="274">
                  <c:v>139.82604612869147</c:v>
                </c:pt>
                <c:pt idx="275">
                  <c:v>139.82604612869147</c:v>
                </c:pt>
                <c:pt idx="276">
                  <c:v>139.82604612869147</c:v>
                </c:pt>
                <c:pt idx="277">
                  <c:v>138.88264148011234</c:v>
                </c:pt>
                <c:pt idx="278">
                  <c:v>140.4266019478469</c:v>
                </c:pt>
                <c:pt idx="279">
                  <c:v>139.03807906783737</c:v>
                </c:pt>
                <c:pt idx="280">
                  <c:v>137.47351923461619</c:v>
                </c:pt>
                <c:pt idx="281">
                  <c:v>138.53741198565652</c:v>
                </c:pt>
                <c:pt idx="282">
                  <c:v>138.53741198565652</c:v>
                </c:pt>
                <c:pt idx="283">
                  <c:v>138.53741198565652</c:v>
                </c:pt>
                <c:pt idx="284">
                  <c:v>138.66679451719622</c:v>
                </c:pt>
                <c:pt idx="285">
                  <c:v>138.85470173077658</c:v>
                </c:pt>
                <c:pt idx="286">
                  <c:v>138.35400158380358</c:v>
                </c:pt>
                <c:pt idx="287">
                  <c:v>139.54572282115421</c:v>
                </c:pt>
                <c:pt idx="288">
                  <c:v>139.41852256589402</c:v>
                </c:pt>
                <c:pt idx="289">
                  <c:v>139.41852256589402</c:v>
                </c:pt>
                <c:pt idx="290">
                  <c:v>139.41852256589402</c:v>
                </c:pt>
                <c:pt idx="291">
                  <c:v>140.66625556108477</c:v>
                </c:pt>
                <c:pt idx="292">
                  <c:v>140.61199623722669</c:v>
                </c:pt>
                <c:pt idx="293">
                  <c:v>140.87793636019464</c:v>
                </c:pt>
                <c:pt idx="294">
                  <c:v>139.24324610290097</c:v>
                </c:pt>
                <c:pt idx="295">
                  <c:v>140.12177762935363</c:v>
                </c:pt>
                <c:pt idx="296">
                  <c:v>140.12177762935363</c:v>
                </c:pt>
                <c:pt idx="297">
                  <c:v>140.12177762935363</c:v>
                </c:pt>
                <c:pt idx="298">
                  <c:v>139.784781268134</c:v>
                </c:pt>
                <c:pt idx="299">
                  <c:v>139.36403178849116</c:v>
                </c:pt>
                <c:pt idx="300">
                  <c:v>139.68482640157521</c:v>
                </c:pt>
                <c:pt idx="301">
                  <c:v>138.23652237742468</c:v>
                </c:pt>
                <c:pt idx="302">
                  <c:v>139.62620252515816</c:v>
                </c:pt>
                <c:pt idx="303">
                  <c:v>139.62620252515816</c:v>
                </c:pt>
                <c:pt idx="304">
                  <c:v>139.62620252515816</c:v>
                </c:pt>
                <c:pt idx="305">
                  <c:v>138.78453824191192</c:v>
                </c:pt>
                <c:pt idx="306">
                  <c:v>137.09925885268476</c:v>
                </c:pt>
                <c:pt idx="307">
                  <c:v>139.26870599282822</c:v>
                </c:pt>
                <c:pt idx="308">
                  <c:v>138.62331431556703</c:v>
                </c:pt>
                <c:pt idx="309">
                  <c:v>138.62331431556703</c:v>
                </c:pt>
                <c:pt idx="310">
                  <c:v>138.62331431556703</c:v>
                </c:pt>
                <c:pt idx="311">
                  <c:v>138.62331431556703</c:v>
                </c:pt>
                <c:pt idx="312">
                  <c:v>138.78685277735983</c:v>
                </c:pt>
                <c:pt idx="313">
                  <c:v>140.1377148591522</c:v>
                </c:pt>
                <c:pt idx="314">
                  <c:v>140.29903797987339</c:v>
                </c:pt>
                <c:pt idx="315">
                  <c:v>141.97052935078926</c:v>
                </c:pt>
                <c:pt idx="316">
                  <c:v>141.39077128587314</c:v>
                </c:pt>
                <c:pt idx="317">
                  <c:v>141.39077128587314</c:v>
                </c:pt>
                <c:pt idx="318">
                  <c:v>141.39077128587314</c:v>
                </c:pt>
                <c:pt idx="319">
                  <c:v>139.8520350552925</c:v>
                </c:pt>
                <c:pt idx="320">
                  <c:v>140.86312333332774</c:v>
                </c:pt>
                <c:pt idx="321">
                  <c:v>142.73280506817127</c:v>
                </c:pt>
                <c:pt idx="322">
                  <c:v>143.5779742193815</c:v>
                </c:pt>
                <c:pt idx="323">
                  <c:v>143.10928079117426</c:v>
                </c:pt>
                <c:pt idx="324">
                  <c:v>143.10928079117426</c:v>
                </c:pt>
                <c:pt idx="325">
                  <c:v>143.10928079117426</c:v>
                </c:pt>
                <c:pt idx="326">
                  <c:v>143.76310399042436</c:v>
                </c:pt>
                <c:pt idx="327">
                  <c:v>144.82752577813847</c:v>
                </c:pt>
                <c:pt idx="328">
                  <c:v>146.35961598550432</c:v>
                </c:pt>
                <c:pt idx="329">
                  <c:v>148.0120289713708</c:v>
                </c:pt>
                <c:pt idx="330">
                  <c:v>148.87270551008223</c:v>
                </c:pt>
                <c:pt idx="331">
                  <c:v>148.87270551008223</c:v>
                </c:pt>
                <c:pt idx="332">
                  <c:v>148.87270551008223</c:v>
                </c:pt>
                <c:pt idx="333">
                  <c:v>151.79698878938217</c:v>
                </c:pt>
                <c:pt idx="334">
                  <c:v>151.93133103973884</c:v>
                </c:pt>
                <c:pt idx="335">
                  <c:v>151.12564125031196</c:v>
                </c:pt>
                <c:pt idx="336">
                  <c:v>150.93756871277103</c:v>
                </c:pt>
                <c:pt idx="337">
                  <c:v>152.43629654489447</c:v>
                </c:pt>
                <c:pt idx="338">
                  <c:v>152.43629654489447</c:v>
                </c:pt>
                <c:pt idx="339">
                  <c:v>152.43629654489447</c:v>
                </c:pt>
                <c:pt idx="340">
                  <c:v>152.46545969153848</c:v>
                </c:pt>
                <c:pt idx="341">
                  <c:v>153.68290533715336</c:v>
                </c:pt>
                <c:pt idx="342">
                  <c:v>155.25999672658551</c:v>
                </c:pt>
                <c:pt idx="343">
                  <c:v>157.36457074460253</c:v>
                </c:pt>
                <c:pt idx="344">
                  <c:v>159.41412494854288</c:v>
                </c:pt>
                <c:pt idx="345">
                  <c:v>159.41412494854288</c:v>
                </c:pt>
                <c:pt idx="346">
                  <c:v>159.41412494854288</c:v>
                </c:pt>
                <c:pt idx="347">
                  <c:v>157.88491137809089</c:v>
                </c:pt>
                <c:pt idx="348">
                  <c:v>159.20512239759415</c:v>
                </c:pt>
                <c:pt idx="349">
                  <c:v>158.44645074255251</c:v>
                </c:pt>
                <c:pt idx="350">
                  <c:v>154.37961357177451</c:v>
                </c:pt>
                <c:pt idx="351">
                  <c:v>153.0778857710626</c:v>
                </c:pt>
                <c:pt idx="352">
                  <c:v>153.0778857710626</c:v>
                </c:pt>
                <c:pt idx="353">
                  <c:v>153.0778857710626</c:v>
                </c:pt>
                <c:pt idx="354">
                  <c:v>154.27347558909054</c:v>
                </c:pt>
                <c:pt idx="355">
                  <c:v>154.89370495955345</c:v>
                </c:pt>
                <c:pt idx="356">
                  <c:v>152.64493538312996</c:v>
                </c:pt>
                <c:pt idx="357">
                  <c:v>152.78764302589136</c:v>
                </c:pt>
                <c:pt idx="358">
                  <c:v>152.2073228595093</c:v>
                </c:pt>
                <c:pt idx="359">
                  <c:v>152.2073228595093</c:v>
                </c:pt>
                <c:pt idx="360">
                  <c:v>152.2073228595093</c:v>
                </c:pt>
                <c:pt idx="361">
                  <c:v>151.95649334653717</c:v>
                </c:pt>
                <c:pt idx="362">
                  <c:v>150.65916316317637</c:v>
                </c:pt>
                <c:pt idx="363">
                  <c:v>150.71127327554709</c:v>
                </c:pt>
                <c:pt idx="364">
                  <c:v>154.38989672212182</c:v>
                </c:pt>
                <c:pt idx="365">
                  <c:v>154.18201837410496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E-4D17-9BF5-2545E8FB6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43979</c:v>
                </c:pt>
                <c:pt idx="1">
                  <c:v>43980</c:v>
                </c:pt>
                <c:pt idx="2">
                  <c:v>43981</c:v>
                </c:pt>
                <c:pt idx="3">
                  <c:v>43982</c:v>
                </c:pt>
                <c:pt idx="4">
                  <c:v>43983</c:v>
                </c:pt>
                <c:pt idx="5">
                  <c:v>43984</c:v>
                </c:pt>
                <c:pt idx="6">
                  <c:v>43985</c:v>
                </c:pt>
                <c:pt idx="7">
                  <c:v>43986</c:v>
                </c:pt>
                <c:pt idx="8">
                  <c:v>43987</c:v>
                </c:pt>
                <c:pt idx="9">
                  <c:v>43988</c:v>
                </c:pt>
                <c:pt idx="10">
                  <c:v>43989</c:v>
                </c:pt>
                <c:pt idx="11">
                  <c:v>43990</c:v>
                </c:pt>
                <c:pt idx="12">
                  <c:v>43991</c:v>
                </c:pt>
                <c:pt idx="13">
                  <c:v>43992</c:v>
                </c:pt>
                <c:pt idx="14">
                  <c:v>43993</c:v>
                </c:pt>
                <c:pt idx="15">
                  <c:v>43994</c:v>
                </c:pt>
                <c:pt idx="16">
                  <c:v>43995</c:v>
                </c:pt>
                <c:pt idx="17">
                  <c:v>43996</c:v>
                </c:pt>
                <c:pt idx="18">
                  <c:v>43997</c:v>
                </c:pt>
                <c:pt idx="19">
                  <c:v>43998</c:v>
                </c:pt>
                <c:pt idx="20">
                  <c:v>43999</c:v>
                </c:pt>
                <c:pt idx="21">
                  <c:v>44000</c:v>
                </c:pt>
                <c:pt idx="22">
                  <c:v>44001</c:v>
                </c:pt>
                <c:pt idx="23">
                  <c:v>44002</c:v>
                </c:pt>
                <c:pt idx="24">
                  <c:v>44003</c:v>
                </c:pt>
                <c:pt idx="25">
                  <c:v>44004</c:v>
                </c:pt>
                <c:pt idx="26">
                  <c:v>44005</c:v>
                </c:pt>
                <c:pt idx="27">
                  <c:v>44006</c:v>
                </c:pt>
                <c:pt idx="28">
                  <c:v>44007</c:v>
                </c:pt>
                <c:pt idx="29">
                  <c:v>44008</c:v>
                </c:pt>
                <c:pt idx="30">
                  <c:v>44009</c:v>
                </c:pt>
                <c:pt idx="31">
                  <c:v>44010</c:v>
                </c:pt>
                <c:pt idx="32">
                  <c:v>44011</c:v>
                </c:pt>
                <c:pt idx="33">
                  <c:v>44012</c:v>
                </c:pt>
                <c:pt idx="34">
                  <c:v>44013</c:v>
                </c:pt>
                <c:pt idx="35">
                  <c:v>44014</c:v>
                </c:pt>
                <c:pt idx="36">
                  <c:v>44015</c:v>
                </c:pt>
                <c:pt idx="37">
                  <c:v>44016</c:v>
                </c:pt>
                <c:pt idx="38">
                  <c:v>44017</c:v>
                </c:pt>
                <c:pt idx="39">
                  <c:v>44018</c:v>
                </c:pt>
                <c:pt idx="40">
                  <c:v>44019</c:v>
                </c:pt>
                <c:pt idx="41">
                  <c:v>44020</c:v>
                </c:pt>
                <c:pt idx="42">
                  <c:v>44021</c:v>
                </c:pt>
                <c:pt idx="43">
                  <c:v>44022</c:v>
                </c:pt>
                <c:pt idx="44">
                  <c:v>44023</c:v>
                </c:pt>
                <c:pt idx="45">
                  <c:v>44024</c:v>
                </c:pt>
                <c:pt idx="46">
                  <c:v>44025</c:v>
                </c:pt>
                <c:pt idx="47">
                  <c:v>44026</c:v>
                </c:pt>
                <c:pt idx="48">
                  <c:v>44027</c:v>
                </c:pt>
                <c:pt idx="49">
                  <c:v>44028</c:v>
                </c:pt>
                <c:pt idx="50">
                  <c:v>44029</c:v>
                </c:pt>
                <c:pt idx="51">
                  <c:v>44030</c:v>
                </c:pt>
                <c:pt idx="52">
                  <c:v>44031</c:v>
                </c:pt>
                <c:pt idx="53">
                  <c:v>44032</c:v>
                </c:pt>
                <c:pt idx="54">
                  <c:v>44033</c:v>
                </c:pt>
                <c:pt idx="55">
                  <c:v>44034</c:v>
                </c:pt>
                <c:pt idx="56">
                  <c:v>44035</c:v>
                </c:pt>
                <c:pt idx="57">
                  <c:v>44036</c:v>
                </c:pt>
                <c:pt idx="58">
                  <c:v>44037</c:v>
                </c:pt>
                <c:pt idx="59">
                  <c:v>44038</c:v>
                </c:pt>
                <c:pt idx="60">
                  <c:v>44039</c:v>
                </c:pt>
                <c:pt idx="61">
                  <c:v>44040</c:v>
                </c:pt>
                <c:pt idx="62">
                  <c:v>44041</c:v>
                </c:pt>
                <c:pt idx="63">
                  <c:v>44042</c:v>
                </c:pt>
                <c:pt idx="64">
                  <c:v>44043</c:v>
                </c:pt>
                <c:pt idx="65">
                  <c:v>44044</c:v>
                </c:pt>
                <c:pt idx="66">
                  <c:v>44045</c:v>
                </c:pt>
                <c:pt idx="67">
                  <c:v>44046</c:v>
                </c:pt>
                <c:pt idx="68">
                  <c:v>44047</c:v>
                </c:pt>
                <c:pt idx="69">
                  <c:v>44048</c:v>
                </c:pt>
                <c:pt idx="70">
                  <c:v>44049</c:v>
                </c:pt>
                <c:pt idx="71">
                  <c:v>44050</c:v>
                </c:pt>
                <c:pt idx="72">
                  <c:v>44051</c:v>
                </c:pt>
                <c:pt idx="73">
                  <c:v>44052</c:v>
                </c:pt>
                <c:pt idx="74">
                  <c:v>44053</c:v>
                </c:pt>
                <c:pt idx="75">
                  <c:v>44054</c:v>
                </c:pt>
                <c:pt idx="76">
                  <c:v>44055</c:v>
                </c:pt>
                <c:pt idx="77">
                  <c:v>44056</c:v>
                </c:pt>
                <c:pt idx="78">
                  <c:v>44057</c:v>
                </c:pt>
                <c:pt idx="79">
                  <c:v>44058</c:v>
                </c:pt>
                <c:pt idx="80">
                  <c:v>44059</c:v>
                </c:pt>
                <c:pt idx="81">
                  <c:v>44060</c:v>
                </c:pt>
                <c:pt idx="82">
                  <c:v>44061</c:v>
                </c:pt>
                <c:pt idx="83">
                  <c:v>44062</c:v>
                </c:pt>
                <c:pt idx="84">
                  <c:v>44063</c:v>
                </c:pt>
                <c:pt idx="85">
                  <c:v>44064</c:v>
                </c:pt>
                <c:pt idx="86">
                  <c:v>44065</c:v>
                </c:pt>
                <c:pt idx="87">
                  <c:v>44066</c:v>
                </c:pt>
                <c:pt idx="88">
                  <c:v>44067</c:v>
                </c:pt>
                <c:pt idx="89">
                  <c:v>44068</c:v>
                </c:pt>
                <c:pt idx="90">
                  <c:v>44069</c:v>
                </c:pt>
                <c:pt idx="91">
                  <c:v>44070</c:v>
                </c:pt>
                <c:pt idx="92">
                  <c:v>44071</c:v>
                </c:pt>
                <c:pt idx="93">
                  <c:v>44072</c:v>
                </c:pt>
                <c:pt idx="94">
                  <c:v>44073</c:v>
                </c:pt>
                <c:pt idx="95">
                  <c:v>44074</c:v>
                </c:pt>
                <c:pt idx="96">
                  <c:v>44075</c:v>
                </c:pt>
                <c:pt idx="97">
                  <c:v>44076</c:v>
                </c:pt>
                <c:pt idx="98">
                  <c:v>44077</c:v>
                </c:pt>
                <c:pt idx="99">
                  <c:v>44078</c:v>
                </c:pt>
                <c:pt idx="100">
                  <c:v>44079</c:v>
                </c:pt>
                <c:pt idx="101">
                  <c:v>44080</c:v>
                </c:pt>
                <c:pt idx="102">
                  <c:v>44081</c:v>
                </c:pt>
                <c:pt idx="103">
                  <c:v>44082</c:v>
                </c:pt>
                <c:pt idx="104">
                  <c:v>44083</c:v>
                </c:pt>
                <c:pt idx="105">
                  <c:v>44084</c:v>
                </c:pt>
                <c:pt idx="106">
                  <c:v>44085</c:v>
                </c:pt>
                <c:pt idx="107">
                  <c:v>44086</c:v>
                </c:pt>
                <c:pt idx="108">
                  <c:v>44087</c:v>
                </c:pt>
                <c:pt idx="109">
                  <c:v>44088</c:v>
                </c:pt>
                <c:pt idx="110">
                  <c:v>44089</c:v>
                </c:pt>
                <c:pt idx="111">
                  <c:v>44090</c:v>
                </c:pt>
                <c:pt idx="112">
                  <c:v>44091</c:v>
                </c:pt>
                <c:pt idx="113">
                  <c:v>44092</c:v>
                </c:pt>
                <c:pt idx="114">
                  <c:v>44093</c:v>
                </c:pt>
                <c:pt idx="115">
                  <c:v>44094</c:v>
                </c:pt>
                <c:pt idx="116">
                  <c:v>44095</c:v>
                </c:pt>
                <c:pt idx="117">
                  <c:v>44096</c:v>
                </c:pt>
                <c:pt idx="118">
                  <c:v>44097</c:v>
                </c:pt>
                <c:pt idx="119">
                  <c:v>44098</c:v>
                </c:pt>
                <c:pt idx="120">
                  <c:v>44099</c:v>
                </c:pt>
                <c:pt idx="121">
                  <c:v>44100</c:v>
                </c:pt>
                <c:pt idx="122">
                  <c:v>44101</c:v>
                </c:pt>
                <c:pt idx="123">
                  <c:v>44102</c:v>
                </c:pt>
                <c:pt idx="124">
                  <c:v>44103</c:v>
                </c:pt>
                <c:pt idx="125">
                  <c:v>44104</c:v>
                </c:pt>
                <c:pt idx="126">
                  <c:v>44105</c:v>
                </c:pt>
                <c:pt idx="127">
                  <c:v>44106</c:v>
                </c:pt>
                <c:pt idx="128">
                  <c:v>44107</c:v>
                </c:pt>
                <c:pt idx="129">
                  <c:v>44108</c:v>
                </c:pt>
                <c:pt idx="130">
                  <c:v>44109</c:v>
                </c:pt>
                <c:pt idx="131">
                  <c:v>44110</c:v>
                </c:pt>
                <c:pt idx="132">
                  <c:v>44111</c:v>
                </c:pt>
                <c:pt idx="133">
                  <c:v>44112</c:v>
                </c:pt>
                <c:pt idx="134">
                  <c:v>44113</c:v>
                </c:pt>
                <c:pt idx="135">
                  <c:v>44114</c:v>
                </c:pt>
                <c:pt idx="136">
                  <c:v>44115</c:v>
                </c:pt>
                <c:pt idx="137">
                  <c:v>44116</c:v>
                </c:pt>
                <c:pt idx="138">
                  <c:v>44117</c:v>
                </c:pt>
                <c:pt idx="139">
                  <c:v>44118</c:v>
                </c:pt>
                <c:pt idx="140">
                  <c:v>44119</c:v>
                </c:pt>
                <c:pt idx="141">
                  <c:v>44120</c:v>
                </c:pt>
                <c:pt idx="142">
                  <c:v>44121</c:v>
                </c:pt>
                <c:pt idx="143">
                  <c:v>44122</c:v>
                </c:pt>
                <c:pt idx="144">
                  <c:v>44123</c:v>
                </c:pt>
                <c:pt idx="145">
                  <c:v>44124</c:v>
                </c:pt>
                <c:pt idx="146">
                  <c:v>44125</c:v>
                </c:pt>
                <c:pt idx="147">
                  <c:v>44126</c:v>
                </c:pt>
                <c:pt idx="148">
                  <c:v>44127</c:v>
                </c:pt>
                <c:pt idx="149">
                  <c:v>44128</c:v>
                </c:pt>
                <c:pt idx="150">
                  <c:v>44129</c:v>
                </c:pt>
                <c:pt idx="151">
                  <c:v>44130</c:v>
                </c:pt>
                <c:pt idx="152">
                  <c:v>44131</c:v>
                </c:pt>
                <c:pt idx="153">
                  <c:v>44132</c:v>
                </c:pt>
                <c:pt idx="154">
                  <c:v>44133</c:v>
                </c:pt>
                <c:pt idx="155">
                  <c:v>44134</c:v>
                </c:pt>
                <c:pt idx="156">
                  <c:v>44135</c:v>
                </c:pt>
                <c:pt idx="157">
                  <c:v>44136</c:v>
                </c:pt>
                <c:pt idx="158">
                  <c:v>44137</c:v>
                </c:pt>
                <c:pt idx="159">
                  <c:v>44138</c:v>
                </c:pt>
                <c:pt idx="160">
                  <c:v>44139</c:v>
                </c:pt>
                <c:pt idx="161">
                  <c:v>44140</c:v>
                </c:pt>
                <c:pt idx="162">
                  <c:v>44141</c:v>
                </c:pt>
                <c:pt idx="163">
                  <c:v>44142</c:v>
                </c:pt>
                <c:pt idx="164">
                  <c:v>44143</c:v>
                </c:pt>
                <c:pt idx="165">
                  <c:v>44144</c:v>
                </c:pt>
                <c:pt idx="166">
                  <c:v>44145</c:v>
                </c:pt>
                <c:pt idx="167">
                  <c:v>44146</c:v>
                </c:pt>
                <c:pt idx="168">
                  <c:v>44147</c:v>
                </c:pt>
                <c:pt idx="169">
                  <c:v>44148</c:v>
                </c:pt>
                <c:pt idx="170">
                  <c:v>44149</c:v>
                </c:pt>
                <c:pt idx="171">
                  <c:v>44150</c:v>
                </c:pt>
                <c:pt idx="172">
                  <c:v>44151</c:v>
                </c:pt>
                <c:pt idx="173">
                  <c:v>44152</c:v>
                </c:pt>
                <c:pt idx="174">
                  <c:v>44153</c:v>
                </c:pt>
                <c:pt idx="175">
                  <c:v>44154</c:v>
                </c:pt>
                <c:pt idx="176">
                  <c:v>44155</c:v>
                </c:pt>
                <c:pt idx="177">
                  <c:v>44156</c:v>
                </c:pt>
                <c:pt idx="178">
                  <c:v>44157</c:v>
                </c:pt>
                <c:pt idx="179">
                  <c:v>44158</c:v>
                </c:pt>
                <c:pt idx="180">
                  <c:v>44159</c:v>
                </c:pt>
                <c:pt idx="181">
                  <c:v>44160</c:v>
                </c:pt>
                <c:pt idx="182">
                  <c:v>44161</c:v>
                </c:pt>
                <c:pt idx="183">
                  <c:v>44162</c:v>
                </c:pt>
                <c:pt idx="184">
                  <c:v>44163</c:v>
                </c:pt>
                <c:pt idx="185">
                  <c:v>44164</c:v>
                </c:pt>
                <c:pt idx="186">
                  <c:v>44165</c:v>
                </c:pt>
                <c:pt idx="187">
                  <c:v>44166</c:v>
                </c:pt>
                <c:pt idx="188">
                  <c:v>44167</c:v>
                </c:pt>
                <c:pt idx="189">
                  <c:v>44168</c:v>
                </c:pt>
                <c:pt idx="190">
                  <c:v>44169</c:v>
                </c:pt>
                <c:pt idx="191">
                  <c:v>44170</c:v>
                </c:pt>
                <c:pt idx="192">
                  <c:v>44171</c:v>
                </c:pt>
                <c:pt idx="193">
                  <c:v>44172</c:v>
                </c:pt>
                <c:pt idx="194">
                  <c:v>44173</c:v>
                </c:pt>
                <c:pt idx="195">
                  <c:v>44174</c:v>
                </c:pt>
                <c:pt idx="196">
                  <c:v>44175</c:v>
                </c:pt>
                <c:pt idx="197">
                  <c:v>44176</c:v>
                </c:pt>
                <c:pt idx="198">
                  <c:v>44177</c:v>
                </c:pt>
                <c:pt idx="199">
                  <c:v>44178</c:v>
                </c:pt>
                <c:pt idx="200">
                  <c:v>44179</c:v>
                </c:pt>
                <c:pt idx="201">
                  <c:v>44180</c:v>
                </c:pt>
                <c:pt idx="202">
                  <c:v>44181</c:v>
                </c:pt>
                <c:pt idx="203">
                  <c:v>44182</c:v>
                </c:pt>
                <c:pt idx="204">
                  <c:v>44183</c:v>
                </c:pt>
                <c:pt idx="205">
                  <c:v>44184</c:v>
                </c:pt>
                <c:pt idx="206">
                  <c:v>44185</c:v>
                </c:pt>
                <c:pt idx="207">
                  <c:v>44186</c:v>
                </c:pt>
                <c:pt idx="208">
                  <c:v>44187</c:v>
                </c:pt>
                <c:pt idx="209">
                  <c:v>44188</c:v>
                </c:pt>
                <c:pt idx="210">
                  <c:v>44189</c:v>
                </c:pt>
                <c:pt idx="211">
                  <c:v>44190</c:v>
                </c:pt>
                <c:pt idx="212">
                  <c:v>44191</c:v>
                </c:pt>
                <c:pt idx="213">
                  <c:v>44192</c:v>
                </c:pt>
                <c:pt idx="214">
                  <c:v>44193</c:v>
                </c:pt>
                <c:pt idx="215">
                  <c:v>44194</c:v>
                </c:pt>
                <c:pt idx="216">
                  <c:v>44195</c:v>
                </c:pt>
                <c:pt idx="217">
                  <c:v>44196</c:v>
                </c:pt>
                <c:pt idx="218">
                  <c:v>44197</c:v>
                </c:pt>
                <c:pt idx="219">
                  <c:v>44198</c:v>
                </c:pt>
                <c:pt idx="220">
                  <c:v>44199</c:v>
                </c:pt>
                <c:pt idx="221">
                  <c:v>44200</c:v>
                </c:pt>
                <c:pt idx="222">
                  <c:v>44201</c:v>
                </c:pt>
                <c:pt idx="223">
                  <c:v>44202</c:v>
                </c:pt>
                <c:pt idx="224">
                  <c:v>44203</c:v>
                </c:pt>
                <c:pt idx="225">
                  <c:v>44204</c:v>
                </c:pt>
                <c:pt idx="226">
                  <c:v>44205</c:v>
                </c:pt>
                <c:pt idx="227">
                  <c:v>44206</c:v>
                </c:pt>
                <c:pt idx="228">
                  <c:v>44207</c:v>
                </c:pt>
                <c:pt idx="229">
                  <c:v>44208</c:v>
                </c:pt>
                <c:pt idx="230">
                  <c:v>44209</c:v>
                </c:pt>
                <c:pt idx="231">
                  <c:v>44210</c:v>
                </c:pt>
                <c:pt idx="232">
                  <c:v>44211</c:v>
                </c:pt>
                <c:pt idx="233">
                  <c:v>44212</c:v>
                </c:pt>
                <c:pt idx="234">
                  <c:v>44213</c:v>
                </c:pt>
                <c:pt idx="235">
                  <c:v>44214</c:v>
                </c:pt>
                <c:pt idx="236">
                  <c:v>44215</c:v>
                </c:pt>
                <c:pt idx="237">
                  <c:v>44216</c:v>
                </c:pt>
                <c:pt idx="238">
                  <c:v>44217</c:v>
                </c:pt>
                <c:pt idx="239">
                  <c:v>44218</c:v>
                </c:pt>
                <c:pt idx="240">
                  <c:v>44219</c:v>
                </c:pt>
                <c:pt idx="241">
                  <c:v>44220</c:v>
                </c:pt>
                <c:pt idx="242">
                  <c:v>44221</c:v>
                </c:pt>
                <c:pt idx="243">
                  <c:v>44222</c:v>
                </c:pt>
                <c:pt idx="244">
                  <c:v>44223</c:v>
                </c:pt>
                <c:pt idx="245">
                  <c:v>44224</c:v>
                </c:pt>
                <c:pt idx="246">
                  <c:v>44225</c:v>
                </c:pt>
                <c:pt idx="247">
                  <c:v>44226</c:v>
                </c:pt>
                <c:pt idx="248">
                  <c:v>44227</c:v>
                </c:pt>
                <c:pt idx="249">
                  <c:v>44228</c:v>
                </c:pt>
                <c:pt idx="250">
                  <c:v>44229</c:v>
                </c:pt>
                <c:pt idx="251">
                  <c:v>44230</c:v>
                </c:pt>
                <c:pt idx="252">
                  <c:v>44231</c:v>
                </c:pt>
                <c:pt idx="253">
                  <c:v>44232</c:v>
                </c:pt>
                <c:pt idx="254">
                  <c:v>44233</c:v>
                </c:pt>
                <c:pt idx="255">
                  <c:v>44234</c:v>
                </c:pt>
                <c:pt idx="256">
                  <c:v>44235</c:v>
                </c:pt>
                <c:pt idx="257">
                  <c:v>44236</c:v>
                </c:pt>
                <c:pt idx="258">
                  <c:v>44237</c:v>
                </c:pt>
                <c:pt idx="259">
                  <c:v>44238</c:v>
                </c:pt>
                <c:pt idx="260">
                  <c:v>44239</c:v>
                </c:pt>
                <c:pt idx="261">
                  <c:v>44240</c:v>
                </c:pt>
                <c:pt idx="262">
                  <c:v>44241</c:v>
                </c:pt>
                <c:pt idx="263">
                  <c:v>44242</c:v>
                </c:pt>
                <c:pt idx="264">
                  <c:v>44243</c:v>
                </c:pt>
                <c:pt idx="265">
                  <c:v>44244</c:v>
                </c:pt>
                <c:pt idx="266">
                  <c:v>44245</c:v>
                </c:pt>
                <c:pt idx="267">
                  <c:v>44246</c:v>
                </c:pt>
                <c:pt idx="268">
                  <c:v>44247</c:v>
                </c:pt>
                <c:pt idx="269">
                  <c:v>44248</c:v>
                </c:pt>
                <c:pt idx="270">
                  <c:v>44249</c:v>
                </c:pt>
                <c:pt idx="271">
                  <c:v>44250</c:v>
                </c:pt>
                <c:pt idx="272">
                  <c:v>44251</c:v>
                </c:pt>
                <c:pt idx="273">
                  <c:v>44252</c:v>
                </c:pt>
                <c:pt idx="274">
                  <c:v>44253</c:v>
                </c:pt>
                <c:pt idx="275">
                  <c:v>44254</c:v>
                </c:pt>
                <c:pt idx="276">
                  <c:v>44255</c:v>
                </c:pt>
                <c:pt idx="277">
                  <c:v>44256</c:v>
                </c:pt>
                <c:pt idx="278">
                  <c:v>44257</c:v>
                </c:pt>
                <c:pt idx="279">
                  <c:v>44258</c:v>
                </c:pt>
                <c:pt idx="280">
                  <c:v>44259</c:v>
                </c:pt>
                <c:pt idx="281">
                  <c:v>44260</c:v>
                </c:pt>
                <c:pt idx="282">
                  <c:v>44261</c:v>
                </c:pt>
                <c:pt idx="283">
                  <c:v>44262</c:v>
                </c:pt>
                <c:pt idx="284">
                  <c:v>44263</c:v>
                </c:pt>
                <c:pt idx="285">
                  <c:v>44264</c:v>
                </c:pt>
                <c:pt idx="286">
                  <c:v>44265</c:v>
                </c:pt>
                <c:pt idx="287">
                  <c:v>44266</c:v>
                </c:pt>
                <c:pt idx="288">
                  <c:v>44267</c:v>
                </c:pt>
                <c:pt idx="289">
                  <c:v>44268</c:v>
                </c:pt>
                <c:pt idx="290">
                  <c:v>44269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44275</c:v>
                </c:pt>
                <c:pt idx="297">
                  <c:v>44276</c:v>
                </c:pt>
                <c:pt idx="298">
                  <c:v>44277</c:v>
                </c:pt>
                <c:pt idx="299">
                  <c:v>44278</c:v>
                </c:pt>
                <c:pt idx="300">
                  <c:v>44279</c:v>
                </c:pt>
                <c:pt idx="301">
                  <c:v>44280</c:v>
                </c:pt>
                <c:pt idx="302">
                  <c:v>44281</c:v>
                </c:pt>
                <c:pt idx="303">
                  <c:v>44282</c:v>
                </c:pt>
                <c:pt idx="304">
                  <c:v>44283</c:v>
                </c:pt>
                <c:pt idx="305">
                  <c:v>44284</c:v>
                </c:pt>
                <c:pt idx="306">
                  <c:v>44285</c:v>
                </c:pt>
                <c:pt idx="307">
                  <c:v>44286</c:v>
                </c:pt>
                <c:pt idx="308">
                  <c:v>44287</c:v>
                </c:pt>
                <c:pt idx="309">
                  <c:v>44288</c:v>
                </c:pt>
                <c:pt idx="310">
                  <c:v>44289</c:v>
                </c:pt>
                <c:pt idx="311">
                  <c:v>44290</c:v>
                </c:pt>
                <c:pt idx="312">
                  <c:v>44291</c:v>
                </c:pt>
                <c:pt idx="313">
                  <c:v>44292</c:v>
                </c:pt>
                <c:pt idx="314">
                  <c:v>44293</c:v>
                </c:pt>
                <c:pt idx="315">
                  <c:v>44294</c:v>
                </c:pt>
                <c:pt idx="316">
                  <c:v>44295</c:v>
                </c:pt>
                <c:pt idx="317">
                  <c:v>44296</c:v>
                </c:pt>
                <c:pt idx="318">
                  <c:v>44297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44303</c:v>
                </c:pt>
                <c:pt idx="325">
                  <c:v>44304</c:v>
                </c:pt>
                <c:pt idx="326">
                  <c:v>44305</c:v>
                </c:pt>
                <c:pt idx="327">
                  <c:v>44306</c:v>
                </c:pt>
                <c:pt idx="328">
                  <c:v>44307</c:v>
                </c:pt>
                <c:pt idx="329">
                  <c:v>44308</c:v>
                </c:pt>
                <c:pt idx="330">
                  <c:v>44309</c:v>
                </c:pt>
                <c:pt idx="331">
                  <c:v>44310</c:v>
                </c:pt>
                <c:pt idx="332">
                  <c:v>44311</c:v>
                </c:pt>
                <c:pt idx="333">
                  <c:v>44312</c:v>
                </c:pt>
                <c:pt idx="334">
                  <c:v>44313</c:v>
                </c:pt>
                <c:pt idx="335">
                  <c:v>44314</c:v>
                </c:pt>
                <c:pt idx="336">
                  <c:v>44315</c:v>
                </c:pt>
                <c:pt idx="337">
                  <c:v>44316</c:v>
                </c:pt>
                <c:pt idx="338">
                  <c:v>44317</c:v>
                </c:pt>
                <c:pt idx="339">
                  <c:v>44318</c:v>
                </c:pt>
                <c:pt idx="340">
                  <c:v>44319</c:v>
                </c:pt>
                <c:pt idx="341">
                  <c:v>44320</c:v>
                </c:pt>
                <c:pt idx="342">
                  <c:v>44321</c:v>
                </c:pt>
                <c:pt idx="343">
                  <c:v>44322</c:v>
                </c:pt>
                <c:pt idx="344">
                  <c:v>44323</c:v>
                </c:pt>
                <c:pt idx="345">
                  <c:v>44324</c:v>
                </c:pt>
                <c:pt idx="346">
                  <c:v>44325</c:v>
                </c:pt>
                <c:pt idx="347">
                  <c:v>44326</c:v>
                </c:pt>
                <c:pt idx="348">
                  <c:v>44327</c:v>
                </c:pt>
                <c:pt idx="349">
                  <c:v>44328</c:v>
                </c:pt>
                <c:pt idx="350">
                  <c:v>44329</c:v>
                </c:pt>
                <c:pt idx="351">
                  <c:v>44330</c:v>
                </c:pt>
                <c:pt idx="352">
                  <c:v>44331</c:v>
                </c:pt>
                <c:pt idx="353">
                  <c:v>44332</c:v>
                </c:pt>
                <c:pt idx="354">
                  <c:v>44333</c:v>
                </c:pt>
                <c:pt idx="355">
                  <c:v>44334</c:v>
                </c:pt>
                <c:pt idx="356">
                  <c:v>44335</c:v>
                </c:pt>
                <c:pt idx="357">
                  <c:v>44336</c:v>
                </c:pt>
                <c:pt idx="358">
                  <c:v>44337</c:v>
                </c:pt>
                <c:pt idx="359">
                  <c:v>44338</c:v>
                </c:pt>
                <c:pt idx="360">
                  <c:v>44339</c:v>
                </c:pt>
                <c:pt idx="361">
                  <c:v>44340</c:v>
                </c:pt>
                <c:pt idx="362">
                  <c:v>44341</c:v>
                </c:pt>
                <c:pt idx="363">
                  <c:v>44342</c:v>
                </c:pt>
                <c:pt idx="364">
                  <c:v>44343</c:v>
                </c:pt>
                <c:pt idx="365">
                  <c:v>44344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35.29</c:v>
                </c:pt>
                <c:pt idx="1">
                  <c:v>35.33</c:v>
                </c:pt>
                <c:pt idx="2">
                  <c:v>35.33</c:v>
                </c:pt>
                <c:pt idx="3">
                  <c:v>35.33</c:v>
                </c:pt>
                <c:pt idx="4">
                  <c:v>38.32</c:v>
                </c:pt>
                <c:pt idx="5">
                  <c:v>39.57</c:v>
                </c:pt>
                <c:pt idx="6">
                  <c:v>39.79</c:v>
                </c:pt>
                <c:pt idx="7">
                  <c:v>39.99</c:v>
                </c:pt>
                <c:pt idx="8">
                  <c:v>42.3</c:v>
                </c:pt>
                <c:pt idx="9">
                  <c:v>42.3</c:v>
                </c:pt>
                <c:pt idx="10">
                  <c:v>42.3</c:v>
                </c:pt>
                <c:pt idx="11">
                  <c:v>40.799999999999997</c:v>
                </c:pt>
                <c:pt idx="12">
                  <c:v>41.18</c:v>
                </c:pt>
                <c:pt idx="13">
                  <c:v>41.73</c:v>
                </c:pt>
                <c:pt idx="14">
                  <c:v>38.549999999999997</c:v>
                </c:pt>
                <c:pt idx="15">
                  <c:v>38.729999999999997</c:v>
                </c:pt>
                <c:pt idx="16">
                  <c:v>38.729999999999997</c:v>
                </c:pt>
                <c:pt idx="17">
                  <c:v>38.729999999999997</c:v>
                </c:pt>
                <c:pt idx="18">
                  <c:v>39.72</c:v>
                </c:pt>
                <c:pt idx="19">
                  <c:v>40.96</c:v>
                </c:pt>
                <c:pt idx="20">
                  <c:v>40.71</c:v>
                </c:pt>
                <c:pt idx="21">
                  <c:v>41.51</c:v>
                </c:pt>
                <c:pt idx="22">
                  <c:v>42.19</c:v>
                </c:pt>
                <c:pt idx="23">
                  <c:v>42.19</c:v>
                </c:pt>
                <c:pt idx="24">
                  <c:v>42.19</c:v>
                </c:pt>
                <c:pt idx="25">
                  <c:v>43.08</c:v>
                </c:pt>
                <c:pt idx="26">
                  <c:v>42.63</c:v>
                </c:pt>
                <c:pt idx="27">
                  <c:v>40.31</c:v>
                </c:pt>
                <c:pt idx="28">
                  <c:v>41.05</c:v>
                </c:pt>
                <c:pt idx="29">
                  <c:v>41.02</c:v>
                </c:pt>
                <c:pt idx="30">
                  <c:v>41.02</c:v>
                </c:pt>
                <c:pt idx="31">
                  <c:v>41.02</c:v>
                </c:pt>
                <c:pt idx="32">
                  <c:v>41.71</c:v>
                </c:pt>
                <c:pt idx="33">
                  <c:v>41.15</c:v>
                </c:pt>
                <c:pt idx="34">
                  <c:v>42.03</c:v>
                </c:pt>
                <c:pt idx="35">
                  <c:v>43.14</c:v>
                </c:pt>
                <c:pt idx="36">
                  <c:v>42.8</c:v>
                </c:pt>
                <c:pt idx="37">
                  <c:v>42.8</c:v>
                </c:pt>
                <c:pt idx="38">
                  <c:v>42.8</c:v>
                </c:pt>
                <c:pt idx="39">
                  <c:v>43.1</c:v>
                </c:pt>
                <c:pt idx="40">
                  <c:v>43.08</c:v>
                </c:pt>
                <c:pt idx="41">
                  <c:v>43.29</c:v>
                </c:pt>
                <c:pt idx="42">
                  <c:v>42.35</c:v>
                </c:pt>
                <c:pt idx="43">
                  <c:v>43.24</c:v>
                </c:pt>
                <c:pt idx="44">
                  <c:v>43.24</c:v>
                </c:pt>
                <c:pt idx="45">
                  <c:v>43.24</c:v>
                </c:pt>
                <c:pt idx="46">
                  <c:v>42.72</c:v>
                </c:pt>
                <c:pt idx="47">
                  <c:v>42.9</c:v>
                </c:pt>
                <c:pt idx="48">
                  <c:v>43.79</c:v>
                </c:pt>
                <c:pt idx="49">
                  <c:v>43.37</c:v>
                </c:pt>
                <c:pt idx="50">
                  <c:v>43.14</c:v>
                </c:pt>
                <c:pt idx="51">
                  <c:v>43.14</c:v>
                </c:pt>
                <c:pt idx="52">
                  <c:v>43.14</c:v>
                </c:pt>
                <c:pt idx="53">
                  <c:v>43.28</c:v>
                </c:pt>
                <c:pt idx="54">
                  <c:v>44.32</c:v>
                </c:pt>
                <c:pt idx="55">
                  <c:v>44.29</c:v>
                </c:pt>
                <c:pt idx="56">
                  <c:v>43.31</c:v>
                </c:pt>
                <c:pt idx="57">
                  <c:v>43.34</c:v>
                </c:pt>
                <c:pt idx="58">
                  <c:v>43.34</c:v>
                </c:pt>
                <c:pt idx="59">
                  <c:v>43.34</c:v>
                </c:pt>
                <c:pt idx="60">
                  <c:v>43.41</c:v>
                </c:pt>
                <c:pt idx="61">
                  <c:v>43.22</c:v>
                </c:pt>
                <c:pt idx="62">
                  <c:v>43.75</c:v>
                </c:pt>
                <c:pt idx="63">
                  <c:v>42.94</c:v>
                </c:pt>
                <c:pt idx="64">
                  <c:v>43.3</c:v>
                </c:pt>
                <c:pt idx="65">
                  <c:v>43.3</c:v>
                </c:pt>
                <c:pt idx="66">
                  <c:v>43.3</c:v>
                </c:pt>
                <c:pt idx="67">
                  <c:v>44.15</c:v>
                </c:pt>
                <c:pt idx="68">
                  <c:v>44.43</c:v>
                </c:pt>
                <c:pt idx="69">
                  <c:v>45.17</c:v>
                </c:pt>
                <c:pt idx="70">
                  <c:v>45.09</c:v>
                </c:pt>
                <c:pt idx="71">
                  <c:v>44.4</c:v>
                </c:pt>
                <c:pt idx="72">
                  <c:v>44.4</c:v>
                </c:pt>
                <c:pt idx="73">
                  <c:v>44.4</c:v>
                </c:pt>
                <c:pt idx="74">
                  <c:v>44.99</c:v>
                </c:pt>
                <c:pt idx="75">
                  <c:v>44.5</c:v>
                </c:pt>
                <c:pt idx="76">
                  <c:v>45.43</c:v>
                </c:pt>
                <c:pt idx="77">
                  <c:v>44.96</c:v>
                </c:pt>
                <c:pt idx="78">
                  <c:v>44.8</c:v>
                </c:pt>
                <c:pt idx="79">
                  <c:v>44.8</c:v>
                </c:pt>
                <c:pt idx="80">
                  <c:v>44.8</c:v>
                </c:pt>
                <c:pt idx="81">
                  <c:v>45.37</c:v>
                </c:pt>
                <c:pt idx="82">
                  <c:v>45.46</c:v>
                </c:pt>
                <c:pt idx="83">
                  <c:v>45.37</c:v>
                </c:pt>
                <c:pt idx="84">
                  <c:v>44.9</c:v>
                </c:pt>
                <c:pt idx="85">
                  <c:v>44.35</c:v>
                </c:pt>
                <c:pt idx="86">
                  <c:v>44.35</c:v>
                </c:pt>
                <c:pt idx="87">
                  <c:v>44.35</c:v>
                </c:pt>
                <c:pt idx="88">
                  <c:v>45.13</c:v>
                </c:pt>
                <c:pt idx="89">
                  <c:v>45.86</c:v>
                </c:pt>
                <c:pt idx="90">
                  <c:v>45.64</c:v>
                </c:pt>
                <c:pt idx="91">
                  <c:v>45.09</c:v>
                </c:pt>
                <c:pt idx="92">
                  <c:v>45.05</c:v>
                </c:pt>
                <c:pt idx="93">
                  <c:v>45.05</c:v>
                </c:pt>
                <c:pt idx="94">
                  <c:v>45.05</c:v>
                </c:pt>
                <c:pt idx="95">
                  <c:v>45.28</c:v>
                </c:pt>
                <c:pt idx="96">
                  <c:v>45.58</c:v>
                </c:pt>
                <c:pt idx="97">
                  <c:v>44.43</c:v>
                </c:pt>
                <c:pt idx="98">
                  <c:v>44.07</c:v>
                </c:pt>
                <c:pt idx="99">
                  <c:v>42.66</c:v>
                </c:pt>
                <c:pt idx="100">
                  <c:v>42.66</c:v>
                </c:pt>
                <c:pt idx="101">
                  <c:v>42.66</c:v>
                </c:pt>
                <c:pt idx="102">
                  <c:v>42.01</c:v>
                </c:pt>
                <c:pt idx="103">
                  <c:v>39.78</c:v>
                </c:pt>
                <c:pt idx="104">
                  <c:v>40.79</c:v>
                </c:pt>
                <c:pt idx="105">
                  <c:v>40.06</c:v>
                </c:pt>
                <c:pt idx="106">
                  <c:v>39.83</c:v>
                </c:pt>
                <c:pt idx="107">
                  <c:v>39.83</c:v>
                </c:pt>
                <c:pt idx="108">
                  <c:v>39.83</c:v>
                </c:pt>
                <c:pt idx="109">
                  <c:v>39.61</c:v>
                </c:pt>
                <c:pt idx="110">
                  <c:v>40.53</c:v>
                </c:pt>
                <c:pt idx="111">
                  <c:v>42.22</c:v>
                </c:pt>
                <c:pt idx="112">
                  <c:v>43.3</c:v>
                </c:pt>
                <c:pt idx="113">
                  <c:v>43.15</c:v>
                </c:pt>
                <c:pt idx="114">
                  <c:v>43.15</c:v>
                </c:pt>
                <c:pt idx="115">
                  <c:v>43.15</c:v>
                </c:pt>
                <c:pt idx="116">
                  <c:v>41.44</c:v>
                </c:pt>
                <c:pt idx="117">
                  <c:v>41.72</c:v>
                </c:pt>
                <c:pt idx="118">
                  <c:v>41.77</c:v>
                </c:pt>
                <c:pt idx="119">
                  <c:v>41.94</c:v>
                </c:pt>
                <c:pt idx="120">
                  <c:v>41.92</c:v>
                </c:pt>
                <c:pt idx="121">
                  <c:v>41.92</c:v>
                </c:pt>
                <c:pt idx="122">
                  <c:v>41.92</c:v>
                </c:pt>
                <c:pt idx="123">
                  <c:v>42.43</c:v>
                </c:pt>
                <c:pt idx="124">
                  <c:v>41.03</c:v>
                </c:pt>
                <c:pt idx="125">
                  <c:v>40.950000000000003</c:v>
                </c:pt>
                <c:pt idx="126">
                  <c:v>40.93</c:v>
                </c:pt>
                <c:pt idx="127">
                  <c:v>39.270000000000003</c:v>
                </c:pt>
                <c:pt idx="128">
                  <c:v>39.270000000000003</c:v>
                </c:pt>
                <c:pt idx="129">
                  <c:v>39.270000000000003</c:v>
                </c:pt>
                <c:pt idx="130">
                  <c:v>41.29</c:v>
                </c:pt>
                <c:pt idx="131">
                  <c:v>42.65</c:v>
                </c:pt>
                <c:pt idx="132">
                  <c:v>41.99</c:v>
                </c:pt>
                <c:pt idx="133">
                  <c:v>43.34</c:v>
                </c:pt>
                <c:pt idx="134">
                  <c:v>42.85</c:v>
                </c:pt>
                <c:pt idx="135">
                  <c:v>42.85</c:v>
                </c:pt>
                <c:pt idx="136">
                  <c:v>42.85</c:v>
                </c:pt>
                <c:pt idx="137">
                  <c:v>41.72</c:v>
                </c:pt>
                <c:pt idx="138">
                  <c:v>42.45</c:v>
                </c:pt>
                <c:pt idx="139">
                  <c:v>43.32</c:v>
                </c:pt>
                <c:pt idx="140">
                  <c:v>43.16</c:v>
                </c:pt>
                <c:pt idx="141">
                  <c:v>42.93</c:v>
                </c:pt>
                <c:pt idx="142">
                  <c:v>42.93</c:v>
                </c:pt>
                <c:pt idx="143">
                  <c:v>42.93</c:v>
                </c:pt>
                <c:pt idx="144">
                  <c:v>42.62</c:v>
                </c:pt>
                <c:pt idx="145">
                  <c:v>43.16</c:v>
                </c:pt>
                <c:pt idx="146">
                  <c:v>41.73</c:v>
                </c:pt>
                <c:pt idx="147">
                  <c:v>42.46</c:v>
                </c:pt>
                <c:pt idx="148">
                  <c:v>41.77</c:v>
                </c:pt>
                <c:pt idx="149">
                  <c:v>41.77</c:v>
                </c:pt>
                <c:pt idx="150">
                  <c:v>41.77</c:v>
                </c:pt>
                <c:pt idx="151">
                  <c:v>40.46</c:v>
                </c:pt>
                <c:pt idx="152">
                  <c:v>41.2</c:v>
                </c:pt>
                <c:pt idx="153">
                  <c:v>39.119999999999997</c:v>
                </c:pt>
                <c:pt idx="154">
                  <c:v>37.65</c:v>
                </c:pt>
                <c:pt idx="155">
                  <c:v>37.46</c:v>
                </c:pt>
                <c:pt idx="156">
                  <c:v>37.46</c:v>
                </c:pt>
                <c:pt idx="157">
                  <c:v>37.46</c:v>
                </c:pt>
                <c:pt idx="158">
                  <c:v>38.97</c:v>
                </c:pt>
                <c:pt idx="159">
                  <c:v>39.71</c:v>
                </c:pt>
                <c:pt idx="160">
                  <c:v>41.23</c:v>
                </c:pt>
                <c:pt idx="161">
                  <c:v>40.93</c:v>
                </c:pt>
                <c:pt idx="162">
                  <c:v>39.450000000000003</c:v>
                </c:pt>
                <c:pt idx="163">
                  <c:v>39.450000000000003</c:v>
                </c:pt>
                <c:pt idx="164">
                  <c:v>39.450000000000003</c:v>
                </c:pt>
                <c:pt idx="165">
                  <c:v>42.4</c:v>
                </c:pt>
                <c:pt idx="166">
                  <c:v>43.61</c:v>
                </c:pt>
                <c:pt idx="167">
                  <c:v>43.8</c:v>
                </c:pt>
                <c:pt idx="168">
                  <c:v>43.53</c:v>
                </c:pt>
                <c:pt idx="169">
                  <c:v>42.78</c:v>
                </c:pt>
                <c:pt idx="170">
                  <c:v>42.78</c:v>
                </c:pt>
                <c:pt idx="171">
                  <c:v>42.78</c:v>
                </c:pt>
                <c:pt idx="172">
                  <c:v>43.82</c:v>
                </c:pt>
                <c:pt idx="173">
                  <c:v>43.75</c:v>
                </c:pt>
                <c:pt idx="174">
                  <c:v>44.34</c:v>
                </c:pt>
                <c:pt idx="175">
                  <c:v>44.2</c:v>
                </c:pt>
                <c:pt idx="176">
                  <c:v>44.96</c:v>
                </c:pt>
                <c:pt idx="177">
                  <c:v>44.96</c:v>
                </c:pt>
                <c:pt idx="178">
                  <c:v>44.96</c:v>
                </c:pt>
                <c:pt idx="179">
                  <c:v>46.06</c:v>
                </c:pt>
                <c:pt idx="180">
                  <c:v>47.86</c:v>
                </c:pt>
                <c:pt idx="181">
                  <c:v>48.61</c:v>
                </c:pt>
                <c:pt idx="182">
                  <c:v>47.8</c:v>
                </c:pt>
                <c:pt idx="183">
                  <c:v>48.18</c:v>
                </c:pt>
                <c:pt idx="184">
                  <c:v>48.18</c:v>
                </c:pt>
                <c:pt idx="185">
                  <c:v>48.18</c:v>
                </c:pt>
                <c:pt idx="186">
                  <c:v>47.59</c:v>
                </c:pt>
                <c:pt idx="187">
                  <c:v>47.42</c:v>
                </c:pt>
                <c:pt idx="188">
                  <c:v>48.25</c:v>
                </c:pt>
                <c:pt idx="189">
                  <c:v>48.71</c:v>
                </c:pt>
                <c:pt idx="190">
                  <c:v>49.25</c:v>
                </c:pt>
                <c:pt idx="191">
                  <c:v>49.25</c:v>
                </c:pt>
                <c:pt idx="192">
                  <c:v>49.25</c:v>
                </c:pt>
                <c:pt idx="193">
                  <c:v>48.79</c:v>
                </c:pt>
                <c:pt idx="194">
                  <c:v>48.84</c:v>
                </c:pt>
                <c:pt idx="195">
                  <c:v>48.86</c:v>
                </c:pt>
                <c:pt idx="196">
                  <c:v>50.25</c:v>
                </c:pt>
                <c:pt idx="197">
                  <c:v>49.97</c:v>
                </c:pt>
                <c:pt idx="198">
                  <c:v>49.97</c:v>
                </c:pt>
                <c:pt idx="199">
                  <c:v>49.97</c:v>
                </c:pt>
                <c:pt idx="200">
                  <c:v>50.29</c:v>
                </c:pt>
                <c:pt idx="201">
                  <c:v>50.76</c:v>
                </c:pt>
                <c:pt idx="202">
                  <c:v>51.08</c:v>
                </c:pt>
                <c:pt idx="203">
                  <c:v>51.5</c:v>
                </c:pt>
                <c:pt idx="204">
                  <c:v>52.26</c:v>
                </c:pt>
                <c:pt idx="205">
                  <c:v>52.26</c:v>
                </c:pt>
                <c:pt idx="206">
                  <c:v>52.26</c:v>
                </c:pt>
                <c:pt idx="207">
                  <c:v>50.91</c:v>
                </c:pt>
                <c:pt idx="208">
                  <c:v>50.08</c:v>
                </c:pt>
                <c:pt idx="209">
                  <c:v>51.2</c:v>
                </c:pt>
                <c:pt idx="210">
                  <c:v>51.29</c:v>
                </c:pt>
                <c:pt idx="211">
                  <c:v>51.29</c:v>
                </c:pt>
                <c:pt idx="212">
                  <c:v>51.29</c:v>
                </c:pt>
                <c:pt idx="213">
                  <c:v>51.29</c:v>
                </c:pt>
                <c:pt idx="214">
                  <c:v>50.86</c:v>
                </c:pt>
                <c:pt idx="215">
                  <c:v>51.09</c:v>
                </c:pt>
                <c:pt idx="216">
                  <c:v>51.34</c:v>
                </c:pt>
                <c:pt idx="217">
                  <c:v>51.8</c:v>
                </c:pt>
                <c:pt idx="218">
                  <c:v>51.8</c:v>
                </c:pt>
                <c:pt idx="219">
                  <c:v>51.8</c:v>
                </c:pt>
                <c:pt idx="220">
                  <c:v>51.8</c:v>
                </c:pt>
                <c:pt idx="221">
                  <c:v>51.09</c:v>
                </c:pt>
                <c:pt idx="222">
                  <c:v>53.6</c:v>
                </c:pt>
                <c:pt idx="223">
                  <c:v>54.3</c:v>
                </c:pt>
                <c:pt idx="224">
                  <c:v>54.38</c:v>
                </c:pt>
                <c:pt idx="225">
                  <c:v>55.99</c:v>
                </c:pt>
                <c:pt idx="226">
                  <c:v>55.99</c:v>
                </c:pt>
                <c:pt idx="227">
                  <c:v>55.99</c:v>
                </c:pt>
                <c:pt idx="228">
                  <c:v>55.66</c:v>
                </c:pt>
                <c:pt idx="229">
                  <c:v>56.58</c:v>
                </c:pt>
                <c:pt idx="230">
                  <c:v>56.06</c:v>
                </c:pt>
                <c:pt idx="231">
                  <c:v>56.42</c:v>
                </c:pt>
                <c:pt idx="232">
                  <c:v>55.1</c:v>
                </c:pt>
                <c:pt idx="233">
                  <c:v>55.1</c:v>
                </c:pt>
                <c:pt idx="234">
                  <c:v>55.1</c:v>
                </c:pt>
                <c:pt idx="235">
                  <c:v>54.75</c:v>
                </c:pt>
                <c:pt idx="236">
                  <c:v>55.9</c:v>
                </c:pt>
                <c:pt idx="237">
                  <c:v>56.08</c:v>
                </c:pt>
                <c:pt idx="238">
                  <c:v>56.1</c:v>
                </c:pt>
                <c:pt idx="239">
                  <c:v>55.41</c:v>
                </c:pt>
                <c:pt idx="240">
                  <c:v>55.41</c:v>
                </c:pt>
                <c:pt idx="241">
                  <c:v>55.41</c:v>
                </c:pt>
                <c:pt idx="242">
                  <c:v>55.88</c:v>
                </c:pt>
                <c:pt idx="243">
                  <c:v>55.91</c:v>
                </c:pt>
                <c:pt idx="244">
                  <c:v>55.81</c:v>
                </c:pt>
                <c:pt idx="245">
                  <c:v>55.53</c:v>
                </c:pt>
                <c:pt idx="246">
                  <c:v>55.88</c:v>
                </c:pt>
                <c:pt idx="247">
                  <c:v>55.88</c:v>
                </c:pt>
                <c:pt idx="248">
                  <c:v>55.88</c:v>
                </c:pt>
                <c:pt idx="249">
                  <c:v>56.35</c:v>
                </c:pt>
                <c:pt idx="250">
                  <c:v>57.46</c:v>
                </c:pt>
                <c:pt idx="251">
                  <c:v>58.46</c:v>
                </c:pt>
                <c:pt idx="252">
                  <c:v>58.84</c:v>
                </c:pt>
                <c:pt idx="253">
                  <c:v>59.34</c:v>
                </c:pt>
                <c:pt idx="254">
                  <c:v>59.34</c:v>
                </c:pt>
                <c:pt idx="255">
                  <c:v>59.34</c:v>
                </c:pt>
                <c:pt idx="256">
                  <c:v>60.56</c:v>
                </c:pt>
                <c:pt idx="257">
                  <c:v>61.09</c:v>
                </c:pt>
                <c:pt idx="258">
                  <c:v>61.47</c:v>
                </c:pt>
                <c:pt idx="259">
                  <c:v>61.14</c:v>
                </c:pt>
                <c:pt idx="260">
                  <c:v>62.43</c:v>
                </c:pt>
                <c:pt idx="261">
                  <c:v>62.43</c:v>
                </c:pt>
                <c:pt idx="262">
                  <c:v>62.43</c:v>
                </c:pt>
                <c:pt idx="263">
                  <c:v>63.3</c:v>
                </c:pt>
                <c:pt idx="264">
                  <c:v>63.35</c:v>
                </c:pt>
                <c:pt idx="265">
                  <c:v>64.34</c:v>
                </c:pt>
                <c:pt idx="266">
                  <c:v>63.93</c:v>
                </c:pt>
                <c:pt idx="267">
                  <c:v>62.91</c:v>
                </c:pt>
                <c:pt idx="268">
                  <c:v>62.91</c:v>
                </c:pt>
                <c:pt idx="269">
                  <c:v>62.91</c:v>
                </c:pt>
                <c:pt idx="270">
                  <c:v>65.239999999999995</c:v>
                </c:pt>
                <c:pt idx="271">
                  <c:v>65.37</c:v>
                </c:pt>
                <c:pt idx="272">
                  <c:v>67.040000000000006</c:v>
                </c:pt>
                <c:pt idx="273">
                  <c:v>66.88</c:v>
                </c:pt>
                <c:pt idx="274">
                  <c:v>66.13</c:v>
                </c:pt>
                <c:pt idx="275">
                  <c:v>66.13</c:v>
                </c:pt>
                <c:pt idx="276">
                  <c:v>66.13</c:v>
                </c:pt>
                <c:pt idx="277">
                  <c:v>63.69</c:v>
                </c:pt>
                <c:pt idx="278">
                  <c:v>62.7</c:v>
                </c:pt>
                <c:pt idx="279">
                  <c:v>64.069999999999993</c:v>
                </c:pt>
                <c:pt idx="280">
                  <c:v>66.739999999999995</c:v>
                </c:pt>
                <c:pt idx="281">
                  <c:v>69.36</c:v>
                </c:pt>
                <c:pt idx="282">
                  <c:v>69.36</c:v>
                </c:pt>
                <c:pt idx="283">
                  <c:v>69.36</c:v>
                </c:pt>
                <c:pt idx="284">
                  <c:v>68.239999999999995</c:v>
                </c:pt>
                <c:pt idx="285">
                  <c:v>67.52</c:v>
                </c:pt>
                <c:pt idx="286">
                  <c:v>67.900000000000006</c:v>
                </c:pt>
                <c:pt idx="287">
                  <c:v>69.63</c:v>
                </c:pt>
                <c:pt idx="288">
                  <c:v>69.22</c:v>
                </c:pt>
                <c:pt idx="289">
                  <c:v>69.22</c:v>
                </c:pt>
                <c:pt idx="290">
                  <c:v>69.22</c:v>
                </c:pt>
                <c:pt idx="291">
                  <c:v>68.88</c:v>
                </c:pt>
                <c:pt idx="292">
                  <c:v>68.39</c:v>
                </c:pt>
                <c:pt idx="293">
                  <c:v>68</c:v>
                </c:pt>
                <c:pt idx="294">
                  <c:v>63.28</c:v>
                </c:pt>
                <c:pt idx="295">
                  <c:v>64.53</c:v>
                </c:pt>
                <c:pt idx="296">
                  <c:v>64.53</c:v>
                </c:pt>
                <c:pt idx="297">
                  <c:v>64.53</c:v>
                </c:pt>
                <c:pt idx="298">
                  <c:v>64.62</c:v>
                </c:pt>
                <c:pt idx="299">
                  <c:v>60.79</c:v>
                </c:pt>
                <c:pt idx="300">
                  <c:v>64.41</c:v>
                </c:pt>
                <c:pt idx="301">
                  <c:v>61.95</c:v>
                </c:pt>
                <c:pt idx="302">
                  <c:v>64.569999999999993</c:v>
                </c:pt>
                <c:pt idx="303">
                  <c:v>64.569999999999993</c:v>
                </c:pt>
                <c:pt idx="304">
                  <c:v>64.569999999999993</c:v>
                </c:pt>
                <c:pt idx="305">
                  <c:v>64.98</c:v>
                </c:pt>
                <c:pt idx="306">
                  <c:v>64.14</c:v>
                </c:pt>
                <c:pt idx="307">
                  <c:v>63.54</c:v>
                </c:pt>
                <c:pt idx="308">
                  <c:v>64.86</c:v>
                </c:pt>
                <c:pt idx="309">
                  <c:v>64.86</c:v>
                </c:pt>
                <c:pt idx="310">
                  <c:v>64.86</c:v>
                </c:pt>
                <c:pt idx="311">
                  <c:v>64.86</c:v>
                </c:pt>
                <c:pt idx="312">
                  <c:v>62.15</c:v>
                </c:pt>
                <c:pt idx="313">
                  <c:v>62.74</c:v>
                </c:pt>
                <c:pt idx="314">
                  <c:v>63.16</c:v>
                </c:pt>
                <c:pt idx="315">
                  <c:v>63.2</c:v>
                </c:pt>
                <c:pt idx="316">
                  <c:v>62.95</c:v>
                </c:pt>
                <c:pt idx="317">
                  <c:v>62.95</c:v>
                </c:pt>
                <c:pt idx="318">
                  <c:v>62.95</c:v>
                </c:pt>
                <c:pt idx="319">
                  <c:v>63.28</c:v>
                </c:pt>
                <c:pt idx="320">
                  <c:v>63.67</c:v>
                </c:pt>
                <c:pt idx="321">
                  <c:v>66.58</c:v>
                </c:pt>
                <c:pt idx="322">
                  <c:v>66.94</c:v>
                </c:pt>
                <c:pt idx="323">
                  <c:v>66.77</c:v>
                </c:pt>
                <c:pt idx="324">
                  <c:v>66.77</c:v>
                </c:pt>
                <c:pt idx="325">
                  <c:v>66.77</c:v>
                </c:pt>
                <c:pt idx="326">
                  <c:v>67.05</c:v>
                </c:pt>
                <c:pt idx="327">
                  <c:v>66.569999999999993</c:v>
                </c:pt>
                <c:pt idx="328">
                  <c:v>65.319999999999993</c:v>
                </c:pt>
                <c:pt idx="329">
                  <c:v>65.400000000000006</c:v>
                </c:pt>
                <c:pt idx="330">
                  <c:v>66.11</c:v>
                </c:pt>
                <c:pt idx="331">
                  <c:v>66.11</c:v>
                </c:pt>
                <c:pt idx="332">
                  <c:v>66.11</c:v>
                </c:pt>
                <c:pt idx="333">
                  <c:v>65.650000000000006</c:v>
                </c:pt>
                <c:pt idx="334">
                  <c:v>66.42</c:v>
                </c:pt>
                <c:pt idx="335">
                  <c:v>67.27</c:v>
                </c:pt>
                <c:pt idx="336">
                  <c:v>68.56</c:v>
                </c:pt>
                <c:pt idx="337">
                  <c:v>67.25</c:v>
                </c:pt>
                <c:pt idx="338">
                  <c:v>67.25</c:v>
                </c:pt>
                <c:pt idx="339">
                  <c:v>67.25</c:v>
                </c:pt>
                <c:pt idx="340">
                  <c:v>67.56</c:v>
                </c:pt>
                <c:pt idx="341">
                  <c:v>68.88</c:v>
                </c:pt>
                <c:pt idx="342">
                  <c:v>68.959999999999994</c:v>
                </c:pt>
                <c:pt idx="343">
                  <c:v>68.09</c:v>
                </c:pt>
                <c:pt idx="344">
                  <c:v>68.28</c:v>
                </c:pt>
                <c:pt idx="345">
                  <c:v>68.28</c:v>
                </c:pt>
                <c:pt idx="346">
                  <c:v>68.28</c:v>
                </c:pt>
                <c:pt idx="347">
                  <c:v>68.319999999999993</c:v>
                </c:pt>
                <c:pt idx="348">
                  <c:v>68.55</c:v>
                </c:pt>
                <c:pt idx="349">
                  <c:v>69.319999999999993</c:v>
                </c:pt>
                <c:pt idx="350">
                  <c:v>67.05</c:v>
                </c:pt>
                <c:pt idx="351">
                  <c:v>68.709999999999994</c:v>
                </c:pt>
                <c:pt idx="352">
                  <c:v>68.709999999999994</c:v>
                </c:pt>
                <c:pt idx="353">
                  <c:v>68.709999999999994</c:v>
                </c:pt>
                <c:pt idx="354">
                  <c:v>69.459999999999994</c:v>
                </c:pt>
                <c:pt idx="355">
                  <c:v>68.709999999999994</c:v>
                </c:pt>
                <c:pt idx="356">
                  <c:v>66.66</c:v>
                </c:pt>
                <c:pt idx="357">
                  <c:v>65.11</c:v>
                </c:pt>
                <c:pt idx="358">
                  <c:v>66.44</c:v>
                </c:pt>
                <c:pt idx="359">
                  <c:v>66.44</c:v>
                </c:pt>
                <c:pt idx="360">
                  <c:v>66.44</c:v>
                </c:pt>
                <c:pt idx="361">
                  <c:v>68.459999999999994</c:v>
                </c:pt>
                <c:pt idx="362">
                  <c:v>68.650000000000006</c:v>
                </c:pt>
                <c:pt idx="363">
                  <c:v>68.87</c:v>
                </c:pt>
                <c:pt idx="364">
                  <c:v>69.459999999999994</c:v>
                </c:pt>
                <c:pt idx="365">
                  <c:v>69.63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CE-4D17-9BF5-2545E8FB6AA1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DCE-4D17-9BF5-2545E8FB6AA1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200</c:v>
                </c:pt>
                <c:pt idx="327">
                  <c:v>-100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CE-4D17-9BF5-2545E8FB6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4344"/>
          <c:min val="43979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80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0.95005889872144245"/>
              <c:y val="6.115315175530095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31</a:t>
            </a:r>
            <a:r>
              <a:rPr lang="he-IL" sz="2000" dirty="0"/>
              <a:t>: 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אפריל 2021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32</a:t>
            </a:r>
            <a:r>
              <a:rPr lang="he-IL" sz="2000" dirty="0"/>
              <a:t>: מדדי המניות העולמיים העיקריים
</a:t>
            </a:r>
            <a:r>
              <a:rPr lang="he-IL" sz="2000" b="0" dirty="0"/>
              <a:t>מאי 2020 עד מאי 2021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43979</c:v>
                </c:pt>
                <c:pt idx="1">
                  <c:v>43980</c:v>
                </c:pt>
                <c:pt idx="2">
                  <c:v>43981</c:v>
                </c:pt>
                <c:pt idx="3">
                  <c:v>43982</c:v>
                </c:pt>
                <c:pt idx="4">
                  <c:v>43983</c:v>
                </c:pt>
                <c:pt idx="5">
                  <c:v>43984</c:v>
                </c:pt>
                <c:pt idx="6">
                  <c:v>43985</c:v>
                </c:pt>
                <c:pt idx="7">
                  <c:v>43986</c:v>
                </c:pt>
                <c:pt idx="8">
                  <c:v>43987</c:v>
                </c:pt>
                <c:pt idx="9">
                  <c:v>43988</c:v>
                </c:pt>
                <c:pt idx="10">
                  <c:v>43989</c:v>
                </c:pt>
                <c:pt idx="11">
                  <c:v>43990</c:v>
                </c:pt>
                <c:pt idx="12">
                  <c:v>43991</c:v>
                </c:pt>
                <c:pt idx="13">
                  <c:v>43992</c:v>
                </c:pt>
                <c:pt idx="14">
                  <c:v>43993</c:v>
                </c:pt>
                <c:pt idx="15">
                  <c:v>43994</c:v>
                </c:pt>
                <c:pt idx="16">
                  <c:v>43995</c:v>
                </c:pt>
                <c:pt idx="17">
                  <c:v>43996</c:v>
                </c:pt>
                <c:pt idx="18">
                  <c:v>43997</c:v>
                </c:pt>
                <c:pt idx="19">
                  <c:v>43998</c:v>
                </c:pt>
                <c:pt idx="20">
                  <c:v>43999</c:v>
                </c:pt>
                <c:pt idx="21">
                  <c:v>44000</c:v>
                </c:pt>
                <c:pt idx="22">
                  <c:v>44001</c:v>
                </c:pt>
                <c:pt idx="23">
                  <c:v>44002</c:v>
                </c:pt>
                <c:pt idx="24">
                  <c:v>44003</c:v>
                </c:pt>
                <c:pt idx="25">
                  <c:v>44004</c:v>
                </c:pt>
                <c:pt idx="26">
                  <c:v>44005</c:v>
                </c:pt>
                <c:pt idx="27">
                  <c:v>44006</c:v>
                </c:pt>
                <c:pt idx="28">
                  <c:v>44007</c:v>
                </c:pt>
                <c:pt idx="29">
                  <c:v>44008</c:v>
                </c:pt>
                <c:pt idx="30">
                  <c:v>44009</c:v>
                </c:pt>
                <c:pt idx="31">
                  <c:v>44010</c:v>
                </c:pt>
                <c:pt idx="32">
                  <c:v>44011</c:v>
                </c:pt>
                <c:pt idx="33">
                  <c:v>44012</c:v>
                </c:pt>
                <c:pt idx="34">
                  <c:v>44013</c:v>
                </c:pt>
                <c:pt idx="35">
                  <c:v>44014</c:v>
                </c:pt>
                <c:pt idx="36">
                  <c:v>44015</c:v>
                </c:pt>
                <c:pt idx="37">
                  <c:v>44016</c:v>
                </c:pt>
                <c:pt idx="38">
                  <c:v>44017</c:v>
                </c:pt>
                <c:pt idx="39">
                  <c:v>44018</c:v>
                </c:pt>
                <c:pt idx="40">
                  <c:v>44019</c:v>
                </c:pt>
                <c:pt idx="41">
                  <c:v>44020</c:v>
                </c:pt>
                <c:pt idx="42">
                  <c:v>44021</c:v>
                </c:pt>
                <c:pt idx="43">
                  <c:v>44022</c:v>
                </c:pt>
                <c:pt idx="44">
                  <c:v>44023</c:v>
                </c:pt>
                <c:pt idx="45">
                  <c:v>44024</c:v>
                </c:pt>
                <c:pt idx="46">
                  <c:v>44025</c:v>
                </c:pt>
                <c:pt idx="47">
                  <c:v>44026</c:v>
                </c:pt>
                <c:pt idx="48">
                  <c:v>44027</c:v>
                </c:pt>
                <c:pt idx="49">
                  <c:v>44028</c:v>
                </c:pt>
                <c:pt idx="50">
                  <c:v>44029</c:v>
                </c:pt>
                <c:pt idx="51">
                  <c:v>44030</c:v>
                </c:pt>
                <c:pt idx="52">
                  <c:v>44031</c:v>
                </c:pt>
                <c:pt idx="53">
                  <c:v>44032</c:v>
                </c:pt>
                <c:pt idx="54">
                  <c:v>44033</c:v>
                </c:pt>
                <c:pt idx="55">
                  <c:v>44034</c:v>
                </c:pt>
                <c:pt idx="56">
                  <c:v>44035</c:v>
                </c:pt>
                <c:pt idx="57">
                  <c:v>44036</c:v>
                </c:pt>
                <c:pt idx="58">
                  <c:v>44037</c:v>
                </c:pt>
                <c:pt idx="59">
                  <c:v>44038</c:v>
                </c:pt>
                <c:pt idx="60">
                  <c:v>44039</c:v>
                </c:pt>
                <c:pt idx="61">
                  <c:v>44040</c:v>
                </c:pt>
                <c:pt idx="62">
                  <c:v>44041</c:v>
                </c:pt>
                <c:pt idx="63">
                  <c:v>44042</c:v>
                </c:pt>
                <c:pt idx="64">
                  <c:v>44043</c:v>
                </c:pt>
                <c:pt idx="65">
                  <c:v>44044</c:v>
                </c:pt>
                <c:pt idx="66">
                  <c:v>44045</c:v>
                </c:pt>
                <c:pt idx="67">
                  <c:v>44046</c:v>
                </c:pt>
                <c:pt idx="68">
                  <c:v>44047</c:v>
                </c:pt>
                <c:pt idx="69">
                  <c:v>44048</c:v>
                </c:pt>
                <c:pt idx="70">
                  <c:v>44049</c:v>
                </c:pt>
                <c:pt idx="71">
                  <c:v>44050</c:v>
                </c:pt>
                <c:pt idx="72">
                  <c:v>44051</c:v>
                </c:pt>
                <c:pt idx="73">
                  <c:v>44052</c:v>
                </c:pt>
                <c:pt idx="74">
                  <c:v>44053</c:v>
                </c:pt>
                <c:pt idx="75">
                  <c:v>44054</c:v>
                </c:pt>
                <c:pt idx="76">
                  <c:v>44055</c:v>
                </c:pt>
                <c:pt idx="77">
                  <c:v>44056</c:v>
                </c:pt>
                <c:pt idx="78">
                  <c:v>44057</c:v>
                </c:pt>
                <c:pt idx="79">
                  <c:v>44058</c:v>
                </c:pt>
                <c:pt idx="80">
                  <c:v>44059</c:v>
                </c:pt>
                <c:pt idx="81">
                  <c:v>44060</c:v>
                </c:pt>
                <c:pt idx="82">
                  <c:v>44061</c:v>
                </c:pt>
                <c:pt idx="83">
                  <c:v>44062</c:v>
                </c:pt>
                <c:pt idx="84">
                  <c:v>44063</c:v>
                </c:pt>
                <c:pt idx="85">
                  <c:v>44064</c:v>
                </c:pt>
                <c:pt idx="86">
                  <c:v>44065</c:v>
                </c:pt>
                <c:pt idx="87">
                  <c:v>44066</c:v>
                </c:pt>
                <c:pt idx="88">
                  <c:v>44067</c:v>
                </c:pt>
                <c:pt idx="89">
                  <c:v>44068</c:v>
                </c:pt>
                <c:pt idx="90">
                  <c:v>44069</c:v>
                </c:pt>
                <c:pt idx="91">
                  <c:v>44070</c:v>
                </c:pt>
                <c:pt idx="92">
                  <c:v>44071</c:v>
                </c:pt>
                <c:pt idx="93">
                  <c:v>44072</c:v>
                </c:pt>
                <c:pt idx="94">
                  <c:v>44073</c:v>
                </c:pt>
                <c:pt idx="95">
                  <c:v>44074</c:v>
                </c:pt>
                <c:pt idx="96">
                  <c:v>44075</c:v>
                </c:pt>
                <c:pt idx="97">
                  <c:v>44076</c:v>
                </c:pt>
                <c:pt idx="98">
                  <c:v>44077</c:v>
                </c:pt>
                <c:pt idx="99">
                  <c:v>44078</c:v>
                </c:pt>
                <c:pt idx="100">
                  <c:v>44079</c:v>
                </c:pt>
                <c:pt idx="101">
                  <c:v>44080</c:v>
                </c:pt>
                <c:pt idx="102">
                  <c:v>44081</c:v>
                </c:pt>
                <c:pt idx="103">
                  <c:v>44082</c:v>
                </c:pt>
                <c:pt idx="104">
                  <c:v>44083</c:v>
                </c:pt>
                <c:pt idx="105">
                  <c:v>44084</c:v>
                </c:pt>
                <c:pt idx="106">
                  <c:v>44085</c:v>
                </c:pt>
                <c:pt idx="107">
                  <c:v>44086</c:v>
                </c:pt>
                <c:pt idx="108">
                  <c:v>44087</c:v>
                </c:pt>
                <c:pt idx="109">
                  <c:v>44088</c:v>
                </c:pt>
                <c:pt idx="110">
                  <c:v>44089</c:v>
                </c:pt>
                <c:pt idx="111">
                  <c:v>44090</c:v>
                </c:pt>
                <c:pt idx="112">
                  <c:v>44091</c:v>
                </c:pt>
                <c:pt idx="113">
                  <c:v>44092</c:v>
                </c:pt>
                <c:pt idx="114">
                  <c:v>44093</c:v>
                </c:pt>
                <c:pt idx="115">
                  <c:v>44094</c:v>
                </c:pt>
                <c:pt idx="116">
                  <c:v>44095</c:v>
                </c:pt>
                <c:pt idx="117">
                  <c:v>44096</c:v>
                </c:pt>
                <c:pt idx="118">
                  <c:v>44097</c:v>
                </c:pt>
                <c:pt idx="119">
                  <c:v>44098</c:v>
                </c:pt>
                <c:pt idx="120">
                  <c:v>44099</c:v>
                </c:pt>
                <c:pt idx="121">
                  <c:v>44100</c:v>
                </c:pt>
                <c:pt idx="122">
                  <c:v>44101</c:v>
                </c:pt>
                <c:pt idx="123">
                  <c:v>44102</c:v>
                </c:pt>
                <c:pt idx="124">
                  <c:v>44103</c:v>
                </c:pt>
                <c:pt idx="125">
                  <c:v>44104</c:v>
                </c:pt>
                <c:pt idx="126">
                  <c:v>44105</c:v>
                </c:pt>
                <c:pt idx="127">
                  <c:v>44106</c:v>
                </c:pt>
                <c:pt idx="128">
                  <c:v>44107</c:v>
                </c:pt>
                <c:pt idx="129">
                  <c:v>44108</c:v>
                </c:pt>
                <c:pt idx="130">
                  <c:v>44109</c:v>
                </c:pt>
                <c:pt idx="131">
                  <c:v>44110</c:v>
                </c:pt>
                <c:pt idx="132">
                  <c:v>44111</c:v>
                </c:pt>
                <c:pt idx="133">
                  <c:v>44112</c:v>
                </c:pt>
                <c:pt idx="134">
                  <c:v>44113</c:v>
                </c:pt>
                <c:pt idx="135">
                  <c:v>44114</c:v>
                </c:pt>
                <c:pt idx="136">
                  <c:v>44115</c:v>
                </c:pt>
                <c:pt idx="137">
                  <c:v>44116</c:v>
                </c:pt>
                <c:pt idx="138">
                  <c:v>44117</c:v>
                </c:pt>
                <c:pt idx="139">
                  <c:v>44118</c:v>
                </c:pt>
                <c:pt idx="140">
                  <c:v>44119</c:v>
                </c:pt>
                <c:pt idx="141">
                  <c:v>44120</c:v>
                </c:pt>
                <c:pt idx="142">
                  <c:v>44121</c:v>
                </c:pt>
                <c:pt idx="143">
                  <c:v>44122</c:v>
                </c:pt>
                <c:pt idx="144">
                  <c:v>44123</c:v>
                </c:pt>
                <c:pt idx="145">
                  <c:v>44124</c:v>
                </c:pt>
                <c:pt idx="146">
                  <c:v>44125</c:v>
                </c:pt>
                <c:pt idx="147">
                  <c:v>44126</c:v>
                </c:pt>
                <c:pt idx="148">
                  <c:v>44127</c:v>
                </c:pt>
                <c:pt idx="149">
                  <c:v>44128</c:v>
                </c:pt>
                <c:pt idx="150">
                  <c:v>44129</c:v>
                </c:pt>
                <c:pt idx="151">
                  <c:v>44130</c:v>
                </c:pt>
                <c:pt idx="152">
                  <c:v>44131</c:v>
                </c:pt>
                <c:pt idx="153">
                  <c:v>44132</c:v>
                </c:pt>
                <c:pt idx="154">
                  <c:v>44133</c:v>
                </c:pt>
                <c:pt idx="155">
                  <c:v>44134</c:v>
                </c:pt>
                <c:pt idx="156">
                  <c:v>44135</c:v>
                </c:pt>
                <c:pt idx="157">
                  <c:v>44136</c:v>
                </c:pt>
                <c:pt idx="158">
                  <c:v>44137</c:v>
                </c:pt>
                <c:pt idx="159">
                  <c:v>44138</c:v>
                </c:pt>
                <c:pt idx="160">
                  <c:v>44139</c:v>
                </c:pt>
                <c:pt idx="161">
                  <c:v>44140</c:v>
                </c:pt>
                <c:pt idx="162">
                  <c:v>44141</c:v>
                </c:pt>
                <c:pt idx="163">
                  <c:v>44142</c:v>
                </c:pt>
                <c:pt idx="164">
                  <c:v>44143</c:v>
                </c:pt>
                <c:pt idx="165">
                  <c:v>44144</c:v>
                </c:pt>
                <c:pt idx="166">
                  <c:v>44145</c:v>
                </c:pt>
                <c:pt idx="167">
                  <c:v>44146</c:v>
                </c:pt>
                <c:pt idx="168">
                  <c:v>44147</c:v>
                </c:pt>
                <c:pt idx="169">
                  <c:v>44148</c:v>
                </c:pt>
                <c:pt idx="170">
                  <c:v>44149</c:v>
                </c:pt>
                <c:pt idx="171">
                  <c:v>44150</c:v>
                </c:pt>
                <c:pt idx="172">
                  <c:v>44151</c:v>
                </c:pt>
                <c:pt idx="173">
                  <c:v>44152</c:v>
                </c:pt>
                <c:pt idx="174">
                  <c:v>44153</c:v>
                </c:pt>
                <c:pt idx="175">
                  <c:v>44154</c:v>
                </c:pt>
                <c:pt idx="176">
                  <c:v>44155</c:v>
                </c:pt>
                <c:pt idx="177">
                  <c:v>44156</c:v>
                </c:pt>
                <c:pt idx="178">
                  <c:v>44157</c:v>
                </c:pt>
                <c:pt idx="179">
                  <c:v>44158</c:v>
                </c:pt>
                <c:pt idx="180">
                  <c:v>44159</c:v>
                </c:pt>
                <c:pt idx="181">
                  <c:v>44160</c:v>
                </c:pt>
                <c:pt idx="182">
                  <c:v>44161</c:v>
                </c:pt>
                <c:pt idx="183">
                  <c:v>44162</c:v>
                </c:pt>
                <c:pt idx="184">
                  <c:v>44163</c:v>
                </c:pt>
                <c:pt idx="185">
                  <c:v>44164</c:v>
                </c:pt>
                <c:pt idx="186">
                  <c:v>44165</c:v>
                </c:pt>
                <c:pt idx="187">
                  <c:v>44166</c:v>
                </c:pt>
                <c:pt idx="188">
                  <c:v>44167</c:v>
                </c:pt>
                <c:pt idx="189">
                  <c:v>44168</c:v>
                </c:pt>
                <c:pt idx="190">
                  <c:v>44169</c:v>
                </c:pt>
                <c:pt idx="191">
                  <c:v>44170</c:v>
                </c:pt>
                <c:pt idx="192">
                  <c:v>44171</c:v>
                </c:pt>
                <c:pt idx="193">
                  <c:v>44172</c:v>
                </c:pt>
                <c:pt idx="194">
                  <c:v>44173</c:v>
                </c:pt>
                <c:pt idx="195">
                  <c:v>44174</c:v>
                </c:pt>
                <c:pt idx="196">
                  <c:v>44175</c:v>
                </c:pt>
                <c:pt idx="197">
                  <c:v>44176</c:v>
                </c:pt>
                <c:pt idx="198">
                  <c:v>44177</c:v>
                </c:pt>
                <c:pt idx="199">
                  <c:v>44178</c:v>
                </c:pt>
                <c:pt idx="200">
                  <c:v>44179</c:v>
                </c:pt>
                <c:pt idx="201">
                  <c:v>44180</c:v>
                </c:pt>
                <c:pt idx="202">
                  <c:v>44181</c:v>
                </c:pt>
                <c:pt idx="203">
                  <c:v>44182</c:v>
                </c:pt>
                <c:pt idx="204">
                  <c:v>44183</c:v>
                </c:pt>
                <c:pt idx="205">
                  <c:v>44184</c:v>
                </c:pt>
                <c:pt idx="206">
                  <c:v>44185</c:v>
                </c:pt>
                <c:pt idx="207">
                  <c:v>44186</c:v>
                </c:pt>
                <c:pt idx="208">
                  <c:v>44187</c:v>
                </c:pt>
                <c:pt idx="209">
                  <c:v>44188</c:v>
                </c:pt>
                <c:pt idx="210">
                  <c:v>44189</c:v>
                </c:pt>
                <c:pt idx="211">
                  <c:v>44190</c:v>
                </c:pt>
                <c:pt idx="212">
                  <c:v>44191</c:v>
                </c:pt>
                <c:pt idx="213">
                  <c:v>44192</c:v>
                </c:pt>
                <c:pt idx="214">
                  <c:v>44193</c:v>
                </c:pt>
                <c:pt idx="215">
                  <c:v>44194</c:v>
                </c:pt>
                <c:pt idx="216">
                  <c:v>44195</c:v>
                </c:pt>
                <c:pt idx="217">
                  <c:v>44196</c:v>
                </c:pt>
                <c:pt idx="218">
                  <c:v>44197</c:v>
                </c:pt>
                <c:pt idx="219">
                  <c:v>44198</c:v>
                </c:pt>
                <c:pt idx="220">
                  <c:v>44199</c:v>
                </c:pt>
                <c:pt idx="221">
                  <c:v>44200</c:v>
                </c:pt>
                <c:pt idx="222">
                  <c:v>44201</c:v>
                </c:pt>
                <c:pt idx="223">
                  <c:v>44202</c:v>
                </c:pt>
                <c:pt idx="224">
                  <c:v>44203</c:v>
                </c:pt>
                <c:pt idx="225">
                  <c:v>44204</c:v>
                </c:pt>
                <c:pt idx="226">
                  <c:v>44205</c:v>
                </c:pt>
                <c:pt idx="227">
                  <c:v>44206</c:v>
                </c:pt>
                <c:pt idx="228">
                  <c:v>44207</c:v>
                </c:pt>
                <c:pt idx="229">
                  <c:v>44208</c:v>
                </c:pt>
                <c:pt idx="230">
                  <c:v>44209</c:v>
                </c:pt>
                <c:pt idx="231">
                  <c:v>44210</c:v>
                </c:pt>
                <c:pt idx="232">
                  <c:v>44211</c:v>
                </c:pt>
                <c:pt idx="233">
                  <c:v>44212</c:v>
                </c:pt>
                <c:pt idx="234">
                  <c:v>44213</c:v>
                </c:pt>
                <c:pt idx="235">
                  <c:v>44214</c:v>
                </c:pt>
                <c:pt idx="236">
                  <c:v>44215</c:v>
                </c:pt>
                <c:pt idx="237">
                  <c:v>44216</c:v>
                </c:pt>
                <c:pt idx="238">
                  <c:v>44217</c:v>
                </c:pt>
                <c:pt idx="239">
                  <c:v>44218</c:v>
                </c:pt>
                <c:pt idx="240">
                  <c:v>44219</c:v>
                </c:pt>
                <c:pt idx="241">
                  <c:v>44220</c:v>
                </c:pt>
                <c:pt idx="242">
                  <c:v>44221</c:v>
                </c:pt>
                <c:pt idx="243">
                  <c:v>44222</c:v>
                </c:pt>
                <c:pt idx="244">
                  <c:v>44223</c:v>
                </c:pt>
                <c:pt idx="245">
                  <c:v>44224</c:v>
                </c:pt>
                <c:pt idx="246">
                  <c:v>44225</c:v>
                </c:pt>
                <c:pt idx="247">
                  <c:v>44226</c:v>
                </c:pt>
                <c:pt idx="248">
                  <c:v>44227</c:v>
                </c:pt>
                <c:pt idx="249">
                  <c:v>44228</c:v>
                </c:pt>
                <c:pt idx="250">
                  <c:v>44229</c:v>
                </c:pt>
                <c:pt idx="251">
                  <c:v>44230</c:v>
                </c:pt>
                <c:pt idx="252">
                  <c:v>44231</c:v>
                </c:pt>
                <c:pt idx="253">
                  <c:v>44232</c:v>
                </c:pt>
                <c:pt idx="254">
                  <c:v>44233</c:v>
                </c:pt>
                <c:pt idx="255">
                  <c:v>44234</c:v>
                </c:pt>
                <c:pt idx="256">
                  <c:v>44235</c:v>
                </c:pt>
                <c:pt idx="257">
                  <c:v>44236</c:v>
                </c:pt>
                <c:pt idx="258">
                  <c:v>44237</c:v>
                </c:pt>
                <c:pt idx="259">
                  <c:v>44238</c:v>
                </c:pt>
                <c:pt idx="260">
                  <c:v>44239</c:v>
                </c:pt>
                <c:pt idx="261">
                  <c:v>44240</c:v>
                </c:pt>
                <c:pt idx="262">
                  <c:v>44241</c:v>
                </c:pt>
                <c:pt idx="263">
                  <c:v>44242</c:v>
                </c:pt>
                <c:pt idx="264">
                  <c:v>44243</c:v>
                </c:pt>
                <c:pt idx="265">
                  <c:v>44244</c:v>
                </c:pt>
                <c:pt idx="266">
                  <c:v>44245</c:v>
                </c:pt>
                <c:pt idx="267">
                  <c:v>44246</c:v>
                </c:pt>
                <c:pt idx="268">
                  <c:v>44247</c:v>
                </c:pt>
                <c:pt idx="269">
                  <c:v>44248</c:v>
                </c:pt>
                <c:pt idx="270">
                  <c:v>44249</c:v>
                </c:pt>
                <c:pt idx="271">
                  <c:v>44250</c:v>
                </c:pt>
                <c:pt idx="272">
                  <c:v>44251</c:v>
                </c:pt>
                <c:pt idx="273">
                  <c:v>44252</c:v>
                </c:pt>
                <c:pt idx="274">
                  <c:v>44253</c:v>
                </c:pt>
                <c:pt idx="275">
                  <c:v>44254</c:v>
                </c:pt>
                <c:pt idx="276">
                  <c:v>44255</c:v>
                </c:pt>
                <c:pt idx="277">
                  <c:v>44256</c:v>
                </c:pt>
                <c:pt idx="278">
                  <c:v>44257</c:v>
                </c:pt>
                <c:pt idx="279">
                  <c:v>44258</c:v>
                </c:pt>
                <c:pt idx="280">
                  <c:v>44259</c:v>
                </c:pt>
                <c:pt idx="281">
                  <c:v>44260</c:v>
                </c:pt>
                <c:pt idx="282">
                  <c:v>44261</c:v>
                </c:pt>
                <c:pt idx="283">
                  <c:v>44262</c:v>
                </c:pt>
                <c:pt idx="284">
                  <c:v>44263</c:v>
                </c:pt>
                <c:pt idx="285">
                  <c:v>44264</c:v>
                </c:pt>
                <c:pt idx="286">
                  <c:v>44265</c:v>
                </c:pt>
                <c:pt idx="287">
                  <c:v>44266</c:v>
                </c:pt>
                <c:pt idx="288">
                  <c:v>44267</c:v>
                </c:pt>
                <c:pt idx="289">
                  <c:v>44268</c:v>
                </c:pt>
                <c:pt idx="290">
                  <c:v>44269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44275</c:v>
                </c:pt>
                <c:pt idx="297">
                  <c:v>44276</c:v>
                </c:pt>
                <c:pt idx="298">
                  <c:v>44277</c:v>
                </c:pt>
                <c:pt idx="299">
                  <c:v>44278</c:v>
                </c:pt>
                <c:pt idx="300">
                  <c:v>44279</c:v>
                </c:pt>
                <c:pt idx="301">
                  <c:v>44280</c:v>
                </c:pt>
                <c:pt idx="302">
                  <c:v>44281</c:v>
                </c:pt>
                <c:pt idx="303">
                  <c:v>44282</c:v>
                </c:pt>
                <c:pt idx="304">
                  <c:v>44283</c:v>
                </c:pt>
                <c:pt idx="305">
                  <c:v>44284</c:v>
                </c:pt>
                <c:pt idx="306">
                  <c:v>44285</c:v>
                </c:pt>
                <c:pt idx="307">
                  <c:v>44286</c:v>
                </c:pt>
                <c:pt idx="308">
                  <c:v>44287</c:v>
                </c:pt>
                <c:pt idx="309">
                  <c:v>44288</c:v>
                </c:pt>
                <c:pt idx="310">
                  <c:v>44289</c:v>
                </c:pt>
                <c:pt idx="311">
                  <c:v>44290</c:v>
                </c:pt>
                <c:pt idx="312">
                  <c:v>44291</c:v>
                </c:pt>
                <c:pt idx="313">
                  <c:v>44292</c:v>
                </c:pt>
                <c:pt idx="314">
                  <c:v>44293</c:v>
                </c:pt>
                <c:pt idx="315">
                  <c:v>44294</c:v>
                </c:pt>
                <c:pt idx="316">
                  <c:v>44295</c:v>
                </c:pt>
                <c:pt idx="317">
                  <c:v>44296</c:v>
                </c:pt>
                <c:pt idx="318">
                  <c:v>44297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44303</c:v>
                </c:pt>
                <c:pt idx="325">
                  <c:v>44304</c:v>
                </c:pt>
                <c:pt idx="326">
                  <c:v>44305</c:v>
                </c:pt>
                <c:pt idx="327">
                  <c:v>44306</c:v>
                </c:pt>
                <c:pt idx="328">
                  <c:v>44307</c:v>
                </c:pt>
                <c:pt idx="329">
                  <c:v>44308</c:v>
                </c:pt>
                <c:pt idx="330">
                  <c:v>44309</c:v>
                </c:pt>
                <c:pt idx="331">
                  <c:v>44310</c:v>
                </c:pt>
                <c:pt idx="332">
                  <c:v>44311</c:v>
                </c:pt>
                <c:pt idx="333">
                  <c:v>44312</c:v>
                </c:pt>
                <c:pt idx="334">
                  <c:v>44313</c:v>
                </c:pt>
                <c:pt idx="335">
                  <c:v>44314</c:v>
                </c:pt>
                <c:pt idx="336">
                  <c:v>44315</c:v>
                </c:pt>
                <c:pt idx="337">
                  <c:v>44316</c:v>
                </c:pt>
                <c:pt idx="338">
                  <c:v>44317</c:v>
                </c:pt>
                <c:pt idx="339">
                  <c:v>44318</c:v>
                </c:pt>
                <c:pt idx="340">
                  <c:v>44319</c:v>
                </c:pt>
                <c:pt idx="341">
                  <c:v>44320</c:v>
                </c:pt>
                <c:pt idx="342">
                  <c:v>44321</c:v>
                </c:pt>
                <c:pt idx="343">
                  <c:v>44322</c:v>
                </c:pt>
                <c:pt idx="344">
                  <c:v>44323</c:v>
                </c:pt>
                <c:pt idx="345">
                  <c:v>44324</c:v>
                </c:pt>
                <c:pt idx="346">
                  <c:v>44325</c:v>
                </c:pt>
                <c:pt idx="347">
                  <c:v>44326</c:v>
                </c:pt>
                <c:pt idx="348">
                  <c:v>44327</c:v>
                </c:pt>
                <c:pt idx="349">
                  <c:v>44328</c:v>
                </c:pt>
                <c:pt idx="350">
                  <c:v>44329</c:v>
                </c:pt>
                <c:pt idx="351">
                  <c:v>44330</c:v>
                </c:pt>
                <c:pt idx="352">
                  <c:v>44331</c:v>
                </c:pt>
                <c:pt idx="353">
                  <c:v>44332</c:v>
                </c:pt>
                <c:pt idx="354">
                  <c:v>44333</c:v>
                </c:pt>
                <c:pt idx="355">
                  <c:v>44334</c:v>
                </c:pt>
                <c:pt idx="356">
                  <c:v>44335</c:v>
                </c:pt>
                <c:pt idx="357">
                  <c:v>44336</c:v>
                </c:pt>
                <c:pt idx="358">
                  <c:v>44337</c:v>
                </c:pt>
                <c:pt idx="359">
                  <c:v>44338</c:v>
                </c:pt>
                <c:pt idx="360">
                  <c:v>44339</c:v>
                </c:pt>
                <c:pt idx="361">
                  <c:v>44340</c:v>
                </c:pt>
                <c:pt idx="362">
                  <c:v>44341</c:v>
                </c:pt>
                <c:pt idx="363">
                  <c:v>44342</c:v>
                </c:pt>
                <c:pt idx="364">
                  <c:v>44343</c:v>
                </c:pt>
                <c:pt idx="365">
                  <c:v>44344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100.48123100078226</c:v>
                </c:pt>
                <c:pt idx="2">
                  <c:v>100.48123100078226</c:v>
                </c:pt>
                <c:pt idx="3">
                  <c:v>100.48123100078226</c:v>
                </c:pt>
                <c:pt idx="4">
                  <c:v>100.85816227848689</c:v>
                </c:pt>
                <c:pt idx="5">
                  <c:v>101.6862888772267</c:v>
                </c:pt>
                <c:pt idx="6">
                  <c:v>103.0742013314718</c:v>
                </c:pt>
                <c:pt idx="7">
                  <c:v>102.72697567109942</c:v>
                </c:pt>
                <c:pt idx="8">
                  <c:v>105.41962485105934</c:v>
                </c:pt>
                <c:pt idx="9">
                  <c:v>105.41962485105934</c:v>
                </c:pt>
                <c:pt idx="10">
                  <c:v>105.41962485105934</c:v>
                </c:pt>
                <c:pt idx="11">
                  <c:v>106.68904489839029</c:v>
                </c:pt>
                <c:pt idx="12">
                  <c:v>105.85695755067285</c:v>
                </c:pt>
                <c:pt idx="13">
                  <c:v>105.29453119584915</c:v>
                </c:pt>
                <c:pt idx="14">
                  <c:v>99.088037547900328</c:v>
                </c:pt>
                <c:pt idx="15">
                  <c:v>100.38221227634148</c:v>
                </c:pt>
                <c:pt idx="16">
                  <c:v>100.38221227634148</c:v>
                </c:pt>
                <c:pt idx="17">
                  <c:v>100.38221227634148</c:v>
                </c:pt>
                <c:pt idx="18">
                  <c:v>101.21661006096255</c:v>
                </c:pt>
                <c:pt idx="19">
                  <c:v>103.13592300303989</c:v>
                </c:pt>
                <c:pt idx="20">
                  <c:v>102.76460278638692</c:v>
                </c:pt>
                <c:pt idx="21">
                  <c:v>102.82566433312542</c:v>
                </c:pt>
                <c:pt idx="22">
                  <c:v>102.24475448307275</c:v>
                </c:pt>
                <c:pt idx="23">
                  <c:v>102.24475448307275</c:v>
                </c:pt>
                <c:pt idx="24">
                  <c:v>102.24475448307275</c:v>
                </c:pt>
                <c:pt idx="25">
                  <c:v>102.90884006165567</c:v>
                </c:pt>
                <c:pt idx="26">
                  <c:v>103.35211388473562</c:v>
                </c:pt>
                <c:pt idx="27">
                  <c:v>100.67992857449345</c:v>
                </c:pt>
                <c:pt idx="28">
                  <c:v>101.78332722717867</c:v>
                </c:pt>
                <c:pt idx="29">
                  <c:v>99.317430926188152</c:v>
                </c:pt>
                <c:pt idx="30">
                  <c:v>99.317430926188152</c:v>
                </c:pt>
                <c:pt idx="31">
                  <c:v>99.317430926188152</c:v>
                </c:pt>
                <c:pt idx="32">
                  <c:v>100.77597673720099</c:v>
                </c:pt>
                <c:pt idx="33">
                  <c:v>102.32892039884742</c:v>
                </c:pt>
                <c:pt idx="34">
                  <c:v>102.84282757869514</c:v>
                </c:pt>
                <c:pt idx="35">
                  <c:v>103.30986589564087</c:v>
                </c:pt>
                <c:pt idx="36">
                  <c:v>103.30986589564087</c:v>
                </c:pt>
                <c:pt idx="37">
                  <c:v>103.30986589564087</c:v>
                </c:pt>
                <c:pt idx="38">
                  <c:v>103.30986589564087</c:v>
                </c:pt>
                <c:pt idx="39">
                  <c:v>104.95060615962477</c:v>
                </c:pt>
                <c:pt idx="40">
                  <c:v>103.8151914527037</c:v>
                </c:pt>
                <c:pt idx="41">
                  <c:v>104.6278051179478</c:v>
                </c:pt>
                <c:pt idx="42">
                  <c:v>104.03732345786588</c:v>
                </c:pt>
                <c:pt idx="43">
                  <c:v>105.12619936429978</c:v>
                </c:pt>
                <c:pt idx="44">
                  <c:v>105.12619936429978</c:v>
                </c:pt>
                <c:pt idx="45">
                  <c:v>105.12619936429978</c:v>
                </c:pt>
                <c:pt idx="46">
                  <c:v>104.1419532433583</c:v>
                </c:pt>
                <c:pt idx="47">
                  <c:v>105.53811725797347</c:v>
                </c:pt>
                <c:pt idx="48">
                  <c:v>106.49661851056032</c:v>
                </c:pt>
                <c:pt idx="49">
                  <c:v>106.13387991669222</c:v>
                </c:pt>
                <c:pt idx="50">
                  <c:v>106.43621708865143</c:v>
                </c:pt>
                <c:pt idx="51">
                  <c:v>106.43621708865143</c:v>
                </c:pt>
                <c:pt idx="52">
                  <c:v>106.43621708865143</c:v>
                </c:pt>
                <c:pt idx="53">
                  <c:v>107.33101629518139</c:v>
                </c:pt>
                <c:pt idx="54">
                  <c:v>107.51123037366364</c:v>
                </c:pt>
                <c:pt idx="55">
                  <c:v>108.12910721417417</c:v>
                </c:pt>
                <c:pt idx="56">
                  <c:v>106.79697530803071</c:v>
                </c:pt>
                <c:pt idx="57">
                  <c:v>106.13586029118103</c:v>
                </c:pt>
                <c:pt idx="58">
                  <c:v>106.13586029118103</c:v>
                </c:pt>
                <c:pt idx="59">
                  <c:v>106.13586029118103</c:v>
                </c:pt>
                <c:pt idx="60">
                  <c:v>106.9207487135817</c:v>
                </c:pt>
                <c:pt idx="61">
                  <c:v>106.22860782974057</c:v>
                </c:pt>
                <c:pt idx="62">
                  <c:v>107.54885748895113</c:v>
                </c:pt>
                <c:pt idx="63">
                  <c:v>107.1455212180623</c:v>
                </c:pt>
                <c:pt idx="64">
                  <c:v>107.96737663092088</c:v>
                </c:pt>
                <c:pt idx="65">
                  <c:v>107.96737663092088</c:v>
                </c:pt>
                <c:pt idx="66">
                  <c:v>107.96737663092088</c:v>
                </c:pt>
                <c:pt idx="67">
                  <c:v>108.74269324329228</c:v>
                </c:pt>
                <c:pt idx="68">
                  <c:v>109.13546751690741</c:v>
                </c:pt>
                <c:pt idx="69">
                  <c:v>109.83718021077782</c:v>
                </c:pt>
                <c:pt idx="70">
                  <c:v>110.54318371604064</c:v>
                </c:pt>
                <c:pt idx="71">
                  <c:v>110.61315694797881</c:v>
                </c:pt>
                <c:pt idx="72">
                  <c:v>110.61315694797881</c:v>
                </c:pt>
                <c:pt idx="73">
                  <c:v>110.61315694797881</c:v>
                </c:pt>
                <c:pt idx="74">
                  <c:v>110.91648430718243</c:v>
                </c:pt>
                <c:pt idx="75">
                  <c:v>110.03257716034096</c:v>
                </c:pt>
                <c:pt idx="76">
                  <c:v>111.57264838781006</c:v>
                </c:pt>
                <c:pt idx="77">
                  <c:v>111.34424519676664</c:v>
                </c:pt>
                <c:pt idx="78">
                  <c:v>111.32510157670808</c:v>
                </c:pt>
                <c:pt idx="79">
                  <c:v>111.32510157670808</c:v>
                </c:pt>
                <c:pt idx="80">
                  <c:v>111.32510157670808</c:v>
                </c:pt>
                <c:pt idx="81">
                  <c:v>111.62677862383769</c:v>
                </c:pt>
                <c:pt idx="82">
                  <c:v>111.88389724496898</c:v>
                </c:pt>
                <c:pt idx="83">
                  <c:v>111.39111405966864</c:v>
                </c:pt>
                <c:pt idx="84">
                  <c:v>111.74296059384827</c:v>
                </c:pt>
                <c:pt idx="85">
                  <c:v>112.12748330709334</c:v>
                </c:pt>
                <c:pt idx="86">
                  <c:v>112.12748330709334</c:v>
                </c:pt>
                <c:pt idx="87">
                  <c:v>112.12748330709334</c:v>
                </c:pt>
                <c:pt idx="88">
                  <c:v>113.25365626639996</c:v>
                </c:pt>
                <c:pt idx="89">
                  <c:v>113.66095328626641</c:v>
                </c:pt>
                <c:pt idx="90">
                  <c:v>114.81980242463847</c:v>
                </c:pt>
                <c:pt idx="91">
                  <c:v>115.0118987500536</c:v>
                </c:pt>
                <c:pt idx="92">
                  <c:v>115.78622517518059</c:v>
                </c:pt>
                <c:pt idx="93">
                  <c:v>115.78622517518059</c:v>
                </c:pt>
                <c:pt idx="94">
                  <c:v>115.78622517518059</c:v>
                </c:pt>
                <c:pt idx="95">
                  <c:v>115.53207711578256</c:v>
                </c:pt>
                <c:pt idx="96">
                  <c:v>116.40146151637272</c:v>
                </c:pt>
                <c:pt idx="97">
                  <c:v>118.19006974218821</c:v>
                </c:pt>
                <c:pt idx="98">
                  <c:v>114.03854468880061</c:v>
                </c:pt>
                <c:pt idx="99">
                  <c:v>113.1110693032052</c:v>
                </c:pt>
                <c:pt idx="100">
                  <c:v>113.1110693032052</c:v>
                </c:pt>
                <c:pt idx="101">
                  <c:v>113.1110693032052</c:v>
                </c:pt>
                <c:pt idx="102">
                  <c:v>113.1110693032052</c:v>
                </c:pt>
                <c:pt idx="103">
                  <c:v>109.97151561360251</c:v>
                </c:pt>
                <c:pt idx="104">
                  <c:v>112.18689454175781</c:v>
                </c:pt>
                <c:pt idx="105">
                  <c:v>110.21411148848243</c:v>
                </c:pt>
                <c:pt idx="106">
                  <c:v>110.2728625983173</c:v>
                </c:pt>
                <c:pt idx="107">
                  <c:v>110.2728625983173</c:v>
                </c:pt>
                <c:pt idx="108">
                  <c:v>110.2728625983173</c:v>
                </c:pt>
                <c:pt idx="109">
                  <c:v>111.67793829813215</c:v>
                </c:pt>
                <c:pt idx="110">
                  <c:v>112.26082852267359</c:v>
                </c:pt>
                <c:pt idx="111">
                  <c:v>111.74230046901864</c:v>
                </c:pt>
                <c:pt idx="112">
                  <c:v>110.80228271166074</c:v>
                </c:pt>
                <c:pt idx="113">
                  <c:v>109.56322840649162</c:v>
                </c:pt>
                <c:pt idx="114">
                  <c:v>109.56322840649162</c:v>
                </c:pt>
                <c:pt idx="115">
                  <c:v>109.56322840649162</c:v>
                </c:pt>
                <c:pt idx="116">
                  <c:v>108.29545867123468</c:v>
                </c:pt>
                <c:pt idx="117">
                  <c:v>109.43450406471858</c:v>
                </c:pt>
                <c:pt idx="118">
                  <c:v>106.83856317229582</c:v>
                </c:pt>
                <c:pt idx="119">
                  <c:v>107.15773352740997</c:v>
                </c:pt>
                <c:pt idx="120">
                  <c:v>108.86976727299125</c:v>
                </c:pt>
                <c:pt idx="121">
                  <c:v>108.86976727299125</c:v>
                </c:pt>
                <c:pt idx="122">
                  <c:v>108.86976727299125</c:v>
                </c:pt>
                <c:pt idx="123">
                  <c:v>110.62371894525248</c:v>
                </c:pt>
                <c:pt idx="124">
                  <c:v>110.09132827017581</c:v>
                </c:pt>
                <c:pt idx="125">
                  <c:v>110.9999900981275</c:v>
                </c:pt>
                <c:pt idx="126">
                  <c:v>111.58750119647621</c:v>
                </c:pt>
                <c:pt idx="127">
                  <c:v>110.51941922217488</c:v>
                </c:pt>
                <c:pt idx="128">
                  <c:v>110.51941922217488</c:v>
                </c:pt>
                <c:pt idx="129">
                  <c:v>110.51941922217488</c:v>
                </c:pt>
                <c:pt idx="130">
                  <c:v>112.50606489687196</c:v>
                </c:pt>
                <c:pt idx="131">
                  <c:v>110.93232730309298</c:v>
                </c:pt>
                <c:pt idx="132">
                  <c:v>112.86319242968843</c:v>
                </c:pt>
                <c:pt idx="133">
                  <c:v>113.76690332141804</c:v>
                </c:pt>
                <c:pt idx="134">
                  <c:v>114.76699243827005</c:v>
                </c:pt>
                <c:pt idx="135">
                  <c:v>114.76699243827005</c:v>
                </c:pt>
                <c:pt idx="136">
                  <c:v>114.76699243827005</c:v>
                </c:pt>
                <c:pt idx="137">
                  <c:v>116.6513187643783</c:v>
                </c:pt>
                <c:pt idx="138">
                  <c:v>115.91560964178322</c:v>
                </c:pt>
                <c:pt idx="139">
                  <c:v>115.14788446495228</c:v>
                </c:pt>
                <c:pt idx="140">
                  <c:v>114.97196119786248</c:v>
                </c:pt>
                <c:pt idx="141">
                  <c:v>114.98747413135818</c:v>
                </c:pt>
                <c:pt idx="142">
                  <c:v>114.98747413135818</c:v>
                </c:pt>
                <c:pt idx="143">
                  <c:v>114.98747413135818</c:v>
                </c:pt>
                <c:pt idx="144">
                  <c:v>113.10974905354598</c:v>
                </c:pt>
                <c:pt idx="145">
                  <c:v>113.64445016552624</c:v>
                </c:pt>
                <c:pt idx="146">
                  <c:v>113.39492297993544</c:v>
                </c:pt>
                <c:pt idx="147">
                  <c:v>113.98672488967657</c:v>
                </c:pt>
                <c:pt idx="148">
                  <c:v>114.37949916329173</c:v>
                </c:pt>
                <c:pt idx="149">
                  <c:v>114.37949916329173</c:v>
                </c:pt>
                <c:pt idx="150">
                  <c:v>114.37949916329173</c:v>
                </c:pt>
                <c:pt idx="151">
                  <c:v>112.25323708713313</c:v>
                </c:pt>
                <c:pt idx="152">
                  <c:v>111.91360286230122</c:v>
                </c:pt>
                <c:pt idx="153">
                  <c:v>107.96440606918765</c:v>
                </c:pt>
                <c:pt idx="154">
                  <c:v>109.25428998623636</c:v>
                </c:pt>
                <c:pt idx="155">
                  <c:v>107.92908939080377</c:v>
                </c:pt>
                <c:pt idx="156">
                  <c:v>107.92908939080377</c:v>
                </c:pt>
                <c:pt idx="157">
                  <c:v>107.92908939080377</c:v>
                </c:pt>
                <c:pt idx="158">
                  <c:v>109.2585807976288</c:v>
                </c:pt>
                <c:pt idx="159">
                  <c:v>111.20330854564595</c:v>
                </c:pt>
                <c:pt idx="160">
                  <c:v>113.65501216279998</c:v>
                </c:pt>
                <c:pt idx="161">
                  <c:v>115.86676040439245</c:v>
                </c:pt>
                <c:pt idx="162">
                  <c:v>115.8334241004974</c:v>
                </c:pt>
                <c:pt idx="163">
                  <c:v>115.8334241004974</c:v>
                </c:pt>
                <c:pt idx="164">
                  <c:v>115.8334241004974</c:v>
                </c:pt>
                <c:pt idx="165">
                  <c:v>117.18866037567703</c:v>
                </c:pt>
                <c:pt idx="166">
                  <c:v>117.02461935552013</c:v>
                </c:pt>
                <c:pt idx="167">
                  <c:v>117.92007868687969</c:v>
                </c:pt>
                <c:pt idx="168">
                  <c:v>116.74340617810829</c:v>
                </c:pt>
                <c:pt idx="169">
                  <c:v>118.3323266429682</c:v>
                </c:pt>
                <c:pt idx="170">
                  <c:v>118.3323266429682</c:v>
                </c:pt>
                <c:pt idx="171">
                  <c:v>118.3323266429682</c:v>
                </c:pt>
                <c:pt idx="172">
                  <c:v>119.71066728718402</c:v>
                </c:pt>
                <c:pt idx="173">
                  <c:v>119.13701881025705</c:v>
                </c:pt>
                <c:pt idx="174">
                  <c:v>117.75933829087082</c:v>
                </c:pt>
                <c:pt idx="175">
                  <c:v>118.22406617091293</c:v>
                </c:pt>
                <c:pt idx="176">
                  <c:v>117.42102431569811</c:v>
                </c:pt>
                <c:pt idx="177">
                  <c:v>117.42102431569811</c:v>
                </c:pt>
                <c:pt idx="178">
                  <c:v>117.42102431569811</c:v>
                </c:pt>
                <c:pt idx="179">
                  <c:v>118.0827994573774</c:v>
                </c:pt>
                <c:pt idx="180">
                  <c:v>119.99122033976626</c:v>
                </c:pt>
                <c:pt idx="181">
                  <c:v>119.80110438883995</c:v>
                </c:pt>
                <c:pt idx="182">
                  <c:v>119.80110438883995</c:v>
                </c:pt>
                <c:pt idx="183">
                  <c:v>120.08825868971823</c:v>
                </c:pt>
                <c:pt idx="184">
                  <c:v>120.08825868971823</c:v>
                </c:pt>
                <c:pt idx="185">
                  <c:v>120.08825868971823</c:v>
                </c:pt>
                <c:pt idx="186">
                  <c:v>119.53639433216823</c:v>
                </c:pt>
                <c:pt idx="187">
                  <c:v>120.88370910939258</c:v>
                </c:pt>
                <c:pt idx="188">
                  <c:v>121.10023005350313</c:v>
                </c:pt>
                <c:pt idx="189">
                  <c:v>121.02464576051331</c:v>
                </c:pt>
                <c:pt idx="190">
                  <c:v>122.09404798447385</c:v>
                </c:pt>
                <c:pt idx="191">
                  <c:v>122.09404798447385</c:v>
                </c:pt>
                <c:pt idx="192">
                  <c:v>122.09404798447385</c:v>
                </c:pt>
                <c:pt idx="193">
                  <c:v>121.85772329547517</c:v>
                </c:pt>
                <c:pt idx="194">
                  <c:v>122.19735752030709</c:v>
                </c:pt>
                <c:pt idx="195">
                  <c:v>121.22598383354293</c:v>
                </c:pt>
                <c:pt idx="196">
                  <c:v>121.07019437375607</c:v>
                </c:pt>
                <c:pt idx="197">
                  <c:v>120.91704541328764</c:v>
                </c:pt>
                <c:pt idx="198">
                  <c:v>120.91704541328764</c:v>
                </c:pt>
                <c:pt idx="199">
                  <c:v>120.91704541328764</c:v>
                </c:pt>
                <c:pt idx="200">
                  <c:v>120.38993573684782</c:v>
                </c:pt>
                <c:pt idx="201">
                  <c:v>121.94551989781266</c:v>
                </c:pt>
                <c:pt idx="202">
                  <c:v>122.1617107795084</c:v>
                </c:pt>
                <c:pt idx="203">
                  <c:v>122.86507378545281</c:v>
                </c:pt>
                <c:pt idx="204">
                  <c:v>122.43368220930576</c:v>
                </c:pt>
                <c:pt idx="205">
                  <c:v>122.43368220930576</c:v>
                </c:pt>
                <c:pt idx="206">
                  <c:v>122.43368220930576</c:v>
                </c:pt>
                <c:pt idx="207">
                  <c:v>121.95542177025673</c:v>
                </c:pt>
                <c:pt idx="208">
                  <c:v>121.70259396051792</c:v>
                </c:pt>
                <c:pt idx="209">
                  <c:v>121.79336112458866</c:v>
                </c:pt>
                <c:pt idx="210">
                  <c:v>122.2240925759061</c:v>
                </c:pt>
                <c:pt idx="211">
                  <c:v>122.2240925759061</c:v>
                </c:pt>
                <c:pt idx="212">
                  <c:v>122.2240925759061</c:v>
                </c:pt>
                <c:pt idx="213">
                  <c:v>122.2240925759061</c:v>
                </c:pt>
                <c:pt idx="214">
                  <c:v>123.29019417571863</c:v>
                </c:pt>
                <c:pt idx="215">
                  <c:v>123.01558224660282</c:v>
                </c:pt>
                <c:pt idx="216">
                  <c:v>123.18061345400415</c:v>
                </c:pt>
                <c:pt idx="217">
                  <c:v>123.97375343677489</c:v>
                </c:pt>
                <c:pt idx="218">
                  <c:v>123.97375343677489</c:v>
                </c:pt>
                <c:pt idx="219">
                  <c:v>123.97375343677489</c:v>
                </c:pt>
                <c:pt idx="220">
                  <c:v>123.97375343677489</c:v>
                </c:pt>
                <c:pt idx="221">
                  <c:v>122.14454753393866</c:v>
                </c:pt>
                <c:pt idx="222">
                  <c:v>123.00964112313638</c:v>
                </c:pt>
                <c:pt idx="223">
                  <c:v>123.71201394183639</c:v>
                </c:pt>
                <c:pt idx="224">
                  <c:v>125.54881128021307</c:v>
                </c:pt>
                <c:pt idx="225">
                  <c:v>126.23831166473578</c:v>
                </c:pt>
                <c:pt idx="226">
                  <c:v>126.23831166473578</c:v>
                </c:pt>
                <c:pt idx="227">
                  <c:v>126.23831166473578</c:v>
                </c:pt>
                <c:pt idx="228">
                  <c:v>125.41084519082557</c:v>
                </c:pt>
                <c:pt idx="229">
                  <c:v>125.46299505236438</c:v>
                </c:pt>
                <c:pt idx="230">
                  <c:v>125.74849904116866</c:v>
                </c:pt>
                <c:pt idx="231">
                  <c:v>125.27650978800088</c:v>
                </c:pt>
                <c:pt idx="232">
                  <c:v>124.37576945800448</c:v>
                </c:pt>
                <c:pt idx="233">
                  <c:v>124.37576945800448</c:v>
                </c:pt>
                <c:pt idx="234">
                  <c:v>124.37576945800448</c:v>
                </c:pt>
                <c:pt idx="235">
                  <c:v>124.37576945800448</c:v>
                </c:pt>
                <c:pt idx="236">
                  <c:v>125.38774082178938</c:v>
                </c:pt>
                <c:pt idx="237">
                  <c:v>127.13509124575457</c:v>
                </c:pt>
                <c:pt idx="238">
                  <c:v>127.17535886036049</c:v>
                </c:pt>
                <c:pt idx="239">
                  <c:v>126.79248645918942</c:v>
                </c:pt>
                <c:pt idx="240">
                  <c:v>126.79248645918942</c:v>
                </c:pt>
                <c:pt idx="241">
                  <c:v>126.79248645918942</c:v>
                </c:pt>
                <c:pt idx="242">
                  <c:v>127.25094315335029</c:v>
                </c:pt>
                <c:pt idx="243">
                  <c:v>127.06148732725357</c:v>
                </c:pt>
                <c:pt idx="244">
                  <c:v>123.79882035692948</c:v>
                </c:pt>
                <c:pt idx="245">
                  <c:v>125.00717885752196</c:v>
                </c:pt>
                <c:pt idx="246">
                  <c:v>122.59310235565545</c:v>
                </c:pt>
                <c:pt idx="247">
                  <c:v>122.59310235565545</c:v>
                </c:pt>
                <c:pt idx="248">
                  <c:v>122.59310235565545</c:v>
                </c:pt>
                <c:pt idx="249">
                  <c:v>124.56093447270879</c:v>
                </c:pt>
                <c:pt idx="250">
                  <c:v>126.29211183834863</c:v>
                </c:pt>
                <c:pt idx="251">
                  <c:v>126.41951593046247</c:v>
                </c:pt>
                <c:pt idx="252">
                  <c:v>127.79158538879703</c:v>
                </c:pt>
                <c:pt idx="253">
                  <c:v>128.28964957273422</c:v>
                </c:pt>
                <c:pt idx="254">
                  <c:v>128.28964957273422</c:v>
                </c:pt>
                <c:pt idx="255">
                  <c:v>128.28964957273422</c:v>
                </c:pt>
                <c:pt idx="256">
                  <c:v>129.23890907770661</c:v>
                </c:pt>
                <c:pt idx="257">
                  <c:v>129.09500186485266</c:v>
                </c:pt>
                <c:pt idx="258">
                  <c:v>129.0504434388543</c:v>
                </c:pt>
                <c:pt idx="259">
                  <c:v>129.26498400847601</c:v>
                </c:pt>
                <c:pt idx="260">
                  <c:v>129.87394916378685</c:v>
                </c:pt>
                <c:pt idx="261">
                  <c:v>129.87394916378685</c:v>
                </c:pt>
                <c:pt idx="262">
                  <c:v>129.87394916378685</c:v>
                </c:pt>
                <c:pt idx="263">
                  <c:v>129.87394916378685</c:v>
                </c:pt>
                <c:pt idx="264">
                  <c:v>129.80001518287105</c:v>
                </c:pt>
                <c:pt idx="265">
                  <c:v>129.75842731860592</c:v>
                </c:pt>
                <c:pt idx="266">
                  <c:v>129.18543896650854</c:v>
                </c:pt>
                <c:pt idx="267">
                  <c:v>128.94581365336185</c:v>
                </c:pt>
                <c:pt idx="268">
                  <c:v>128.94581365336185</c:v>
                </c:pt>
                <c:pt idx="269">
                  <c:v>128.94581365336185</c:v>
                </c:pt>
                <c:pt idx="270">
                  <c:v>127.94869509824308</c:v>
                </c:pt>
                <c:pt idx="271">
                  <c:v>128.10943549425195</c:v>
                </c:pt>
                <c:pt idx="272">
                  <c:v>129.56369049387237</c:v>
                </c:pt>
                <c:pt idx="273">
                  <c:v>126.39212075003383</c:v>
                </c:pt>
                <c:pt idx="274">
                  <c:v>125.79173721750782</c:v>
                </c:pt>
                <c:pt idx="275">
                  <c:v>125.79173721750782</c:v>
                </c:pt>
                <c:pt idx="276">
                  <c:v>125.79173721750782</c:v>
                </c:pt>
                <c:pt idx="277">
                  <c:v>128.78441313252333</c:v>
                </c:pt>
                <c:pt idx="278">
                  <c:v>127.74372633865059</c:v>
                </c:pt>
                <c:pt idx="279">
                  <c:v>126.07460070699364</c:v>
                </c:pt>
                <c:pt idx="280">
                  <c:v>124.38303083113011</c:v>
                </c:pt>
                <c:pt idx="281">
                  <c:v>126.8079993926851</c:v>
                </c:pt>
                <c:pt idx="282">
                  <c:v>126.8079993926851</c:v>
                </c:pt>
                <c:pt idx="283">
                  <c:v>126.8079993926851</c:v>
                </c:pt>
                <c:pt idx="284">
                  <c:v>126.12840088060648</c:v>
                </c:pt>
                <c:pt idx="285">
                  <c:v>127.91370848227398</c:v>
                </c:pt>
                <c:pt idx="286">
                  <c:v>128.68506434566774</c:v>
                </c:pt>
                <c:pt idx="287">
                  <c:v>130.02280731286285</c:v>
                </c:pt>
                <c:pt idx="288">
                  <c:v>130.15483227878389</c:v>
                </c:pt>
                <c:pt idx="289">
                  <c:v>130.15483227878389</c:v>
                </c:pt>
                <c:pt idx="290">
                  <c:v>130.15483227878389</c:v>
                </c:pt>
                <c:pt idx="291">
                  <c:v>130.99979206067866</c:v>
                </c:pt>
                <c:pt idx="292">
                  <c:v>130.7941631762566</c:v>
                </c:pt>
                <c:pt idx="293">
                  <c:v>131.17076439154638</c:v>
                </c:pt>
                <c:pt idx="294">
                  <c:v>129.2346182663141</c:v>
                </c:pt>
                <c:pt idx="295">
                  <c:v>129.15672353642069</c:v>
                </c:pt>
                <c:pt idx="296">
                  <c:v>129.15672353642069</c:v>
                </c:pt>
                <c:pt idx="297">
                  <c:v>129.15672353642069</c:v>
                </c:pt>
                <c:pt idx="298">
                  <c:v>130.06406511471315</c:v>
                </c:pt>
                <c:pt idx="299">
                  <c:v>129.07156743340161</c:v>
                </c:pt>
                <c:pt idx="300">
                  <c:v>128.36589399055356</c:v>
                </c:pt>
                <c:pt idx="301">
                  <c:v>129.03856119192133</c:v>
                </c:pt>
                <c:pt idx="302">
                  <c:v>131.18462701296809</c:v>
                </c:pt>
                <c:pt idx="303">
                  <c:v>131.18462701296809</c:v>
                </c:pt>
                <c:pt idx="304">
                  <c:v>131.18462701296809</c:v>
                </c:pt>
                <c:pt idx="305">
                  <c:v>131.07075547986119</c:v>
                </c:pt>
                <c:pt idx="306">
                  <c:v>130.65685721169868</c:v>
                </c:pt>
                <c:pt idx="307">
                  <c:v>131.13016671452564</c:v>
                </c:pt>
                <c:pt idx="308">
                  <c:v>132.68079993926847</c:v>
                </c:pt>
                <c:pt idx="309">
                  <c:v>132.68079993926847</c:v>
                </c:pt>
                <c:pt idx="310">
                  <c:v>132.68079993926847</c:v>
                </c:pt>
                <c:pt idx="311">
                  <c:v>132.68079993926847</c:v>
                </c:pt>
                <c:pt idx="312">
                  <c:v>134.59648219478299</c:v>
                </c:pt>
                <c:pt idx="313">
                  <c:v>134.46544741610634</c:v>
                </c:pt>
                <c:pt idx="314">
                  <c:v>134.66381492740274</c:v>
                </c:pt>
                <c:pt idx="315">
                  <c:v>135.2321824056929</c:v>
                </c:pt>
                <c:pt idx="316">
                  <c:v>136.27616982371364</c:v>
                </c:pt>
                <c:pt idx="317">
                  <c:v>136.27616982371364</c:v>
                </c:pt>
                <c:pt idx="318">
                  <c:v>136.27616982371364</c:v>
                </c:pt>
                <c:pt idx="319">
                  <c:v>136.24943476811461</c:v>
                </c:pt>
                <c:pt idx="320">
                  <c:v>136.69831965224623</c:v>
                </c:pt>
                <c:pt idx="321">
                  <c:v>136.13952398398536</c:v>
                </c:pt>
                <c:pt idx="322">
                  <c:v>137.64988959412224</c:v>
                </c:pt>
                <c:pt idx="323">
                  <c:v>138.14663352840023</c:v>
                </c:pt>
                <c:pt idx="324">
                  <c:v>138.14663352840023</c:v>
                </c:pt>
                <c:pt idx="325">
                  <c:v>138.14663352840023</c:v>
                </c:pt>
                <c:pt idx="326">
                  <c:v>137.41356490512356</c:v>
                </c:pt>
                <c:pt idx="327">
                  <c:v>136.47882814640246</c:v>
                </c:pt>
                <c:pt idx="328">
                  <c:v>137.74890831856305</c:v>
                </c:pt>
                <c:pt idx="329">
                  <c:v>136.48014839606168</c:v>
                </c:pt>
                <c:pt idx="330">
                  <c:v>137.97170044855483</c:v>
                </c:pt>
                <c:pt idx="331">
                  <c:v>137.97170044855483</c:v>
                </c:pt>
                <c:pt idx="332">
                  <c:v>137.97170044855483</c:v>
                </c:pt>
                <c:pt idx="333">
                  <c:v>138.21759694758279</c:v>
                </c:pt>
                <c:pt idx="334">
                  <c:v>138.18789133025055</c:v>
                </c:pt>
                <c:pt idx="335">
                  <c:v>138.07104923541041</c:v>
                </c:pt>
                <c:pt idx="336">
                  <c:v>139.00479580688707</c:v>
                </c:pt>
                <c:pt idx="337">
                  <c:v>138.00470669003508</c:v>
                </c:pt>
                <c:pt idx="338">
                  <c:v>138.00470669003508</c:v>
                </c:pt>
                <c:pt idx="339">
                  <c:v>138.00470669003508</c:v>
                </c:pt>
                <c:pt idx="340">
                  <c:v>138.38394840464332</c:v>
                </c:pt>
                <c:pt idx="341">
                  <c:v>137.45977364319594</c:v>
                </c:pt>
                <c:pt idx="342">
                  <c:v>137.5564819307331</c:v>
                </c:pt>
                <c:pt idx="343">
                  <c:v>138.67968432830645</c:v>
                </c:pt>
                <c:pt idx="344">
                  <c:v>139.70221768936506</c:v>
                </c:pt>
                <c:pt idx="345">
                  <c:v>139.70221768936506</c:v>
                </c:pt>
                <c:pt idx="346">
                  <c:v>139.70221768936506</c:v>
                </c:pt>
                <c:pt idx="347">
                  <c:v>138.2443320031818</c:v>
                </c:pt>
                <c:pt idx="348">
                  <c:v>137.0452152502038</c:v>
                </c:pt>
                <c:pt idx="349">
                  <c:v>134.10567938397148</c:v>
                </c:pt>
                <c:pt idx="350">
                  <c:v>135.73816808758534</c:v>
                </c:pt>
                <c:pt idx="351">
                  <c:v>137.76310100239954</c:v>
                </c:pt>
                <c:pt idx="352">
                  <c:v>137.76310100239954</c:v>
                </c:pt>
                <c:pt idx="353">
                  <c:v>137.76310100239954</c:v>
                </c:pt>
                <c:pt idx="354">
                  <c:v>137.41455509236795</c:v>
                </c:pt>
                <c:pt idx="355">
                  <c:v>136.24415376947778</c:v>
                </c:pt>
                <c:pt idx="356">
                  <c:v>135.84312793549259</c:v>
                </c:pt>
                <c:pt idx="357">
                  <c:v>137.27691906539522</c:v>
                </c:pt>
                <c:pt idx="358">
                  <c:v>137.16931871816956</c:v>
                </c:pt>
                <c:pt idx="359">
                  <c:v>137.16931871816956</c:v>
                </c:pt>
                <c:pt idx="360">
                  <c:v>137.16931871816956</c:v>
                </c:pt>
                <c:pt idx="361">
                  <c:v>138.52884580474165</c:v>
                </c:pt>
                <c:pt idx="362">
                  <c:v>138.23443013073768</c:v>
                </c:pt>
                <c:pt idx="363">
                  <c:v>138.49385918877255</c:v>
                </c:pt>
                <c:pt idx="364">
                  <c:v>138.65525970961104</c:v>
                </c:pt>
                <c:pt idx="365">
                  <c:v>138.76186986959229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E-4ED6-A7C3-AC7272395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43979</c:v>
                </c:pt>
                <c:pt idx="1">
                  <c:v>43980</c:v>
                </c:pt>
                <c:pt idx="2">
                  <c:v>43981</c:v>
                </c:pt>
                <c:pt idx="3">
                  <c:v>43982</c:v>
                </c:pt>
                <c:pt idx="4">
                  <c:v>43983</c:v>
                </c:pt>
                <c:pt idx="5">
                  <c:v>43984</c:v>
                </c:pt>
                <c:pt idx="6">
                  <c:v>43985</c:v>
                </c:pt>
                <c:pt idx="7">
                  <c:v>43986</c:v>
                </c:pt>
                <c:pt idx="8">
                  <c:v>43987</c:v>
                </c:pt>
                <c:pt idx="9">
                  <c:v>43988</c:v>
                </c:pt>
                <c:pt idx="10">
                  <c:v>43989</c:v>
                </c:pt>
                <c:pt idx="11">
                  <c:v>43990</c:v>
                </c:pt>
                <c:pt idx="12">
                  <c:v>43991</c:v>
                </c:pt>
                <c:pt idx="13">
                  <c:v>43992</c:v>
                </c:pt>
                <c:pt idx="14">
                  <c:v>43993</c:v>
                </c:pt>
                <c:pt idx="15">
                  <c:v>43994</c:v>
                </c:pt>
                <c:pt idx="16">
                  <c:v>43995</c:v>
                </c:pt>
                <c:pt idx="17">
                  <c:v>43996</c:v>
                </c:pt>
                <c:pt idx="18">
                  <c:v>43997</c:v>
                </c:pt>
                <c:pt idx="19">
                  <c:v>43998</c:v>
                </c:pt>
                <c:pt idx="20">
                  <c:v>43999</c:v>
                </c:pt>
                <c:pt idx="21">
                  <c:v>44000</c:v>
                </c:pt>
                <c:pt idx="22">
                  <c:v>44001</c:v>
                </c:pt>
                <c:pt idx="23">
                  <c:v>44002</c:v>
                </c:pt>
                <c:pt idx="24">
                  <c:v>44003</c:v>
                </c:pt>
                <c:pt idx="25">
                  <c:v>44004</c:v>
                </c:pt>
                <c:pt idx="26">
                  <c:v>44005</c:v>
                </c:pt>
                <c:pt idx="27">
                  <c:v>44006</c:v>
                </c:pt>
                <c:pt idx="28">
                  <c:v>44007</c:v>
                </c:pt>
                <c:pt idx="29">
                  <c:v>44008</c:v>
                </c:pt>
                <c:pt idx="30">
                  <c:v>44009</c:v>
                </c:pt>
                <c:pt idx="31">
                  <c:v>44010</c:v>
                </c:pt>
                <c:pt idx="32">
                  <c:v>44011</c:v>
                </c:pt>
                <c:pt idx="33">
                  <c:v>44012</c:v>
                </c:pt>
                <c:pt idx="34">
                  <c:v>44013</c:v>
                </c:pt>
                <c:pt idx="35">
                  <c:v>44014</c:v>
                </c:pt>
                <c:pt idx="36">
                  <c:v>44015</c:v>
                </c:pt>
                <c:pt idx="37">
                  <c:v>44016</c:v>
                </c:pt>
                <c:pt idx="38">
                  <c:v>44017</c:v>
                </c:pt>
                <c:pt idx="39">
                  <c:v>44018</c:v>
                </c:pt>
                <c:pt idx="40">
                  <c:v>44019</c:v>
                </c:pt>
                <c:pt idx="41">
                  <c:v>44020</c:v>
                </c:pt>
                <c:pt idx="42">
                  <c:v>44021</c:v>
                </c:pt>
                <c:pt idx="43">
                  <c:v>44022</c:v>
                </c:pt>
                <c:pt idx="44">
                  <c:v>44023</c:v>
                </c:pt>
                <c:pt idx="45">
                  <c:v>44024</c:v>
                </c:pt>
                <c:pt idx="46">
                  <c:v>44025</c:v>
                </c:pt>
                <c:pt idx="47">
                  <c:v>44026</c:v>
                </c:pt>
                <c:pt idx="48">
                  <c:v>44027</c:v>
                </c:pt>
                <c:pt idx="49">
                  <c:v>44028</c:v>
                </c:pt>
                <c:pt idx="50">
                  <c:v>44029</c:v>
                </c:pt>
                <c:pt idx="51">
                  <c:v>44030</c:v>
                </c:pt>
                <c:pt idx="52">
                  <c:v>44031</c:v>
                </c:pt>
                <c:pt idx="53">
                  <c:v>44032</c:v>
                </c:pt>
                <c:pt idx="54">
                  <c:v>44033</c:v>
                </c:pt>
                <c:pt idx="55">
                  <c:v>44034</c:v>
                </c:pt>
                <c:pt idx="56">
                  <c:v>44035</c:v>
                </c:pt>
                <c:pt idx="57">
                  <c:v>44036</c:v>
                </c:pt>
                <c:pt idx="58">
                  <c:v>44037</c:v>
                </c:pt>
                <c:pt idx="59">
                  <c:v>44038</c:v>
                </c:pt>
                <c:pt idx="60">
                  <c:v>44039</c:v>
                </c:pt>
                <c:pt idx="61">
                  <c:v>44040</c:v>
                </c:pt>
                <c:pt idx="62">
                  <c:v>44041</c:v>
                </c:pt>
                <c:pt idx="63">
                  <c:v>44042</c:v>
                </c:pt>
                <c:pt idx="64">
                  <c:v>44043</c:v>
                </c:pt>
                <c:pt idx="65">
                  <c:v>44044</c:v>
                </c:pt>
                <c:pt idx="66">
                  <c:v>44045</c:v>
                </c:pt>
                <c:pt idx="67">
                  <c:v>44046</c:v>
                </c:pt>
                <c:pt idx="68">
                  <c:v>44047</c:v>
                </c:pt>
                <c:pt idx="69">
                  <c:v>44048</c:v>
                </c:pt>
                <c:pt idx="70">
                  <c:v>44049</c:v>
                </c:pt>
                <c:pt idx="71">
                  <c:v>44050</c:v>
                </c:pt>
                <c:pt idx="72">
                  <c:v>44051</c:v>
                </c:pt>
                <c:pt idx="73">
                  <c:v>44052</c:v>
                </c:pt>
                <c:pt idx="74">
                  <c:v>44053</c:v>
                </c:pt>
                <c:pt idx="75">
                  <c:v>44054</c:v>
                </c:pt>
                <c:pt idx="76">
                  <c:v>44055</c:v>
                </c:pt>
                <c:pt idx="77">
                  <c:v>44056</c:v>
                </c:pt>
                <c:pt idx="78">
                  <c:v>44057</c:v>
                </c:pt>
                <c:pt idx="79">
                  <c:v>44058</c:v>
                </c:pt>
                <c:pt idx="80">
                  <c:v>44059</c:v>
                </c:pt>
                <c:pt idx="81">
                  <c:v>44060</c:v>
                </c:pt>
                <c:pt idx="82">
                  <c:v>44061</c:v>
                </c:pt>
                <c:pt idx="83">
                  <c:v>44062</c:v>
                </c:pt>
                <c:pt idx="84">
                  <c:v>44063</c:v>
                </c:pt>
                <c:pt idx="85">
                  <c:v>44064</c:v>
                </c:pt>
                <c:pt idx="86">
                  <c:v>44065</c:v>
                </c:pt>
                <c:pt idx="87">
                  <c:v>44066</c:v>
                </c:pt>
                <c:pt idx="88">
                  <c:v>44067</c:v>
                </c:pt>
                <c:pt idx="89">
                  <c:v>44068</c:v>
                </c:pt>
                <c:pt idx="90">
                  <c:v>44069</c:v>
                </c:pt>
                <c:pt idx="91">
                  <c:v>44070</c:v>
                </c:pt>
                <c:pt idx="92">
                  <c:v>44071</c:v>
                </c:pt>
                <c:pt idx="93">
                  <c:v>44072</c:v>
                </c:pt>
                <c:pt idx="94">
                  <c:v>44073</c:v>
                </c:pt>
                <c:pt idx="95">
                  <c:v>44074</c:v>
                </c:pt>
                <c:pt idx="96">
                  <c:v>44075</c:v>
                </c:pt>
                <c:pt idx="97">
                  <c:v>44076</c:v>
                </c:pt>
                <c:pt idx="98">
                  <c:v>44077</c:v>
                </c:pt>
                <c:pt idx="99">
                  <c:v>44078</c:v>
                </c:pt>
                <c:pt idx="100">
                  <c:v>44079</c:v>
                </c:pt>
                <c:pt idx="101">
                  <c:v>44080</c:v>
                </c:pt>
                <c:pt idx="102">
                  <c:v>44081</c:v>
                </c:pt>
                <c:pt idx="103">
                  <c:v>44082</c:v>
                </c:pt>
                <c:pt idx="104">
                  <c:v>44083</c:v>
                </c:pt>
                <c:pt idx="105">
                  <c:v>44084</c:v>
                </c:pt>
                <c:pt idx="106">
                  <c:v>44085</c:v>
                </c:pt>
                <c:pt idx="107">
                  <c:v>44086</c:v>
                </c:pt>
                <c:pt idx="108">
                  <c:v>44087</c:v>
                </c:pt>
                <c:pt idx="109">
                  <c:v>44088</c:v>
                </c:pt>
                <c:pt idx="110">
                  <c:v>44089</c:v>
                </c:pt>
                <c:pt idx="111">
                  <c:v>44090</c:v>
                </c:pt>
                <c:pt idx="112">
                  <c:v>44091</c:v>
                </c:pt>
                <c:pt idx="113">
                  <c:v>44092</c:v>
                </c:pt>
                <c:pt idx="114">
                  <c:v>44093</c:v>
                </c:pt>
                <c:pt idx="115">
                  <c:v>44094</c:v>
                </c:pt>
                <c:pt idx="116">
                  <c:v>44095</c:v>
                </c:pt>
                <c:pt idx="117">
                  <c:v>44096</c:v>
                </c:pt>
                <c:pt idx="118">
                  <c:v>44097</c:v>
                </c:pt>
                <c:pt idx="119">
                  <c:v>44098</c:v>
                </c:pt>
                <c:pt idx="120">
                  <c:v>44099</c:v>
                </c:pt>
                <c:pt idx="121">
                  <c:v>44100</c:v>
                </c:pt>
                <c:pt idx="122">
                  <c:v>44101</c:v>
                </c:pt>
                <c:pt idx="123">
                  <c:v>44102</c:v>
                </c:pt>
                <c:pt idx="124">
                  <c:v>44103</c:v>
                </c:pt>
                <c:pt idx="125">
                  <c:v>44104</c:v>
                </c:pt>
                <c:pt idx="126">
                  <c:v>44105</c:v>
                </c:pt>
                <c:pt idx="127">
                  <c:v>44106</c:v>
                </c:pt>
                <c:pt idx="128">
                  <c:v>44107</c:v>
                </c:pt>
                <c:pt idx="129">
                  <c:v>44108</c:v>
                </c:pt>
                <c:pt idx="130">
                  <c:v>44109</c:v>
                </c:pt>
                <c:pt idx="131">
                  <c:v>44110</c:v>
                </c:pt>
                <c:pt idx="132">
                  <c:v>44111</c:v>
                </c:pt>
                <c:pt idx="133">
                  <c:v>44112</c:v>
                </c:pt>
                <c:pt idx="134">
                  <c:v>44113</c:v>
                </c:pt>
                <c:pt idx="135">
                  <c:v>44114</c:v>
                </c:pt>
                <c:pt idx="136">
                  <c:v>44115</c:v>
                </c:pt>
                <c:pt idx="137">
                  <c:v>44116</c:v>
                </c:pt>
                <c:pt idx="138">
                  <c:v>44117</c:v>
                </c:pt>
                <c:pt idx="139">
                  <c:v>44118</c:v>
                </c:pt>
                <c:pt idx="140">
                  <c:v>44119</c:v>
                </c:pt>
                <c:pt idx="141">
                  <c:v>44120</c:v>
                </c:pt>
                <c:pt idx="142">
                  <c:v>44121</c:v>
                </c:pt>
                <c:pt idx="143">
                  <c:v>44122</c:v>
                </c:pt>
                <c:pt idx="144">
                  <c:v>44123</c:v>
                </c:pt>
                <c:pt idx="145">
                  <c:v>44124</c:v>
                </c:pt>
                <c:pt idx="146">
                  <c:v>44125</c:v>
                </c:pt>
                <c:pt idx="147">
                  <c:v>44126</c:v>
                </c:pt>
                <c:pt idx="148">
                  <c:v>44127</c:v>
                </c:pt>
                <c:pt idx="149">
                  <c:v>44128</c:v>
                </c:pt>
                <c:pt idx="150">
                  <c:v>44129</c:v>
                </c:pt>
                <c:pt idx="151">
                  <c:v>44130</c:v>
                </c:pt>
                <c:pt idx="152">
                  <c:v>44131</c:v>
                </c:pt>
                <c:pt idx="153">
                  <c:v>44132</c:v>
                </c:pt>
                <c:pt idx="154">
                  <c:v>44133</c:v>
                </c:pt>
                <c:pt idx="155">
                  <c:v>44134</c:v>
                </c:pt>
                <c:pt idx="156">
                  <c:v>44135</c:v>
                </c:pt>
                <c:pt idx="157">
                  <c:v>44136</c:v>
                </c:pt>
                <c:pt idx="158">
                  <c:v>44137</c:v>
                </c:pt>
                <c:pt idx="159">
                  <c:v>44138</c:v>
                </c:pt>
                <c:pt idx="160">
                  <c:v>44139</c:v>
                </c:pt>
                <c:pt idx="161">
                  <c:v>44140</c:v>
                </c:pt>
                <c:pt idx="162">
                  <c:v>44141</c:v>
                </c:pt>
                <c:pt idx="163">
                  <c:v>44142</c:v>
                </c:pt>
                <c:pt idx="164">
                  <c:v>44143</c:v>
                </c:pt>
                <c:pt idx="165">
                  <c:v>44144</c:v>
                </c:pt>
                <c:pt idx="166">
                  <c:v>44145</c:v>
                </c:pt>
                <c:pt idx="167">
                  <c:v>44146</c:v>
                </c:pt>
                <c:pt idx="168">
                  <c:v>44147</c:v>
                </c:pt>
                <c:pt idx="169">
                  <c:v>44148</c:v>
                </c:pt>
                <c:pt idx="170">
                  <c:v>44149</c:v>
                </c:pt>
                <c:pt idx="171">
                  <c:v>44150</c:v>
                </c:pt>
                <c:pt idx="172">
                  <c:v>44151</c:v>
                </c:pt>
                <c:pt idx="173">
                  <c:v>44152</c:v>
                </c:pt>
                <c:pt idx="174">
                  <c:v>44153</c:v>
                </c:pt>
                <c:pt idx="175">
                  <c:v>44154</c:v>
                </c:pt>
                <c:pt idx="176">
                  <c:v>44155</c:v>
                </c:pt>
                <c:pt idx="177">
                  <c:v>44156</c:v>
                </c:pt>
                <c:pt idx="178">
                  <c:v>44157</c:v>
                </c:pt>
                <c:pt idx="179">
                  <c:v>44158</c:v>
                </c:pt>
                <c:pt idx="180">
                  <c:v>44159</c:v>
                </c:pt>
                <c:pt idx="181">
                  <c:v>44160</c:v>
                </c:pt>
                <c:pt idx="182">
                  <c:v>44161</c:v>
                </c:pt>
                <c:pt idx="183">
                  <c:v>44162</c:v>
                </c:pt>
                <c:pt idx="184">
                  <c:v>44163</c:v>
                </c:pt>
                <c:pt idx="185">
                  <c:v>44164</c:v>
                </c:pt>
                <c:pt idx="186">
                  <c:v>44165</c:v>
                </c:pt>
                <c:pt idx="187">
                  <c:v>44166</c:v>
                </c:pt>
                <c:pt idx="188">
                  <c:v>44167</c:v>
                </c:pt>
                <c:pt idx="189">
                  <c:v>44168</c:v>
                </c:pt>
                <c:pt idx="190">
                  <c:v>44169</c:v>
                </c:pt>
                <c:pt idx="191">
                  <c:v>44170</c:v>
                </c:pt>
                <c:pt idx="192">
                  <c:v>44171</c:v>
                </c:pt>
                <c:pt idx="193">
                  <c:v>44172</c:v>
                </c:pt>
                <c:pt idx="194">
                  <c:v>44173</c:v>
                </c:pt>
                <c:pt idx="195">
                  <c:v>44174</c:v>
                </c:pt>
                <c:pt idx="196">
                  <c:v>44175</c:v>
                </c:pt>
                <c:pt idx="197">
                  <c:v>44176</c:v>
                </c:pt>
                <c:pt idx="198">
                  <c:v>44177</c:v>
                </c:pt>
                <c:pt idx="199">
                  <c:v>44178</c:v>
                </c:pt>
                <c:pt idx="200">
                  <c:v>44179</c:v>
                </c:pt>
                <c:pt idx="201">
                  <c:v>44180</c:v>
                </c:pt>
                <c:pt idx="202">
                  <c:v>44181</c:v>
                </c:pt>
                <c:pt idx="203">
                  <c:v>44182</c:v>
                </c:pt>
                <c:pt idx="204">
                  <c:v>44183</c:v>
                </c:pt>
                <c:pt idx="205">
                  <c:v>44184</c:v>
                </c:pt>
                <c:pt idx="206">
                  <c:v>44185</c:v>
                </c:pt>
                <c:pt idx="207">
                  <c:v>44186</c:v>
                </c:pt>
                <c:pt idx="208">
                  <c:v>44187</c:v>
                </c:pt>
                <c:pt idx="209">
                  <c:v>44188</c:v>
                </c:pt>
                <c:pt idx="210">
                  <c:v>44189</c:v>
                </c:pt>
                <c:pt idx="211">
                  <c:v>44190</c:v>
                </c:pt>
                <c:pt idx="212">
                  <c:v>44191</c:v>
                </c:pt>
                <c:pt idx="213">
                  <c:v>44192</c:v>
                </c:pt>
                <c:pt idx="214">
                  <c:v>44193</c:v>
                </c:pt>
                <c:pt idx="215">
                  <c:v>44194</c:v>
                </c:pt>
                <c:pt idx="216">
                  <c:v>44195</c:v>
                </c:pt>
                <c:pt idx="217">
                  <c:v>44196</c:v>
                </c:pt>
                <c:pt idx="218">
                  <c:v>44197</c:v>
                </c:pt>
                <c:pt idx="219">
                  <c:v>44198</c:v>
                </c:pt>
                <c:pt idx="220">
                  <c:v>44199</c:v>
                </c:pt>
                <c:pt idx="221">
                  <c:v>44200</c:v>
                </c:pt>
                <c:pt idx="222">
                  <c:v>44201</c:v>
                </c:pt>
                <c:pt idx="223">
                  <c:v>44202</c:v>
                </c:pt>
                <c:pt idx="224">
                  <c:v>44203</c:v>
                </c:pt>
                <c:pt idx="225">
                  <c:v>44204</c:v>
                </c:pt>
                <c:pt idx="226">
                  <c:v>44205</c:v>
                </c:pt>
                <c:pt idx="227">
                  <c:v>44206</c:v>
                </c:pt>
                <c:pt idx="228">
                  <c:v>44207</c:v>
                </c:pt>
                <c:pt idx="229">
                  <c:v>44208</c:v>
                </c:pt>
                <c:pt idx="230">
                  <c:v>44209</c:v>
                </c:pt>
                <c:pt idx="231">
                  <c:v>44210</c:v>
                </c:pt>
                <c:pt idx="232">
                  <c:v>44211</c:v>
                </c:pt>
                <c:pt idx="233">
                  <c:v>44212</c:v>
                </c:pt>
                <c:pt idx="234">
                  <c:v>44213</c:v>
                </c:pt>
                <c:pt idx="235">
                  <c:v>44214</c:v>
                </c:pt>
                <c:pt idx="236">
                  <c:v>44215</c:v>
                </c:pt>
                <c:pt idx="237">
                  <c:v>44216</c:v>
                </c:pt>
                <c:pt idx="238">
                  <c:v>44217</c:v>
                </c:pt>
                <c:pt idx="239">
                  <c:v>44218</c:v>
                </c:pt>
                <c:pt idx="240">
                  <c:v>44219</c:v>
                </c:pt>
                <c:pt idx="241">
                  <c:v>44220</c:v>
                </c:pt>
                <c:pt idx="242">
                  <c:v>44221</c:v>
                </c:pt>
                <c:pt idx="243">
                  <c:v>44222</c:v>
                </c:pt>
                <c:pt idx="244">
                  <c:v>44223</c:v>
                </c:pt>
                <c:pt idx="245">
                  <c:v>44224</c:v>
                </c:pt>
                <c:pt idx="246">
                  <c:v>44225</c:v>
                </c:pt>
                <c:pt idx="247">
                  <c:v>44226</c:v>
                </c:pt>
                <c:pt idx="248">
                  <c:v>44227</c:v>
                </c:pt>
                <c:pt idx="249">
                  <c:v>44228</c:v>
                </c:pt>
                <c:pt idx="250">
                  <c:v>44229</c:v>
                </c:pt>
                <c:pt idx="251">
                  <c:v>44230</c:v>
                </c:pt>
                <c:pt idx="252">
                  <c:v>44231</c:v>
                </c:pt>
                <c:pt idx="253">
                  <c:v>44232</c:v>
                </c:pt>
                <c:pt idx="254">
                  <c:v>44233</c:v>
                </c:pt>
                <c:pt idx="255">
                  <c:v>44234</c:v>
                </c:pt>
                <c:pt idx="256">
                  <c:v>44235</c:v>
                </c:pt>
                <c:pt idx="257">
                  <c:v>44236</c:v>
                </c:pt>
                <c:pt idx="258">
                  <c:v>44237</c:v>
                </c:pt>
                <c:pt idx="259">
                  <c:v>44238</c:v>
                </c:pt>
                <c:pt idx="260">
                  <c:v>44239</c:v>
                </c:pt>
                <c:pt idx="261">
                  <c:v>44240</c:v>
                </c:pt>
                <c:pt idx="262">
                  <c:v>44241</c:v>
                </c:pt>
                <c:pt idx="263">
                  <c:v>44242</c:v>
                </c:pt>
                <c:pt idx="264">
                  <c:v>44243</c:v>
                </c:pt>
                <c:pt idx="265">
                  <c:v>44244</c:v>
                </c:pt>
                <c:pt idx="266">
                  <c:v>44245</c:v>
                </c:pt>
                <c:pt idx="267">
                  <c:v>44246</c:v>
                </c:pt>
                <c:pt idx="268">
                  <c:v>44247</c:v>
                </c:pt>
                <c:pt idx="269">
                  <c:v>44248</c:v>
                </c:pt>
                <c:pt idx="270">
                  <c:v>44249</c:v>
                </c:pt>
                <c:pt idx="271">
                  <c:v>44250</c:v>
                </c:pt>
                <c:pt idx="272">
                  <c:v>44251</c:v>
                </c:pt>
                <c:pt idx="273">
                  <c:v>44252</c:v>
                </c:pt>
                <c:pt idx="274">
                  <c:v>44253</c:v>
                </c:pt>
                <c:pt idx="275">
                  <c:v>44254</c:v>
                </c:pt>
                <c:pt idx="276">
                  <c:v>44255</c:v>
                </c:pt>
                <c:pt idx="277">
                  <c:v>44256</c:v>
                </c:pt>
                <c:pt idx="278">
                  <c:v>44257</c:v>
                </c:pt>
                <c:pt idx="279">
                  <c:v>44258</c:v>
                </c:pt>
                <c:pt idx="280">
                  <c:v>44259</c:v>
                </c:pt>
                <c:pt idx="281">
                  <c:v>44260</c:v>
                </c:pt>
                <c:pt idx="282">
                  <c:v>44261</c:v>
                </c:pt>
                <c:pt idx="283">
                  <c:v>44262</c:v>
                </c:pt>
                <c:pt idx="284">
                  <c:v>44263</c:v>
                </c:pt>
                <c:pt idx="285">
                  <c:v>44264</c:v>
                </c:pt>
                <c:pt idx="286">
                  <c:v>44265</c:v>
                </c:pt>
                <c:pt idx="287">
                  <c:v>44266</c:v>
                </c:pt>
                <c:pt idx="288">
                  <c:v>44267</c:v>
                </c:pt>
                <c:pt idx="289">
                  <c:v>44268</c:v>
                </c:pt>
                <c:pt idx="290">
                  <c:v>44269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44275</c:v>
                </c:pt>
                <c:pt idx="297">
                  <c:v>44276</c:v>
                </c:pt>
                <c:pt idx="298">
                  <c:v>44277</c:v>
                </c:pt>
                <c:pt idx="299">
                  <c:v>44278</c:v>
                </c:pt>
                <c:pt idx="300">
                  <c:v>44279</c:v>
                </c:pt>
                <c:pt idx="301">
                  <c:v>44280</c:v>
                </c:pt>
                <c:pt idx="302">
                  <c:v>44281</c:v>
                </c:pt>
                <c:pt idx="303">
                  <c:v>44282</c:v>
                </c:pt>
                <c:pt idx="304">
                  <c:v>44283</c:v>
                </c:pt>
                <c:pt idx="305">
                  <c:v>44284</c:v>
                </c:pt>
                <c:pt idx="306">
                  <c:v>44285</c:v>
                </c:pt>
                <c:pt idx="307">
                  <c:v>44286</c:v>
                </c:pt>
                <c:pt idx="308">
                  <c:v>44287</c:v>
                </c:pt>
                <c:pt idx="309">
                  <c:v>44288</c:v>
                </c:pt>
                <c:pt idx="310">
                  <c:v>44289</c:v>
                </c:pt>
                <c:pt idx="311">
                  <c:v>44290</c:v>
                </c:pt>
                <c:pt idx="312">
                  <c:v>44291</c:v>
                </c:pt>
                <c:pt idx="313">
                  <c:v>44292</c:v>
                </c:pt>
                <c:pt idx="314">
                  <c:v>44293</c:v>
                </c:pt>
                <c:pt idx="315">
                  <c:v>44294</c:v>
                </c:pt>
                <c:pt idx="316">
                  <c:v>44295</c:v>
                </c:pt>
                <c:pt idx="317">
                  <c:v>44296</c:v>
                </c:pt>
                <c:pt idx="318">
                  <c:v>44297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44303</c:v>
                </c:pt>
                <c:pt idx="325">
                  <c:v>44304</c:v>
                </c:pt>
                <c:pt idx="326">
                  <c:v>44305</c:v>
                </c:pt>
                <c:pt idx="327">
                  <c:v>44306</c:v>
                </c:pt>
                <c:pt idx="328">
                  <c:v>44307</c:v>
                </c:pt>
                <c:pt idx="329">
                  <c:v>44308</c:v>
                </c:pt>
                <c:pt idx="330">
                  <c:v>44309</c:v>
                </c:pt>
                <c:pt idx="331">
                  <c:v>44310</c:v>
                </c:pt>
                <c:pt idx="332">
                  <c:v>44311</c:v>
                </c:pt>
                <c:pt idx="333">
                  <c:v>44312</c:v>
                </c:pt>
                <c:pt idx="334">
                  <c:v>44313</c:v>
                </c:pt>
                <c:pt idx="335">
                  <c:v>44314</c:v>
                </c:pt>
                <c:pt idx="336">
                  <c:v>44315</c:v>
                </c:pt>
                <c:pt idx="337">
                  <c:v>44316</c:v>
                </c:pt>
                <c:pt idx="338">
                  <c:v>44317</c:v>
                </c:pt>
                <c:pt idx="339">
                  <c:v>44318</c:v>
                </c:pt>
                <c:pt idx="340">
                  <c:v>44319</c:v>
                </c:pt>
                <c:pt idx="341">
                  <c:v>44320</c:v>
                </c:pt>
                <c:pt idx="342">
                  <c:v>44321</c:v>
                </c:pt>
                <c:pt idx="343">
                  <c:v>44322</c:v>
                </c:pt>
                <c:pt idx="344">
                  <c:v>44323</c:v>
                </c:pt>
                <c:pt idx="345">
                  <c:v>44324</c:v>
                </c:pt>
                <c:pt idx="346">
                  <c:v>44325</c:v>
                </c:pt>
                <c:pt idx="347">
                  <c:v>44326</c:v>
                </c:pt>
                <c:pt idx="348">
                  <c:v>44327</c:v>
                </c:pt>
                <c:pt idx="349">
                  <c:v>44328</c:v>
                </c:pt>
                <c:pt idx="350">
                  <c:v>44329</c:v>
                </c:pt>
                <c:pt idx="351">
                  <c:v>44330</c:v>
                </c:pt>
                <c:pt idx="352">
                  <c:v>44331</c:v>
                </c:pt>
                <c:pt idx="353">
                  <c:v>44332</c:v>
                </c:pt>
                <c:pt idx="354">
                  <c:v>44333</c:v>
                </c:pt>
                <c:pt idx="355">
                  <c:v>44334</c:v>
                </c:pt>
                <c:pt idx="356">
                  <c:v>44335</c:v>
                </c:pt>
                <c:pt idx="357">
                  <c:v>44336</c:v>
                </c:pt>
                <c:pt idx="358">
                  <c:v>44337</c:v>
                </c:pt>
                <c:pt idx="359">
                  <c:v>44338</c:v>
                </c:pt>
                <c:pt idx="360">
                  <c:v>44339</c:v>
                </c:pt>
                <c:pt idx="361">
                  <c:v>44340</c:v>
                </c:pt>
                <c:pt idx="362">
                  <c:v>44341</c:v>
                </c:pt>
                <c:pt idx="363">
                  <c:v>44342</c:v>
                </c:pt>
                <c:pt idx="364">
                  <c:v>44343</c:v>
                </c:pt>
                <c:pt idx="365">
                  <c:v>44344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99.824696766928369</c:v>
                </c:pt>
                <c:pt idx="2">
                  <c:v>99.824696766928369</c:v>
                </c:pt>
                <c:pt idx="3">
                  <c:v>99.824696766928369</c:v>
                </c:pt>
                <c:pt idx="4">
                  <c:v>100.66653556187148</c:v>
                </c:pt>
                <c:pt idx="5">
                  <c:v>101.86755890932369</c:v>
                </c:pt>
                <c:pt idx="6">
                  <c:v>103.18233315736086</c:v>
                </c:pt>
                <c:pt idx="7">
                  <c:v>103.55639247665322</c:v>
                </c:pt>
                <c:pt idx="8">
                  <c:v>104.32289924718164</c:v>
                </c:pt>
                <c:pt idx="9">
                  <c:v>104.32289924718164</c:v>
                </c:pt>
                <c:pt idx="10">
                  <c:v>104.32289924718164</c:v>
                </c:pt>
                <c:pt idx="11">
                  <c:v>105.75731042315059</c:v>
                </c:pt>
                <c:pt idx="12">
                  <c:v>105.36002639130399</c:v>
                </c:pt>
                <c:pt idx="13">
                  <c:v>105.51479697084042</c:v>
                </c:pt>
                <c:pt idx="14">
                  <c:v>102.53966110170916</c:v>
                </c:pt>
                <c:pt idx="15">
                  <c:v>101.77570950584288</c:v>
                </c:pt>
                <c:pt idx="16">
                  <c:v>101.77570950584288</c:v>
                </c:pt>
                <c:pt idx="17">
                  <c:v>101.77570950584288</c:v>
                </c:pt>
                <c:pt idx="18">
                  <c:v>98.241674807483534</c:v>
                </c:pt>
                <c:pt idx="19">
                  <c:v>103.03837644201963</c:v>
                </c:pt>
                <c:pt idx="20">
                  <c:v>102.46140887768055</c:v>
                </c:pt>
                <c:pt idx="21">
                  <c:v>102.00375884444047</c:v>
                </c:pt>
                <c:pt idx="22">
                  <c:v>102.56649043566181</c:v>
                </c:pt>
                <c:pt idx="23">
                  <c:v>102.56649043566181</c:v>
                </c:pt>
                <c:pt idx="24">
                  <c:v>102.56649043566181</c:v>
                </c:pt>
                <c:pt idx="25">
                  <c:v>102.37704248571038</c:v>
                </c:pt>
                <c:pt idx="26">
                  <c:v>102.8870735995247</c:v>
                </c:pt>
                <c:pt idx="27">
                  <c:v>102.81986338028615</c:v>
                </c:pt>
                <c:pt idx="28">
                  <c:v>101.56723463028217</c:v>
                </c:pt>
                <c:pt idx="29">
                  <c:v>102.71838644370332</c:v>
                </c:pt>
                <c:pt idx="30">
                  <c:v>102.71838644370332</c:v>
                </c:pt>
                <c:pt idx="31">
                  <c:v>102.71838644370332</c:v>
                </c:pt>
                <c:pt idx="32">
                  <c:v>100.35923018062802</c:v>
                </c:pt>
                <c:pt idx="33">
                  <c:v>101.69659034755392</c:v>
                </c:pt>
                <c:pt idx="34">
                  <c:v>100.93729281982229</c:v>
                </c:pt>
                <c:pt idx="35">
                  <c:v>101.0478497520796</c:v>
                </c:pt>
                <c:pt idx="36">
                  <c:v>101.7802723177396</c:v>
                </c:pt>
                <c:pt idx="37">
                  <c:v>101.7802723177396</c:v>
                </c:pt>
                <c:pt idx="38">
                  <c:v>101.7802723177396</c:v>
                </c:pt>
                <c:pt idx="39">
                  <c:v>103.64171705912169</c:v>
                </c:pt>
                <c:pt idx="40">
                  <c:v>103.1865765724248</c:v>
                </c:pt>
                <c:pt idx="41">
                  <c:v>102.38333916612785</c:v>
                </c:pt>
                <c:pt idx="42">
                  <c:v>102.79691243644572</c:v>
                </c:pt>
                <c:pt idx="43">
                  <c:v>101.70877305531815</c:v>
                </c:pt>
                <c:pt idx="44">
                  <c:v>101.70877305531815</c:v>
                </c:pt>
                <c:pt idx="45">
                  <c:v>101.70877305531815</c:v>
                </c:pt>
                <c:pt idx="46">
                  <c:v>103.96248273546048</c:v>
                </c:pt>
                <c:pt idx="47">
                  <c:v>103.06027793912386</c:v>
                </c:pt>
                <c:pt idx="48">
                  <c:v>104.6960003759757</c:v>
                </c:pt>
                <c:pt idx="49">
                  <c:v>103.89686950038579</c:v>
                </c:pt>
                <c:pt idx="50">
                  <c:v>103.55949518874299</c:v>
                </c:pt>
                <c:pt idx="51">
                  <c:v>103.55949518874299</c:v>
                </c:pt>
                <c:pt idx="52">
                  <c:v>103.55949518874299</c:v>
                </c:pt>
                <c:pt idx="53">
                  <c:v>103.65558800728772</c:v>
                </c:pt>
                <c:pt idx="54">
                  <c:v>104.41639126294527</c:v>
                </c:pt>
                <c:pt idx="55">
                  <c:v>103.81131677732246</c:v>
                </c:pt>
                <c:pt idx="56">
                  <c:v>103.81131677732246</c:v>
                </c:pt>
                <c:pt idx="57">
                  <c:v>103.81131677732246</c:v>
                </c:pt>
                <c:pt idx="58">
                  <c:v>103.81131677732246</c:v>
                </c:pt>
                <c:pt idx="59">
                  <c:v>103.81131677732246</c:v>
                </c:pt>
                <c:pt idx="60">
                  <c:v>103.64815062389607</c:v>
                </c:pt>
                <c:pt idx="61">
                  <c:v>103.38136301229541</c:v>
                </c:pt>
                <c:pt idx="62">
                  <c:v>102.19379995993852</c:v>
                </c:pt>
                <c:pt idx="63">
                  <c:v>101.92970440735689</c:v>
                </c:pt>
                <c:pt idx="64">
                  <c:v>99.058646277589617</c:v>
                </c:pt>
                <c:pt idx="65">
                  <c:v>99.058646277589617</c:v>
                </c:pt>
                <c:pt idx="66">
                  <c:v>99.058646277589617</c:v>
                </c:pt>
                <c:pt idx="67">
                  <c:v>101.27334391601508</c:v>
                </c:pt>
                <c:pt idx="68">
                  <c:v>102.99936440030281</c:v>
                </c:pt>
                <c:pt idx="69">
                  <c:v>102.73102543265725</c:v>
                </c:pt>
                <c:pt idx="70">
                  <c:v>102.28980152224534</c:v>
                </c:pt>
                <c:pt idx="71">
                  <c:v>101.88731588483648</c:v>
                </c:pt>
                <c:pt idx="72">
                  <c:v>101.88731588483648</c:v>
                </c:pt>
                <c:pt idx="73">
                  <c:v>101.88731588483648</c:v>
                </c:pt>
                <c:pt idx="74">
                  <c:v>101.88731588483648</c:v>
                </c:pt>
                <c:pt idx="75">
                  <c:v>103.80506572502401</c:v>
                </c:pt>
                <c:pt idx="76">
                  <c:v>104.23269245598372</c:v>
                </c:pt>
                <c:pt idx="77">
                  <c:v>106.08359710188444</c:v>
                </c:pt>
                <c:pt idx="78">
                  <c:v>106.26496887477869</c:v>
                </c:pt>
                <c:pt idx="79">
                  <c:v>106.26496887477869</c:v>
                </c:pt>
                <c:pt idx="80">
                  <c:v>106.26496887477869</c:v>
                </c:pt>
                <c:pt idx="81">
                  <c:v>105.38612567535323</c:v>
                </c:pt>
                <c:pt idx="82">
                  <c:v>105.17774205603045</c:v>
                </c:pt>
                <c:pt idx="83">
                  <c:v>105.44936624824163</c:v>
                </c:pt>
                <c:pt idx="84">
                  <c:v>104.39996514011713</c:v>
                </c:pt>
                <c:pt idx="85">
                  <c:v>104.5810175161786</c:v>
                </c:pt>
                <c:pt idx="86">
                  <c:v>104.5810175161786</c:v>
                </c:pt>
                <c:pt idx="87">
                  <c:v>104.5810175161786</c:v>
                </c:pt>
                <c:pt idx="88">
                  <c:v>104.87855847996312</c:v>
                </c:pt>
                <c:pt idx="89">
                  <c:v>106.2987793109333</c:v>
                </c:pt>
                <c:pt idx="90">
                  <c:v>106.27181309262374</c:v>
                </c:pt>
                <c:pt idx="91">
                  <c:v>105.89766251709347</c:v>
                </c:pt>
                <c:pt idx="92">
                  <c:v>104.40922764826747</c:v>
                </c:pt>
                <c:pt idx="93">
                  <c:v>104.40922764826747</c:v>
                </c:pt>
                <c:pt idx="94">
                  <c:v>104.40922764826747</c:v>
                </c:pt>
                <c:pt idx="95">
                  <c:v>105.58237221503076</c:v>
                </c:pt>
                <c:pt idx="96">
                  <c:v>105.57466106292532</c:v>
                </c:pt>
                <c:pt idx="97">
                  <c:v>106.07237258461853</c:v>
                </c:pt>
                <c:pt idx="98">
                  <c:v>107.06879944662222</c:v>
                </c:pt>
                <c:pt idx="99">
                  <c:v>105.88201207228778</c:v>
                </c:pt>
                <c:pt idx="100">
                  <c:v>105.88201207228778</c:v>
                </c:pt>
                <c:pt idx="101">
                  <c:v>105.88201207228778</c:v>
                </c:pt>
                <c:pt idx="102">
                  <c:v>105.35509855445562</c:v>
                </c:pt>
                <c:pt idx="103">
                  <c:v>106.19547724959179</c:v>
                </c:pt>
                <c:pt idx="104">
                  <c:v>105.09314752346545</c:v>
                </c:pt>
                <c:pt idx="105">
                  <c:v>106.01907894166496</c:v>
                </c:pt>
                <c:pt idx="106">
                  <c:v>106.79941103224043</c:v>
                </c:pt>
                <c:pt idx="107">
                  <c:v>106.79941103224043</c:v>
                </c:pt>
                <c:pt idx="108">
                  <c:v>106.79941103224043</c:v>
                </c:pt>
                <c:pt idx="109">
                  <c:v>107.49665431817677</c:v>
                </c:pt>
                <c:pt idx="110">
                  <c:v>107.0202511280412</c:v>
                </c:pt>
                <c:pt idx="111">
                  <c:v>107.1144275655893</c:v>
                </c:pt>
                <c:pt idx="112">
                  <c:v>106.40189885979895</c:v>
                </c:pt>
                <c:pt idx="113">
                  <c:v>106.58865475073132</c:v>
                </c:pt>
                <c:pt idx="114">
                  <c:v>106.58865475073132</c:v>
                </c:pt>
                <c:pt idx="115">
                  <c:v>106.58865475073132</c:v>
                </c:pt>
                <c:pt idx="116">
                  <c:v>106.58865475073132</c:v>
                </c:pt>
                <c:pt idx="117">
                  <c:v>106.58865475073132</c:v>
                </c:pt>
                <c:pt idx="118">
                  <c:v>106.52564231843776</c:v>
                </c:pt>
                <c:pt idx="119">
                  <c:v>105.3453797651156</c:v>
                </c:pt>
                <c:pt idx="120">
                  <c:v>105.87831619465139</c:v>
                </c:pt>
                <c:pt idx="121">
                  <c:v>105.87831619465139</c:v>
                </c:pt>
                <c:pt idx="122">
                  <c:v>105.87831619465139</c:v>
                </c:pt>
                <c:pt idx="123">
                  <c:v>107.27909944694159</c:v>
                </c:pt>
                <c:pt idx="124">
                  <c:v>107.40448551786319</c:v>
                </c:pt>
                <c:pt idx="125">
                  <c:v>105.78934136266554</c:v>
                </c:pt>
                <c:pt idx="126">
                  <c:v>105.78934136266554</c:v>
                </c:pt>
                <c:pt idx="127">
                  <c:v>105.08110170005811</c:v>
                </c:pt>
                <c:pt idx="128">
                  <c:v>105.08110170005811</c:v>
                </c:pt>
                <c:pt idx="129">
                  <c:v>105.08110170005811</c:v>
                </c:pt>
                <c:pt idx="130">
                  <c:v>106.36890972978573</c:v>
                </c:pt>
                <c:pt idx="131">
                  <c:v>106.92370202830678</c:v>
                </c:pt>
                <c:pt idx="132">
                  <c:v>106.87392175051366</c:v>
                </c:pt>
                <c:pt idx="133">
                  <c:v>107.89713231835104</c:v>
                </c:pt>
                <c:pt idx="134">
                  <c:v>107.7722025286191</c:v>
                </c:pt>
                <c:pt idx="135">
                  <c:v>107.7722025286191</c:v>
                </c:pt>
                <c:pt idx="136">
                  <c:v>107.7722025286191</c:v>
                </c:pt>
                <c:pt idx="137">
                  <c:v>107.49387100291976</c:v>
                </c:pt>
                <c:pt idx="138">
                  <c:v>107.69048256754903</c:v>
                </c:pt>
                <c:pt idx="139">
                  <c:v>107.80432472437197</c:v>
                </c:pt>
                <c:pt idx="140">
                  <c:v>107.25906870271503</c:v>
                </c:pt>
                <c:pt idx="141">
                  <c:v>106.81830107349278</c:v>
                </c:pt>
                <c:pt idx="142">
                  <c:v>106.81830107349278</c:v>
                </c:pt>
                <c:pt idx="143">
                  <c:v>106.81830107349278</c:v>
                </c:pt>
                <c:pt idx="144">
                  <c:v>108.00691357258592</c:v>
                </c:pt>
                <c:pt idx="145">
                  <c:v>107.53197048225729</c:v>
                </c:pt>
                <c:pt idx="146">
                  <c:v>107.86240931981708</c:v>
                </c:pt>
                <c:pt idx="147">
                  <c:v>107.10867842259944</c:v>
                </c:pt>
                <c:pt idx="148">
                  <c:v>107.30177662206823</c:v>
                </c:pt>
                <c:pt idx="149">
                  <c:v>107.30177662206823</c:v>
                </c:pt>
                <c:pt idx="150">
                  <c:v>107.30177662206823</c:v>
                </c:pt>
                <c:pt idx="151">
                  <c:v>107.20025405736641</c:v>
                </c:pt>
                <c:pt idx="152">
                  <c:v>107.16128764376849</c:v>
                </c:pt>
                <c:pt idx="153">
                  <c:v>106.85425603123882</c:v>
                </c:pt>
                <c:pt idx="154">
                  <c:v>106.45925340534058</c:v>
                </c:pt>
                <c:pt idx="155">
                  <c:v>104.84032211626867</c:v>
                </c:pt>
                <c:pt idx="156">
                  <c:v>104.84032211626867</c:v>
                </c:pt>
                <c:pt idx="157">
                  <c:v>104.84032211626867</c:v>
                </c:pt>
                <c:pt idx="158">
                  <c:v>106.29289328358652</c:v>
                </c:pt>
                <c:pt idx="159">
                  <c:v>106.29289328358652</c:v>
                </c:pt>
                <c:pt idx="160">
                  <c:v>108.11687733929664</c:v>
                </c:pt>
                <c:pt idx="161">
                  <c:v>109.98785835754286</c:v>
                </c:pt>
                <c:pt idx="162">
                  <c:v>110.99144883422439</c:v>
                </c:pt>
                <c:pt idx="163">
                  <c:v>110.99144883422439</c:v>
                </c:pt>
                <c:pt idx="164">
                  <c:v>110.99144883422439</c:v>
                </c:pt>
                <c:pt idx="165">
                  <c:v>113.3395174643907</c:v>
                </c:pt>
                <c:pt idx="166">
                  <c:v>113.63952234659942</c:v>
                </c:pt>
                <c:pt idx="167">
                  <c:v>115.66545645685792</c:v>
                </c:pt>
                <c:pt idx="168">
                  <c:v>116.44697487852655</c:v>
                </c:pt>
                <c:pt idx="169">
                  <c:v>115.83094964435162</c:v>
                </c:pt>
                <c:pt idx="170">
                  <c:v>115.83094964435162</c:v>
                </c:pt>
                <c:pt idx="171">
                  <c:v>115.83094964435162</c:v>
                </c:pt>
                <c:pt idx="172">
                  <c:v>118.20844841125171</c:v>
                </c:pt>
                <c:pt idx="173">
                  <c:v>118.69981762440847</c:v>
                </c:pt>
                <c:pt idx="174">
                  <c:v>117.39266327223878</c:v>
                </c:pt>
                <c:pt idx="175">
                  <c:v>116.96467151632731</c:v>
                </c:pt>
                <c:pt idx="176">
                  <c:v>116.47658752773616</c:v>
                </c:pt>
                <c:pt idx="177">
                  <c:v>116.47658752773616</c:v>
                </c:pt>
                <c:pt idx="178">
                  <c:v>116.47658752773616</c:v>
                </c:pt>
                <c:pt idx="179">
                  <c:v>116.47658752773616</c:v>
                </c:pt>
                <c:pt idx="180">
                  <c:v>119.38866533645486</c:v>
                </c:pt>
                <c:pt idx="181">
                  <c:v>119.98762565413608</c:v>
                </c:pt>
                <c:pt idx="182">
                  <c:v>121.08475377470016</c:v>
                </c:pt>
                <c:pt idx="183">
                  <c:v>121.57479977240689</c:v>
                </c:pt>
                <c:pt idx="184">
                  <c:v>121.57479977240689</c:v>
                </c:pt>
                <c:pt idx="185">
                  <c:v>121.57479977240689</c:v>
                </c:pt>
                <c:pt idx="186">
                  <c:v>120.61163580913022</c:v>
                </c:pt>
                <c:pt idx="187">
                  <c:v>122.22650619561408</c:v>
                </c:pt>
                <c:pt idx="188">
                  <c:v>122.28783038750585</c:v>
                </c:pt>
                <c:pt idx="189">
                  <c:v>122.32611237931924</c:v>
                </c:pt>
                <c:pt idx="190">
                  <c:v>122.06087612376346</c:v>
                </c:pt>
                <c:pt idx="191">
                  <c:v>122.06087612376346</c:v>
                </c:pt>
                <c:pt idx="192">
                  <c:v>122.06087612376346</c:v>
                </c:pt>
                <c:pt idx="193">
                  <c:v>121.13097505921381</c:v>
                </c:pt>
                <c:pt idx="194">
                  <c:v>120.76430749519415</c:v>
                </c:pt>
                <c:pt idx="195">
                  <c:v>122.36521567727404</c:v>
                </c:pt>
                <c:pt idx="196">
                  <c:v>122.083690183247</c:v>
                </c:pt>
                <c:pt idx="197">
                  <c:v>121.61043533332017</c:v>
                </c:pt>
                <c:pt idx="198">
                  <c:v>121.61043533332017</c:v>
                </c:pt>
                <c:pt idx="199">
                  <c:v>121.61043533332017</c:v>
                </c:pt>
                <c:pt idx="200">
                  <c:v>121.97509526010529</c:v>
                </c:pt>
                <c:pt idx="201">
                  <c:v>121.771593849512</c:v>
                </c:pt>
                <c:pt idx="202">
                  <c:v>122.08898304504721</c:v>
                </c:pt>
                <c:pt idx="203">
                  <c:v>122.31379278719815</c:v>
                </c:pt>
                <c:pt idx="204">
                  <c:v>122.11631428830852</c:v>
                </c:pt>
                <c:pt idx="205">
                  <c:v>122.11631428830852</c:v>
                </c:pt>
                <c:pt idx="206">
                  <c:v>122.11631428830852</c:v>
                </c:pt>
                <c:pt idx="207">
                  <c:v>121.89287338972657</c:v>
                </c:pt>
                <c:pt idx="208">
                  <c:v>120.6242747980841</c:v>
                </c:pt>
                <c:pt idx="209">
                  <c:v>121.02762736975333</c:v>
                </c:pt>
                <c:pt idx="210">
                  <c:v>121.6826646456451</c:v>
                </c:pt>
                <c:pt idx="211">
                  <c:v>121.62909723397773</c:v>
                </c:pt>
                <c:pt idx="212">
                  <c:v>121.62909723397773</c:v>
                </c:pt>
                <c:pt idx="213">
                  <c:v>121.62909723397773</c:v>
                </c:pt>
                <c:pt idx="214">
                  <c:v>122.52988755862634</c:v>
                </c:pt>
                <c:pt idx="215">
                  <c:v>125.78828279030542</c:v>
                </c:pt>
                <c:pt idx="216">
                  <c:v>125.2225853713512</c:v>
                </c:pt>
                <c:pt idx="217">
                  <c:v>125.2225853713512</c:v>
                </c:pt>
                <c:pt idx="218">
                  <c:v>125.2225853713512</c:v>
                </c:pt>
                <c:pt idx="219">
                  <c:v>125.2225853713512</c:v>
                </c:pt>
                <c:pt idx="220">
                  <c:v>125.2225853713512</c:v>
                </c:pt>
                <c:pt idx="221">
                  <c:v>124.37486054906134</c:v>
                </c:pt>
                <c:pt idx="222">
                  <c:v>123.91972006236443</c:v>
                </c:pt>
                <c:pt idx="223">
                  <c:v>123.4511649086912</c:v>
                </c:pt>
                <c:pt idx="224">
                  <c:v>125.43229220612403</c:v>
                </c:pt>
                <c:pt idx="225">
                  <c:v>128.3931008458996</c:v>
                </c:pt>
                <c:pt idx="226">
                  <c:v>128.3931008458996</c:v>
                </c:pt>
                <c:pt idx="227">
                  <c:v>128.3931008458996</c:v>
                </c:pt>
                <c:pt idx="228">
                  <c:v>128.3931008458996</c:v>
                </c:pt>
                <c:pt idx="229">
                  <c:v>128.50858561500536</c:v>
                </c:pt>
                <c:pt idx="230">
                  <c:v>129.84206739181906</c:v>
                </c:pt>
                <c:pt idx="231">
                  <c:v>130.9447621428971</c:v>
                </c:pt>
                <c:pt idx="232">
                  <c:v>130.12765378843415</c:v>
                </c:pt>
                <c:pt idx="233">
                  <c:v>130.12765378843415</c:v>
                </c:pt>
                <c:pt idx="234">
                  <c:v>130.12765378843415</c:v>
                </c:pt>
                <c:pt idx="235">
                  <c:v>128.86389177740219</c:v>
                </c:pt>
                <c:pt idx="236">
                  <c:v>130.64909193199026</c:v>
                </c:pt>
                <c:pt idx="237">
                  <c:v>130.14627006097274</c:v>
                </c:pt>
                <c:pt idx="238">
                  <c:v>131.21214292004436</c:v>
                </c:pt>
                <c:pt idx="239">
                  <c:v>130.63992068007786</c:v>
                </c:pt>
                <c:pt idx="240">
                  <c:v>130.63992068007786</c:v>
                </c:pt>
                <c:pt idx="241">
                  <c:v>130.63992068007786</c:v>
                </c:pt>
                <c:pt idx="242">
                  <c:v>131.51068770244615</c:v>
                </c:pt>
                <c:pt idx="243">
                  <c:v>130.25084970964537</c:v>
                </c:pt>
                <c:pt idx="244">
                  <c:v>130.6570768528095</c:v>
                </c:pt>
                <c:pt idx="245">
                  <c:v>128.65952343254853</c:v>
                </c:pt>
                <c:pt idx="246">
                  <c:v>126.22284499534811</c:v>
                </c:pt>
                <c:pt idx="247">
                  <c:v>126.22284499534811</c:v>
                </c:pt>
                <c:pt idx="248">
                  <c:v>126.22284499534811</c:v>
                </c:pt>
                <c:pt idx="249">
                  <c:v>128.17417713109541</c:v>
                </c:pt>
                <c:pt idx="250">
                  <c:v>129.41124669253162</c:v>
                </c:pt>
                <c:pt idx="251">
                  <c:v>130.70859099912337</c:v>
                </c:pt>
                <c:pt idx="252">
                  <c:v>129.31898663598014</c:v>
                </c:pt>
                <c:pt idx="253">
                  <c:v>131.31403050969791</c:v>
                </c:pt>
                <c:pt idx="254">
                  <c:v>131.31403050969791</c:v>
                </c:pt>
                <c:pt idx="255">
                  <c:v>131.31403050969791</c:v>
                </c:pt>
                <c:pt idx="256">
                  <c:v>134.09419742648271</c:v>
                </c:pt>
                <c:pt idx="257">
                  <c:v>134.63000842751345</c:v>
                </c:pt>
                <c:pt idx="258">
                  <c:v>134.89008870562594</c:v>
                </c:pt>
                <c:pt idx="259">
                  <c:v>134.89008870562594</c:v>
                </c:pt>
                <c:pt idx="260">
                  <c:v>134.69452658773292</c:v>
                </c:pt>
                <c:pt idx="261">
                  <c:v>134.69452658773292</c:v>
                </c:pt>
                <c:pt idx="262">
                  <c:v>134.69452658773292</c:v>
                </c:pt>
                <c:pt idx="263">
                  <c:v>137.2683175224295</c:v>
                </c:pt>
                <c:pt idx="264">
                  <c:v>139.01861216600773</c:v>
                </c:pt>
                <c:pt idx="265">
                  <c:v>138.21756490942118</c:v>
                </c:pt>
                <c:pt idx="266">
                  <c:v>137.96159116201574</c:v>
                </c:pt>
                <c:pt idx="267">
                  <c:v>136.96612249051034</c:v>
                </c:pt>
                <c:pt idx="268">
                  <c:v>136.96612249051034</c:v>
                </c:pt>
                <c:pt idx="269">
                  <c:v>136.96612249051034</c:v>
                </c:pt>
                <c:pt idx="270">
                  <c:v>137.59629244156505</c:v>
                </c:pt>
                <c:pt idx="271">
                  <c:v>137.59629244156505</c:v>
                </c:pt>
                <c:pt idx="272">
                  <c:v>135.38638575563118</c:v>
                </c:pt>
                <c:pt idx="273">
                  <c:v>137.65214125918081</c:v>
                </c:pt>
                <c:pt idx="274">
                  <c:v>132.16645502824139</c:v>
                </c:pt>
                <c:pt idx="275">
                  <c:v>132.16645502824139</c:v>
                </c:pt>
                <c:pt idx="276">
                  <c:v>132.16645502824139</c:v>
                </c:pt>
                <c:pt idx="277">
                  <c:v>135.34897069807815</c:v>
                </c:pt>
                <c:pt idx="278">
                  <c:v>134.18394793649099</c:v>
                </c:pt>
                <c:pt idx="279">
                  <c:v>134.87261313606155</c:v>
                </c:pt>
                <c:pt idx="280">
                  <c:v>132.00265008114948</c:v>
                </c:pt>
                <c:pt idx="281">
                  <c:v>131.70246268646488</c:v>
                </c:pt>
                <c:pt idx="282">
                  <c:v>131.70246268646488</c:v>
                </c:pt>
                <c:pt idx="283">
                  <c:v>131.70246268646488</c:v>
                </c:pt>
                <c:pt idx="284">
                  <c:v>131.15004305013011</c:v>
                </c:pt>
                <c:pt idx="285">
                  <c:v>132.44902996900467</c:v>
                </c:pt>
                <c:pt idx="286">
                  <c:v>132.48836140755435</c:v>
                </c:pt>
                <c:pt idx="287">
                  <c:v>133.28721851443044</c:v>
                </c:pt>
                <c:pt idx="288">
                  <c:v>135.59686826842642</c:v>
                </c:pt>
                <c:pt idx="289">
                  <c:v>135.59686826842642</c:v>
                </c:pt>
                <c:pt idx="290">
                  <c:v>135.59686826842642</c:v>
                </c:pt>
                <c:pt idx="291">
                  <c:v>135.82108484503075</c:v>
                </c:pt>
                <c:pt idx="292">
                  <c:v>136.5243054145518</c:v>
                </c:pt>
                <c:pt idx="293">
                  <c:v>136.49346080613006</c:v>
                </c:pt>
                <c:pt idx="294">
                  <c:v>137.87334637993331</c:v>
                </c:pt>
                <c:pt idx="295">
                  <c:v>135.93552016740026</c:v>
                </c:pt>
                <c:pt idx="296">
                  <c:v>135.93552016740026</c:v>
                </c:pt>
                <c:pt idx="297">
                  <c:v>135.93552016740026</c:v>
                </c:pt>
                <c:pt idx="298">
                  <c:v>133.11615869642273</c:v>
                </c:pt>
                <c:pt idx="299">
                  <c:v>132.30292873207196</c:v>
                </c:pt>
                <c:pt idx="300">
                  <c:v>129.60904458825397</c:v>
                </c:pt>
                <c:pt idx="301">
                  <c:v>131.08903825507105</c:v>
                </c:pt>
                <c:pt idx="302">
                  <c:v>133.1277938667593</c:v>
                </c:pt>
                <c:pt idx="303">
                  <c:v>133.1277938667593</c:v>
                </c:pt>
                <c:pt idx="304">
                  <c:v>133.1277938667593</c:v>
                </c:pt>
                <c:pt idx="305">
                  <c:v>134.07603743513371</c:v>
                </c:pt>
                <c:pt idx="306">
                  <c:v>134.29587371231725</c:v>
                </c:pt>
                <c:pt idx="307">
                  <c:v>133.1373757717424</c:v>
                </c:pt>
                <c:pt idx="308">
                  <c:v>134.09588566688441</c:v>
                </c:pt>
                <c:pt idx="309">
                  <c:v>136.21818636440148</c:v>
                </c:pt>
                <c:pt idx="310">
                  <c:v>136.21818636440148</c:v>
                </c:pt>
                <c:pt idx="311">
                  <c:v>136.21818636440148</c:v>
                </c:pt>
                <c:pt idx="312">
                  <c:v>137.29158786310268</c:v>
                </c:pt>
                <c:pt idx="313">
                  <c:v>135.50013665621614</c:v>
                </c:pt>
                <c:pt idx="314">
                  <c:v>135.65600231060776</c:v>
                </c:pt>
                <c:pt idx="315">
                  <c:v>135.55648738314051</c:v>
                </c:pt>
                <c:pt idx="316">
                  <c:v>135.82605830999819</c:v>
                </c:pt>
                <c:pt idx="317">
                  <c:v>135.82605830999819</c:v>
                </c:pt>
                <c:pt idx="318">
                  <c:v>135.82605830999819</c:v>
                </c:pt>
                <c:pt idx="319">
                  <c:v>134.77966865772549</c:v>
                </c:pt>
                <c:pt idx="320">
                  <c:v>135.75100005429729</c:v>
                </c:pt>
                <c:pt idx="321">
                  <c:v>135.15500556434895</c:v>
                </c:pt>
                <c:pt idx="322">
                  <c:v>135.25401858250754</c:v>
                </c:pt>
                <c:pt idx="323">
                  <c:v>135.43963377046575</c:v>
                </c:pt>
                <c:pt idx="324">
                  <c:v>135.43963377046575</c:v>
                </c:pt>
                <c:pt idx="325">
                  <c:v>135.43963377046575</c:v>
                </c:pt>
                <c:pt idx="326">
                  <c:v>135.44875939425916</c:v>
                </c:pt>
                <c:pt idx="327">
                  <c:v>132.77956006280237</c:v>
                </c:pt>
                <c:pt idx="328">
                  <c:v>130.07915109797207</c:v>
                </c:pt>
                <c:pt idx="329">
                  <c:v>133.18012931921459</c:v>
                </c:pt>
                <c:pt idx="330">
                  <c:v>132.41567581403967</c:v>
                </c:pt>
                <c:pt idx="331">
                  <c:v>132.41567581403967</c:v>
                </c:pt>
                <c:pt idx="332">
                  <c:v>132.41567581403967</c:v>
                </c:pt>
                <c:pt idx="333">
                  <c:v>132.89750875033232</c:v>
                </c:pt>
                <c:pt idx="334">
                  <c:v>132.2845406001282</c:v>
                </c:pt>
                <c:pt idx="335">
                  <c:v>132.56779996267602</c:v>
                </c:pt>
                <c:pt idx="336">
                  <c:v>132.56779996267602</c:v>
                </c:pt>
                <c:pt idx="337">
                  <c:v>131.46661093952386</c:v>
                </c:pt>
                <c:pt idx="338">
                  <c:v>131.46661093952386</c:v>
                </c:pt>
                <c:pt idx="339">
                  <c:v>131.46661093952386</c:v>
                </c:pt>
                <c:pt idx="340">
                  <c:v>131.46661093952386</c:v>
                </c:pt>
                <c:pt idx="341">
                  <c:v>131.46661093952386</c:v>
                </c:pt>
                <c:pt idx="342">
                  <c:v>131.46661093952386</c:v>
                </c:pt>
                <c:pt idx="343">
                  <c:v>133.83352398282358</c:v>
                </c:pt>
                <c:pt idx="344">
                  <c:v>133.95421035749158</c:v>
                </c:pt>
                <c:pt idx="345">
                  <c:v>133.95421035749158</c:v>
                </c:pt>
                <c:pt idx="346">
                  <c:v>133.95421035749158</c:v>
                </c:pt>
                <c:pt idx="347">
                  <c:v>134.68663292315156</c:v>
                </c:pt>
                <c:pt idx="348">
                  <c:v>130.53561480011899</c:v>
                </c:pt>
                <c:pt idx="349">
                  <c:v>128.4317934907836</c:v>
                </c:pt>
                <c:pt idx="350">
                  <c:v>125.24010656903447</c:v>
                </c:pt>
                <c:pt idx="351">
                  <c:v>128.14415382881498</c:v>
                </c:pt>
                <c:pt idx="352">
                  <c:v>128.14415382881498</c:v>
                </c:pt>
                <c:pt idx="353">
                  <c:v>128.14415382881498</c:v>
                </c:pt>
                <c:pt idx="354">
                  <c:v>126.95946534795301</c:v>
                </c:pt>
                <c:pt idx="355">
                  <c:v>129.6150674999576</c:v>
                </c:pt>
                <c:pt idx="356">
                  <c:v>127.96155009670862</c:v>
                </c:pt>
                <c:pt idx="357">
                  <c:v>128.20702937675165</c:v>
                </c:pt>
                <c:pt idx="358">
                  <c:v>129.20893161303141</c:v>
                </c:pt>
                <c:pt idx="359">
                  <c:v>129.20893161303141</c:v>
                </c:pt>
                <c:pt idx="360">
                  <c:v>129.20893161303141</c:v>
                </c:pt>
                <c:pt idx="361">
                  <c:v>129.42237995355953</c:v>
                </c:pt>
                <c:pt idx="362">
                  <c:v>130.28643964243963</c:v>
                </c:pt>
                <c:pt idx="363">
                  <c:v>130.68892527984849</c:v>
                </c:pt>
                <c:pt idx="364">
                  <c:v>130.26376246731297</c:v>
                </c:pt>
                <c:pt idx="365">
                  <c:v>133.0032747300981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E-4ED6-A7C3-AC7272395889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43979</c:v>
                </c:pt>
                <c:pt idx="1">
                  <c:v>43980</c:v>
                </c:pt>
                <c:pt idx="2">
                  <c:v>43981</c:v>
                </c:pt>
                <c:pt idx="3">
                  <c:v>43982</c:v>
                </c:pt>
                <c:pt idx="4">
                  <c:v>43983</c:v>
                </c:pt>
                <c:pt idx="5">
                  <c:v>43984</c:v>
                </c:pt>
                <c:pt idx="6">
                  <c:v>43985</c:v>
                </c:pt>
                <c:pt idx="7">
                  <c:v>43986</c:v>
                </c:pt>
                <c:pt idx="8">
                  <c:v>43987</c:v>
                </c:pt>
                <c:pt idx="9">
                  <c:v>43988</c:v>
                </c:pt>
                <c:pt idx="10">
                  <c:v>43989</c:v>
                </c:pt>
                <c:pt idx="11">
                  <c:v>43990</c:v>
                </c:pt>
                <c:pt idx="12">
                  <c:v>43991</c:v>
                </c:pt>
                <c:pt idx="13">
                  <c:v>43992</c:v>
                </c:pt>
                <c:pt idx="14">
                  <c:v>43993</c:v>
                </c:pt>
                <c:pt idx="15">
                  <c:v>43994</c:v>
                </c:pt>
                <c:pt idx="16">
                  <c:v>43995</c:v>
                </c:pt>
                <c:pt idx="17">
                  <c:v>43996</c:v>
                </c:pt>
                <c:pt idx="18">
                  <c:v>43997</c:v>
                </c:pt>
                <c:pt idx="19">
                  <c:v>43998</c:v>
                </c:pt>
                <c:pt idx="20">
                  <c:v>43999</c:v>
                </c:pt>
                <c:pt idx="21">
                  <c:v>44000</c:v>
                </c:pt>
                <c:pt idx="22">
                  <c:v>44001</c:v>
                </c:pt>
                <c:pt idx="23">
                  <c:v>44002</c:v>
                </c:pt>
                <c:pt idx="24">
                  <c:v>44003</c:v>
                </c:pt>
                <c:pt idx="25">
                  <c:v>44004</c:v>
                </c:pt>
                <c:pt idx="26">
                  <c:v>44005</c:v>
                </c:pt>
                <c:pt idx="27">
                  <c:v>44006</c:v>
                </c:pt>
                <c:pt idx="28">
                  <c:v>44007</c:v>
                </c:pt>
                <c:pt idx="29">
                  <c:v>44008</c:v>
                </c:pt>
                <c:pt idx="30">
                  <c:v>44009</c:v>
                </c:pt>
                <c:pt idx="31">
                  <c:v>44010</c:v>
                </c:pt>
                <c:pt idx="32">
                  <c:v>44011</c:v>
                </c:pt>
                <c:pt idx="33">
                  <c:v>44012</c:v>
                </c:pt>
                <c:pt idx="34">
                  <c:v>44013</c:v>
                </c:pt>
                <c:pt idx="35">
                  <c:v>44014</c:v>
                </c:pt>
                <c:pt idx="36">
                  <c:v>44015</c:v>
                </c:pt>
                <c:pt idx="37">
                  <c:v>44016</c:v>
                </c:pt>
                <c:pt idx="38">
                  <c:v>44017</c:v>
                </c:pt>
                <c:pt idx="39">
                  <c:v>44018</c:v>
                </c:pt>
                <c:pt idx="40">
                  <c:v>44019</c:v>
                </c:pt>
                <c:pt idx="41">
                  <c:v>44020</c:v>
                </c:pt>
                <c:pt idx="42">
                  <c:v>44021</c:v>
                </c:pt>
                <c:pt idx="43">
                  <c:v>44022</c:v>
                </c:pt>
                <c:pt idx="44">
                  <c:v>44023</c:v>
                </c:pt>
                <c:pt idx="45">
                  <c:v>44024</c:v>
                </c:pt>
                <c:pt idx="46">
                  <c:v>44025</c:v>
                </c:pt>
                <c:pt idx="47">
                  <c:v>44026</c:v>
                </c:pt>
                <c:pt idx="48">
                  <c:v>44027</c:v>
                </c:pt>
                <c:pt idx="49">
                  <c:v>44028</c:v>
                </c:pt>
                <c:pt idx="50">
                  <c:v>44029</c:v>
                </c:pt>
                <c:pt idx="51">
                  <c:v>44030</c:v>
                </c:pt>
                <c:pt idx="52">
                  <c:v>44031</c:v>
                </c:pt>
                <c:pt idx="53">
                  <c:v>44032</c:v>
                </c:pt>
                <c:pt idx="54">
                  <c:v>44033</c:v>
                </c:pt>
                <c:pt idx="55">
                  <c:v>44034</c:v>
                </c:pt>
                <c:pt idx="56">
                  <c:v>44035</c:v>
                </c:pt>
                <c:pt idx="57">
                  <c:v>44036</c:v>
                </c:pt>
                <c:pt idx="58">
                  <c:v>44037</c:v>
                </c:pt>
                <c:pt idx="59">
                  <c:v>44038</c:v>
                </c:pt>
                <c:pt idx="60">
                  <c:v>44039</c:v>
                </c:pt>
                <c:pt idx="61">
                  <c:v>44040</c:v>
                </c:pt>
                <c:pt idx="62">
                  <c:v>44041</c:v>
                </c:pt>
                <c:pt idx="63">
                  <c:v>44042</c:v>
                </c:pt>
                <c:pt idx="64">
                  <c:v>44043</c:v>
                </c:pt>
                <c:pt idx="65">
                  <c:v>44044</c:v>
                </c:pt>
                <c:pt idx="66">
                  <c:v>44045</c:v>
                </c:pt>
                <c:pt idx="67">
                  <c:v>44046</c:v>
                </c:pt>
                <c:pt idx="68">
                  <c:v>44047</c:v>
                </c:pt>
                <c:pt idx="69">
                  <c:v>44048</c:v>
                </c:pt>
                <c:pt idx="70">
                  <c:v>44049</c:v>
                </c:pt>
                <c:pt idx="71">
                  <c:v>44050</c:v>
                </c:pt>
                <c:pt idx="72">
                  <c:v>44051</c:v>
                </c:pt>
                <c:pt idx="73">
                  <c:v>44052</c:v>
                </c:pt>
                <c:pt idx="74">
                  <c:v>44053</c:v>
                </c:pt>
                <c:pt idx="75">
                  <c:v>44054</c:v>
                </c:pt>
                <c:pt idx="76">
                  <c:v>44055</c:v>
                </c:pt>
                <c:pt idx="77">
                  <c:v>44056</c:v>
                </c:pt>
                <c:pt idx="78">
                  <c:v>44057</c:v>
                </c:pt>
                <c:pt idx="79">
                  <c:v>44058</c:v>
                </c:pt>
                <c:pt idx="80">
                  <c:v>44059</c:v>
                </c:pt>
                <c:pt idx="81">
                  <c:v>44060</c:v>
                </c:pt>
                <c:pt idx="82">
                  <c:v>44061</c:v>
                </c:pt>
                <c:pt idx="83">
                  <c:v>44062</c:v>
                </c:pt>
                <c:pt idx="84">
                  <c:v>44063</c:v>
                </c:pt>
                <c:pt idx="85">
                  <c:v>44064</c:v>
                </c:pt>
                <c:pt idx="86">
                  <c:v>44065</c:v>
                </c:pt>
                <c:pt idx="87">
                  <c:v>44066</c:v>
                </c:pt>
                <c:pt idx="88">
                  <c:v>44067</c:v>
                </c:pt>
                <c:pt idx="89">
                  <c:v>44068</c:v>
                </c:pt>
                <c:pt idx="90">
                  <c:v>44069</c:v>
                </c:pt>
                <c:pt idx="91">
                  <c:v>44070</c:v>
                </c:pt>
                <c:pt idx="92">
                  <c:v>44071</c:v>
                </c:pt>
                <c:pt idx="93">
                  <c:v>44072</c:v>
                </c:pt>
                <c:pt idx="94">
                  <c:v>44073</c:v>
                </c:pt>
                <c:pt idx="95">
                  <c:v>44074</c:v>
                </c:pt>
                <c:pt idx="96">
                  <c:v>44075</c:v>
                </c:pt>
                <c:pt idx="97">
                  <c:v>44076</c:v>
                </c:pt>
                <c:pt idx="98">
                  <c:v>44077</c:v>
                </c:pt>
                <c:pt idx="99">
                  <c:v>44078</c:v>
                </c:pt>
                <c:pt idx="100">
                  <c:v>44079</c:v>
                </c:pt>
                <c:pt idx="101">
                  <c:v>44080</c:v>
                </c:pt>
                <c:pt idx="102">
                  <c:v>44081</c:v>
                </c:pt>
                <c:pt idx="103">
                  <c:v>44082</c:v>
                </c:pt>
                <c:pt idx="104">
                  <c:v>44083</c:v>
                </c:pt>
                <c:pt idx="105">
                  <c:v>44084</c:v>
                </c:pt>
                <c:pt idx="106">
                  <c:v>44085</c:v>
                </c:pt>
                <c:pt idx="107">
                  <c:v>44086</c:v>
                </c:pt>
                <c:pt idx="108">
                  <c:v>44087</c:v>
                </c:pt>
                <c:pt idx="109">
                  <c:v>44088</c:v>
                </c:pt>
                <c:pt idx="110">
                  <c:v>44089</c:v>
                </c:pt>
                <c:pt idx="111">
                  <c:v>44090</c:v>
                </c:pt>
                <c:pt idx="112">
                  <c:v>44091</c:v>
                </c:pt>
                <c:pt idx="113">
                  <c:v>44092</c:v>
                </c:pt>
                <c:pt idx="114">
                  <c:v>44093</c:v>
                </c:pt>
                <c:pt idx="115">
                  <c:v>44094</c:v>
                </c:pt>
                <c:pt idx="116">
                  <c:v>44095</c:v>
                </c:pt>
                <c:pt idx="117">
                  <c:v>44096</c:v>
                </c:pt>
                <c:pt idx="118">
                  <c:v>44097</c:v>
                </c:pt>
                <c:pt idx="119">
                  <c:v>44098</c:v>
                </c:pt>
                <c:pt idx="120">
                  <c:v>44099</c:v>
                </c:pt>
                <c:pt idx="121">
                  <c:v>44100</c:v>
                </c:pt>
                <c:pt idx="122">
                  <c:v>44101</c:v>
                </c:pt>
                <c:pt idx="123">
                  <c:v>44102</c:v>
                </c:pt>
                <c:pt idx="124">
                  <c:v>44103</c:v>
                </c:pt>
                <c:pt idx="125">
                  <c:v>44104</c:v>
                </c:pt>
                <c:pt idx="126">
                  <c:v>44105</c:v>
                </c:pt>
                <c:pt idx="127">
                  <c:v>44106</c:v>
                </c:pt>
                <c:pt idx="128">
                  <c:v>44107</c:v>
                </c:pt>
                <c:pt idx="129">
                  <c:v>44108</c:v>
                </c:pt>
                <c:pt idx="130">
                  <c:v>44109</c:v>
                </c:pt>
                <c:pt idx="131">
                  <c:v>44110</c:v>
                </c:pt>
                <c:pt idx="132">
                  <c:v>44111</c:v>
                </c:pt>
                <c:pt idx="133">
                  <c:v>44112</c:v>
                </c:pt>
                <c:pt idx="134">
                  <c:v>44113</c:v>
                </c:pt>
                <c:pt idx="135">
                  <c:v>44114</c:v>
                </c:pt>
                <c:pt idx="136">
                  <c:v>44115</c:v>
                </c:pt>
                <c:pt idx="137">
                  <c:v>44116</c:v>
                </c:pt>
                <c:pt idx="138">
                  <c:v>44117</c:v>
                </c:pt>
                <c:pt idx="139">
                  <c:v>44118</c:v>
                </c:pt>
                <c:pt idx="140">
                  <c:v>44119</c:v>
                </c:pt>
                <c:pt idx="141">
                  <c:v>44120</c:v>
                </c:pt>
                <c:pt idx="142">
                  <c:v>44121</c:v>
                </c:pt>
                <c:pt idx="143">
                  <c:v>44122</c:v>
                </c:pt>
                <c:pt idx="144">
                  <c:v>44123</c:v>
                </c:pt>
                <c:pt idx="145">
                  <c:v>44124</c:v>
                </c:pt>
                <c:pt idx="146">
                  <c:v>44125</c:v>
                </c:pt>
                <c:pt idx="147">
                  <c:v>44126</c:v>
                </c:pt>
                <c:pt idx="148">
                  <c:v>44127</c:v>
                </c:pt>
                <c:pt idx="149">
                  <c:v>44128</c:v>
                </c:pt>
                <c:pt idx="150">
                  <c:v>44129</c:v>
                </c:pt>
                <c:pt idx="151">
                  <c:v>44130</c:v>
                </c:pt>
                <c:pt idx="152">
                  <c:v>44131</c:v>
                </c:pt>
                <c:pt idx="153">
                  <c:v>44132</c:v>
                </c:pt>
                <c:pt idx="154">
                  <c:v>44133</c:v>
                </c:pt>
                <c:pt idx="155">
                  <c:v>44134</c:v>
                </c:pt>
                <c:pt idx="156">
                  <c:v>44135</c:v>
                </c:pt>
                <c:pt idx="157">
                  <c:v>44136</c:v>
                </c:pt>
                <c:pt idx="158">
                  <c:v>44137</c:v>
                </c:pt>
                <c:pt idx="159">
                  <c:v>44138</c:v>
                </c:pt>
                <c:pt idx="160">
                  <c:v>44139</c:v>
                </c:pt>
                <c:pt idx="161">
                  <c:v>44140</c:v>
                </c:pt>
                <c:pt idx="162">
                  <c:v>44141</c:v>
                </c:pt>
                <c:pt idx="163">
                  <c:v>44142</c:v>
                </c:pt>
                <c:pt idx="164">
                  <c:v>44143</c:v>
                </c:pt>
                <c:pt idx="165">
                  <c:v>44144</c:v>
                </c:pt>
                <c:pt idx="166">
                  <c:v>44145</c:v>
                </c:pt>
                <c:pt idx="167">
                  <c:v>44146</c:v>
                </c:pt>
                <c:pt idx="168">
                  <c:v>44147</c:v>
                </c:pt>
                <c:pt idx="169">
                  <c:v>44148</c:v>
                </c:pt>
                <c:pt idx="170">
                  <c:v>44149</c:v>
                </c:pt>
                <c:pt idx="171">
                  <c:v>44150</c:v>
                </c:pt>
                <c:pt idx="172">
                  <c:v>44151</c:v>
                </c:pt>
                <c:pt idx="173">
                  <c:v>44152</c:v>
                </c:pt>
                <c:pt idx="174">
                  <c:v>44153</c:v>
                </c:pt>
                <c:pt idx="175">
                  <c:v>44154</c:v>
                </c:pt>
                <c:pt idx="176">
                  <c:v>44155</c:v>
                </c:pt>
                <c:pt idx="177">
                  <c:v>44156</c:v>
                </c:pt>
                <c:pt idx="178">
                  <c:v>44157</c:v>
                </c:pt>
                <c:pt idx="179">
                  <c:v>44158</c:v>
                </c:pt>
                <c:pt idx="180">
                  <c:v>44159</c:v>
                </c:pt>
                <c:pt idx="181">
                  <c:v>44160</c:v>
                </c:pt>
                <c:pt idx="182">
                  <c:v>44161</c:v>
                </c:pt>
                <c:pt idx="183">
                  <c:v>44162</c:v>
                </c:pt>
                <c:pt idx="184">
                  <c:v>44163</c:v>
                </c:pt>
                <c:pt idx="185">
                  <c:v>44164</c:v>
                </c:pt>
                <c:pt idx="186">
                  <c:v>44165</c:v>
                </c:pt>
                <c:pt idx="187">
                  <c:v>44166</c:v>
                </c:pt>
                <c:pt idx="188">
                  <c:v>44167</c:v>
                </c:pt>
                <c:pt idx="189">
                  <c:v>44168</c:v>
                </c:pt>
                <c:pt idx="190">
                  <c:v>44169</c:v>
                </c:pt>
                <c:pt idx="191">
                  <c:v>44170</c:v>
                </c:pt>
                <c:pt idx="192">
                  <c:v>44171</c:v>
                </c:pt>
                <c:pt idx="193">
                  <c:v>44172</c:v>
                </c:pt>
                <c:pt idx="194">
                  <c:v>44173</c:v>
                </c:pt>
                <c:pt idx="195">
                  <c:v>44174</c:v>
                </c:pt>
                <c:pt idx="196">
                  <c:v>44175</c:v>
                </c:pt>
                <c:pt idx="197">
                  <c:v>44176</c:v>
                </c:pt>
                <c:pt idx="198">
                  <c:v>44177</c:v>
                </c:pt>
                <c:pt idx="199">
                  <c:v>44178</c:v>
                </c:pt>
                <c:pt idx="200">
                  <c:v>44179</c:v>
                </c:pt>
                <c:pt idx="201">
                  <c:v>44180</c:v>
                </c:pt>
                <c:pt idx="202">
                  <c:v>44181</c:v>
                </c:pt>
                <c:pt idx="203">
                  <c:v>44182</c:v>
                </c:pt>
                <c:pt idx="204">
                  <c:v>44183</c:v>
                </c:pt>
                <c:pt idx="205">
                  <c:v>44184</c:v>
                </c:pt>
                <c:pt idx="206">
                  <c:v>44185</c:v>
                </c:pt>
                <c:pt idx="207">
                  <c:v>44186</c:v>
                </c:pt>
                <c:pt idx="208">
                  <c:v>44187</c:v>
                </c:pt>
                <c:pt idx="209">
                  <c:v>44188</c:v>
                </c:pt>
                <c:pt idx="210">
                  <c:v>44189</c:v>
                </c:pt>
                <c:pt idx="211">
                  <c:v>44190</c:v>
                </c:pt>
                <c:pt idx="212">
                  <c:v>44191</c:v>
                </c:pt>
                <c:pt idx="213">
                  <c:v>44192</c:v>
                </c:pt>
                <c:pt idx="214">
                  <c:v>44193</c:v>
                </c:pt>
                <c:pt idx="215">
                  <c:v>44194</c:v>
                </c:pt>
                <c:pt idx="216">
                  <c:v>44195</c:v>
                </c:pt>
                <c:pt idx="217">
                  <c:v>44196</c:v>
                </c:pt>
                <c:pt idx="218">
                  <c:v>44197</c:v>
                </c:pt>
                <c:pt idx="219">
                  <c:v>44198</c:v>
                </c:pt>
                <c:pt idx="220">
                  <c:v>44199</c:v>
                </c:pt>
                <c:pt idx="221">
                  <c:v>44200</c:v>
                </c:pt>
                <c:pt idx="222">
                  <c:v>44201</c:v>
                </c:pt>
                <c:pt idx="223">
                  <c:v>44202</c:v>
                </c:pt>
                <c:pt idx="224">
                  <c:v>44203</c:v>
                </c:pt>
                <c:pt idx="225">
                  <c:v>44204</c:v>
                </c:pt>
                <c:pt idx="226">
                  <c:v>44205</c:v>
                </c:pt>
                <c:pt idx="227">
                  <c:v>44206</c:v>
                </c:pt>
                <c:pt idx="228">
                  <c:v>44207</c:v>
                </c:pt>
                <c:pt idx="229">
                  <c:v>44208</c:v>
                </c:pt>
                <c:pt idx="230">
                  <c:v>44209</c:v>
                </c:pt>
                <c:pt idx="231">
                  <c:v>44210</c:v>
                </c:pt>
                <c:pt idx="232">
                  <c:v>44211</c:v>
                </c:pt>
                <c:pt idx="233">
                  <c:v>44212</c:v>
                </c:pt>
                <c:pt idx="234">
                  <c:v>44213</c:v>
                </c:pt>
                <c:pt idx="235">
                  <c:v>44214</c:v>
                </c:pt>
                <c:pt idx="236">
                  <c:v>44215</c:v>
                </c:pt>
                <c:pt idx="237">
                  <c:v>44216</c:v>
                </c:pt>
                <c:pt idx="238">
                  <c:v>44217</c:v>
                </c:pt>
                <c:pt idx="239">
                  <c:v>44218</c:v>
                </c:pt>
                <c:pt idx="240">
                  <c:v>44219</c:v>
                </c:pt>
                <c:pt idx="241">
                  <c:v>44220</c:v>
                </c:pt>
                <c:pt idx="242">
                  <c:v>44221</c:v>
                </c:pt>
                <c:pt idx="243">
                  <c:v>44222</c:v>
                </c:pt>
                <c:pt idx="244">
                  <c:v>44223</c:v>
                </c:pt>
                <c:pt idx="245">
                  <c:v>44224</c:v>
                </c:pt>
                <c:pt idx="246">
                  <c:v>44225</c:v>
                </c:pt>
                <c:pt idx="247">
                  <c:v>44226</c:v>
                </c:pt>
                <c:pt idx="248">
                  <c:v>44227</c:v>
                </c:pt>
                <c:pt idx="249">
                  <c:v>44228</c:v>
                </c:pt>
                <c:pt idx="250">
                  <c:v>44229</c:v>
                </c:pt>
                <c:pt idx="251">
                  <c:v>44230</c:v>
                </c:pt>
                <c:pt idx="252">
                  <c:v>44231</c:v>
                </c:pt>
                <c:pt idx="253">
                  <c:v>44232</c:v>
                </c:pt>
                <c:pt idx="254">
                  <c:v>44233</c:v>
                </c:pt>
                <c:pt idx="255">
                  <c:v>44234</c:v>
                </c:pt>
                <c:pt idx="256">
                  <c:v>44235</c:v>
                </c:pt>
                <c:pt idx="257">
                  <c:v>44236</c:v>
                </c:pt>
                <c:pt idx="258">
                  <c:v>44237</c:v>
                </c:pt>
                <c:pt idx="259">
                  <c:v>44238</c:v>
                </c:pt>
                <c:pt idx="260">
                  <c:v>44239</c:v>
                </c:pt>
                <c:pt idx="261">
                  <c:v>44240</c:v>
                </c:pt>
                <c:pt idx="262">
                  <c:v>44241</c:v>
                </c:pt>
                <c:pt idx="263">
                  <c:v>44242</c:v>
                </c:pt>
                <c:pt idx="264">
                  <c:v>44243</c:v>
                </c:pt>
                <c:pt idx="265">
                  <c:v>44244</c:v>
                </c:pt>
                <c:pt idx="266">
                  <c:v>44245</c:v>
                </c:pt>
                <c:pt idx="267">
                  <c:v>44246</c:v>
                </c:pt>
                <c:pt idx="268">
                  <c:v>44247</c:v>
                </c:pt>
                <c:pt idx="269">
                  <c:v>44248</c:v>
                </c:pt>
                <c:pt idx="270">
                  <c:v>44249</c:v>
                </c:pt>
                <c:pt idx="271">
                  <c:v>44250</c:v>
                </c:pt>
                <c:pt idx="272">
                  <c:v>44251</c:v>
                </c:pt>
                <c:pt idx="273">
                  <c:v>44252</c:v>
                </c:pt>
                <c:pt idx="274">
                  <c:v>44253</c:v>
                </c:pt>
                <c:pt idx="275">
                  <c:v>44254</c:v>
                </c:pt>
                <c:pt idx="276">
                  <c:v>44255</c:v>
                </c:pt>
                <c:pt idx="277">
                  <c:v>44256</c:v>
                </c:pt>
                <c:pt idx="278">
                  <c:v>44257</c:v>
                </c:pt>
                <c:pt idx="279">
                  <c:v>44258</c:v>
                </c:pt>
                <c:pt idx="280">
                  <c:v>44259</c:v>
                </c:pt>
                <c:pt idx="281">
                  <c:v>44260</c:v>
                </c:pt>
                <c:pt idx="282">
                  <c:v>44261</c:v>
                </c:pt>
                <c:pt idx="283">
                  <c:v>44262</c:v>
                </c:pt>
                <c:pt idx="284">
                  <c:v>44263</c:v>
                </c:pt>
                <c:pt idx="285">
                  <c:v>44264</c:v>
                </c:pt>
                <c:pt idx="286">
                  <c:v>44265</c:v>
                </c:pt>
                <c:pt idx="287">
                  <c:v>44266</c:v>
                </c:pt>
                <c:pt idx="288">
                  <c:v>44267</c:v>
                </c:pt>
                <c:pt idx="289">
                  <c:v>44268</c:v>
                </c:pt>
                <c:pt idx="290">
                  <c:v>44269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44275</c:v>
                </c:pt>
                <c:pt idx="297">
                  <c:v>44276</c:v>
                </c:pt>
                <c:pt idx="298">
                  <c:v>44277</c:v>
                </c:pt>
                <c:pt idx="299">
                  <c:v>44278</c:v>
                </c:pt>
                <c:pt idx="300">
                  <c:v>44279</c:v>
                </c:pt>
                <c:pt idx="301">
                  <c:v>44280</c:v>
                </c:pt>
                <c:pt idx="302">
                  <c:v>44281</c:v>
                </c:pt>
                <c:pt idx="303">
                  <c:v>44282</c:v>
                </c:pt>
                <c:pt idx="304">
                  <c:v>44283</c:v>
                </c:pt>
                <c:pt idx="305">
                  <c:v>44284</c:v>
                </c:pt>
                <c:pt idx="306">
                  <c:v>44285</c:v>
                </c:pt>
                <c:pt idx="307">
                  <c:v>44286</c:v>
                </c:pt>
                <c:pt idx="308">
                  <c:v>44287</c:v>
                </c:pt>
                <c:pt idx="309">
                  <c:v>44288</c:v>
                </c:pt>
                <c:pt idx="310">
                  <c:v>44289</c:v>
                </c:pt>
                <c:pt idx="311">
                  <c:v>44290</c:v>
                </c:pt>
                <c:pt idx="312">
                  <c:v>44291</c:v>
                </c:pt>
                <c:pt idx="313">
                  <c:v>44292</c:v>
                </c:pt>
                <c:pt idx="314">
                  <c:v>44293</c:v>
                </c:pt>
                <c:pt idx="315">
                  <c:v>44294</c:v>
                </c:pt>
                <c:pt idx="316">
                  <c:v>44295</c:v>
                </c:pt>
                <c:pt idx="317">
                  <c:v>44296</c:v>
                </c:pt>
                <c:pt idx="318">
                  <c:v>44297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44303</c:v>
                </c:pt>
                <c:pt idx="325">
                  <c:v>44304</c:v>
                </c:pt>
                <c:pt idx="326">
                  <c:v>44305</c:v>
                </c:pt>
                <c:pt idx="327">
                  <c:v>44306</c:v>
                </c:pt>
                <c:pt idx="328">
                  <c:v>44307</c:v>
                </c:pt>
                <c:pt idx="329">
                  <c:v>44308</c:v>
                </c:pt>
                <c:pt idx="330">
                  <c:v>44309</c:v>
                </c:pt>
                <c:pt idx="331">
                  <c:v>44310</c:v>
                </c:pt>
                <c:pt idx="332">
                  <c:v>44311</c:v>
                </c:pt>
                <c:pt idx="333">
                  <c:v>44312</c:v>
                </c:pt>
                <c:pt idx="334">
                  <c:v>44313</c:v>
                </c:pt>
                <c:pt idx="335">
                  <c:v>44314</c:v>
                </c:pt>
                <c:pt idx="336">
                  <c:v>44315</c:v>
                </c:pt>
                <c:pt idx="337">
                  <c:v>44316</c:v>
                </c:pt>
                <c:pt idx="338">
                  <c:v>44317</c:v>
                </c:pt>
                <c:pt idx="339">
                  <c:v>44318</c:v>
                </c:pt>
                <c:pt idx="340">
                  <c:v>44319</c:v>
                </c:pt>
                <c:pt idx="341">
                  <c:v>44320</c:v>
                </c:pt>
                <c:pt idx="342">
                  <c:v>44321</c:v>
                </c:pt>
                <c:pt idx="343">
                  <c:v>44322</c:v>
                </c:pt>
                <c:pt idx="344">
                  <c:v>44323</c:v>
                </c:pt>
                <c:pt idx="345">
                  <c:v>44324</c:v>
                </c:pt>
                <c:pt idx="346">
                  <c:v>44325</c:v>
                </c:pt>
                <c:pt idx="347">
                  <c:v>44326</c:v>
                </c:pt>
                <c:pt idx="348">
                  <c:v>44327</c:v>
                </c:pt>
                <c:pt idx="349">
                  <c:v>44328</c:v>
                </c:pt>
                <c:pt idx="350">
                  <c:v>44329</c:v>
                </c:pt>
                <c:pt idx="351">
                  <c:v>44330</c:v>
                </c:pt>
                <c:pt idx="352">
                  <c:v>44331</c:v>
                </c:pt>
                <c:pt idx="353">
                  <c:v>44332</c:v>
                </c:pt>
                <c:pt idx="354">
                  <c:v>44333</c:v>
                </c:pt>
                <c:pt idx="355">
                  <c:v>44334</c:v>
                </c:pt>
                <c:pt idx="356">
                  <c:v>44335</c:v>
                </c:pt>
                <c:pt idx="357">
                  <c:v>44336</c:v>
                </c:pt>
                <c:pt idx="358">
                  <c:v>44337</c:v>
                </c:pt>
                <c:pt idx="359">
                  <c:v>44338</c:v>
                </c:pt>
                <c:pt idx="360">
                  <c:v>44339</c:v>
                </c:pt>
                <c:pt idx="361">
                  <c:v>44340</c:v>
                </c:pt>
                <c:pt idx="362">
                  <c:v>44341</c:v>
                </c:pt>
                <c:pt idx="363">
                  <c:v>44342</c:v>
                </c:pt>
                <c:pt idx="364">
                  <c:v>44343</c:v>
                </c:pt>
                <c:pt idx="365">
                  <c:v>44344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100.54142261222903</c:v>
                </c:pt>
                <c:pt idx="2">
                  <c:v>100.54142261222903</c:v>
                </c:pt>
                <c:pt idx="3">
                  <c:v>100.54142261222903</c:v>
                </c:pt>
                <c:pt idx="4">
                  <c:v>102.82490760153027</c:v>
                </c:pt>
                <c:pt idx="5">
                  <c:v>104.55400177232156</c:v>
                </c:pt>
                <c:pt idx="6">
                  <c:v>106.77372641407486</c:v>
                </c:pt>
                <c:pt idx="7">
                  <c:v>106.85801975490094</c:v>
                </c:pt>
                <c:pt idx="8">
                  <c:v>108.35476689649215</c:v>
                </c:pt>
                <c:pt idx="9">
                  <c:v>108.35476689649215</c:v>
                </c:pt>
                <c:pt idx="10">
                  <c:v>108.35476689649215</c:v>
                </c:pt>
                <c:pt idx="11">
                  <c:v>108.8745758315863</c:v>
                </c:pt>
                <c:pt idx="12">
                  <c:v>109.10692286078637</c:v>
                </c:pt>
                <c:pt idx="13">
                  <c:v>109.42032117924229</c:v>
                </c:pt>
                <c:pt idx="14">
                  <c:v>107.37566732228161</c:v>
                </c:pt>
                <c:pt idx="15">
                  <c:v>106.6645773445437</c:v>
                </c:pt>
                <c:pt idx="16">
                  <c:v>106.6645773445437</c:v>
                </c:pt>
                <c:pt idx="17">
                  <c:v>106.6645773445437</c:v>
                </c:pt>
                <c:pt idx="18">
                  <c:v>104.42864244493924</c:v>
                </c:pt>
                <c:pt idx="19">
                  <c:v>106.97365292757266</c:v>
                </c:pt>
                <c:pt idx="20">
                  <c:v>107.48697775952633</c:v>
                </c:pt>
                <c:pt idx="21">
                  <c:v>107.54749605550401</c:v>
                </c:pt>
                <c:pt idx="22">
                  <c:v>108.21535867897215</c:v>
                </c:pt>
                <c:pt idx="23">
                  <c:v>108.21535867897215</c:v>
                </c:pt>
                <c:pt idx="24">
                  <c:v>108.21535867897215</c:v>
                </c:pt>
                <c:pt idx="25">
                  <c:v>108.08891866773304</c:v>
                </c:pt>
                <c:pt idx="26">
                  <c:v>109.64834547301543</c:v>
                </c:pt>
                <c:pt idx="27">
                  <c:v>109.23444355588227</c:v>
                </c:pt>
                <c:pt idx="28">
                  <c:v>108.54820930684949</c:v>
                </c:pt>
                <c:pt idx="29">
                  <c:v>107.949510450213</c:v>
                </c:pt>
                <c:pt idx="30">
                  <c:v>107.949510450213</c:v>
                </c:pt>
                <c:pt idx="31">
                  <c:v>107.949510450213</c:v>
                </c:pt>
                <c:pt idx="32">
                  <c:v>107.41565262498119</c:v>
                </c:pt>
                <c:pt idx="33">
                  <c:v>107.53885058465006</c:v>
                </c:pt>
                <c:pt idx="34">
                  <c:v>108.18509953098331</c:v>
                </c:pt>
                <c:pt idx="35">
                  <c:v>110.6058313700911</c:v>
                </c:pt>
                <c:pt idx="36">
                  <c:v>111.64436855642261</c:v>
                </c:pt>
                <c:pt idx="37">
                  <c:v>111.64436855642261</c:v>
                </c:pt>
                <c:pt idx="38">
                  <c:v>111.64436855642261</c:v>
                </c:pt>
                <c:pt idx="39">
                  <c:v>114.60652300775944</c:v>
                </c:pt>
                <c:pt idx="40">
                  <c:v>113.74629865779077</c:v>
                </c:pt>
                <c:pt idx="41">
                  <c:v>115.6483022456612</c:v>
                </c:pt>
                <c:pt idx="42">
                  <c:v>116.68035532885223</c:v>
                </c:pt>
                <c:pt idx="43">
                  <c:v>115.5542827501244</c:v>
                </c:pt>
                <c:pt idx="44">
                  <c:v>115.5542827501244</c:v>
                </c:pt>
                <c:pt idx="45">
                  <c:v>115.5542827501244</c:v>
                </c:pt>
                <c:pt idx="46">
                  <c:v>115.78014567618401</c:v>
                </c:pt>
                <c:pt idx="47">
                  <c:v>114.50061598979848</c:v>
                </c:pt>
                <c:pt idx="48">
                  <c:v>115.23223896081454</c:v>
                </c:pt>
                <c:pt idx="49">
                  <c:v>113.03196662848265</c:v>
                </c:pt>
                <c:pt idx="50">
                  <c:v>114.01863098969042</c:v>
                </c:pt>
                <c:pt idx="51">
                  <c:v>114.01863098969042</c:v>
                </c:pt>
                <c:pt idx="52">
                  <c:v>114.01863098969042</c:v>
                </c:pt>
                <c:pt idx="53">
                  <c:v>115.03879655045728</c:v>
                </c:pt>
                <c:pt idx="54">
                  <c:v>117.34713726846364</c:v>
                </c:pt>
                <c:pt idx="55">
                  <c:v>116.47394471221406</c:v>
                </c:pt>
                <c:pt idx="56">
                  <c:v>116.45449240279267</c:v>
                </c:pt>
                <c:pt idx="57">
                  <c:v>114.60328095618927</c:v>
                </c:pt>
                <c:pt idx="58">
                  <c:v>114.60328095618927</c:v>
                </c:pt>
                <c:pt idx="59">
                  <c:v>114.60328095618927</c:v>
                </c:pt>
                <c:pt idx="60">
                  <c:v>115.97250740268461</c:v>
                </c:pt>
                <c:pt idx="61">
                  <c:v>116.93215466747375</c:v>
                </c:pt>
                <c:pt idx="62">
                  <c:v>117.42926924157622</c:v>
                </c:pt>
                <c:pt idx="63">
                  <c:v>116.93647740290071</c:v>
                </c:pt>
                <c:pt idx="64">
                  <c:v>116.59714267188293</c:v>
                </c:pt>
                <c:pt idx="65">
                  <c:v>116.59714267188293</c:v>
                </c:pt>
                <c:pt idx="66">
                  <c:v>116.59714267188293</c:v>
                </c:pt>
                <c:pt idx="67">
                  <c:v>116.48367086692473</c:v>
                </c:pt>
                <c:pt idx="68">
                  <c:v>117.74915166317261</c:v>
                </c:pt>
                <c:pt idx="69">
                  <c:v>119.20267145049404</c:v>
                </c:pt>
                <c:pt idx="70">
                  <c:v>119.58631421963835</c:v>
                </c:pt>
                <c:pt idx="71">
                  <c:v>117.72105388289727</c:v>
                </c:pt>
                <c:pt idx="72">
                  <c:v>117.72105388289727</c:v>
                </c:pt>
                <c:pt idx="73">
                  <c:v>117.72105388289727</c:v>
                </c:pt>
                <c:pt idx="74">
                  <c:v>117.4108976160116</c:v>
                </c:pt>
                <c:pt idx="75">
                  <c:v>117.9274644995355</c:v>
                </c:pt>
                <c:pt idx="76">
                  <c:v>118.22465256014027</c:v>
                </c:pt>
                <c:pt idx="77">
                  <c:v>118.46240300862407</c:v>
                </c:pt>
                <c:pt idx="78">
                  <c:v>118.13603648388721</c:v>
                </c:pt>
                <c:pt idx="79">
                  <c:v>118.13603648388721</c:v>
                </c:pt>
                <c:pt idx="80">
                  <c:v>118.13603648388721</c:v>
                </c:pt>
                <c:pt idx="81">
                  <c:v>118.87090150647352</c:v>
                </c:pt>
                <c:pt idx="82">
                  <c:v>119.41124343484579</c:v>
                </c:pt>
                <c:pt idx="83">
                  <c:v>118.81146389435256</c:v>
                </c:pt>
                <c:pt idx="84">
                  <c:v>116.77221345667557</c:v>
                </c:pt>
                <c:pt idx="85">
                  <c:v>117.99446689865367</c:v>
                </c:pt>
                <c:pt idx="86">
                  <c:v>117.99446689865367</c:v>
                </c:pt>
                <c:pt idx="87">
                  <c:v>117.99446689865367</c:v>
                </c:pt>
                <c:pt idx="88">
                  <c:v>119.76462705600126</c:v>
                </c:pt>
                <c:pt idx="89">
                  <c:v>120.46599087902848</c:v>
                </c:pt>
                <c:pt idx="90">
                  <c:v>120.96526682084446</c:v>
                </c:pt>
                <c:pt idx="91">
                  <c:v>120.73616184321463</c:v>
                </c:pt>
                <c:pt idx="92">
                  <c:v>121.20950137246874</c:v>
                </c:pt>
                <c:pt idx="93">
                  <c:v>121.20950137246874</c:v>
                </c:pt>
                <c:pt idx="94">
                  <c:v>121.20950137246874</c:v>
                </c:pt>
                <c:pt idx="95">
                  <c:v>119.0373268204122</c:v>
                </c:pt>
                <c:pt idx="96">
                  <c:v>121.03875332310312</c:v>
                </c:pt>
                <c:pt idx="97">
                  <c:v>120.91771673114775</c:v>
                </c:pt>
                <c:pt idx="98">
                  <c:v>119.83162945511945</c:v>
                </c:pt>
                <c:pt idx="99">
                  <c:v>118.82119004906332</c:v>
                </c:pt>
                <c:pt idx="100">
                  <c:v>118.82119004906332</c:v>
                </c:pt>
                <c:pt idx="101">
                  <c:v>118.82119004906332</c:v>
                </c:pt>
                <c:pt idx="102">
                  <c:v>118.2873322238315</c:v>
                </c:pt>
                <c:pt idx="103">
                  <c:v>117.5254501048266</c:v>
                </c:pt>
                <c:pt idx="104">
                  <c:v>117.33524974603957</c:v>
                </c:pt>
                <c:pt idx="105">
                  <c:v>117.2876996563428</c:v>
                </c:pt>
                <c:pt idx="106">
                  <c:v>117.98798279551326</c:v>
                </c:pt>
                <c:pt idx="107">
                  <c:v>117.98798279551326</c:v>
                </c:pt>
                <c:pt idx="108">
                  <c:v>117.98798279551326</c:v>
                </c:pt>
                <c:pt idx="109">
                  <c:v>119.33667624873046</c:v>
                </c:pt>
                <c:pt idx="110">
                  <c:v>120.23904726911215</c:v>
                </c:pt>
                <c:pt idx="111">
                  <c:v>120.71130611450951</c:v>
                </c:pt>
                <c:pt idx="112">
                  <c:v>119.6122506322003</c:v>
                </c:pt>
                <c:pt idx="113">
                  <c:v>119.79704757170362</c:v>
                </c:pt>
                <c:pt idx="114">
                  <c:v>119.79704757170362</c:v>
                </c:pt>
                <c:pt idx="115">
                  <c:v>119.79704757170362</c:v>
                </c:pt>
                <c:pt idx="116">
                  <c:v>117.83236432014202</c:v>
                </c:pt>
                <c:pt idx="117">
                  <c:v>117.0240127952971</c:v>
                </c:pt>
                <c:pt idx="118">
                  <c:v>116.46529924136017</c:v>
                </c:pt>
                <c:pt idx="119">
                  <c:v>114.30825426329804</c:v>
                </c:pt>
                <c:pt idx="120">
                  <c:v>114.45522726781527</c:v>
                </c:pt>
                <c:pt idx="121">
                  <c:v>114.45522726781527</c:v>
                </c:pt>
                <c:pt idx="122">
                  <c:v>114.45522726781527</c:v>
                </c:pt>
                <c:pt idx="123">
                  <c:v>115.62020446538592</c:v>
                </c:pt>
                <c:pt idx="124">
                  <c:v>115.50240992500075</c:v>
                </c:pt>
                <c:pt idx="125">
                  <c:v>116.92999329976031</c:v>
                </c:pt>
                <c:pt idx="126">
                  <c:v>117.23582683121901</c:v>
                </c:pt>
                <c:pt idx="127">
                  <c:v>116.89865346791473</c:v>
                </c:pt>
                <c:pt idx="128">
                  <c:v>116.89865346791473</c:v>
                </c:pt>
                <c:pt idx="129">
                  <c:v>116.89865346791473</c:v>
                </c:pt>
                <c:pt idx="130">
                  <c:v>117.94367475738672</c:v>
                </c:pt>
                <c:pt idx="131">
                  <c:v>119.14215315451641</c:v>
                </c:pt>
                <c:pt idx="132">
                  <c:v>119.72896448872871</c:v>
                </c:pt>
                <c:pt idx="133">
                  <c:v>120.759936888063</c:v>
                </c:pt>
                <c:pt idx="134">
                  <c:v>121.30784360343246</c:v>
                </c:pt>
                <c:pt idx="135">
                  <c:v>121.30784360343246</c:v>
                </c:pt>
                <c:pt idx="136">
                  <c:v>121.30784360343246</c:v>
                </c:pt>
                <c:pt idx="137">
                  <c:v>122.89212613741998</c:v>
                </c:pt>
                <c:pt idx="138">
                  <c:v>122.81107484816414</c:v>
                </c:pt>
                <c:pt idx="139">
                  <c:v>122.7181360364841</c:v>
                </c:pt>
                <c:pt idx="140">
                  <c:v>121.09494888365379</c:v>
                </c:pt>
                <c:pt idx="141">
                  <c:v>121.47751096894135</c:v>
                </c:pt>
                <c:pt idx="142">
                  <c:v>121.47751096894135</c:v>
                </c:pt>
                <c:pt idx="143">
                  <c:v>121.47751096894135</c:v>
                </c:pt>
                <c:pt idx="144">
                  <c:v>121.82332980309961</c:v>
                </c:pt>
                <c:pt idx="145">
                  <c:v>122.54306525169149</c:v>
                </c:pt>
                <c:pt idx="146">
                  <c:v>122.97209674281909</c:v>
                </c:pt>
                <c:pt idx="147">
                  <c:v>122.82404305444507</c:v>
                </c:pt>
                <c:pt idx="148">
                  <c:v>122.81431689973438</c:v>
                </c:pt>
                <c:pt idx="149">
                  <c:v>122.81431689973438</c:v>
                </c:pt>
                <c:pt idx="150">
                  <c:v>122.81431689973438</c:v>
                </c:pt>
                <c:pt idx="151">
                  <c:v>122.18752026282255</c:v>
                </c:pt>
                <c:pt idx="152">
                  <c:v>122.54846867097521</c:v>
                </c:pt>
                <c:pt idx="153">
                  <c:v>121.11764324464544</c:v>
                </c:pt>
                <c:pt idx="154">
                  <c:v>121.04739879395703</c:v>
                </c:pt>
                <c:pt idx="155">
                  <c:v>119.24914085633411</c:v>
                </c:pt>
                <c:pt idx="156">
                  <c:v>119.24914085633411</c:v>
                </c:pt>
                <c:pt idx="157">
                  <c:v>119.24914085633411</c:v>
                </c:pt>
                <c:pt idx="158">
                  <c:v>120.47031361445545</c:v>
                </c:pt>
                <c:pt idx="159">
                  <c:v>121.13169213478312</c:v>
                </c:pt>
                <c:pt idx="160">
                  <c:v>122.68571552078177</c:v>
                </c:pt>
                <c:pt idx="161">
                  <c:v>126.03259342511966</c:v>
                </c:pt>
                <c:pt idx="162">
                  <c:v>127.12732617200187</c:v>
                </c:pt>
                <c:pt idx="163">
                  <c:v>127.12732617200187</c:v>
                </c:pt>
                <c:pt idx="164">
                  <c:v>127.12732617200187</c:v>
                </c:pt>
                <c:pt idx="165">
                  <c:v>128.85750102664989</c:v>
                </c:pt>
                <c:pt idx="166">
                  <c:v>127.51204962500293</c:v>
                </c:pt>
                <c:pt idx="167">
                  <c:v>127.39749713618799</c:v>
                </c:pt>
                <c:pt idx="168">
                  <c:v>127.74763870577324</c:v>
                </c:pt>
                <c:pt idx="169">
                  <c:v>128.42306611623857</c:v>
                </c:pt>
                <c:pt idx="170">
                  <c:v>128.42306611623857</c:v>
                </c:pt>
                <c:pt idx="171">
                  <c:v>128.42306611623857</c:v>
                </c:pt>
                <c:pt idx="172">
                  <c:v>130.01059070179633</c:v>
                </c:pt>
                <c:pt idx="173">
                  <c:v>129.83660060086046</c:v>
                </c:pt>
                <c:pt idx="174">
                  <c:v>130.49797912118811</c:v>
                </c:pt>
                <c:pt idx="175">
                  <c:v>129.72961289904273</c:v>
                </c:pt>
                <c:pt idx="176">
                  <c:v>130.68277606069142</c:v>
                </c:pt>
                <c:pt idx="177">
                  <c:v>130.68277606069142</c:v>
                </c:pt>
                <c:pt idx="178">
                  <c:v>130.68277606069142</c:v>
                </c:pt>
                <c:pt idx="179">
                  <c:v>131.89962608338578</c:v>
                </c:pt>
                <c:pt idx="180">
                  <c:v>132.49076015302504</c:v>
                </c:pt>
                <c:pt idx="181">
                  <c:v>131.65863358333172</c:v>
                </c:pt>
                <c:pt idx="182">
                  <c:v>132.87872565759633</c:v>
                </c:pt>
                <c:pt idx="183">
                  <c:v>133.00192361726522</c:v>
                </c:pt>
                <c:pt idx="184">
                  <c:v>133.00192361726522</c:v>
                </c:pt>
                <c:pt idx="185">
                  <c:v>133.00192361726522</c:v>
                </c:pt>
                <c:pt idx="186">
                  <c:v>130.22996952471544</c:v>
                </c:pt>
                <c:pt idx="187">
                  <c:v>132.27570406553289</c:v>
                </c:pt>
                <c:pt idx="188">
                  <c:v>132.78470616205959</c:v>
                </c:pt>
                <c:pt idx="189">
                  <c:v>133.94644130805997</c:v>
                </c:pt>
                <c:pt idx="190">
                  <c:v>135.19787321417016</c:v>
                </c:pt>
                <c:pt idx="191">
                  <c:v>135.19787321417016</c:v>
                </c:pt>
                <c:pt idx="192">
                  <c:v>135.19787321417016</c:v>
                </c:pt>
                <c:pt idx="193">
                  <c:v>135.45183392050512</c:v>
                </c:pt>
                <c:pt idx="194">
                  <c:v>135.54261136447167</c:v>
                </c:pt>
                <c:pt idx="195">
                  <c:v>135.71768214926428</c:v>
                </c:pt>
                <c:pt idx="196">
                  <c:v>135.62906607301124</c:v>
                </c:pt>
                <c:pt idx="197">
                  <c:v>135.91328592733507</c:v>
                </c:pt>
                <c:pt idx="198">
                  <c:v>135.91328592733507</c:v>
                </c:pt>
                <c:pt idx="199">
                  <c:v>135.91328592733507</c:v>
                </c:pt>
                <c:pt idx="200">
                  <c:v>135.13411286662225</c:v>
                </c:pt>
                <c:pt idx="201">
                  <c:v>135.10817645406038</c:v>
                </c:pt>
                <c:pt idx="202">
                  <c:v>136.57898718308971</c:v>
                </c:pt>
                <c:pt idx="203">
                  <c:v>137.56673222815425</c:v>
                </c:pt>
                <c:pt idx="204">
                  <c:v>137.06961765405174</c:v>
                </c:pt>
                <c:pt idx="205">
                  <c:v>137.06961765405174</c:v>
                </c:pt>
                <c:pt idx="206">
                  <c:v>137.06961765405174</c:v>
                </c:pt>
                <c:pt idx="207">
                  <c:v>135.84304147664668</c:v>
                </c:pt>
                <c:pt idx="208">
                  <c:v>134.94499319169196</c:v>
                </c:pt>
                <c:pt idx="209">
                  <c:v>135.96083601703182</c:v>
                </c:pt>
                <c:pt idx="210">
                  <c:v>135.46696349449957</c:v>
                </c:pt>
                <c:pt idx="211">
                  <c:v>135.64743769857591</c:v>
                </c:pt>
                <c:pt idx="212">
                  <c:v>135.64743769857591</c:v>
                </c:pt>
                <c:pt idx="213">
                  <c:v>135.64743769857591</c:v>
                </c:pt>
                <c:pt idx="214">
                  <c:v>135.33728143169023</c:v>
                </c:pt>
                <c:pt idx="215">
                  <c:v>136.89778892082936</c:v>
                </c:pt>
                <c:pt idx="216">
                  <c:v>139.30339118594273</c:v>
                </c:pt>
                <c:pt idx="217">
                  <c:v>139.54438368599676</c:v>
                </c:pt>
                <c:pt idx="218">
                  <c:v>139.59733719497723</c:v>
                </c:pt>
                <c:pt idx="219">
                  <c:v>139.59733719497723</c:v>
                </c:pt>
                <c:pt idx="220">
                  <c:v>139.59733719497723</c:v>
                </c:pt>
                <c:pt idx="221">
                  <c:v>140.96764432532933</c:v>
                </c:pt>
                <c:pt idx="222">
                  <c:v>142.64702703871035</c:v>
                </c:pt>
                <c:pt idx="223">
                  <c:v>142.14558972918087</c:v>
                </c:pt>
                <c:pt idx="224">
                  <c:v>142.89882637733183</c:v>
                </c:pt>
                <c:pt idx="225">
                  <c:v>146.27380206194505</c:v>
                </c:pt>
                <c:pt idx="226">
                  <c:v>146.27380206194505</c:v>
                </c:pt>
                <c:pt idx="227">
                  <c:v>146.27380206194505</c:v>
                </c:pt>
                <c:pt idx="228">
                  <c:v>145.84909330624444</c:v>
                </c:pt>
                <c:pt idx="229">
                  <c:v>146.27812479737202</c:v>
                </c:pt>
                <c:pt idx="230">
                  <c:v>147.41284284695379</c:v>
                </c:pt>
                <c:pt idx="231">
                  <c:v>148.1358203471159</c:v>
                </c:pt>
                <c:pt idx="232">
                  <c:v>146.76010979748008</c:v>
                </c:pt>
                <c:pt idx="233">
                  <c:v>146.76010979748008</c:v>
                </c:pt>
                <c:pt idx="234">
                  <c:v>146.76010979748008</c:v>
                </c:pt>
                <c:pt idx="235">
                  <c:v>146.86277476387082</c:v>
                </c:pt>
                <c:pt idx="236">
                  <c:v>149.27594181598138</c:v>
                </c:pt>
                <c:pt idx="237">
                  <c:v>151.40056627834116</c:v>
                </c:pt>
                <c:pt idx="238">
                  <c:v>151.95171504528088</c:v>
                </c:pt>
                <c:pt idx="239">
                  <c:v>150.5230509866646</c:v>
                </c:pt>
                <c:pt idx="240">
                  <c:v>150.5230509866646</c:v>
                </c:pt>
                <c:pt idx="241">
                  <c:v>150.5230509866646</c:v>
                </c:pt>
                <c:pt idx="242">
                  <c:v>152.39803747811641</c:v>
                </c:pt>
                <c:pt idx="243">
                  <c:v>150.0810512892561</c:v>
                </c:pt>
                <c:pt idx="244">
                  <c:v>148.20714548166106</c:v>
                </c:pt>
                <c:pt idx="245">
                  <c:v>145.95608100806214</c:v>
                </c:pt>
                <c:pt idx="246">
                  <c:v>143.6844835411851</c:v>
                </c:pt>
                <c:pt idx="247">
                  <c:v>143.6844835411851</c:v>
                </c:pt>
                <c:pt idx="248">
                  <c:v>143.6844835411851</c:v>
                </c:pt>
                <c:pt idx="249">
                  <c:v>147.09079905764392</c:v>
                </c:pt>
                <c:pt idx="250">
                  <c:v>149.26297360970048</c:v>
                </c:pt>
                <c:pt idx="251">
                  <c:v>150.50035662567299</c:v>
                </c:pt>
                <c:pt idx="252">
                  <c:v>149.95677264573047</c:v>
                </c:pt>
                <c:pt idx="253">
                  <c:v>150.79322195085075</c:v>
                </c:pt>
                <c:pt idx="254">
                  <c:v>150.79322195085075</c:v>
                </c:pt>
                <c:pt idx="255">
                  <c:v>150.79322195085075</c:v>
                </c:pt>
                <c:pt idx="256">
                  <c:v>151.27520695095882</c:v>
                </c:pt>
                <c:pt idx="257">
                  <c:v>152.28348498930148</c:v>
                </c:pt>
                <c:pt idx="258">
                  <c:v>153.77482871160893</c:v>
                </c:pt>
                <c:pt idx="259">
                  <c:v>154.30976722069749</c:v>
                </c:pt>
                <c:pt idx="260">
                  <c:v>154.41567423865843</c:v>
                </c:pt>
                <c:pt idx="261">
                  <c:v>154.41567423865843</c:v>
                </c:pt>
                <c:pt idx="262">
                  <c:v>154.41567423865843</c:v>
                </c:pt>
                <c:pt idx="263">
                  <c:v>155.37207945187737</c:v>
                </c:pt>
                <c:pt idx="264">
                  <c:v>155.85298376812872</c:v>
                </c:pt>
                <c:pt idx="265">
                  <c:v>156.15125251259022</c:v>
                </c:pt>
                <c:pt idx="266">
                  <c:v>154.011498476236</c:v>
                </c:pt>
                <c:pt idx="267">
                  <c:v>154.54103356604082</c:v>
                </c:pt>
                <c:pt idx="268">
                  <c:v>154.54103356604082</c:v>
                </c:pt>
                <c:pt idx="269">
                  <c:v>154.54103356604082</c:v>
                </c:pt>
                <c:pt idx="270">
                  <c:v>151.04394060561546</c:v>
                </c:pt>
                <c:pt idx="271">
                  <c:v>151.10121685002292</c:v>
                </c:pt>
                <c:pt idx="272">
                  <c:v>148.78423066116261</c:v>
                </c:pt>
                <c:pt idx="273">
                  <c:v>149.5461127801675</c:v>
                </c:pt>
                <c:pt idx="274">
                  <c:v>144.73166619837053</c:v>
                </c:pt>
                <c:pt idx="275">
                  <c:v>144.73166619837053</c:v>
                </c:pt>
                <c:pt idx="276">
                  <c:v>144.73166619837053</c:v>
                </c:pt>
                <c:pt idx="277">
                  <c:v>147.23993342987464</c:v>
                </c:pt>
                <c:pt idx="278">
                  <c:v>146.93518058227269</c:v>
                </c:pt>
                <c:pt idx="279">
                  <c:v>148.92039682711243</c:v>
                </c:pt>
                <c:pt idx="280">
                  <c:v>145.49679036894568</c:v>
                </c:pt>
                <c:pt idx="281">
                  <c:v>144.73706961765427</c:v>
                </c:pt>
                <c:pt idx="282">
                  <c:v>144.73706961765427</c:v>
                </c:pt>
                <c:pt idx="283">
                  <c:v>144.73706961765427</c:v>
                </c:pt>
                <c:pt idx="284">
                  <c:v>141.36857803618153</c:v>
                </c:pt>
                <c:pt idx="285">
                  <c:v>142.41792206108047</c:v>
                </c:pt>
                <c:pt idx="286">
                  <c:v>143.1798041800854</c:v>
                </c:pt>
                <c:pt idx="287">
                  <c:v>146.71364039164007</c:v>
                </c:pt>
                <c:pt idx="288">
                  <c:v>145.69779756630021</c:v>
                </c:pt>
                <c:pt idx="289">
                  <c:v>145.69779756630021</c:v>
                </c:pt>
                <c:pt idx="290">
                  <c:v>145.69779756630021</c:v>
                </c:pt>
                <c:pt idx="291">
                  <c:v>144.83865390018829</c:v>
                </c:pt>
                <c:pt idx="292">
                  <c:v>145.79181706183698</c:v>
                </c:pt>
                <c:pt idx="293">
                  <c:v>145.11422828365815</c:v>
                </c:pt>
                <c:pt idx="294">
                  <c:v>145.60377807076344</c:v>
                </c:pt>
                <c:pt idx="295">
                  <c:v>144.4701407050384</c:v>
                </c:pt>
                <c:pt idx="296">
                  <c:v>144.4701407050384</c:v>
                </c:pt>
                <c:pt idx="297">
                  <c:v>144.4701407050384</c:v>
                </c:pt>
                <c:pt idx="298">
                  <c:v>144.40854172520397</c:v>
                </c:pt>
                <c:pt idx="299">
                  <c:v>143.05768690427328</c:v>
                </c:pt>
                <c:pt idx="300">
                  <c:v>140.32031469513933</c:v>
                </c:pt>
                <c:pt idx="301">
                  <c:v>139.2374694706813</c:v>
                </c:pt>
                <c:pt idx="302">
                  <c:v>141.2972529016364</c:v>
                </c:pt>
                <c:pt idx="303">
                  <c:v>141.2972529016364</c:v>
                </c:pt>
                <c:pt idx="304">
                  <c:v>141.2972529016364</c:v>
                </c:pt>
                <c:pt idx="305">
                  <c:v>141.58147275596019</c:v>
                </c:pt>
                <c:pt idx="306">
                  <c:v>142.59623489744334</c:v>
                </c:pt>
                <c:pt idx="307">
                  <c:v>142.26446495342276</c:v>
                </c:pt>
                <c:pt idx="308">
                  <c:v>144.29723128795925</c:v>
                </c:pt>
                <c:pt idx="309">
                  <c:v>144.62035576112586</c:v>
                </c:pt>
                <c:pt idx="310">
                  <c:v>144.62035576112586</c:v>
                </c:pt>
                <c:pt idx="311">
                  <c:v>144.62035576112586</c:v>
                </c:pt>
                <c:pt idx="312">
                  <c:v>144.68087405710355</c:v>
                </c:pt>
                <c:pt idx="313">
                  <c:v>145.55838934878014</c:v>
                </c:pt>
                <c:pt idx="314">
                  <c:v>144.67763200553333</c:v>
                </c:pt>
                <c:pt idx="315">
                  <c:v>145.17474657963581</c:v>
                </c:pt>
                <c:pt idx="316">
                  <c:v>143.76985756586791</c:v>
                </c:pt>
                <c:pt idx="317">
                  <c:v>143.76985756586791</c:v>
                </c:pt>
                <c:pt idx="318">
                  <c:v>143.76985756586791</c:v>
                </c:pt>
                <c:pt idx="319">
                  <c:v>142.89990706118854</c:v>
                </c:pt>
                <c:pt idx="320">
                  <c:v>143.07713921369466</c:v>
                </c:pt>
                <c:pt idx="321">
                  <c:v>144.44312360861977</c:v>
                </c:pt>
                <c:pt idx="322">
                  <c:v>144.92943134415484</c:v>
                </c:pt>
                <c:pt idx="323">
                  <c:v>145.7507510752807</c:v>
                </c:pt>
                <c:pt idx="324">
                  <c:v>145.7507510752807</c:v>
                </c:pt>
                <c:pt idx="325">
                  <c:v>145.7507510752807</c:v>
                </c:pt>
                <c:pt idx="326">
                  <c:v>145.73562150128626</c:v>
                </c:pt>
                <c:pt idx="327">
                  <c:v>145.63403721875227</c:v>
                </c:pt>
                <c:pt idx="328">
                  <c:v>144.47230207275189</c:v>
                </c:pt>
                <c:pt idx="329">
                  <c:v>144.96617459528414</c:v>
                </c:pt>
                <c:pt idx="330">
                  <c:v>146.21868718525107</c:v>
                </c:pt>
                <c:pt idx="331">
                  <c:v>146.21868718525107</c:v>
                </c:pt>
                <c:pt idx="332">
                  <c:v>146.21868718525107</c:v>
                </c:pt>
                <c:pt idx="333">
                  <c:v>147.04216828409042</c:v>
                </c:pt>
                <c:pt idx="334">
                  <c:v>147.18481855318069</c:v>
                </c:pt>
                <c:pt idx="335">
                  <c:v>147.50902371020408</c:v>
                </c:pt>
                <c:pt idx="336">
                  <c:v>147.4636349882208</c:v>
                </c:pt>
                <c:pt idx="337">
                  <c:v>145.63403721875227</c:v>
                </c:pt>
                <c:pt idx="338">
                  <c:v>145.63403721875227</c:v>
                </c:pt>
                <c:pt idx="339">
                  <c:v>145.63403721875227</c:v>
                </c:pt>
                <c:pt idx="340">
                  <c:v>144.69168089567103</c:v>
                </c:pt>
                <c:pt idx="341">
                  <c:v>144.27021419154065</c:v>
                </c:pt>
                <c:pt idx="342">
                  <c:v>144.06056152333221</c:v>
                </c:pt>
                <c:pt idx="343">
                  <c:v>144.89809151230924</c:v>
                </c:pt>
                <c:pt idx="344">
                  <c:v>145.73778286899974</c:v>
                </c:pt>
                <c:pt idx="345">
                  <c:v>145.73778286899974</c:v>
                </c:pt>
                <c:pt idx="346">
                  <c:v>145.73778286899974</c:v>
                </c:pt>
                <c:pt idx="347">
                  <c:v>145.49787105280245</c:v>
                </c:pt>
                <c:pt idx="348">
                  <c:v>143.63153003220461</c:v>
                </c:pt>
                <c:pt idx="349">
                  <c:v>142.13694425832691</c:v>
                </c:pt>
                <c:pt idx="350">
                  <c:v>139.7086476322219</c:v>
                </c:pt>
                <c:pt idx="351">
                  <c:v>141.30265632092014</c:v>
                </c:pt>
                <c:pt idx="352">
                  <c:v>141.30265632092014</c:v>
                </c:pt>
                <c:pt idx="353">
                  <c:v>141.30265632092014</c:v>
                </c:pt>
                <c:pt idx="354">
                  <c:v>141.726284392764</c:v>
                </c:pt>
                <c:pt idx="355">
                  <c:v>144.07461041346988</c:v>
                </c:pt>
                <c:pt idx="356">
                  <c:v>143.46510471826593</c:v>
                </c:pt>
                <c:pt idx="357">
                  <c:v>143.6563857609097</c:v>
                </c:pt>
                <c:pt idx="358">
                  <c:v>143.73527568245206</c:v>
                </c:pt>
                <c:pt idx="359">
                  <c:v>143.73527568245206</c:v>
                </c:pt>
                <c:pt idx="360">
                  <c:v>143.73527568245206</c:v>
                </c:pt>
                <c:pt idx="361">
                  <c:v>143.37216590658591</c:v>
                </c:pt>
                <c:pt idx="362">
                  <c:v>145.4049322411224</c:v>
                </c:pt>
                <c:pt idx="363">
                  <c:v>146.10305401257938</c:v>
                </c:pt>
                <c:pt idx="364">
                  <c:v>146.35809540277108</c:v>
                </c:pt>
                <c:pt idx="365">
                  <c:v>147.05729785808481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E-4ED6-A7C3-AC7272395889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43979</c:v>
                </c:pt>
                <c:pt idx="1">
                  <c:v>43980</c:v>
                </c:pt>
                <c:pt idx="2">
                  <c:v>43981</c:v>
                </c:pt>
                <c:pt idx="3">
                  <c:v>43982</c:v>
                </c:pt>
                <c:pt idx="4">
                  <c:v>43983</c:v>
                </c:pt>
                <c:pt idx="5">
                  <c:v>43984</c:v>
                </c:pt>
                <c:pt idx="6">
                  <c:v>43985</c:v>
                </c:pt>
                <c:pt idx="7">
                  <c:v>43986</c:v>
                </c:pt>
                <c:pt idx="8">
                  <c:v>43987</c:v>
                </c:pt>
                <c:pt idx="9">
                  <c:v>43988</c:v>
                </c:pt>
                <c:pt idx="10">
                  <c:v>43989</c:v>
                </c:pt>
                <c:pt idx="11">
                  <c:v>43990</c:v>
                </c:pt>
                <c:pt idx="12">
                  <c:v>43991</c:v>
                </c:pt>
                <c:pt idx="13">
                  <c:v>43992</c:v>
                </c:pt>
                <c:pt idx="14">
                  <c:v>43993</c:v>
                </c:pt>
                <c:pt idx="15">
                  <c:v>43994</c:v>
                </c:pt>
                <c:pt idx="16">
                  <c:v>43995</c:v>
                </c:pt>
                <c:pt idx="17">
                  <c:v>43996</c:v>
                </c:pt>
                <c:pt idx="18">
                  <c:v>43997</c:v>
                </c:pt>
                <c:pt idx="19">
                  <c:v>43998</c:v>
                </c:pt>
                <c:pt idx="20">
                  <c:v>43999</c:v>
                </c:pt>
                <c:pt idx="21">
                  <c:v>44000</c:v>
                </c:pt>
                <c:pt idx="22">
                  <c:v>44001</c:v>
                </c:pt>
                <c:pt idx="23">
                  <c:v>44002</c:v>
                </c:pt>
                <c:pt idx="24">
                  <c:v>44003</c:v>
                </c:pt>
                <c:pt idx="25">
                  <c:v>44004</c:v>
                </c:pt>
                <c:pt idx="26">
                  <c:v>44005</c:v>
                </c:pt>
                <c:pt idx="27">
                  <c:v>44006</c:v>
                </c:pt>
                <c:pt idx="28">
                  <c:v>44007</c:v>
                </c:pt>
                <c:pt idx="29">
                  <c:v>44008</c:v>
                </c:pt>
                <c:pt idx="30">
                  <c:v>44009</c:v>
                </c:pt>
                <c:pt idx="31">
                  <c:v>44010</c:v>
                </c:pt>
                <c:pt idx="32">
                  <c:v>44011</c:v>
                </c:pt>
                <c:pt idx="33">
                  <c:v>44012</c:v>
                </c:pt>
                <c:pt idx="34">
                  <c:v>44013</c:v>
                </c:pt>
                <c:pt idx="35">
                  <c:v>44014</c:v>
                </c:pt>
                <c:pt idx="36">
                  <c:v>44015</c:v>
                </c:pt>
                <c:pt idx="37">
                  <c:v>44016</c:v>
                </c:pt>
                <c:pt idx="38">
                  <c:v>44017</c:v>
                </c:pt>
                <c:pt idx="39">
                  <c:v>44018</c:v>
                </c:pt>
                <c:pt idx="40">
                  <c:v>44019</c:v>
                </c:pt>
                <c:pt idx="41">
                  <c:v>44020</c:v>
                </c:pt>
                <c:pt idx="42">
                  <c:v>44021</c:v>
                </c:pt>
                <c:pt idx="43">
                  <c:v>44022</c:v>
                </c:pt>
                <c:pt idx="44">
                  <c:v>44023</c:v>
                </c:pt>
                <c:pt idx="45">
                  <c:v>44024</c:v>
                </c:pt>
                <c:pt idx="46">
                  <c:v>44025</c:v>
                </c:pt>
                <c:pt idx="47">
                  <c:v>44026</c:v>
                </c:pt>
                <c:pt idx="48">
                  <c:v>44027</c:v>
                </c:pt>
                <c:pt idx="49">
                  <c:v>44028</c:v>
                </c:pt>
                <c:pt idx="50">
                  <c:v>44029</c:v>
                </c:pt>
                <c:pt idx="51">
                  <c:v>44030</c:v>
                </c:pt>
                <c:pt idx="52">
                  <c:v>44031</c:v>
                </c:pt>
                <c:pt idx="53">
                  <c:v>44032</c:v>
                </c:pt>
                <c:pt idx="54">
                  <c:v>44033</c:v>
                </c:pt>
                <c:pt idx="55">
                  <c:v>44034</c:v>
                </c:pt>
                <c:pt idx="56">
                  <c:v>44035</c:v>
                </c:pt>
                <c:pt idx="57">
                  <c:v>44036</c:v>
                </c:pt>
                <c:pt idx="58">
                  <c:v>44037</c:v>
                </c:pt>
                <c:pt idx="59">
                  <c:v>44038</c:v>
                </c:pt>
                <c:pt idx="60">
                  <c:v>44039</c:v>
                </c:pt>
                <c:pt idx="61">
                  <c:v>44040</c:v>
                </c:pt>
                <c:pt idx="62">
                  <c:v>44041</c:v>
                </c:pt>
                <c:pt idx="63">
                  <c:v>44042</c:v>
                </c:pt>
                <c:pt idx="64">
                  <c:v>44043</c:v>
                </c:pt>
                <c:pt idx="65">
                  <c:v>44044</c:v>
                </c:pt>
                <c:pt idx="66">
                  <c:v>44045</c:v>
                </c:pt>
                <c:pt idx="67">
                  <c:v>44046</c:v>
                </c:pt>
                <c:pt idx="68">
                  <c:v>44047</c:v>
                </c:pt>
                <c:pt idx="69">
                  <c:v>44048</c:v>
                </c:pt>
                <c:pt idx="70">
                  <c:v>44049</c:v>
                </c:pt>
                <c:pt idx="71">
                  <c:v>44050</c:v>
                </c:pt>
                <c:pt idx="72">
                  <c:v>44051</c:v>
                </c:pt>
                <c:pt idx="73">
                  <c:v>44052</c:v>
                </c:pt>
                <c:pt idx="74">
                  <c:v>44053</c:v>
                </c:pt>
                <c:pt idx="75">
                  <c:v>44054</c:v>
                </c:pt>
                <c:pt idx="76">
                  <c:v>44055</c:v>
                </c:pt>
                <c:pt idx="77">
                  <c:v>44056</c:v>
                </c:pt>
                <c:pt idx="78">
                  <c:v>44057</c:v>
                </c:pt>
                <c:pt idx="79">
                  <c:v>44058</c:v>
                </c:pt>
                <c:pt idx="80">
                  <c:v>44059</c:v>
                </c:pt>
                <c:pt idx="81">
                  <c:v>44060</c:v>
                </c:pt>
                <c:pt idx="82">
                  <c:v>44061</c:v>
                </c:pt>
                <c:pt idx="83">
                  <c:v>44062</c:v>
                </c:pt>
                <c:pt idx="84">
                  <c:v>44063</c:v>
                </c:pt>
                <c:pt idx="85">
                  <c:v>44064</c:v>
                </c:pt>
                <c:pt idx="86">
                  <c:v>44065</c:v>
                </c:pt>
                <c:pt idx="87">
                  <c:v>44066</c:v>
                </c:pt>
                <c:pt idx="88">
                  <c:v>44067</c:v>
                </c:pt>
                <c:pt idx="89">
                  <c:v>44068</c:v>
                </c:pt>
                <c:pt idx="90">
                  <c:v>44069</c:v>
                </c:pt>
                <c:pt idx="91">
                  <c:v>44070</c:v>
                </c:pt>
                <c:pt idx="92">
                  <c:v>44071</c:v>
                </c:pt>
                <c:pt idx="93">
                  <c:v>44072</c:v>
                </c:pt>
                <c:pt idx="94">
                  <c:v>44073</c:v>
                </c:pt>
                <c:pt idx="95">
                  <c:v>44074</c:v>
                </c:pt>
                <c:pt idx="96">
                  <c:v>44075</c:v>
                </c:pt>
                <c:pt idx="97">
                  <c:v>44076</c:v>
                </c:pt>
                <c:pt idx="98">
                  <c:v>44077</c:v>
                </c:pt>
                <c:pt idx="99">
                  <c:v>44078</c:v>
                </c:pt>
                <c:pt idx="100">
                  <c:v>44079</c:v>
                </c:pt>
                <c:pt idx="101">
                  <c:v>44080</c:v>
                </c:pt>
                <c:pt idx="102">
                  <c:v>44081</c:v>
                </c:pt>
                <c:pt idx="103">
                  <c:v>44082</c:v>
                </c:pt>
                <c:pt idx="104">
                  <c:v>44083</c:v>
                </c:pt>
                <c:pt idx="105">
                  <c:v>44084</c:v>
                </c:pt>
                <c:pt idx="106">
                  <c:v>44085</c:v>
                </c:pt>
                <c:pt idx="107">
                  <c:v>44086</c:v>
                </c:pt>
                <c:pt idx="108">
                  <c:v>44087</c:v>
                </c:pt>
                <c:pt idx="109">
                  <c:v>44088</c:v>
                </c:pt>
                <c:pt idx="110">
                  <c:v>44089</c:v>
                </c:pt>
                <c:pt idx="111">
                  <c:v>44090</c:v>
                </c:pt>
                <c:pt idx="112">
                  <c:v>44091</c:v>
                </c:pt>
                <c:pt idx="113">
                  <c:v>44092</c:v>
                </c:pt>
                <c:pt idx="114">
                  <c:v>44093</c:v>
                </c:pt>
                <c:pt idx="115">
                  <c:v>44094</c:v>
                </c:pt>
                <c:pt idx="116">
                  <c:v>44095</c:v>
                </c:pt>
                <c:pt idx="117">
                  <c:v>44096</c:v>
                </c:pt>
                <c:pt idx="118">
                  <c:v>44097</c:v>
                </c:pt>
                <c:pt idx="119">
                  <c:v>44098</c:v>
                </c:pt>
                <c:pt idx="120">
                  <c:v>44099</c:v>
                </c:pt>
                <c:pt idx="121">
                  <c:v>44100</c:v>
                </c:pt>
                <c:pt idx="122">
                  <c:v>44101</c:v>
                </c:pt>
                <c:pt idx="123">
                  <c:v>44102</c:v>
                </c:pt>
                <c:pt idx="124">
                  <c:v>44103</c:v>
                </c:pt>
                <c:pt idx="125">
                  <c:v>44104</c:v>
                </c:pt>
                <c:pt idx="126">
                  <c:v>44105</c:v>
                </c:pt>
                <c:pt idx="127">
                  <c:v>44106</c:v>
                </c:pt>
                <c:pt idx="128">
                  <c:v>44107</c:v>
                </c:pt>
                <c:pt idx="129">
                  <c:v>44108</c:v>
                </c:pt>
                <c:pt idx="130">
                  <c:v>44109</c:v>
                </c:pt>
                <c:pt idx="131">
                  <c:v>44110</c:v>
                </c:pt>
                <c:pt idx="132">
                  <c:v>44111</c:v>
                </c:pt>
                <c:pt idx="133">
                  <c:v>44112</c:v>
                </c:pt>
                <c:pt idx="134">
                  <c:v>44113</c:v>
                </c:pt>
                <c:pt idx="135">
                  <c:v>44114</c:v>
                </c:pt>
                <c:pt idx="136">
                  <c:v>44115</c:v>
                </c:pt>
                <c:pt idx="137">
                  <c:v>44116</c:v>
                </c:pt>
                <c:pt idx="138">
                  <c:v>44117</c:v>
                </c:pt>
                <c:pt idx="139">
                  <c:v>44118</c:v>
                </c:pt>
                <c:pt idx="140">
                  <c:v>44119</c:v>
                </c:pt>
                <c:pt idx="141">
                  <c:v>44120</c:v>
                </c:pt>
                <c:pt idx="142">
                  <c:v>44121</c:v>
                </c:pt>
                <c:pt idx="143">
                  <c:v>44122</c:v>
                </c:pt>
                <c:pt idx="144">
                  <c:v>44123</c:v>
                </c:pt>
                <c:pt idx="145">
                  <c:v>44124</c:v>
                </c:pt>
                <c:pt idx="146">
                  <c:v>44125</c:v>
                </c:pt>
                <c:pt idx="147">
                  <c:v>44126</c:v>
                </c:pt>
                <c:pt idx="148">
                  <c:v>44127</c:v>
                </c:pt>
                <c:pt idx="149">
                  <c:v>44128</c:v>
                </c:pt>
                <c:pt idx="150">
                  <c:v>44129</c:v>
                </c:pt>
                <c:pt idx="151">
                  <c:v>44130</c:v>
                </c:pt>
                <c:pt idx="152">
                  <c:v>44131</c:v>
                </c:pt>
                <c:pt idx="153">
                  <c:v>44132</c:v>
                </c:pt>
                <c:pt idx="154">
                  <c:v>44133</c:v>
                </c:pt>
                <c:pt idx="155">
                  <c:v>44134</c:v>
                </c:pt>
                <c:pt idx="156">
                  <c:v>44135</c:v>
                </c:pt>
                <c:pt idx="157">
                  <c:v>44136</c:v>
                </c:pt>
                <c:pt idx="158">
                  <c:v>44137</c:v>
                </c:pt>
                <c:pt idx="159">
                  <c:v>44138</c:v>
                </c:pt>
                <c:pt idx="160">
                  <c:v>44139</c:v>
                </c:pt>
                <c:pt idx="161">
                  <c:v>44140</c:v>
                </c:pt>
                <c:pt idx="162">
                  <c:v>44141</c:v>
                </c:pt>
                <c:pt idx="163">
                  <c:v>44142</c:v>
                </c:pt>
                <c:pt idx="164">
                  <c:v>44143</c:v>
                </c:pt>
                <c:pt idx="165">
                  <c:v>44144</c:v>
                </c:pt>
                <c:pt idx="166">
                  <c:v>44145</c:v>
                </c:pt>
                <c:pt idx="167">
                  <c:v>44146</c:v>
                </c:pt>
                <c:pt idx="168">
                  <c:v>44147</c:v>
                </c:pt>
                <c:pt idx="169">
                  <c:v>44148</c:v>
                </c:pt>
                <c:pt idx="170">
                  <c:v>44149</c:v>
                </c:pt>
                <c:pt idx="171">
                  <c:v>44150</c:v>
                </c:pt>
                <c:pt idx="172">
                  <c:v>44151</c:v>
                </c:pt>
                <c:pt idx="173">
                  <c:v>44152</c:v>
                </c:pt>
                <c:pt idx="174">
                  <c:v>44153</c:v>
                </c:pt>
                <c:pt idx="175">
                  <c:v>44154</c:v>
                </c:pt>
                <c:pt idx="176">
                  <c:v>44155</c:v>
                </c:pt>
                <c:pt idx="177">
                  <c:v>44156</c:v>
                </c:pt>
                <c:pt idx="178">
                  <c:v>44157</c:v>
                </c:pt>
                <c:pt idx="179">
                  <c:v>44158</c:v>
                </c:pt>
                <c:pt idx="180">
                  <c:v>44159</c:v>
                </c:pt>
                <c:pt idx="181">
                  <c:v>44160</c:v>
                </c:pt>
                <c:pt idx="182">
                  <c:v>44161</c:v>
                </c:pt>
                <c:pt idx="183">
                  <c:v>44162</c:v>
                </c:pt>
                <c:pt idx="184">
                  <c:v>44163</c:v>
                </c:pt>
                <c:pt idx="185">
                  <c:v>44164</c:v>
                </c:pt>
                <c:pt idx="186">
                  <c:v>44165</c:v>
                </c:pt>
                <c:pt idx="187">
                  <c:v>44166</c:v>
                </c:pt>
                <c:pt idx="188">
                  <c:v>44167</c:v>
                </c:pt>
                <c:pt idx="189">
                  <c:v>44168</c:v>
                </c:pt>
                <c:pt idx="190">
                  <c:v>44169</c:v>
                </c:pt>
                <c:pt idx="191">
                  <c:v>44170</c:v>
                </c:pt>
                <c:pt idx="192">
                  <c:v>44171</c:v>
                </c:pt>
                <c:pt idx="193">
                  <c:v>44172</c:v>
                </c:pt>
                <c:pt idx="194">
                  <c:v>44173</c:v>
                </c:pt>
                <c:pt idx="195">
                  <c:v>44174</c:v>
                </c:pt>
                <c:pt idx="196">
                  <c:v>44175</c:v>
                </c:pt>
                <c:pt idx="197">
                  <c:v>44176</c:v>
                </c:pt>
                <c:pt idx="198">
                  <c:v>44177</c:v>
                </c:pt>
                <c:pt idx="199">
                  <c:v>44178</c:v>
                </c:pt>
                <c:pt idx="200">
                  <c:v>44179</c:v>
                </c:pt>
                <c:pt idx="201">
                  <c:v>44180</c:v>
                </c:pt>
                <c:pt idx="202">
                  <c:v>44181</c:v>
                </c:pt>
                <c:pt idx="203">
                  <c:v>44182</c:v>
                </c:pt>
                <c:pt idx="204">
                  <c:v>44183</c:v>
                </c:pt>
                <c:pt idx="205">
                  <c:v>44184</c:v>
                </c:pt>
                <c:pt idx="206">
                  <c:v>44185</c:v>
                </c:pt>
                <c:pt idx="207">
                  <c:v>44186</c:v>
                </c:pt>
                <c:pt idx="208">
                  <c:v>44187</c:v>
                </c:pt>
                <c:pt idx="209">
                  <c:v>44188</c:v>
                </c:pt>
                <c:pt idx="210">
                  <c:v>44189</c:v>
                </c:pt>
                <c:pt idx="211">
                  <c:v>44190</c:v>
                </c:pt>
                <c:pt idx="212">
                  <c:v>44191</c:v>
                </c:pt>
                <c:pt idx="213">
                  <c:v>44192</c:v>
                </c:pt>
                <c:pt idx="214">
                  <c:v>44193</c:v>
                </c:pt>
                <c:pt idx="215">
                  <c:v>44194</c:v>
                </c:pt>
                <c:pt idx="216">
                  <c:v>44195</c:v>
                </c:pt>
                <c:pt idx="217">
                  <c:v>44196</c:v>
                </c:pt>
                <c:pt idx="218">
                  <c:v>44197</c:v>
                </c:pt>
                <c:pt idx="219">
                  <c:v>44198</c:v>
                </c:pt>
                <c:pt idx="220">
                  <c:v>44199</c:v>
                </c:pt>
                <c:pt idx="221">
                  <c:v>44200</c:v>
                </c:pt>
                <c:pt idx="222">
                  <c:v>44201</c:v>
                </c:pt>
                <c:pt idx="223">
                  <c:v>44202</c:v>
                </c:pt>
                <c:pt idx="224">
                  <c:v>44203</c:v>
                </c:pt>
                <c:pt idx="225">
                  <c:v>44204</c:v>
                </c:pt>
                <c:pt idx="226">
                  <c:v>44205</c:v>
                </c:pt>
                <c:pt idx="227">
                  <c:v>44206</c:v>
                </c:pt>
                <c:pt idx="228">
                  <c:v>44207</c:v>
                </c:pt>
                <c:pt idx="229">
                  <c:v>44208</c:v>
                </c:pt>
                <c:pt idx="230">
                  <c:v>44209</c:v>
                </c:pt>
                <c:pt idx="231">
                  <c:v>44210</c:v>
                </c:pt>
                <c:pt idx="232">
                  <c:v>44211</c:v>
                </c:pt>
                <c:pt idx="233">
                  <c:v>44212</c:v>
                </c:pt>
                <c:pt idx="234">
                  <c:v>44213</c:v>
                </c:pt>
                <c:pt idx="235">
                  <c:v>44214</c:v>
                </c:pt>
                <c:pt idx="236">
                  <c:v>44215</c:v>
                </c:pt>
                <c:pt idx="237">
                  <c:v>44216</c:v>
                </c:pt>
                <c:pt idx="238">
                  <c:v>44217</c:v>
                </c:pt>
                <c:pt idx="239">
                  <c:v>44218</c:v>
                </c:pt>
                <c:pt idx="240">
                  <c:v>44219</c:v>
                </c:pt>
                <c:pt idx="241">
                  <c:v>44220</c:v>
                </c:pt>
                <c:pt idx="242">
                  <c:v>44221</c:v>
                </c:pt>
                <c:pt idx="243">
                  <c:v>44222</c:v>
                </c:pt>
                <c:pt idx="244">
                  <c:v>44223</c:v>
                </c:pt>
                <c:pt idx="245">
                  <c:v>44224</c:v>
                </c:pt>
                <c:pt idx="246">
                  <c:v>44225</c:v>
                </c:pt>
                <c:pt idx="247">
                  <c:v>44226</c:v>
                </c:pt>
                <c:pt idx="248">
                  <c:v>44227</c:v>
                </c:pt>
                <c:pt idx="249">
                  <c:v>44228</c:v>
                </c:pt>
                <c:pt idx="250">
                  <c:v>44229</c:v>
                </c:pt>
                <c:pt idx="251">
                  <c:v>44230</c:v>
                </c:pt>
                <c:pt idx="252">
                  <c:v>44231</c:v>
                </c:pt>
                <c:pt idx="253">
                  <c:v>44232</c:v>
                </c:pt>
                <c:pt idx="254">
                  <c:v>44233</c:v>
                </c:pt>
                <c:pt idx="255">
                  <c:v>44234</c:v>
                </c:pt>
                <c:pt idx="256">
                  <c:v>44235</c:v>
                </c:pt>
                <c:pt idx="257">
                  <c:v>44236</c:v>
                </c:pt>
                <c:pt idx="258">
                  <c:v>44237</c:v>
                </c:pt>
                <c:pt idx="259">
                  <c:v>44238</c:v>
                </c:pt>
                <c:pt idx="260">
                  <c:v>44239</c:v>
                </c:pt>
                <c:pt idx="261">
                  <c:v>44240</c:v>
                </c:pt>
                <c:pt idx="262">
                  <c:v>44241</c:v>
                </c:pt>
                <c:pt idx="263">
                  <c:v>44242</c:v>
                </c:pt>
                <c:pt idx="264">
                  <c:v>44243</c:v>
                </c:pt>
                <c:pt idx="265">
                  <c:v>44244</c:v>
                </c:pt>
                <c:pt idx="266">
                  <c:v>44245</c:v>
                </c:pt>
                <c:pt idx="267">
                  <c:v>44246</c:v>
                </c:pt>
                <c:pt idx="268">
                  <c:v>44247</c:v>
                </c:pt>
                <c:pt idx="269">
                  <c:v>44248</c:v>
                </c:pt>
                <c:pt idx="270">
                  <c:v>44249</c:v>
                </c:pt>
                <c:pt idx="271">
                  <c:v>44250</c:v>
                </c:pt>
                <c:pt idx="272">
                  <c:v>44251</c:v>
                </c:pt>
                <c:pt idx="273">
                  <c:v>44252</c:v>
                </c:pt>
                <c:pt idx="274">
                  <c:v>44253</c:v>
                </c:pt>
                <c:pt idx="275">
                  <c:v>44254</c:v>
                </c:pt>
                <c:pt idx="276">
                  <c:v>44255</c:v>
                </c:pt>
                <c:pt idx="277">
                  <c:v>44256</c:v>
                </c:pt>
                <c:pt idx="278">
                  <c:v>44257</c:v>
                </c:pt>
                <c:pt idx="279">
                  <c:v>44258</c:v>
                </c:pt>
                <c:pt idx="280">
                  <c:v>44259</c:v>
                </c:pt>
                <c:pt idx="281">
                  <c:v>44260</c:v>
                </c:pt>
                <c:pt idx="282">
                  <c:v>44261</c:v>
                </c:pt>
                <c:pt idx="283">
                  <c:v>44262</c:v>
                </c:pt>
                <c:pt idx="284">
                  <c:v>44263</c:v>
                </c:pt>
                <c:pt idx="285">
                  <c:v>44264</c:v>
                </c:pt>
                <c:pt idx="286">
                  <c:v>44265</c:v>
                </c:pt>
                <c:pt idx="287">
                  <c:v>44266</c:v>
                </c:pt>
                <c:pt idx="288">
                  <c:v>44267</c:v>
                </c:pt>
                <c:pt idx="289">
                  <c:v>44268</c:v>
                </c:pt>
                <c:pt idx="290">
                  <c:v>44269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44275</c:v>
                </c:pt>
                <c:pt idx="297">
                  <c:v>44276</c:v>
                </c:pt>
                <c:pt idx="298">
                  <c:v>44277</c:v>
                </c:pt>
                <c:pt idx="299">
                  <c:v>44278</c:v>
                </c:pt>
                <c:pt idx="300">
                  <c:v>44279</c:v>
                </c:pt>
                <c:pt idx="301">
                  <c:v>44280</c:v>
                </c:pt>
                <c:pt idx="302">
                  <c:v>44281</c:v>
                </c:pt>
                <c:pt idx="303">
                  <c:v>44282</c:v>
                </c:pt>
                <c:pt idx="304">
                  <c:v>44283</c:v>
                </c:pt>
                <c:pt idx="305">
                  <c:v>44284</c:v>
                </c:pt>
                <c:pt idx="306">
                  <c:v>44285</c:v>
                </c:pt>
                <c:pt idx="307">
                  <c:v>44286</c:v>
                </c:pt>
                <c:pt idx="308">
                  <c:v>44287</c:v>
                </c:pt>
                <c:pt idx="309">
                  <c:v>44288</c:v>
                </c:pt>
                <c:pt idx="310">
                  <c:v>44289</c:v>
                </c:pt>
                <c:pt idx="311">
                  <c:v>44290</c:v>
                </c:pt>
                <c:pt idx="312">
                  <c:v>44291</c:v>
                </c:pt>
                <c:pt idx="313">
                  <c:v>44292</c:v>
                </c:pt>
                <c:pt idx="314">
                  <c:v>44293</c:v>
                </c:pt>
                <c:pt idx="315">
                  <c:v>44294</c:v>
                </c:pt>
                <c:pt idx="316">
                  <c:v>44295</c:v>
                </c:pt>
                <c:pt idx="317">
                  <c:v>44296</c:v>
                </c:pt>
                <c:pt idx="318">
                  <c:v>44297</c:v>
                </c:pt>
                <c:pt idx="319">
                  <c:v>44298</c:v>
                </c:pt>
                <c:pt idx="320">
                  <c:v>44299</c:v>
                </c:pt>
                <c:pt idx="321">
                  <c:v>44300</c:v>
                </c:pt>
                <c:pt idx="322">
                  <c:v>44301</c:v>
                </c:pt>
                <c:pt idx="323">
                  <c:v>44302</c:v>
                </c:pt>
                <c:pt idx="324">
                  <c:v>44303</c:v>
                </c:pt>
                <c:pt idx="325">
                  <c:v>44304</c:v>
                </c:pt>
                <c:pt idx="326">
                  <c:v>44305</c:v>
                </c:pt>
                <c:pt idx="327">
                  <c:v>44306</c:v>
                </c:pt>
                <c:pt idx="328">
                  <c:v>44307</c:v>
                </c:pt>
                <c:pt idx="329">
                  <c:v>44308</c:v>
                </c:pt>
                <c:pt idx="330">
                  <c:v>44309</c:v>
                </c:pt>
                <c:pt idx="331">
                  <c:v>44310</c:v>
                </c:pt>
                <c:pt idx="332">
                  <c:v>44311</c:v>
                </c:pt>
                <c:pt idx="333">
                  <c:v>44312</c:v>
                </c:pt>
                <c:pt idx="334">
                  <c:v>44313</c:v>
                </c:pt>
                <c:pt idx="335">
                  <c:v>44314</c:v>
                </c:pt>
                <c:pt idx="336">
                  <c:v>44315</c:v>
                </c:pt>
                <c:pt idx="337">
                  <c:v>44316</c:v>
                </c:pt>
                <c:pt idx="338">
                  <c:v>44317</c:v>
                </c:pt>
                <c:pt idx="339">
                  <c:v>44318</c:v>
                </c:pt>
                <c:pt idx="340">
                  <c:v>44319</c:v>
                </c:pt>
                <c:pt idx="341">
                  <c:v>44320</c:v>
                </c:pt>
                <c:pt idx="342">
                  <c:v>44321</c:v>
                </c:pt>
                <c:pt idx="343">
                  <c:v>44322</c:v>
                </c:pt>
                <c:pt idx="344">
                  <c:v>44323</c:v>
                </c:pt>
                <c:pt idx="345">
                  <c:v>44324</c:v>
                </c:pt>
                <c:pt idx="346">
                  <c:v>44325</c:v>
                </c:pt>
                <c:pt idx="347">
                  <c:v>44326</c:v>
                </c:pt>
                <c:pt idx="348">
                  <c:v>44327</c:v>
                </c:pt>
                <c:pt idx="349">
                  <c:v>44328</c:v>
                </c:pt>
                <c:pt idx="350">
                  <c:v>44329</c:v>
                </c:pt>
                <c:pt idx="351">
                  <c:v>44330</c:v>
                </c:pt>
                <c:pt idx="352">
                  <c:v>44331</c:v>
                </c:pt>
                <c:pt idx="353">
                  <c:v>44332</c:v>
                </c:pt>
                <c:pt idx="354">
                  <c:v>44333</c:v>
                </c:pt>
                <c:pt idx="355">
                  <c:v>44334</c:v>
                </c:pt>
                <c:pt idx="356">
                  <c:v>44335</c:v>
                </c:pt>
                <c:pt idx="357">
                  <c:v>44336</c:v>
                </c:pt>
                <c:pt idx="358">
                  <c:v>44337</c:v>
                </c:pt>
                <c:pt idx="359">
                  <c:v>44338</c:v>
                </c:pt>
                <c:pt idx="360">
                  <c:v>44339</c:v>
                </c:pt>
                <c:pt idx="361">
                  <c:v>44340</c:v>
                </c:pt>
                <c:pt idx="362">
                  <c:v>44341</c:v>
                </c:pt>
                <c:pt idx="363">
                  <c:v>44342</c:v>
                </c:pt>
                <c:pt idx="364">
                  <c:v>44343</c:v>
                </c:pt>
                <c:pt idx="365">
                  <c:v>44344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98.569383448538844</c:v>
                </c:pt>
                <c:pt idx="2">
                  <c:v>98.569383448538844</c:v>
                </c:pt>
                <c:pt idx="3">
                  <c:v>98.569383448538844</c:v>
                </c:pt>
                <c:pt idx="4">
                  <c:v>99.465174973420332</c:v>
                </c:pt>
                <c:pt idx="5">
                  <c:v>102.08597918221861</c:v>
                </c:pt>
                <c:pt idx="6">
                  <c:v>105.65912741115605</c:v>
                </c:pt>
                <c:pt idx="7">
                  <c:v>105.40318697547562</c:v>
                </c:pt>
                <c:pt idx="8">
                  <c:v>109.36573952890157</c:v>
                </c:pt>
                <c:pt idx="9">
                  <c:v>109.36573952890157</c:v>
                </c:pt>
                <c:pt idx="10">
                  <c:v>109.36573952890157</c:v>
                </c:pt>
                <c:pt idx="11">
                  <c:v>108.78405672053698</c:v>
                </c:pt>
                <c:pt idx="12">
                  <c:v>107.31110658691151</c:v>
                </c:pt>
                <c:pt idx="13">
                  <c:v>106.43858237436461</c:v>
                </c:pt>
                <c:pt idx="14">
                  <c:v>101.61901714994815</c:v>
                </c:pt>
                <c:pt idx="15">
                  <c:v>101.91535222509832</c:v>
                </c:pt>
                <c:pt idx="16">
                  <c:v>101.91535222509832</c:v>
                </c:pt>
                <c:pt idx="17">
                  <c:v>101.91535222509832</c:v>
                </c:pt>
                <c:pt idx="18">
                  <c:v>101.35499778637377</c:v>
                </c:pt>
                <c:pt idx="19">
                  <c:v>104.78854214130369</c:v>
                </c:pt>
                <c:pt idx="20">
                  <c:v>105.58383180318441</c:v>
                </c:pt>
                <c:pt idx="21">
                  <c:v>105.02283105022832</c:v>
                </c:pt>
                <c:pt idx="22">
                  <c:v>105.6432927124839</c:v>
                </c:pt>
                <c:pt idx="23">
                  <c:v>105.6432927124839</c:v>
                </c:pt>
                <c:pt idx="24">
                  <c:v>105.6432927124839</c:v>
                </c:pt>
                <c:pt idx="25">
                  <c:v>104.75751905819092</c:v>
                </c:pt>
                <c:pt idx="26">
                  <c:v>106.60403881763277</c:v>
                </c:pt>
                <c:pt idx="27">
                  <c:v>103.28489208168122</c:v>
                </c:pt>
                <c:pt idx="28">
                  <c:v>104.02136714849395</c:v>
                </c:pt>
                <c:pt idx="29">
                  <c:v>103.54503355986651</c:v>
                </c:pt>
                <c:pt idx="30">
                  <c:v>103.54503355986651</c:v>
                </c:pt>
                <c:pt idx="31">
                  <c:v>103.54503355986651</c:v>
                </c:pt>
                <c:pt idx="32">
                  <c:v>104.44502612725285</c:v>
                </c:pt>
                <c:pt idx="33">
                  <c:v>104.51127333598326</c:v>
                </c:pt>
                <c:pt idx="34">
                  <c:v>104.3296590369272</c:v>
                </c:pt>
                <c:pt idx="35">
                  <c:v>107.29107084573454</c:v>
                </c:pt>
                <c:pt idx="36">
                  <c:v>106.46023390112043</c:v>
                </c:pt>
                <c:pt idx="37">
                  <c:v>106.46023390112043</c:v>
                </c:pt>
                <c:pt idx="38">
                  <c:v>106.46023390112043</c:v>
                </c:pt>
                <c:pt idx="39">
                  <c:v>108.25860325031432</c:v>
                </c:pt>
                <c:pt idx="40">
                  <c:v>107.33857494175098</c:v>
                </c:pt>
                <c:pt idx="41">
                  <c:v>106.19233665215697</c:v>
                </c:pt>
                <c:pt idx="42">
                  <c:v>105.38702911968775</c:v>
                </c:pt>
                <c:pt idx="43">
                  <c:v>106.51969481041992</c:v>
                </c:pt>
                <c:pt idx="44">
                  <c:v>106.51969481041992</c:v>
                </c:pt>
                <c:pt idx="45">
                  <c:v>106.51969481041992</c:v>
                </c:pt>
                <c:pt idx="46">
                  <c:v>108.25763377896705</c:v>
                </c:pt>
                <c:pt idx="47">
                  <c:v>107.33308127078308</c:v>
                </c:pt>
                <c:pt idx="48">
                  <c:v>109.16926000252066</c:v>
                </c:pt>
                <c:pt idx="49">
                  <c:v>108.75367995165571</c:v>
                </c:pt>
                <c:pt idx="50">
                  <c:v>108.76175887954966</c:v>
                </c:pt>
                <c:pt idx="51">
                  <c:v>108.76175887954966</c:v>
                </c:pt>
                <c:pt idx="52">
                  <c:v>108.76175887954966</c:v>
                </c:pt>
                <c:pt idx="53">
                  <c:v>109.49661816078361</c:v>
                </c:pt>
                <c:pt idx="54">
                  <c:v>110.04630841468814</c:v>
                </c:pt>
                <c:pt idx="55">
                  <c:v>108.92850795128085</c:v>
                </c:pt>
                <c:pt idx="56">
                  <c:v>108.96017734862512</c:v>
                </c:pt>
                <c:pt idx="57">
                  <c:v>106.99376629923702</c:v>
                </c:pt>
                <c:pt idx="58">
                  <c:v>106.99376629923702</c:v>
                </c:pt>
                <c:pt idx="59">
                  <c:v>106.99376629923702</c:v>
                </c:pt>
                <c:pt idx="60">
                  <c:v>106.73362482105175</c:v>
                </c:pt>
                <c:pt idx="61">
                  <c:v>106.75689213338632</c:v>
                </c:pt>
                <c:pt idx="62">
                  <c:v>106.64701871402855</c:v>
                </c:pt>
                <c:pt idx="63">
                  <c:v>103.67526587751696</c:v>
                </c:pt>
                <c:pt idx="64">
                  <c:v>102.58040956932849</c:v>
                </c:pt>
                <c:pt idx="65">
                  <c:v>102.58040956932849</c:v>
                </c:pt>
                <c:pt idx="66">
                  <c:v>102.58040956932849</c:v>
                </c:pt>
                <c:pt idx="67">
                  <c:v>104.97047959747547</c:v>
                </c:pt>
                <c:pt idx="68">
                  <c:v>105.16469702404611</c:v>
                </c:pt>
                <c:pt idx="69">
                  <c:v>105.62002540014927</c:v>
                </c:pt>
                <c:pt idx="70">
                  <c:v>104.71550863314232</c:v>
                </c:pt>
                <c:pt idx="71">
                  <c:v>105.11169925706176</c:v>
                </c:pt>
                <c:pt idx="72">
                  <c:v>105.11169925706176</c:v>
                </c:pt>
                <c:pt idx="73">
                  <c:v>105.11169925706176</c:v>
                </c:pt>
                <c:pt idx="74">
                  <c:v>105.33984818078699</c:v>
                </c:pt>
                <c:pt idx="75">
                  <c:v>107.67982885599146</c:v>
                </c:pt>
                <c:pt idx="76">
                  <c:v>108.68355485753615</c:v>
                </c:pt>
                <c:pt idx="77">
                  <c:v>108.02657644119991</c:v>
                </c:pt>
                <c:pt idx="78">
                  <c:v>106.80504254363426</c:v>
                </c:pt>
                <c:pt idx="79">
                  <c:v>106.80504254363426</c:v>
                </c:pt>
                <c:pt idx="80">
                  <c:v>106.80504254363426</c:v>
                </c:pt>
                <c:pt idx="81">
                  <c:v>106.83089511289489</c:v>
                </c:pt>
                <c:pt idx="82">
                  <c:v>106.30705742825099</c:v>
                </c:pt>
                <c:pt idx="83">
                  <c:v>107.21125103814218</c:v>
                </c:pt>
                <c:pt idx="84">
                  <c:v>105.80099338497379</c:v>
                </c:pt>
                <c:pt idx="85">
                  <c:v>105.34114080924999</c:v>
                </c:pt>
                <c:pt idx="86">
                  <c:v>105.34114080924999</c:v>
                </c:pt>
                <c:pt idx="87">
                  <c:v>105.34114080924999</c:v>
                </c:pt>
                <c:pt idx="88">
                  <c:v>107.66754888559261</c:v>
                </c:pt>
                <c:pt idx="89">
                  <c:v>107.60194799109372</c:v>
                </c:pt>
                <c:pt idx="90">
                  <c:v>108.47608798921942</c:v>
                </c:pt>
                <c:pt idx="91">
                  <c:v>107.64492788748956</c:v>
                </c:pt>
                <c:pt idx="92">
                  <c:v>107.14403435806449</c:v>
                </c:pt>
                <c:pt idx="93">
                  <c:v>107.14403435806449</c:v>
                </c:pt>
                <c:pt idx="94">
                  <c:v>107.14403435806449</c:v>
                </c:pt>
                <c:pt idx="95">
                  <c:v>105.75348928895734</c:v>
                </c:pt>
                <c:pt idx="96">
                  <c:v>105.91732994664669</c:v>
                </c:pt>
                <c:pt idx="97">
                  <c:v>107.86241262639474</c:v>
                </c:pt>
                <c:pt idx="98">
                  <c:v>106.77822050302628</c:v>
                </c:pt>
                <c:pt idx="99">
                  <c:v>105.36828600697365</c:v>
                </c:pt>
                <c:pt idx="100">
                  <c:v>105.36828600697365</c:v>
                </c:pt>
                <c:pt idx="101">
                  <c:v>105.36828600697365</c:v>
                </c:pt>
                <c:pt idx="102">
                  <c:v>107.09653026204802</c:v>
                </c:pt>
                <c:pt idx="103">
                  <c:v>105.58738653145764</c:v>
                </c:pt>
                <c:pt idx="104">
                  <c:v>107.44424731860373</c:v>
                </c:pt>
                <c:pt idx="105">
                  <c:v>107.05451983699945</c:v>
                </c:pt>
                <c:pt idx="106">
                  <c:v>107.15275960018991</c:v>
                </c:pt>
                <c:pt idx="107">
                  <c:v>107.15275960018991</c:v>
                </c:pt>
                <c:pt idx="108">
                  <c:v>107.15275960018991</c:v>
                </c:pt>
                <c:pt idx="109">
                  <c:v>107.18442899753421</c:v>
                </c:pt>
                <c:pt idx="110">
                  <c:v>107.68435305561201</c:v>
                </c:pt>
                <c:pt idx="111">
                  <c:v>107.89699043778084</c:v>
                </c:pt>
                <c:pt idx="112">
                  <c:v>107.17731954098754</c:v>
                </c:pt>
                <c:pt idx="113">
                  <c:v>106.11477894437486</c:v>
                </c:pt>
                <c:pt idx="114">
                  <c:v>106.11477894437486</c:v>
                </c:pt>
                <c:pt idx="115">
                  <c:v>106.11477894437486</c:v>
                </c:pt>
                <c:pt idx="116">
                  <c:v>102.14834850555981</c:v>
                </c:pt>
                <c:pt idx="117">
                  <c:v>102.25111246837089</c:v>
                </c:pt>
                <c:pt idx="118">
                  <c:v>102.76751753935235</c:v>
                </c:pt>
                <c:pt idx="119">
                  <c:v>102.10601492339549</c:v>
                </c:pt>
                <c:pt idx="120">
                  <c:v>101.37632615601369</c:v>
                </c:pt>
                <c:pt idx="121">
                  <c:v>101.37632615601369</c:v>
                </c:pt>
                <c:pt idx="122">
                  <c:v>101.37632615601369</c:v>
                </c:pt>
                <c:pt idx="123">
                  <c:v>104.15967839403829</c:v>
                </c:pt>
                <c:pt idx="124">
                  <c:v>103.87239171812934</c:v>
                </c:pt>
                <c:pt idx="125">
                  <c:v>103.2037796456258</c:v>
                </c:pt>
                <c:pt idx="126">
                  <c:v>103.21929118718218</c:v>
                </c:pt>
                <c:pt idx="127">
                  <c:v>103.11717353860261</c:v>
                </c:pt>
                <c:pt idx="128">
                  <c:v>103.11717353860261</c:v>
                </c:pt>
                <c:pt idx="129">
                  <c:v>103.11717353860261</c:v>
                </c:pt>
                <c:pt idx="130">
                  <c:v>104.06370073065811</c:v>
                </c:pt>
                <c:pt idx="131">
                  <c:v>104.48639023806973</c:v>
                </c:pt>
                <c:pt idx="132">
                  <c:v>104.49059128057458</c:v>
                </c:pt>
                <c:pt idx="133">
                  <c:v>105.21220112006245</c:v>
                </c:pt>
                <c:pt idx="134">
                  <c:v>105.77320187301852</c:v>
                </c:pt>
                <c:pt idx="135">
                  <c:v>105.77320187301852</c:v>
                </c:pt>
                <c:pt idx="136">
                  <c:v>105.77320187301852</c:v>
                </c:pt>
                <c:pt idx="137">
                  <c:v>106.5810946624138</c:v>
                </c:pt>
                <c:pt idx="138">
                  <c:v>105.9693582422837</c:v>
                </c:pt>
                <c:pt idx="139">
                  <c:v>105.77837238687067</c:v>
                </c:pt>
                <c:pt idx="140">
                  <c:v>103.17404919097605</c:v>
                </c:pt>
                <c:pt idx="141">
                  <c:v>104.87967244794734</c:v>
                </c:pt>
                <c:pt idx="142">
                  <c:v>104.87967244794734</c:v>
                </c:pt>
                <c:pt idx="143">
                  <c:v>104.87967244794734</c:v>
                </c:pt>
                <c:pt idx="144">
                  <c:v>104.78401794168296</c:v>
                </c:pt>
                <c:pt idx="145">
                  <c:v>104.31091592421308</c:v>
                </c:pt>
                <c:pt idx="146">
                  <c:v>102.78658380918208</c:v>
                </c:pt>
                <c:pt idx="147">
                  <c:v>102.48637084864279</c:v>
                </c:pt>
                <c:pt idx="148">
                  <c:v>103.37343713139882</c:v>
                </c:pt>
                <c:pt idx="149">
                  <c:v>103.37343713139882</c:v>
                </c:pt>
                <c:pt idx="150">
                  <c:v>103.37343713139882</c:v>
                </c:pt>
                <c:pt idx="151">
                  <c:v>100.34836337078714</c:v>
                </c:pt>
                <c:pt idx="152">
                  <c:v>99.228623964685283</c:v>
                </c:pt>
                <c:pt idx="153">
                  <c:v>95.768903883378954</c:v>
                </c:pt>
                <c:pt idx="154">
                  <c:v>95.655475735747871</c:v>
                </c:pt>
                <c:pt idx="155">
                  <c:v>95.596661140679899</c:v>
                </c:pt>
                <c:pt idx="156">
                  <c:v>95.596661140679899</c:v>
                </c:pt>
                <c:pt idx="157">
                  <c:v>95.596661140679899</c:v>
                </c:pt>
                <c:pt idx="158">
                  <c:v>97.578583731624391</c:v>
                </c:pt>
                <c:pt idx="159">
                  <c:v>100.1373417741971</c:v>
                </c:pt>
                <c:pt idx="160">
                  <c:v>102.15222639094893</c:v>
                </c:pt>
                <c:pt idx="161">
                  <c:v>103.91310951471486</c:v>
                </c:pt>
                <c:pt idx="162">
                  <c:v>103.5411556744773</c:v>
                </c:pt>
                <c:pt idx="163">
                  <c:v>103.5411556744773</c:v>
                </c:pt>
                <c:pt idx="164">
                  <c:v>103.5411556744773</c:v>
                </c:pt>
                <c:pt idx="165">
                  <c:v>110.12903663632211</c:v>
                </c:pt>
                <c:pt idx="166">
                  <c:v>111.25071498511852</c:v>
                </c:pt>
                <c:pt idx="167">
                  <c:v>112.04826674680956</c:v>
                </c:pt>
                <c:pt idx="168">
                  <c:v>110.78472242419534</c:v>
                </c:pt>
                <c:pt idx="169">
                  <c:v>110.90978422799374</c:v>
                </c:pt>
                <c:pt idx="170">
                  <c:v>110.90978422799374</c:v>
                </c:pt>
                <c:pt idx="171">
                  <c:v>110.90978422799374</c:v>
                </c:pt>
                <c:pt idx="172">
                  <c:v>112.01304262119191</c:v>
                </c:pt>
                <c:pt idx="173">
                  <c:v>112.086399286469</c:v>
                </c:pt>
                <c:pt idx="174">
                  <c:v>112.52880137794186</c:v>
                </c:pt>
                <c:pt idx="175">
                  <c:v>111.55286688835237</c:v>
                </c:pt>
                <c:pt idx="176">
                  <c:v>112.05796146028231</c:v>
                </c:pt>
                <c:pt idx="177">
                  <c:v>112.05796146028231</c:v>
                </c:pt>
                <c:pt idx="178">
                  <c:v>112.05796146028231</c:v>
                </c:pt>
                <c:pt idx="179">
                  <c:v>111.91060181549662</c:v>
                </c:pt>
                <c:pt idx="180">
                  <c:v>113.36286989371358</c:v>
                </c:pt>
                <c:pt idx="181">
                  <c:v>113.48954748309077</c:v>
                </c:pt>
                <c:pt idx="182">
                  <c:v>113.458524399978</c:v>
                </c:pt>
                <c:pt idx="183">
                  <c:v>114.00304414003043</c:v>
                </c:pt>
                <c:pt idx="184">
                  <c:v>114.00304414003043</c:v>
                </c:pt>
                <c:pt idx="185">
                  <c:v>114.00304414003043</c:v>
                </c:pt>
                <c:pt idx="186">
                  <c:v>112.86391530698309</c:v>
                </c:pt>
                <c:pt idx="187">
                  <c:v>113.92063907551211</c:v>
                </c:pt>
                <c:pt idx="188">
                  <c:v>113.79396148613495</c:v>
                </c:pt>
                <c:pt idx="189">
                  <c:v>113.65758918328501</c:v>
                </c:pt>
                <c:pt idx="190">
                  <c:v>114.37402850892076</c:v>
                </c:pt>
                <c:pt idx="191">
                  <c:v>114.37402850892076</c:v>
                </c:pt>
                <c:pt idx="192">
                  <c:v>114.37402850892076</c:v>
                </c:pt>
                <c:pt idx="193">
                  <c:v>114.07704711953906</c:v>
                </c:pt>
                <c:pt idx="194">
                  <c:v>113.9409979738049</c:v>
                </c:pt>
                <c:pt idx="195">
                  <c:v>114.0427924652687</c:v>
                </c:pt>
                <c:pt idx="196">
                  <c:v>113.82595404059501</c:v>
                </c:pt>
                <c:pt idx="197">
                  <c:v>112.64740003942519</c:v>
                </c:pt>
                <c:pt idx="198">
                  <c:v>112.64740003942519</c:v>
                </c:pt>
                <c:pt idx="199">
                  <c:v>112.64740003942519</c:v>
                </c:pt>
                <c:pt idx="200">
                  <c:v>113.2329607331789</c:v>
                </c:pt>
                <c:pt idx="201">
                  <c:v>113.79977831421861</c:v>
                </c:pt>
                <c:pt idx="202">
                  <c:v>114.49456611309856</c:v>
                </c:pt>
                <c:pt idx="203">
                  <c:v>115.0720478789583</c:v>
                </c:pt>
                <c:pt idx="204">
                  <c:v>114.58311116281628</c:v>
                </c:pt>
                <c:pt idx="205">
                  <c:v>114.58311116281628</c:v>
                </c:pt>
                <c:pt idx="206">
                  <c:v>114.58311116281628</c:v>
                </c:pt>
                <c:pt idx="207">
                  <c:v>111.44654819726806</c:v>
                </c:pt>
                <c:pt idx="208">
                  <c:v>113.02387807928339</c:v>
                </c:pt>
                <c:pt idx="209">
                  <c:v>114.37370535180504</c:v>
                </c:pt>
                <c:pt idx="210">
                  <c:v>114.50361451233981</c:v>
                </c:pt>
                <c:pt idx="211">
                  <c:v>114.50361451233981</c:v>
                </c:pt>
                <c:pt idx="212">
                  <c:v>114.50361451233981</c:v>
                </c:pt>
                <c:pt idx="213">
                  <c:v>114.50361451233981</c:v>
                </c:pt>
                <c:pt idx="214">
                  <c:v>115.5419183252706</c:v>
                </c:pt>
                <c:pt idx="215">
                  <c:v>115.73451996626245</c:v>
                </c:pt>
                <c:pt idx="216">
                  <c:v>115.41847230705103</c:v>
                </c:pt>
                <c:pt idx="217">
                  <c:v>114.80608957268942</c:v>
                </c:pt>
                <c:pt idx="218">
                  <c:v>114.80608957268942</c:v>
                </c:pt>
                <c:pt idx="219">
                  <c:v>114.80608957268942</c:v>
                </c:pt>
                <c:pt idx="220">
                  <c:v>114.80608957268942</c:v>
                </c:pt>
                <c:pt idx="221">
                  <c:v>115.18579918370519</c:v>
                </c:pt>
                <c:pt idx="222">
                  <c:v>114.65129731424128</c:v>
                </c:pt>
                <c:pt idx="223">
                  <c:v>116.69461975717981</c:v>
                </c:pt>
                <c:pt idx="224">
                  <c:v>117.06107992644951</c:v>
                </c:pt>
                <c:pt idx="225">
                  <c:v>117.79238447941013</c:v>
                </c:pt>
                <c:pt idx="226">
                  <c:v>117.79238447941013</c:v>
                </c:pt>
                <c:pt idx="227">
                  <c:v>117.79238447941013</c:v>
                </c:pt>
                <c:pt idx="228">
                  <c:v>117.00291164561305</c:v>
                </c:pt>
                <c:pt idx="229">
                  <c:v>116.72855125433443</c:v>
                </c:pt>
                <c:pt idx="230">
                  <c:v>116.8700940710365</c:v>
                </c:pt>
                <c:pt idx="231">
                  <c:v>117.67346266081114</c:v>
                </c:pt>
                <c:pt idx="232">
                  <c:v>116.32201960271072</c:v>
                </c:pt>
                <c:pt idx="233">
                  <c:v>116.32201960271072</c:v>
                </c:pt>
                <c:pt idx="234">
                  <c:v>116.32201960271072</c:v>
                </c:pt>
                <c:pt idx="235">
                  <c:v>116.42284462282726</c:v>
                </c:pt>
                <c:pt idx="236">
                  <c:v>116.18855571390263</c:v>
                </c:pt>
                <c:pt idx="237">
                  <c:v>117.11343137920234</c:v>
                </c:pt>
                <c:pt idx="238">
                  <c:v>116.92955498033598</c:v>
                </c:pt>
                <c:pt idx="239">
                  <c:v>116.41444253781755</c:v>
                </c:pt>
                <c:pt idx="240">
                  <c:v>116.41444253781755</c:v>
                </c:pt>
                <c:pt idx="241">
                  <c:v>116.41444253781755</c:v>
                </c:pt>
                <c:pt idx="242">
                  <c:v>114.82224742847734</c:v>
                </c:pt>
                <c:pt idx="243">
                  <c:v>116.10485802092128</c:v>
                </c:pt>
                <c:pt idx="244">
                  <c:v>114.28063610246676</c:v>
                </c:pt>
                <c:pt idx="245">
                  <c:v>114.948278703623</c:v>
                </c:pt>
                <c:pt idx="246">
                  <c:v>112.50521090849169</c:v>
                </c:pt>
                <c:pt idx="247">
                  <c:v>112.50521090849169</c:v>
                </c:pt>
                <c:pt idx="248">
                  <c:v>112.50521090849169</c:v>
                </c:pt>
                <c:pt idx="249">
                  <c:v>114.10193021745251</c:v>
                </c:pt>
                <c:pt idx="250">
                  <c:v>116.0282697844866</c:v>
                </c:pt>
                <c:pt idx="251">
                  <c:v>116.651639860784</c:v>
                </c:pt>
                <c:pt idx="252">
                  <c:v>117.697699444493</c:v>
                </c:pt>
                <c:pt idx="253">
                  <c:v>118.13880890750283</c:v>
                </c:pt>
                <c:pt idx="254">
                  <c:v>118.13880890750283</c:v>
                </c:pt>
                <c:pt idx="255">
                  <c:v>118.13880890750283</c:v>
                </c:pt>
                <c:pt idx="256">
                  <c:v>118.45356393825124</c:v>
                </c:pt>
                <c:pt idx="257">
                  <c:v>118.31202112154918</c:v>
                </c:pt>
                <c:pt idx="258">
                  <c:v>117.89967264184182</c:v>
                </c:pt>
                <c:pt idx="259">
                  <c:v>118.65295187867396</c:v>
                </c:pt>
                <c:pt idx="260">
                  <c:v>119.42626685668313</c:v>
                </c:pt>
                <c:pt idx="261">
                  <c:v>119.42626685668313</c:v>
                </c:pt>
                <c:pt idx="262">
                  <c:v>119.42626685668313</c:v>
                </c:pt>
                <c:pt idx="263">
                  <c:v>120.67333016639367</c:v>
                </c:pt>
                <c:pt idx="264">
                  <c:v>120.42126761610234</c:v>
                </c:pt>
                <c:pt idx="265">
                  <c:v>119.56328547376455</c:v>
                </c:pt>
                <c:pt idx="266">
                  <c:v>118.95542693902355</c:v>
                </c:pt>
                <c:pt idx="267">
                  <c:v>120.00310230831136</c:v>
                </c:pt>
                <c:pt idx="268">
                  <c:v>120.00310230831136</c:v>
                </c:pt>
                <c:pt idx="269">
                  <c:v>120.00310230831136</c:v>
                </c:pt>
                <c:pt idx="270">
                  <c:v>119.56328547376455</c:v>
                </c:pt>
                <c:pt idx="271">
                  <c:v>119.21589157432459</c:v>
                </c:pt>
                <c:pt idx="272">
                  <c:v>119.76170394284001</c:v>
                </c:pt>
                <c:pt idx="273">
                  <c:v>119.09244555610499</c:v>
                </c:pt>
                <c:pt idx="274">
                  <c:v>117.51414620274237</c:v>
                </c:pt>
                <c:pt idx="275">
                  <c:v>117.51414620274237</c:v>
                </c:pt>
                <c:pt idx="276">
                  <c:v>117.51414620274237</c:v>
                </c:pt>
                <c:pt idx="277">
                  <c:v>119.78206284113277</c:v>
                </c:pt>
                <c:pt idx="278">
                  <c:v>119.81761012386617</c:v>
                </c:pt>
                <c:pt idx="279">
                  <c:v>119.98112762443979</c:v>
                </c:pt>
                <c:pt idx="280">
                  <c:v>119.72486403164359</c:v>
                </c:pt>
                <c:pt idx="281">
                  <c:v>118.5837962559017</c:v>
                </c:pt>
                <c:pt idx="282">
                  <c:v>118.5837962559017</c:v>
                </c:pt>
                <c:pt idx="283">
                  <c:v>118.5837962559017</c:v>
                </c:pt>
                <c:pt idx="284">
                  <c:v>121.61177843055518</c:v>
                </c:pt>
                <c:pt idx="285">
                  <c:v>122.34889981159942</c:v>
                </c:pt>
                <c:pt idx="286">
                  <c:v>123.44343296267213</c:v>
                </c:pt>
                <c:pt idx="287">
                  <c:v>124.274593064402</c:v>
                </c:pt>
                <c:pt idx="288">
                  <c:v>123.87775612625104</c:v>
                </c:pt>
                <c:pt idx="289">
                  <c:v>123.87775612625104</c:v>
                </c:pt>
                <c:pt idx="290">
                  <c:v>123.87775612625104</c:v>
                </c:pt>
                <c:pt idx="291">
                  <c:v>123.7640048215042</c:v>
                </c:pt>
                <c:pt idx="292">
                  <c:v>124.44651264998532</c:v>
                </c:pt>
                <c:pt idx="293">
                  <c:v>124.40708748186283</c:v>
                </c:pt>
                <c:pt idx="294">
                  <c:v>124.98230714791227</c:v>
                </c:pt>
                <c:pt idx="295">
                  <c:v>123.99603163061852</c:v>
                </c:pt>
                <c:pt idx="296">
                  <c:v>123.99603163061852</c:v>
                </c:pt>
                <c:pt idx="297">
                  <c:v>123.99603163061852</c:v>
                </c:pt>
                <c:pt idx="298">
                  <c:v>123.89326766780744</c:v>
                </c:pt>
                <c:pt idx="299">
                  <c:v>123.67287451486041</c:v>
                </c:pt>
                <c:pt idx="300">
                  <c:v>123.85158039987465</c:v>
                </c:pt>
                <c:pt idx="301">
                  <c:v>123.85222671410617</c:v>
                </c:pt>
                <c:pt idx="302">
                  <c:v>124.95451563595707</c:v>
                </c:pt>
                <c:pt idx="303">
                  <c:v>124.95451563595707</c:v>
                </c:pt>
                <c:pt idx="304">
                  <c:v>124.95451563595707</c:v>
                </c:pt>
                <c:pt idx="305">
                  <c:v>125.47770700636943</c:v>
                </c:pt>
                <c:pt idx="306">
                  <c:v>126.8779467889493</c:v>
                </c:pt>
                <c:pt idx="307">
                  <c:v>126.65205996503438</c:v>
                </c:pt>
                <c:pt idx="308">
                  <c:v>127.51650524968731</c:v>
                </c:pt>
                <c:pt idx="309">
                  <c:v>127.51650524968731</c:v>
                </c:pt>
                <c:pt idx="310">
                  <c:v>127.51650524968731</c:v>
                </c:pt>
                <c:pt idx="311">
                  <c:v>127.51650524968731</c:v>
                </c:pt>
                <c:pt idx="312">
                  <c:v>127.51650524968731</c:v>
                </c:pt>
                <c:pt idx="313">
                  <c:v>128.30694755483165</c:v>
                </c:pt>
                <c:pt idx="314">
                  <c:v>127.86583809182183</c:v>
                </c:pt>
                <c:pt idx="315">
                  <c:v>128.5464069776084</c:v>
                </c:pt>
                <c:pt idx="316">
                  <c:v>128.57904584629998</c:v>
                </c:pt>
                <c:pt idx="317">
                  <c:v>128.57904584629998</c:v>
                </c:pt>
                <c:pt idx="318">
                  <c:v>128.57904584629998</c:v>
                </c:pt>
                <c:pt idx="319">
                  <c:v>128.03161769220574</c:v>
                </c:pt>
                <c:pt idx="320">
                  <c:v>128.19610466412661</c:v>
                </c:pt>
                <c:pt idx="321">
                  <c:v>128.49631762466589</c:v>
                </c:pt>
                <c:pt idx="322">
                  <c:v>129.05053207819103</c:v>
                </c:pt>
                <c:pt idx="323">
                  <c:v>130.32894162813011</c:v>
                </c:pt>
                <c:pt idx="324">
                  <c:v>130.32894162813011</c:v>
                </c:pt>
                <c:pt idx="325">
                  <c:v>130.32894162813011</c:v>
                </c:pt>
                <c:pt idx="326">
                  <c:v>129.90625212071851</c:v>
                </c:pt>
                <c:pt idx="327">
                  <c:v>127.33876883602032</c:v>
                </c:pt>
                <c:pt idx="328">
                  <c:v>128.50051866717072</c:v>
                </c:pt>
                <c:pt idx="329">
                  <c:v>129.74111883456612</c:v>
                </c:pt>
                <c:pt idx="330">
                  <c:v>129.69393789566544</c:v>
                </c:pt>
                <c:pt idx="331">
                  <c:v>129.69393789566544</c:v>
                </c:pt>
                <c:pt idx="332">
                  <c:v>129.69393789566544</c:v>
                </c:pt>
                <c:pt idx="333">
                  <c:v>129.93598257536829</c:v>
                </c:pt>
                <c:pt idx="334">
                  <c:v>129.64772642811204</c:v>
                </c:pt>
                <c:pt idx="335">
                  <c:v>129.74855144822857</c:v>
                </c:pt>
                <c:pt idx="336">
                  <c:v>129.1626675973591</c:v>
                </c:pt>
                <c:pt idx="337">
                  <c:v>128.44655142883911</c:v>
                </c:pt>
                <c:pt idx="338">
                  <c:v>128.44655142883911</c:v>
                </c:pt>
                <c:pt idx="339">
                  <c:v>128.44655142883911</c:v>
                </c:pt>
                <c:pt idx="340">
                  <c:v>129.27092523113805</c:v>
                </c:pt>
                <c:pt idx="341">
                  <c:v>126.83270479274312</c:v>
                </c:pt>
                <c:pt idx="342">
                  <c:v>129.35300713854059</c:v>
                </c:pt>
                <c:pt idx="343">
                  <c:v>129.24474950476161</c:v>
                </c:pt>
                <c:pt idx="344">
                  <c:v>130.36965942471559</c:v>
                </c:pt>
                <c:pt idx="345">
                  <c:v>130.36965942471559</c:v>
                </c:pt>
                <c:pt idx="346">
                  <c:v>130.36965942471559</c:v>
                </c:pt>
                <c:pt idx="347">
                  <c:v>130.01741816853925</c:v>
                </c:pt>
                <c:pt idx="348">
                  <c:v>127.51973682084483</c:v>
                </c:pt>
                <c:pt idx="349">
                  <c:v>127.5640093457037</c:v>
                </c:pt>
                <c:pt idx="350">
                  <c:v>127.72623421781425</c:v>
                </c:pt>
                <c:pt idx="351">
                  <c:v>129.82643231312619</c:v>
                </c:pt>
                <c:pt idx="352">
                  <c:v>129.82643231312619</c:v>
                </c:pt>
                <c:pt idx="353">
                  <c:v>129.82643231312619</c:v>
                </c:pt>
                <c:pt idx="354">
                  <c:v>129.4838857704226</c:v>
                </c:pt>
                <c:pt idx="355">
                  <c:v>129.43541220305889</c:v>
                </c:pt>
                <c:pt idx="356">
                  <c:v>127.21855438895824</c:v>
                </c:pt>
                <c:pt idx="357">
                  <c:v>129.25993788920223</c:v>
                </c:pt>
                <c:pt idx="358">
                  <c:v>130.09594534766848</c:v>
                </c:pt>
                <c:pt idx="359">
                  <c:v>130.09594534766848</c:v>
                </c:pt>
                <c:pt idx="360">
                  <c:v>130.09594534766848</c:v>
                </c:pt>
                <c:pt idx="361">
                  <c:v>130.41263932111141</c:v>
                </c:pt>
                <c:pt idx="362">
                  <c:v>130.42750454843627</c:v>
                </c:pt>
                <c:pt idx="363">
                  <c:v>130.28628488884999</c:v>
                </c:pt>
                <c:pt idx="364">
                  <c:v>130.5299453541316</c:v>
                </c:pt>
                <c:pt idx="365">
                  <c:v>131.54304291203326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5E-4ED6-A7C3-AC7272395889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0B5E-4ED6-A7C3-AC7272395889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200</c:v>
                </c:pt>
                <c:pt idx="327">
                  <c:v>-100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5E-4ED6-A7C3-AC7272395889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98.275874040898501</c:v>
                </c:pt>
                <c:pt idx="4">
                  <c:v>99.300767281185969</c:v>
                </c:pt>
                <c:pt idx="5">
                  <c:v>99.5729611498802</c:v>
                </c:pt>
                <c:pt idx="6">
                  <c:v>99.621567197861324</c:v>
                </c:pt>
                <c:pt idx="7">
                  <c:v>99.98889004617574</c:v>
                </c:pt>
                <c:pt idx="8">
                  <c:v>99.98889004617574</c:v>
                </c:pt>
                <c:pt idx="9">
                  <c:v>99.98889004617574</c:v>
                </c:pt>
                <c:pt idx="10">
                  <c:v>99.98889004617574</c:v>
                </c:pt>
                <c:pt idx="11">
                  <c:v>102.09353192375794</c:v>
                </c:pt>
                <c:pt idx="12">
                  <c:v>102.18866090337814</c:v>
                </c:pt>
                <c:pt idx="13">
                  <c:v>102.00465229316391</c:v>
                </c:pt>
                <c:pt idx="14">
                  <c:v>100.08471339790995</c:v>
                </c:pt>
                <c:pt idx="15">
                  <c:v>100.08471339790995</c:v>
                </c:pt>
                <c:pt idx="16">
                  <c:v>100.08471339790995</c:v>
                </c:pt>
                <c:pt idx="17">
                  <c:v>99.604207895010958</c:v>
                </c:pt>
                <c:pt idx="18">
                  <c:v>98.522376141374167</c:v>
                </c:pt>
                <c:pt idx="19">
                  <c:v>100.62215741415827</c:v>
                </c:pt>
                <c:pt idx="20">
                  <c:v>99.717390549595549</c:v>
                </c:pt>
                <c:pt idx="21">
                  <c:v>98.927889455959473</c:v>
                </c:pt>
                <c:pt idx="22">
                  <c:v>98.927889455959473</c:v>
                </c:pt>
                <c:pt idx="23">
                  <c:v>98.927889455959473</c:v>
                </c:pt>
                <c:pt idx="24">
                  <c:v>97.168350519043173</c:v>
                </c:pt>
                <c:pt idx="25">
                  <c:v>97.512064715481046</c:v>
                </c:pt>
                <c:pt idx="26">
                  <c:v>96.902405999375091</c:v>
                </c:pt>
                <c:pt idx="27">
                  <c:v>94.715133840225008</c:v>
                </c:pt>
                <c:pt idx="28">
                  <c:v>94.620699232718849</c:v>
                </c:pt>
                <c:pt idx="29">
                  <c:v>94.620699232718849</c:v>
                </c:pt>
                <c:pt idx="30">
                  <c:v>94.620699232718849</c:v>
                </c:pt>
                <c:pt idx="31">
                  <c:v>91.894594313092426</c:v>
                </c:pt>
                <c:pt idx="32">
                  <c:v>92.623685032809121</c:v>
                </c:pt>
                <c:pt idx="33">
                  <c:v>93.212512585494622</c:v>
                </c:pt>
                <c:pt idx="34">
                  <c:v>95.894177689824019</c:v>
                </c:pt>
                <c:pt idx="35">
                  <c:v>97.582196298996664</c:v>
                </c:pt>
                <c:pt idx="36">
                  <c:v>97.582196298996664</c:v>
                </c:pt>
                <c:pt idx="37">
                  <c:v>97.582196298996664</c:v>
                </c:pt>
                <c:pt idx="38">
                  <c:v>94.372114015901147</c:v>
                </c:pt>
                <c:pt idx="39">
                  <c:v>96.716314272818821</c:v>
                </c:pt>
                <c:pt idx="40">
                  <c:v>96.456619102176873</c:v>
                </c:pt>
                <c:pt idx="41">
                  <c:v>95.047043710724594</c:v>
                </c:pt>
                <c:pt idx="42">
                  <c:v>94.520709648300539</c:v>
                </c:pt>
                <c:pt idx="43">
                  <c:v>94.520709648300539</c:v>
                </c:pt>
                <c:pt idx="44">
                  <c:v>94.520709648300539</c:v>
                </c:pt>
                <c:pt idx="45">
                  <c:v>95.669895496996844</c:v>
                </c:pt>
                <c:pt idx="46">
                  <c:v>96.178175884456465</c:v>
                </c:pt>
                <c:pt idx="47">
                  <c:v>94.896364961983124</c:v>
                </c:pt>
                <c:pt idx="48">
                  <c:v>97.232927125646626</c:v>
                </c:pt>
                <c:pt idx="49">
                  <c:v>96.405929937853699</c:v>
                </c:pt>
                <c:pt idx="50">
                  <c:v>96.405929937853699</c:v>
                </c:pt>
                <c:pt idx="51">
                  <c:v>96.405929937853699</c:v>
                </c:pt>
                <c:pt idx="52">
                  <c:v>96.298302260181231</c:v>
                </c:pt>
                <c:pt idx="53">
                  <c:v>96.985730653056976</c:v>
                </c:pt>
                <c:pt idx="54">
                  <c:v>97.970350310731519</c:v>
                </c:pt>
                <c:pt idx="55">
                  <c:v>97.109328889351787</c:v>
                </c:pt>
                <c:pt idx="56">
                  <c:v>96.397597472485486</c:v>
                </c:pt>
                <c:pt idx="57">
                  <c:v>96.397597472485486</c:v>
                </c:pt>
                <c:pt idx="58">
                  <c:v>96.397597472485486</c:v>
                </c:pt>
                <c:pt idx="59">
                  <c:v>95.415755303267019</c:v>
                </c:pt>
                <c:pt idx="60">
                  <c:v>95.575460889490671</c:v>
                </c:pt>
                <c:pt idx="61">
                  <c:v>95.696281637329434</c:v>
                </c:pt>
                <c:pt idx="62">
                  <c:v>95.867097177377346</c:v>
                </c:pt>
                <c:pt idx="63">
                  <c:v>95.867097177377346</c:v>
                </c:pt>
                <c:pt idx="64">
                  <c:v>95.867097177377346</c:v>
                </c:pt>
                <c:pt idx="65">
                  <c:v>95.867097177377346</c:v>
                </c:pt>
                <c:pt idx="66">
                  <c:v>95.751137034336679</c:v>
                </c:pt>
                <c:pt idx="67">
                  <c:v>95.949033086831207</c:v>
                </c:pt>
                <c:pt idx="68">
                  <c:v>96.171926535430316</c:v>
                </c:pt>
                <c:pt idx="69">
                  <c:v>97.425268201229017</c:v>
                </c:pt>
                <c:pt idx="70">
                  <c:v>97.420407596430906</c:v>
                </c:pt>
                <c:pt idx="71">
                  <c:v>97.420407596430906</c:v>
                </c:pt>
                <c:pt idx="72">
                  <c:v>97.420407596430906</c:v>
                </c:pt>
                <c:pt idx="73">
                  <c:v>97.248203312154956</c:v>
                </c:pt>
                <c:pt idx="74">
                  <c:v>97.13016005277224</c:v>
                </c:pt>
                <c:pt idx="75">
                  <c:v>97.996042078950069</c:v>
                </c:pt>
                <c:pt idx="76">
                  <c:v>98.973023643370425</c:v>
                </c:pt>
                <c:pt idx="77">
                  <c:v>98.291150227406817</c:v>
                </c:pt>
                <c:pt idx="78">
                  <c:v>98.291150227406817</c:v>
                </c:pt>
                <c:pt idx="79">
                  <c:v>98.291150227406817</c:v>
                </c:pt>
                <c:pt idx="80">
                  <c:v>99.677811339096564</c:v>
                </c:pt>
                <c:pt idx="81">
                  <c:v>99.727806131305712</c:v>
                </c:pt>
                <c:pt idx="82">
                  <c:v>99.198000208311569</c:v>
                </c:pt>
                <c:pt idx="83">
                  <c:v>98.23490608617152</c:v>
                </c:pt>
                <c:pt idx="84">
                  <c:v>96.844773113911685</c:v>
                </c:pt>
                <c:pt idx="85">
                  <c:v>96.844773113911685</c:v>
                </c:pt>
                <c:pt idx="86">
                  <c:v>96.844773113911685</c:v>
                </c:pt>
                <c:pt idx="87">
                  <c:v>98.180745061278273</c:v>
                </c:pt>
                <c:pt idx="88">
                  <c:v>97.937714821372708</c:v>
                </c:pt>
                <c:pt idx="89">
                  <c:v>98.158525153629753</c:v>
                </c:pt>
                <c:pt idx="90">
                  <c:v>98.988299829878741</c:v>
                </c:pt>
                <c:pt idx="91">
                  <c:v>98.075894872061852</c:v>
                </c:pt>
                <c:pt idx="92">
                  <c:v>98.075894872061852</c:v>
                </c:pt>
                <c:pt idx="93">
                  <c:v>98.075894872061852</c:v>
                </c:pt>
                <c:pt idx="94">
                  <c:v>97.904384959899929</c:v>
                </c:pt>
                <c:pt idx="95">
                  <c:v>96.806582647640795</c:v>
                </c:pt>
                <c:pt idx="96">
                  <c:v>96.886435440752621</c:v>
                </c:pt>
                <c:pt idx="97">
                  <c:v>96.303162864979271</c:v>
                </c:pt>
                <c:pt idx="98">
                  <c:v>93.059750720411003</c:v>
                </c:pt>
                <c:pt idx="99">
                  <c:v>93.059750720411003</c:v>
                </c:pt>
                <c:pt idx="100">
                  <c:v>93.059750720411003</c:v>
                </c:pt>
                <c:pt idx="101">
                  <c:v>93.252091795993422</c:v>
                </c:pt>
                <c:pt idx="102">
                  <c:v>93.347220775613593</c:v>
                </c:pt>
                <c:pt idx="103">
                  <c:v>91.973752734090141</c:v>
                </c:pt>
                <c:pt idx="104">
                  <c:v>91.992500781168573</c:v>
                </c:pt>
                <c:pt idx="105">
                  <c:v>90.635003298267492</c:v>
                </c:pt>
                <c:pt idx="106">
                  <c:v>90.635003298267492</c:v>
                </c:pt>
                <c:pt idx="107">
                  <c:v>90.635003298267492</c:v>
                </c:pt>
                <c:pt idx="108">
                  <c:v>91.190500989480199</c:v>
                </c:pt>
                <c:pt idx="109">
                  <c:v>92.659098010623836</c:v>
                </c:pt>
                <c:pt idx="110">
                  <c:v>92.829913550671762</c:v>
                </c:pt>
                <c:pt idx="111">
                  <c:v>92.534111030100988</c:v>
                </c:pt>
                <c:pt idx="112">
                  <c:v>91.946672221643539</c:v>
                </c:pt>
                <c:pt idx="113">
                  <c:v>91.946672221643539</c:v>
                </c:pt>
                <c:pt idx="114">
                  <c:v>91.946672221643539</c:v>
                </c:pt>
                <c:pt idx="115">
                  <c:v>91.946672221643539</c:v>
                </c:pt>
                <c:pt idx="116">
                  <c:v>90.750269069194147</c:v>
                </c:pt>
                <c:pt idx="117">
                  <c:v>90.857202374752589</c:v>
                </c:pt>
                <c:pt idx="118">
                  <c:v>89.421240842967705</c:v>
                </c:pt>
                <c:pt idx="119">
                  <c:v>88.548415095649716</c:v>
                </c:pt>
                <c:pt idx="120">
                  <c:v>88.548415095649716</c:v>
                </c:pt>
                <c:pt idx="121">
                  <c:v>88.548415095649716</c:v>
                </c:pt>
                <c:pt idx="122">
                  <c:v>88.548415095649716</c:v>
                </c:pt>
                <c:pt idx="123">
                  <c:v>88.548415095649716</c:v>
                </c:pt>
                <c:pt idx="124">
                  <c:v>89.898274485296625</c:v>
                </c:pt>
                <c:pt idx="125">
                  <c:v>90.834982467104069</c:v>
                </c:pt>
                <c:pt idx="126">
                  <c:v>91.582821233899182</c:v>
                </c:pt>
                <c:pt idx="127">
                  <c:v>91.582821233899182</c:v>
                </c:pt>
                <c:pt idx="128">
                  <c:v>91.582821233899182</c:v>
                </c:pt>
                <c:pt idx="129">
                  <c:v>92.354268652570838</c:v>
                </c:pt>
                <c:pt idx="130">
                  <c:v>93.484012082074699</c:v>
                </c:pt>
                <c:pt idx="131">
                  <c:v>93.773565253619338</c:v>
                </c:pt>
                <c:pt idx="132">
                  <c:v>93.729125438322313</c:v>
                </c:pt>
                <c:pt idx="133">
                  <c:v>94.767906120890103</c:v>
                </c:pt>
                <c:pt idx="134">
                  <c:v>94.767906120890103</c:v>
                </c:pt>
                <c:pt idx="135">
                  <c:v>94.767906120890103</c:v>
                </c:pt>
                <c:pt idx="136">
                  <c:v>95.222719855570517</c:v>
                </c:pt>
                <c:pt idx="137">
                  <c:v>95.312293858278579</c:v>
                </c:pt>
                <c:pt idx="138">
                  <c:v>94.721383189251057</c:v>
                </c:pt>
                <c:pt idx="139">
                  <c:v>95.155365760511003</c:v>
                </c:pt>
                <c:pt idx="140">
                  <c:v>94.31170364198168</c:v>
                </c:pt>
                <c:pt idx="141">
                  <c:v>94.31170364198168</c:v>
                </c:pt>
                <c:pt idx="142">
                  <c:v>94.31170364198168</c:v>
                </c:pt>
                <c:pt idx="143">
                  <c:v>94.79568100545076</c:v>
                </c:pt>
                <c:pt idx="144">
                  <c:v>94.685275839322216</c:v>
                </c:pt>
                <c:pt idx="145">
                  <c:v>94.619310488490726</c:v>
                </c:pt>
                <c:pt idx="146">
                  <c:v>94.389473318751456</c:v>
                </c:pt>
                <c:pt idx="147">
                  <c:v>94.032566052147288</c:v>
                </c:pt>
                <c:pt idx="148">
                  <c:v>94.032566052147288</c:v>
                </c:pt>
                <c:pt idx="149">
                  <c:v>94.032566052147288</c:v>
                </c:pt>
                <c:pt idx="150">
                  <c:v>95.285907717945989</c:v>
                </c:pt>
                <c:pt idx="151">
                  <c:v>94.147831823073915</c:v>
                </c:pt>
                <c:pt idx="152">
                  <c:v>93.496510780127011</c:v>
                </c:pt>
                <c:pt idx="153">
                  <c:v>91.055098427247103</c:v>
                </c:pt>
                <c:pt idx="154">
                  <c:v>92.363989862167088</c:v>
                </c:pt>
                <c:pt idx="155">
                  <c:v>92.363989862167088</c:v>
                </c:pt>
                <c:pt idx="156">
                  <c:v>92.363989862167088</c:v>
                </c:pt>
                <c:pt idx="157">
                  <c:v>92.335520605492434</c:v>
                </c:pt>
                <c:pt idx="158">
                  <c:v>93.401381800506826</c:v>
                </c:pt>
                <c:pt idx="159">
                  <c:v>94.085338332812498</c:v>
                </c:pt>
                <c:pt idx="160">
                  <c:v>95.13384022497651</c:v>
                </c:pt>
                <c:pt idx="161">
                  <c:v>95.405339721556729</c:v>
                </c:pt>
                <c:pt idx="162">
                  <c:v>95.405339721556729</c:v>
                </c:pt>
                <c:pt idx="163">
                  <c:v>95.405339721556729</c:v>
                </c:pt>
                <c:pt idx="164">
                  <c:v>95.720584661319933</c:v>
                </c:pt>
                <c:pt idx="165">
                  <c:v>98.784154428358107</c:v>
                </c:pt>
                <c:pt idx="166">
                  <c:v>98.423775301183852</c:v>
                </c:pt>
                <c:pt idx="167">
                  <c:v>99.235496302468448</c:v>
                </c:pt>
                <c:pt idx="168">
                  <c:v>98.489046279901359</c:v>
                </c:pt>
                <c:pt idx="169">
                  <c:v>98.489046279901359</c:v>
                </c:pt>
                <c:pt idx="170">
                  <c:v>98.489046279901359</c:v>
                </c:pt>
                <c:pt idx="171">
                  <c:v>99.050098948026204</c:v>
                </c:pt>
                <c:pt idx="172">
                  <c:v>99.505607054820629</c:v>
                </c:pt>
                <c:pt idx="173">
                  <c:v>99.156337881470634</c:v>
                </c:pt>
                <c:pt idx="174">
                  <c:v>99.566711800854037</c:v>
                </c:pt>
                <c:pt idx="175">
                  <c:v>98.875811547408205</c:v>
                </c:pt>
                <c:pt idx="176">
                  <c:v>98.875811547408205</c:v>
                </c:pt>
                <c:pt idx="177">
                  <c:v>98.875811547408205</c:v>
                </c:pt>
                <c:pt idx="178">
                  <c:v>99.131340485366067</c:v>
                </c:pt>
                <c:pt idx="179">
                  <c:v>100.44162066451406</c:v>
                </c:pt>
                <c:pt idx="180">
                  <c:v>102.34420025691763</c:v>
                </c:pt>
                <c:pt idx="181">
                  <c:v>101.88035968475501</c:v>
                </c:pt>
                <c:pt idx="182">
                  <c:v>103.21008228309547</c:v>
                </c:pt>
                <c:pt idx="183">
                  <c:v>103.21008228309547</c:v>
                </c:pt>
                <c:pt idx="184">
                  <c:v>103.21008228309547</c:v>
                </c:pt>
                <c:pt idx="185">
                  <c:v>102.68652570912747</c:v>
                </c:pt>
                <c:pt idx="186">
                  <c:v>101.52067492969478</c:v>
                </c:pt>
                <c:pt idx="187">
                  <c:v>101.26584036385096</c:v>
                </c:pt>
                <c:pt idx="188">
                  <c:v>99.736138596673911</c:v>
                </c:pt>
                <c:pt idx="189">
                  <c:v>100.47703364232888</c:v>
                </c:pt>
                <c:pt idx="190">
                  <c:v>100.47703364232888</c:v>
                </c:pt>
                <c:pt idx="191">
                  <c:v>100.47703364232888</c:v>
                </c:pt>
                <c:pt idx="192">
                  <c:v>102.57681491511298</c:v>
                </c:pt>
                <c:pt idx="193">
                  <c:v>101.87272159150085</c:v>
                </c:pt>
                <c:pt idx="194">
                  <c:v>101.5817796757282</c:v>
                </c:pt>
                <c:pt idx="195">
                  <c:v>103.00315939311874</c:v>
                </c:pt>
                <c:pt idx="196">
                  <c:v>102.25462625420958</c:v>
                </c:pt>
                <c:pt idx="197">
                  <c:v>102.25462625420958</c:v>
                </c:pt>
                <c:pt idx="198">
                  <c:v>102.25462625420958</c:v>
                </c:pt>
                <c:pt idx="199">
                  <c:v>103.2239697253758</c:v>
                </c:pt>
                <c:pt idx="200">
                  <c:v>103.6294830399611</c:v>
                </c:pt>
                <c:pt idx="201">
                  <c:v>102.72193868694231</c:v>
                </c:pt>
                <c:pt idx="202">
                  <c:v>102.17616220532582</c:v>
                </c:pt>
                <c:pt idx="203">
                  <c:v>102.1976877408603</c:v>
                </c:pt>
                <c:pt idx="204">
                  <c:v>102.1976877408603</c:v>
                </c:pt>
                <c:pt idx="205">
                  <c:v>102.1976877408603</c:v>
                </c:pt>
                <c:pt idx="206">
                  <c:v>101.25195292157065</c:v>
                </c:pt>
                <c:pt idx="207">
                  <c:v>98.867479082040035</c:v>
                </c:pt>
                <c:pt idx="208">
                  <c:v>100.10346144498835</c:v>
                </c:pt>
                <c:pt idx="209">
                  <c:v>100.39648647710305</c:v>
                </c:pt>
                <c:pt idx="210">
                  <c:v>102.09769815644202</c:v>
                </c:pt>
                <c:pt idx="211">
                  <c:v>102.09769815644202</c:v>
                </c:pt>
                <c:pt idx="212">
                  <c:v>102.09769815644202</c:v>
                </c:pt>
                <c:pt idx="213">
                  <c:v>103.973891608513</c:v>
                </c:pt>
                <c:pt idx="214">
                  <c:v>103.7690518348783</c:v>
                </c:pt>
                <c:pt idx="215">
                  <c:v>103.0837065583446</c:v>
                </c:pt>
                <c:pt idx="216">
                  <c:v>104.16067770718325</c:v>
                </c:pt>
                <c:pt idx="217">
                  <c:v>104.08985175155364</c:v>
                </c:pt>
                <c:pt idx="218">
                  <c:v>104.08985175155364</c:v>
                </c:pt>
                <c:pt idx="219">
                  <c:v>104.08985175155364</c:v>
                </c:pt>
                <c:pt idx="220">
                  <c:v>104.63840572162621</c:v>
                </c:pt>
                <c:pt idx="221">
                  <c:v>104.01902579592402</c:v>
                </c:pt>
                <c:pt idx="222">
                  <c:v>103.99472277193348</c:v>
                </c:pt>
                <c:pt idx="223">
                  <c:v>104.9654549873277</c:v>
                </c:pt>
                <c:pt idx="224">
                  <c:v>106.98399472277193</c:v>
                </c:pt>
                <c:pt idx="225">
                  <c:v>106.98399472277193</c:v>
                </c:pt>
                <c:pt idx="226">
                  <c:v>106.98399472277193</c:v>
                </c:pt>
                <c:pt idx="227">
                  <c:v>108.76922542790682</c:v>
                </c:pt>
                <c:pt idx="228">
                  <c:v>108.51022462937888</c:v>
                </c:pt>
                <c:pt idx="229">
                  <c:v>109.16015692809775</c:v>
                </c:pt>
                <c:pt idx="230">
                  <c:v>110.1100579800715</c:v>
                </c:pt>
                <c:pt idx="231">
                  <c:v>110.65791757803005</c:v>
                </c:pt>
                <c:pt idx="232">
                  <c:v>110.65791757803005</c:v>
                </c:pt>
                <c:pt idx="233">
                  <c:v>110.65791757803005</c:v>
                </c:pt>
                <c:pt idx="234">
                  <c:v>110.3551713363191</c:v>
                </c:pt>
                <c:pt idx="235">
                  <c:v>111.1314793597889</c:v>
                </c:pt>
                <c:pt idx="236">
                  <c:v>111.8473770093393</c:v>
                </c:pt>
                <c:pt idx="237">
                  <c:v>113.26459049404576</c:v>
                </c:pt>
                <c:pt idx="238">
                  <c:v>112.02235878207131</c:v>
                </c:pt>
                <c:pt idx="239">
                  <c:v>112.02235878207131</c:v>
                </c:pt>
                <c:pt idx="240">
                  <c:v>112.02235878207131</c:v>
                </c:pt>
                <c:pt idx="241">
                  <c:v>110.52806999270909</c:v>
                </c:pt>
                <c:pt idx="242">
                  <c:v>110.91483526021594</c:v>
                </c:pt>
                <c:pt idx="243">
                  <c:v>110.85581363052459</c:v>
                </c:pt>
                <c:pt idx="244">
                  <c:v>110.53084748116515</c:v>
                </c:pt>
                <c:pt idx="245">
                  <c:v>111.06134777627331</c:v>
                </c:pt>
                <c:pt idx="246">
                  <c:v>111.06134777627331</c:v>
                </c:pt>
                <c:pt idx="247">
                  <c:v>111.06134777627331</c:v>
                </c:pt>
                <c:pt idx="248">
                  <c:v>109.27333958268235</c:v>
                </c:pt>
                <c:pt idx="249">
                  <c:v>110.66416692705621</c:v>
                </c:pt>
                <c:pt idx="250">
                  <c:v>111.65295281741486</c:v>
                </c:pt>
                <c:pt idx="251">
                  <c:v>111.31618234211714</c:v>
                </c:pt>
                <c:pt idx="252">
                  <c:v>111.16272610491964</c:v>
                </c:pt>
                <c:pt idx="253">
                  <c:v>111.16272610491964</c:v>
                </c:pt>
                <c:pt idx="254">
                  <c:v>111.16272610491964</c:v>
                </c:pt>
                <c:pt idx="255">
                  <c:v>112.37093358330731</c:v>
                </c:pt>
                <c:pt idx="256">
                  <c:v>111.99041766482659</c:v>
                </c:pt>
                <c:pt idx="257">
                  <c:v>112.57160712425791</c:v>
                </c:pt>
                <c:pt idx="258">
                  <c:v>112.41467902649032</c:v>
                </c:pt>
                <c:pt idx="259">
                  <c:v>111.51060653404161</c:v>
                </c:pt>
                <c:pt idx="260">
                  <c:v>111.51060653404161</c:v>
                </c:pt>
                <c:pt idx="261">
                  <c:v>111.51060653404161</c:v>
                </c:pt>
                <c:pt idx="262">
                  <c:v>111.37728708815055</c:v>
                </c:pt>
                <c:pt idx="263">
                  <c:v>112.49036558691805</c:v>
                </c:pt>
                <c:pt idx="264">
                  <c:v>112.40079158421</c:v>
                </c:pt>
                <c:pt idx="265">
                  <c:v>111.32729229594142</c:v>
                </c:pt>
                <c:pt idx="266">
                  <c:v>109.93646495156757</c:v>
                </c:pt>
                <c:pt idx="267">
                  <c:v>109.93646495156757</c:v>
                </c:pt>
                <c:pt idx="268">
                  <c:v>109.93646495156757</c:v>
                </c:pt>
                <c:pt idx="269">
                  <c:v>111.4661667187446</c:v>
                </c:pt>
                <c:pt idx="270">
                  <c:v>110.11700170121171</c:v>
                </c:pt>
                <c:pt idx="271">
                  <c:v>107.86237544700208</c:v>
                </c:pt>
                <c:pt idx="272">
                  <c:v>108.18109224733537</c:v>
                </c:pt>
                <c:pt idx="273">
                  <c:v>107.60198590424612</c:v>
                </c:pt>
                <c:pt idx="274">
                  <c:v>107.60198590424612</c:v>
                </c:pt>
                <c:pt idx="275">
                  <c:v>107.60198590424612</c:v>
                </c:pt>
                <c:pt idx="276">
                  <c:v>107.24507863764194</c:v>
                </c:pt>
                <c:pt idx="277">
                  <c:v>108.51994583897513</c:v>
                </c:pt>
                <c:pt idx="278">
                  <c:v>108.8803249661494</c:v>
                </c:pt>
                <c:pt idx="279">
                  <c:v>107.66933999930566</c:v>
                </c:pt>
                <c:pt idx="280">
                  <c:v>106.85970211436313</c:v>
                </c:pt>
                <c:pt idx="281">
                  <c:v>106.85970211436313</c:v>
                </c:pt>
                <c:pt idx="282">
                  <c:v>106.85970211436313</c:v>
                </c:pt>
                <c:pt idx="283">
                  <c:v>108.49286532652853</c:v>
                </c:pt>
                <c:pt idx="284">
                  <c:v>107.79571572405656</c:v>
                </c:pt>
                <c:pt idx="285">
                  <c:v>109.28653265284871</c:v>
                </c:pt>
                <c:pt idx="286">
                  <c:v>109.45040447175646</c:v>
                </c:pt>
                <c:pt idx="287">
                  <c:v>110.87803353817316</c:v>
                </c:pt>
                <c:pt idx="288">
                  <c:v>110.87803353817316</c:v>
                </c:pt>
                <c:pt idx="289">
                  <c:v>110.87803353817316</c:v>
                </c:pt>
                <c:pt idx="290">
                  <c:v>111.05162656667714</c:v>
                </c:pt>
                <c:pt idx="291">
                  <c:v>110.96691316876719</c:v>
                </c:pt>
                <c:pt idx="292">
                  <c:v>111.39742387945705</c:v>
                </c:pt>
                <c:pt idx="293">
                  <c:v>110.06422942054651</c:v>
                </c:pt>
                <c:pt idx="294">
                  <c:v>110.21629691351599</c:v>
                </c:pt>
                <c:pt idx="295">
                  <c:v>110.21629691351599</c:v>
                </c:pt>
                <c:pt idx="296">
                  <c:v>110.21629691351599</c:v>
                </c:pt>
                <c:pt idx="297">
                  <c:v>110.14199909731629</c:v>
                </c:pt>
                <c:pt idx="298">
                  <c:v>111.56476755893486</c:v>
                </c:pt>
                <c:pt idx="299">
                  <c:v>111.56476755893486</c:v>
                </c:pt>
                <c:pt idx="300">
                  <c:v>111.31132173731905</c:v>
                </c:pt>
                <c:pt idx="301">
                  <c:v>109.57678019650733</c:v>
                </c:pt>
                <c:pt idx="302">
                  <c:v>109.57678019650733</c:v>
                </c:pt>
                <c:pt idx="303">
                  <c:v>109.57678019650733</c:v>
                </c:pt>
                <c:pt idx="304">
                  <c:v>109.57678019650733</c:v>
                </c:pt>
                <c:pt idx="305">
                  <c:v>111.38214769294866</c:v>
                </c:pt>
                <c:pt idx="306">
                  <c:v>111.10162135888623</c:v>
                </c:pt>
                <c:pt idx="307">
                  <c:v>111.42033815921953</c:v>
                </c:pt>
                <c:pt idx="308">
                  <c:v>111.80918654306845</c:v>
                </c:pt>
                <c:pt idx="309">
                  <c:v>111.80918654306845</c:v>
                </c:pt>
                <c:pt idx="310">
                  <c:v>111.80918654306845</c:v>
                </c:pt>
                <c:pt idx="311">
                  <c:v>113.19376453841615</c:v>
                </c:pt>
                <c:pt idx="312">
                  <c:v>113.27778356421204</c:v>
                </c:pt>
                <c:pt idx="313">
                  <c:v>113.21390132972259</c:v>
                </c:pt>
                <c:pt idx="314">
                  <c:v>113.35763635732387</c:v>
                </c:pt>
                <c:pt idx="315">
                  <c:v>113.55622678193244</c:v>
                </c:pt>
                <c:pt idx="316">
                  <c:v>113.55622678193244</c:v>
                </c:pt>
                <c:pt idx="317">
                  <c:v>113.55622678193244</c:v>
                </c:pt>
                <c:pt idx="318">
                  <c:v>114.29226122278928</c:v>
                </c:pt>
                <c:pt idx="319">
                  <c:v>113.38124500920041</c:v>
                </c:pt>
                <c:pt idx="320">
                  <c:v>113.31944589105301</c:v>
                </c:pt>
                <c:pt idx="321">
                  <c:v>113.31944589105301</c:v>
                </c:pt>
                <c:pt idx="322">
                  <c:v>113.31944589105301</c:v>
                </c:pt>
                <c:pt idx="323">
                  <c:v>113.31944589105301</c:v>
                </c:pt>
                <c:pt idx="324">
                  <c:v>113.31944589105301</c:v>
                </c:pt>
                <c:pt idx="325">
                  <c:v>114.38877894663749</c:v>
                </c:pt>
                <c:pt idx="326">
                  <c:v>114.02423358677915</c:v>
                </c:pt>
                <c:pt idx="327">
                  <c:v>113.49165017532896</c:v>
                </c:pt>
                <c:pt idx="328">
                  <c:v>113.24584244696733</c:v>
                </c:pt>
                <c:pt idx="329">
                  <c:v>113.3930493351387</c:v>
                </c:pt>
                <c:pt idx="330">
                  <c:v>113.3930493351387</c:v>
                </c:pt>
                <c:pt idx="331">
                  <c:v>113.3930493351387</c:v>
                </c:pt>
                <c:pt idx="332">
                  <c:v>113.26945109884387</c:v>
                </c:pt>
                <c:pt idx="333">
                  <c:v>113.41735235912927</c:v>
                </c:pt>
                <c:pt idx="334">
                  <c:v>113.26250737770373</c:v>
                </c:pt>
                <c:pt idx="335">
                  <c:v>113.32222337950908</c:v>
                </c:pt>
                <c:pt idx="336">
                  <c:v>113.99923619067458</c:v>
                </c:pt>
                <c:pt idx="337">
                  <c:v>113.99923619067458</c:v>
                </c:pt>
                <c:pt idx="338">
                  <c:v>113.99923619067458</c:v>
                </c:pt>
                <c:pt idx="339">
                  <c:v>113.91174530430858</c:v>
                </c:pt>
                <c:pt idx="340">
                  <c:v>114.88039440336077</c:v>
                </c:pt>
                <c:pt idx="341">
                  <c:v>114.03187168003333</c:v>
                </c:pt>
                <c:pt idx="342">
                  <c:v>114.62000486060479</c:v>
                </c:pt>
                <c:pt idx="343">
                  <c:v>114.48113043780161</c:v>
                </c:pt>
                <c:pt idx="344">
                  <c:v>114.48113043780161</c:v>
                </c:pt>
                <c:pt idx="345">
                  <c:v>114.48113043780161</c:v>
                </c:pt>
                <c:pt idx="346">
                  <c:v>115.05398743186473</c:v>
                </c:pt>
                <c:pt idx="347">
                  <c:v>114.52279276464256</c:v>
                </c:pt>
                <c:pt idx="348">
                  <c:v>112.73547894316563</c:v>
                </c:pt>
                <c:pt idx="349">
                  <c:v>112.70978717494704</c:v>
                </c:pt>
                <c:pt idx="350">
                  <c:v>113.92007776967675</c:v>
                </c:pt>
                <c:pt idx="351">
                  <c:v>113.92007776967675</c:v>
                </c:pt>
                <c:pt idx="352">
                  <c:v>113.92007776967675</c:v>
                </c:pt>
                <c:pt idx="353">
                  <c:v>113.92007776967675</c:v>
                </c:pt>
                <c:pt idx="354">
                  <c:v>113.92007776967675</c:v>
                </c:pt>
                <c:pt idx="355">
                  <c:v>115.29354581120023</c:v>
                </c:pt>
                <c:pt idx="356">
                  <c:v>114.63389230288513</c:v>
                </c:pt>
                <c:pt idx="357">
                  <c:v>116.52258445300836</c:v>
                </c:pt>
                <c:pt idx="358">
                  <c:v>116.52258445300836</c:v>
                </c:pt>
                <c:pt idx="359">
                  <c:v>116.52258445300836</c:v>
                </c:pt>
                <c:pt idx="360">
                  <c:v>117.4974829010867</c:v>
                </c:pt>
                <c:pt idx="361">
                  <c:v>117.66690969690657</c:v>
                </c:pt>
                <c:pt idx="362">
                  <c:v>117.52664652987536</c:v>
                </c:pt>
                <c:pt idx="363">
                  <c:v>118.27379092455648</c:v>
                </c:pt>
                <c:pt idx="364">
                  <c:v>118.52237614137418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5E-4ED6-A7C3-AC7272395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4344"/>
          <c:min val="43979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7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5424270821424058E-2"/>
          <c:y val="0.95369896766391904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/>
              <a:t>איור 5: דוח </a:t>
            </a:r>
            <a:r>
              <a:rPr lang="he-IL" sz="2000" b="1" dirty="0"/>
              <a:t>מגמות הניידות של גוגל לישראל</a:t>
            </a:r>
          </a:p>
          <a:p>
            <a:pPr>
              <a:defRPr sz="2000"/>
            </a:pPr>
            <a:r>
              <a:rPr lang="he-IL" sz="2000" dirty="0"/>
              <a:t>ממוצע נע שבוע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4808624760348293E-2"/>
          <c:y val="6.4475306537240262E-2"/>
          <c:w val="0.88720580568742402"/>
          <c:h val="0.71659502438894385"/>
        </c:manualLayout>
      </c:layout>
      <c:lineChart>
        <c:grouping val="standard"/>
        <c:varyColors val="0"/>
        <c:ser>
          <c:idx val="0"/>
          <c:order val="0"/>
          <c:tx>
            <c:strRef>
              <c:f>'[chart (22).xlsx]נתונים'!$B$1</c:f>
              <c:strCache>
                <c:ptCount val="1"/>
                <c:pt idx="0">
                  <c:v>מקומות עבודה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'[chart (22).xlsx]נתונים'!$A$2:$A$462</c:f>
              <c:numCache>
                <c:formatCode>dd\-mm\-yyyy</c:formatCode>
                <c:ptCount val="461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  <c:pt idx="358">
                  <c:v>44240.083333333336</c:v>
                </c:pt>
                <c:pt idx="359">
                  <c:v>44241.083333333336</c:v>
                </c:pt>
                <c:pt idx="360">
                  <c:v>44242.083333333336</c:v>
                </c:pt>
                <c:pt idx="361">
                  <c:v>44243.083333333336</c:v>
                </c:pt>
                <c:pt idx="362">
                  <c:v>44244.083333333336</c:v>
                </c:pt>
                <c:pt idx="363">
                  <c:v>44245.083333333336</c:v>
                </c:pt>
                <c:pt idx="364">
                  <c:v>44246.083333333336</c:v>
                </c:pt>
                <c:pt idx="365">
                  <c:v>44247.083333333336</c:v>
                </c:pt>
                <c:pt idx="366">
                  <c:v>44248.083333333336</c:v>
                </c:pt>
                <c:pt idx="367">
                  <c:v>44249.083333333336</c:v>
                </c:pt>
                <c:pt idx="368">
                  <c:v>44250.083333333336</c:v>
                </c:pt>
                <c:pt idx="369">
                  <c:v>44251.083333333336</c:v>
                </c:pt>
                <c:pt idx="370">
                  <c:v>44252.083333333336</c:v>
                </c:pt>
                <c:pt idx="371">
                  <c:v>44253.083333333336</c:v>
                </c:pt>
                <c:pt idx="372">
                  <c:v>44254.083333333336</c:v>
                </c:pt>
                <c:pt idx="373">
                  <c:v>44255.083333333336</c:v>
                </c:pt>
                <c:pt idx="374">
                  <c:v>44256.083333333336</c:v>
                </c:pt>
                <c:pt idx="375">
                  <c:v>44257.083333333336</c:v>
                </c:pt>
                <c:pt idx="376">
                  <c:v>44258.083333333336</c:v>
                </c:pt>
                <c:pt idx="377">
                  <c:v>44259.083333333336</c:v>
                </c:pt>
                <c:pt idx="378">
                  <c:v>44260.083333333336</c:v>
                </c:pt>
                <c:pt idx="379">
                  <c:v>44261.083333333336</c:v>
                </c:pt>
                <c:pt idx="380">
                  <c:v>44262.083333333336</c:v>
                </c:pt>
                <c:pt idx="381">
                  <c:v>44263.083333333336</c:v>
                </c:pt>
                <c:pt idx="382">
                  <c:v>44264.083333333336</c:v>
                </c:pt>
                <c:pt idx="383">
                  <c:v>44265.083333333336</c:v>
                </c:pt>
                <c:pt idx="384">
                  <c:v>44266.083333333336</c:v>
                </c:pt>
                <c:pt idx="385">
                  <c:v>44267.083333333336</c:v>
                </c:pt>
                <c:pt idx="386">
                  <c:v>44268.083333333336</c:v>
                </c:pt>
                <c:pt idx="387">
                  <c:v>44269.083333333336</c:v>
                </c:pt>
                <c:pt idx="388">
                  <c:v>44270.083333333336</c:v>
                </c:pt>
                <c:pt idx="389">
                  <c:v>44271.083333333336</c:v>
                </c:pt>
                <c:pt idx="390">
                  <c:v>44272.083333333336</c:v>
                </c:pt>
                <c:pt idx="391">
                  <c:v>44273.083333333336</c:v>
                </c:pt>
                <c:pt idx="392">
                  <c:v>44274.083333333336</c:v>
                </c:pt>
                <c:pt idx="393">
                  <c:v>44275.083333333336</c:v>
                </c:pt>
                <c:pt idx="394">
                  <c:v>44276.083333333336</c:v>
                </c:pt>
                <c:pt idx="395">
                  <c:v>44277.083333333336</c:v>
                </c:pt>
                <c:pt idx="396">
                  <c:v>44278.083333333336</c:v>
                </c:pt>
                <c:pt idx="397">
                  <c:v>44279.083333333336</c:v>
                </c:pt>
                <c:pt idx="398">
                  <c:v>44280.083333333336</c:v>
                </c:pt>
                <c:pt idx="399">
                  <c:v>44281.125</c:v>
                </c:pt>
                <c:pt idx="400">
                  <c:v>44282.125</c:v>
                </c:pt>
                <c:pt idx="401">
                  <c:v>44283.125</c:v>
                </c:pt>
                <c:pt idx="402">
                  <c:v>44284.125</c:v>
                </c:pt>
                <c:pt idx="403">
                  <c:v>44285.125</c:v>
                </c:pt>
                <c:pt idx="404">
                  <c:v>44286.125</c:v>
                </c:pt>
                <c:pt idx="405">
                  <c:v>44287.125</c:v>
                </c:pt>
                <c:pt idx="406">
                  <c:v>44288.125</c:v>
                </c:pt>
                <c:pt idx="407">
                  <c:v>44289.125</c:v>
                </c:pt>
                <c:pt idx="408">
                  <c:v>44290.125</c:v>
                </c:pt>
                <c:pt idx="409">
                  <c:v>44291.125</c:v>
                </c:pt>
                <c:pt idx="410">
                  <c:v>44292.125</c:v>
                </c:pt>
                <c:pt idx="411">
                  <c:v>44293.125</c:v>
                </c:pt>
                <c:pt idx="412">
                  <c:v>44294.125</c:v>
                </c:pt>
                <c:pt idx="413">
                  <c:v>44295.125</c:v>
                </c:pt>
                <c:pt idx="414">
                  <c:v>44296.125</c:v>
                </c:pt>
                <c:pt idx="415">
                  <c:v>44297.125</c:v>
                </c:pt>
                <c:pt idx="416">
                  <c:v>44298.125</c:v>
                </c:pt>
                <c:pt idx="417">
                  <c:v>44299.125</c:v>
                </c:pt>
                <c:pt idx="418">
                  <c:v>44300.125</c:v>
                </c:pt>
                <c:pt idx="419">
                  <c:v>44301.125</c:v>
                </c:pt>
                <c:pt idx="420">
                  <c:v>44302.125</c:v>
                </c:pt>
                <c:pt idx="421">
                  <c:v>44303.125</c:v>
                </c:pt>
                <c:pt idx="422">
                  <c:v>44304.125</c:v>
                </c:pt>
                <c:pt idx="423">
                  <c:v>44305.125</c:v>
                </c:pt>
                <c:pt idx="424">
                  <c:v>44306.125</c:v>
                </c:pt>
                <c:pt idx="425">
                  <c:v>44307.125</c:v>
                </c:pt>
                <c:pt idx="426">
                  <c:v>44308.125</c:v>
                </c:pt>
                <c:pt idx="427">
                  <c:v>44309.125</c:v>
                </c:pt>
                <c:pt idx="428">
                  <c:v>44310.125</c:v>
                </c:pt>
                <c:pt idx="429">
                  <c:v>44311.125</c:v>
                </c:pt>
                <c:pt idx="430">
                  <c:v>44312.125</c:v>
                </c:pt>
                <c:pt idx="431">
                  <c:v>44313.125</c:v>
                </c:pt>
                <c:pt idx="432">
                  <c:v>44314.125</c:v>
                </c:pt>
                <c:pt idx="433">
                  <c:v>44315.125</c:v>
                </c:pt>
                <c:pt idx="434">
                  <c:v>44316.125</c:v>
                </c:pt>
                <c:pt idx="435">
                  <c:v>44317.125</c:v>
                </c:pt>
                <c:pt idx="436">
                  <c:v>44318.125</c:v>
                </c:pt>
                <c:pt idx="437">
                  <c:v>44319.125</c:v>
                </c:pt>
                <c:pt idx="438">
                  <c:v>44320.125</c:v>
                </c:pt>
                <c:pt idx="439">
                  <c:v>44321.125</c:v>
                </c:pt>
                <c:pt idx="440">
                  <c:v>44322.125</c:v>
                </c:pt>
                <c:pt idx="441">
                  <c:v>44323.125</c:v>
                </c:pt>
                <c:pt idx="442">
                  <c:v>44324.125</c:v>
                </c:pt>
                <c:pt idx="443">
                  <c:v>44325.125</c:v>
                </c:pt>
                <c:pt idx="444">
                  <c:v>44326.125</c:v>
                </c:pt>
                <c:pt idx="445">
                  <c:v>44327.125</c:v>
                </c:pt>
                <c:pt idx="446">
                  <c:v>44328.125</c:v>
                </c:pt>
                <c:pt idx="447">
                  <c:v>44329.125</c:v>
                </c:pt>
                <c:pt idx="448">
                  <c:v>44330.125</c:v>
                </c:pt>
                <c:pt idx="449">
                  <c:v>44331.125</c:v>
                </c:pt>
                <c:pt idx="450">
                  <c:v>44332.125</c:v>
                </c:pt>
                <c:pt idx="451">
                  <c:v>44333.125</c:v>
                </c:pt>
                <c:pt idx="452">
                  <c:v>44334.125</c:v>
                </c:pt>
                <c:pt idx="453">
                  <c:v>44335.125</c:v>
                </c:pt>
                <c:pt idx="454">
                  <c:v>44336.125</c:v>
                </c:pt>
                <c:pt idx="455">
                  <c:v>44337.125</c:v>
                </c:pt>
                <c:pt idx="456">
                  <c:v>44338.125</c:v>
                </c:pt>
                <c:pt idx="457">
                  <c:v>44339.125</c:v>
                </c:pt>
                <c:pt idx="458">
                  <c:v>44340.125</c:v>
                </c:pt>
                <c:pt idx="459">
                  <c:v>44341.125</c:v>
                </c:pt>
                <c:pt idx="460">
                  <c:v>44342.125</c:v>
                </c:pt>
              </c:numCache>
            </c:numRef>
          </c:cat>
          <c:val>
            <c:numRef>
              <c:f>'[chart (22).xlsx]נתונים'!$B$2:$B$462</c:f>
              <c:numCache>
                <c:formatCode>General</c:formatCode>
                <c:ptCount val="461"/>
                <c:pt idx="0">
                  <c:v>1.2857142857142858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0.8571428571428571</c:v>
                </c:pt>
                <c:pt idx="4">
                  <c:v>0.5714285714285714</c:v>
                </c:pt>
                <c:pt idx="5">
                  <c:v>0.7142857142857143</c:v>
                </c:pt>
                <c:pt idx="6">
                  <c:v>0.7142857142857143</c:v>
                </c:pt>
                <c:pt idx="7">
                  <c:v>0.7142857142857143</c:v>
                </c:pt>
                <c:pt idx="8">
                  <c:v>0.8571428571428571</c:v>
                </c:pt>
                <c:pt idx="9">
                  <c:v>0.7142857142857143</c:v>
                </c:pt>
                <c:pt idx="10">
                  <c:v>-8.8571428571428577</c:v>
                </c:pt>
                <c:pt idx="11">
                  <c:v>-8.2857142857142865</c:v>
                </c:pt>
                <c:pt idx="12">
                  <c:v>-8.1428571428571423</c:v>
                </c:pt>
                <c:pt idx="13">
                  <c:v>-8.1428571428571423</c:v>
                </c:pt>
                <c:pt idx="14">
                  <c:v>-8.2857142857142865</c:v>
                </c:pt>
                <c:pt idx="15">
                  <c:v>-7.5714285714285712</c:v>
                </c:pt>
                <c:pt idx="16">
                  <c:v>-7.5714285714285712</c:v>
                </c:pt>
                <c:pt idx="17">
                  <c:v>0</c:v>
                </c:pt>
                <c:pt idx="18">
                  <c:v>-5.4285714285714288</c:v>
                </c:pt>
                <c:pt idx="19">
                  <c:v>-8.5714285714285712</c:v>
                </c:pt>
                <c:pt idx="20">
                  <c:v>-9.1428571428571423</c:v>
                </c:pt>
                <c:pt idx="21">
                  <c:v>-13.142857142857142</c:v>
                </c:pt>
                <c:pt idx="22">
                  <c:v>-15</c:v>
                </c:pt>
                <c:pt idx="23">
                  <c:v>-19.714285714285715</c:v>
                </c:pt>
                <c:pt idx="24">
                  <c:v>-22.857142857142858</c:v>
                </c:pt>
                <c:pt idx="25">
                  <c:v>-23.714285714285715</c:v>
                </c:pt>
                <c:pt idx="26">
                  <c:v>-28</c:v>
                </c:pt>
                <c:pt idx="27">
                  <c:v>-35</c:v>
                </c:pt>
                <c:pt idx="28">
                  <c:v>-39.285714285714285</c:v>
                </c:pt>
                <c:pt idx="29">
                  <c:v>-44.142857142857146</c:v>
                </c:pt>
                <c:pt idx="30">
                  <c:v>-47.285714285714285</c:v>
                </c:pt>
                <c:pt idx="31">
                  <c:v>-49.857142857142854</c:v>
                </c:pt>
                <c:pt idx="32">
                  <c:v>-52</c:v>
                </c:pt>
                <c:pt idx="33">
                  <c:v>-53</c:v>
                </c:pt>
                <c:pt idx="34">
                  <c:v>-54</c:v>
                </c:pt>
                <c:pt idx="35">
                  <c:v>-54.571428571428569</c:v>
                </c:pt>
                <c:pt idx="36">
                  <c:v>-55.285714285714285</c:v>
                </c:pt>
                <c:pt idx="37">
                  <c:v>-55.857142857142854</c:v>
                </c:pt>
                <c:pt idx="38">
                  <c:v>-56.571428571428569</c:v>
                </c:pt>
                <c:pt idx="39">
                  <c:v>-57.142857142857146</c:v>
                </c:pt>
                <c:pt idx="40">
                  <c:v>-57.714285714285715</c:v>
                </c:pt>
                <c:pt idx="41">
                  <c:v>-57.857142857142854</c:v>
                </c:pt>
                <c:pt idx="42">
                  <c:v>-57.571428571428569</c:v>
                </c:pt>
                <c:pt idx="43">
                  <c:v>-57</c:v>
                </c:pt>
                <c:pt idx="44">
                  <c:v>-57.142857142857146</c:v>
                </c:pt>
                <c:pt idx="45">
                  <c:v>-57.142857142857146</c:v>
                </c:pt>
                <c:pt idx="46">
                  <c:v>-57.428571428571431</c:v>
                </c:pt>
                <c:pt idx="47">
                  <c:v>-60.714285714285715</c:v>
                </c:pt>
                <c:pt idx="48">
                  <c:v>-65.285714285714292</c:v>
                </c:pt>
                <c:pt idx="49">
                  <c:v>-66.142857142857139</c:v>
                </c:pt>
                <c:pt idx="50">
                  <c:v>-66.571428571428569</c:v>
                </c:pt>
                <c:pt idx="51">
                  <c:v>-67.714285714285708</c:v>
                </c:pt>
                <c:pt idx="52">
                  <c:v>-68.857142857142861</c:v>
                </c:pt>
                <c:pt idx="53">
                  <c:v>-71.142857142857139</c:v>
                </c:pt>
                <c:pt idx="54">
                  <c:v>-72</c:v>
                </c:pt>
                <c:pt idx="55">
                  <c:v>-67.428571428571431</c:v>
                </c:pt>
                <c:pt idx="56">
                  <c:v>-65.857142857142861</c:v>
                </c:pt>
                <c:pt idx="57">
                  <c:v>-64.428571428571431</c:v>
                </c:pt>
                <c:pt idx="58">
                  <c:v>-62.428571428571431</c:v>
                </c:pt>
                <c:pt idx="59">
                  <c:v>-60.285714285714285</c:v>
                </c:pt>
                <c:pt idx="60">
                  <c:v>-56.571428571428569</c:v>
                </c:pt>
                <c:pt idx="61">
                  <c:v>-51</c:v>
                </c:pt>
                <c:pt idx="62">
                  <c:v>-49.571428571428569</c:v>
                </c:pt>
                <c:pt idx="63">
                  <c:v>-48.857142857142854</c:v>
                </c:pt>
                <c:pt idx="64">
                  <c:v>-48.285714285714285</c:v>
                </c:pt>
                <c:pt idx="65">
                  <c:v>-47.428571428571431</c:v>
                </c:pt>
                <c:pt idx="66">
                  <c:v>-46.714285714285715</c:v>
                </c:pt>
                <c:pt idx="67">
                  <c:v>-48.142857142857146</c:v>
                </c:pt>
                <c:pt idx="68">
                  <c:v>-53.428571428571431</c:v>
                </c:pt>
                <c:pt idx="69">
                  <c:v>-52.857142857142854</c:v>
                </c:pt>
                <c:pt idx="70">
                  <c:v>-51.857142857142854</c:v>
                </c:pt>
                <c:pt idx="71">
                  <c:v>-50.714285714285715</c:v>
                </c:pt>
                <c:pt idx="72">
                  <c:v>-49.571428571428569</c:v>
                </c:pt>
                <c:pt idx="73">
                  <c:v>-48.285714285714285</c:v>
                </c:pt>
                <c:pt idx="74">
                  <c:v>-44.857142857142854</c:v>
                </c:pt>
                <c:pt idx="75">
                  <c:v>-37.428571428571431</c:v>
                </c:pt>
                <c:pt idx="76">
                  <c:v>-35.857142857142854</c:v>
                </c:pt>
                <c:pt idx="77">
                  <c:v>-35</c:v>
                </c:pt>
                <c:pt idx="78">
                  <c:v>-33.857142857142854</c:v>
                </c:pt>
                <c:pt idx="79">
                  <c:v>-32.571428571428569</c:v>
                </c:pt>
                <c:pt idx="80">
                  <c:v>-31.285714285714285</c:v>
                </c:pt>
                <c:pt idx="81">
                  <c:v>-31</c:v>
                </c:pt>
                <c:pt idx="82">
                  <c:v>-30</c:v>
                </c:pt>
                <c:pt idx="83">
                  <c:v>-29.142857142857142</c:v>
                </c:pt>
                <c:pt idx="84">
                  <c:v>-28.428571428571427</c:v>
                </c:pt>
                <c:pt idx="85">
                  <c:v>-28.142857142857142</c:v>
                </c:pt>
                <c:pt idx="86">
                  <c:v>-27.428571428571427</c:v>
                </c:pt>
                <c:pt idx="87">
                  <c:v>-26.428571428571427</c:v>
                </c:pt>
                <c:pt idx="88">
                  <c:v>-24.142857142857142</c:v>
                </c:pt>
                <c:pt idx="89">
                  <c:v>-22.714285714285715</c:v>
                </c:pt>
                <c:pt idx="90">
                  <c:v>-21.285714285714285</c:v>
                </c:pt>
                <c:pt idx="91">
                  <c:v>-18.571428571428573</c:v>
                </c:pt>
                <c:pt idx="92">
                  <c:v>-17.714285714285715</c:v>
                </c:pt>
                <c:pt idx="93">
                  <c:v>-16.857142857142858</c:v>
                </c:pt>
                <c:pt idx="94">
                  <c:v>-16.285714285714285</c:v>
                </c:pt>
                <c:pt idx="95">
                  <c:v>-16</c:v>
                </c:pt>
                <c:pt idx="96">
                  <c:v>-15.428571428571429</c:v>
                </c:pt>
                <c:pt idx="97">
                  <c:v>-21.285714285714285</c:v>
                </c:pt>
                <c:pt idx="98">
                  <c:v>-28.714285714285715</c:v>
                </c:pt>
                <c:pt idx="99">
                  <c:v>-27.857142857142858</c:v>
                </c:pt>
                <c:pt idx="100">
                  <c:v>-27.142857142857142</c:v>
                </c:pt>
                <c:pt idx="101">
                  <c:v>-26.428571428571427</c:v>
                </c:pt>
                <c:pt idx="102">
                  <c:v>-25.857142857142858</c:v>
                </c:pt>
                <c:pt idx="103">
                  <c:v>-25.714285714285715</c:v>
                </c:pt>
                <c:pt idx="104">
                  <c:v>-19.285714285714285</c:v>
                </c:pt>
                <c:pt idx="105">
                  <c:v>-11.428571428571429</c:v>
                </c:pt>
                <c:pt idx="106">
                  <c:v>-11.285714285714286</c:v>
                </c:pt>
                <c:pt idx="107">
                  <c:v>-11.571428571428571</c:v>
                </c:pt>
                <c:pt idx="108">
                  <c:v>-11.857142857142858</c:v>
                </c:pt>
                <c:pt idx="109">
                  <c:v>-12.142857142857142</c:v>
                </c:pt>
                <c:pt idx="110">
                  <c:v>-12.428571428571429</c:v>
                </c:pt>
                <c:pt idx="111">
                  <c:v>-12.571428571428571</c:v>
                </c:pt>
                <c:pt idx="112">
                  <c:v>-12.857142857142858</c:v>
                </c:pt>
                <c:pt idx="113">
                  <c:v>-12.571428571428571</c:v>
                </c:pt>
                <c:pt idx="114">
                  <c:v>-12.571428571428571</c:v>
                </c:pt>
                <c:pt idx="115">
                  <c:v>-12.428571428571429</c:v>
                </c:pt>
                <c:pt idx="116">
                  <c:v>-12.285714285714286</c:v>
                </c:pt>
                <c:pt idx="117">
                  <c:v>-12.285714285714286</c:v>
                </c:pt>
                <c:pt idx="118">
                  <c:v>-12.428571428571429</c:v>
                </c:pt>
                <c:pt idx="119">
                  <c:v>-12.428571428571429</c:v>
                </c:pt>
                <c:pt idx="120">
                  <c:v>-12.428571428571429</c:v>
                </c:pt>
                <c:pt idx="121">
                  <c:v>-12.857142857142858</c:v>
                </c:pt>
                <c:pt idx="122">
                  <c:v>-13.571428571428571</c:v>
                </c:pt>
                <c:pt idx="123">
                  <c:v>-14.285714285714286</c:v>
                </c:pt>
                <c:pt idx="124">
                  <c:v>-14.714285714285714</c:v>
                </c:pt>
                <c:pt idx="125">
                  <c:v>-15.142857142857142</c:v>
                </c:pt>
                <c:pt idx="126">
                  <c:v>-15.857142857142858</c:v>
                </c:pt>
                <c:pt idx="127">
                  <c:v>-16.142857142857142</c:v>
                </c:pt>
                <c:pt idx="128">
                  <c:v>-16.142857142857142</c:v>
                </c:pt>
                <c:pt idx="129">
                  <c:v>-16</c:v>
                </c:pt>
                <c:pt idx="130">
                  <c:v>-15.857142857142858</c:v>
                </c:pt>
                <c:pt idx="131">
                  <c:v>-16.428571428571427</c:v>
                </c:pt>
                <c:pt idx="132">
                  <c:v>-17.142857142857142</c:v>
                </c:pt>
                <c:pt idx="133">
                  <c:v>-18.571428571428573</c:v>
                </c:pt>
                <c:pt idx="134">
                  <c:v>-18.857142857142858</c:v>
                </c:pt>
                <c:pt idx="135">
                  <c:v>-19.714285714285715</c:v>
                </c:pt>
                <c:pt idx="136">
                  <c:v>-20.857142857142858</c:v>
                </c:pt>
                <c:pt idx="137">
                  <c:v>-22</c:v>
                </c:pt>
                <c:pt idx="138">
                  <c:v>-22.571428571428573</c:v>
                </c:pt>
                <c:pt idx="139">
                  <c:v>-23.142857142857142</c:v>
                </c:pt>
                <c:pt idx="140">
                  <c:v>-23.428571428571427</c:v>
                </c:pt>
                <c:pt idx="141">
                  <c:v>-24.285714285714285</c:v>
                </c:pt>
                <c:pt idx="142">
                  <c:v>-24.857142857142858</c:v>
                </c:pt>
                <c:pt idx="143">
                  <c:v>-25.142857142857142</c:v>
                </c:pt>
                <c:pt idx="144">
                  <c:v>-25.428571428571427</c:v>
                </c:pt>
                <c:pt idx="145">
                  <c:v>-25.571428571428573</c:v>
                </c:pt>
                <c:pt idx="146">
                  <c:v>-25.428571428571427</c:v>
                </c:pt>
                <c:pt idx="147">
                  <c:v>-25.428571428571427</c:v>
                </c:pt>
                <c:pt idx="148">
                  <c:v>-25.857142857142858</c:v>
                </c:pt>
                <c:pt idx="149">
                  <c:v>-25.857142857142858</c:v>
                </c:pt>
                <c:pt idx="150">
                  <c:v>-25.857142857142858</c:v>
                </c:pt>
                <c:pt idx="151">
                  <c:v>-26</c:v>
                </c:pt>
                <c:pt idx="152">
                  <c:v>-26.142857142857142</c:v>
                </c:pt>
                <c:pt idx="153">
                  <c:v>-26.285714285714285</c:v>
                </c:pt>
                <c:pt idx="154">
                  <c:v>-26.428571428571427</c:v>
                </c:pt>
                <c:pt idx="155">
                  <c:v>-26.428571428571427</c:v>
                </c:pt>
                <c:pt idx="156">
                  <c:v>-26.428571428571427</c:v>
                </c:pt>
                <c:pt idx="157">
                  <c:v>-26.428571428571427</c:v>
                </c:pt>
                <c:pt idx="158">
                  <c:v>-26.285714285714285</c:v>
                </c:pt>
                <c:pt idx="159">
                  <c:v>-26.428571428571427</c:v>
                </c:pt>
                <c:pt idx="160">
                  <c:v>-28.428571428571427</c:v>
                </c:pt>
                <c:pt idx="161">
                  <c:v>-28.857142857142858</c:v>
                </c:pt>
                <c:pt idx="162">
                  <c:v>-29.142857142857142</c:v>
                </c:pt>
                <c:pt idx="163">
                  <c:v>-29.571428571428573</c:v>
                </c:pt>
                <c:pt idx="164">
                  <c:v>-30.142857142857142</c:v>
                </c:pt>
                <c:pt idx="165">
                  <c:v>-30.428571428571427</c:v>
                </c:pt>
                <c:pt idx="166">
                  <c:v>-30.428571428571427</c:v>
                </c:pt>
                <c:pt idx="167">
                  <c:v>-28.714285714285715</c:v>
                </c:pt>
                <c:pt idx="168">
                  <c:v>-28.428571428571427</c:v>
                </c:pt>
                <c:pt idx="169">
                  <c:v>-27.571428571428573</c:v>
                </c:pt>
                <c:pt idx="170">
                  <c:v>-27.571428571428573</c:v>
                </c:pt>
                <c:pt idx="171">
                  <c:v>-27.571428571428573</c:v>
                </c:pt>
                <c:pt idx="172">
                  <c:v>-27.857142857142858</c:v>
                </c:pt>
                <c:pt idx="173">
                  <c:v>-28.285714285714285</c:v>
                </c:pt>
                <c:pt idx="174">
                  <c:v>-28.714285714285715</c:v>
                </c:pt>
                <c:pt idx="175">
                  <c:v>-28.857142857142858</c:v>
                </c:pt>
                <c:pt idx="176">
                  <c:v>-28.857142857142858</c:v>
                </c:pt>
                <c:pt idx="177">
                  <c:v>-29.142857142857142</c:v>
                </c:pt>
                <c:pt idx="178">
                  <c:v>-29.285714285714285</c:v>
                </c:pt>
                <c:pt idx="179">
                  <c:v>-29.428571428571427</c:v>
                </c:pt>
                <c:pt idx="180">
                  <c:v>-29.571428571428573</c:v>
                </c:pt>
                <c:pt idx="181">
                  <c:v>-29.714285714285715</c:v>
                </c:pt>
                <c:pt idx="182">
                  <c:v>-29.714285714285715</c:v>
                </c:pt>
                <c:pt idx="183">
                  <c:v>-29.571428571428573</c:v>
                </c:pt>
                <c:pt idx="184">
                  <c:v>-29.571428571428573</c:v>
                </c:pt>
                <c:pt idx="185">
                  <c:v>-29.571428571428573</c:v>
                </c:pt>
                <c:pt idx="186">
                  <c:v>-29.714285714285715</c:v>
                </c:pt>
                <c:pt idx="187">
                  <c:v>-29.714285714285715</c:v>
                </c:pt>
                <c:pt idx="188">
                  <c:v>-29.857142857142858</c:v>
                </c:pt>
                <c:pt idx="189">
                  <c:v>-29.714285714285715</c:v>
                </c:pt>
                <c:pt idx="190">
                  <c:v>-29.571428571428573</c:v>
                </c:pt>
                <c:pt idx="191">
                  <c:v>-29.142857142857142</c:v>
                </c:pt>
                <c:pt idx="192">
                  <c:v>-29</c:v>
                </c:pt>
                <c:pt idx="193">
                  <c:v>-27.571428571428573</c:v>
                </c:pt>
                <c:pt idx="194">
                  <c:v>-26</c:v>
                </c:pt>
                <c:pt idx="195">
                  <c:v>-24.285714285714285</c:v>
                </c:pt>
                <c:pt idx="196">
                  <c:v>-22.857142857142858</c:v>
                </c:pt>
                <c:pt idx="197">
                  <c:v>-23.142857142857142</c:v>
                </c:pt>
                <c:pt idx="198">
                  <c:v>-22.142857142857142</c:v>
                </c:pt>
                <c:pt idx="199">
                  <c:v>-21</c:v>
                </c:pt>
                <c:pt idx="200">
                  <c:v>-21</c:v>
                </c:pt>
                <c:pt idx="201">
                  <c:v>-21.285714285714285</c:v>
                </c:pt>
                <c:pt idx="202">
                  <c:v>-21.571428571428573</c:v>
                </c:pt>
                <c:pt idx="203">
                  <c:v>-21.857142857142858</c:v>
                </c:pt>
                <c:pt idx="204">
                  <c:v>-21.571428571428573</c:v>
                </c:pt>
                <c:pt idx="205">
                  <c:v>-21.857142857142858</c:v>
                </c:pt>
                <c:pt idx="206">
                  <c:v>-21.857142857142858</c:v>
                </c:pt>
                <c:pt idx="207">
                  <c:v>-22</c:v>
                </c:pt>
                <c:pt idx="208">
                  <c:v>-22.142857142857142</c:v>
                </c:pt>
                <c:pt idx="209">
                  <c:v>-23.428571428571427</c:v>
                </c:pt>
                <c:pt idx="210">
                  <c:v>-26.285714285714285</c:v>
                </c:pt>
                <c:pt idx="211">
                  <c:v>-32</c:v>
                </c:pt>
                <c:pt idx="212">
                  <c:v>-40.714285714285715</c:v>
                </c:pt>
                <c:pt idx="213">
                  <c:v>-43.571428571428569</c:v>
                </c:pt>
                <c:pt idx="214">
                  <c:v>-46</c:v>
                </c:pt>
                <c:pt idx="215">
                  <c:v>-48.285714285714285</c:v>
                </c:pt>
                <c:pt idx="216">
                  <c:v>-49.142857142857146</c:v>
                </c:pt>
                <c:pt idx="217">
                  <c:v>-49.714285714285715</c:v>
                </c:pt>
                <c:pt idx="218">
                  <c:v>-47.714285714285715</c:v>
                </c:pt>
                <c:pt idx="219">
                  <c:v>-46.428571428571431</c:v>
                </c:pt>
                <c:pt idx="220">
                  <c:v>-52.857142857142854</c:v>
                </c:pt>
                <c:pt idx="221">
                  <c:v>-53.571428571428569</c:v>
                </c:pt>
                <c:pt idx="222">
                  <c:v>-54.285714285714285</c:v>
                </c:pt>
                <c:pt idx="223">
                  <c:v>-55</c:v>
                </c:pt>
                <c:pt idx="224">
                  <c:v>-55</c:v>
                </c:pt>
                <c:pt idx="225">
                  <c:v>-54.285714285714285</c:v>
                </c:pt>
                <c:pt idx="226">
                  <c:v>-51</c:v>
                </c:pt>
                <c:pt idx="227">
                  <c:v>-46</c:v>
                </c:pt>
                <c:pt idx="228">
                  <c:v>-47</c:v>
                </c:pt>
                <c:pt idx="229">
                  <c:v>-48.142857142857146</c:v>
                </c:pt>
                <c:pt idx="230">
                  <c:v>-49.428571428571431</c:v>
                </c:pt>
                <c:pt idx="231">
                  <c:v>-49.571428571428569</c:v>
                </c:pt>
                <c:pt idx="232">
                  <c:v>-48.714285714285715</c:v>
                </c:pt>
                <c:pt idx="233">
                  <c:v>-47</c:v>
                </c:pt>
                <c:pt idx="234">
                  <c:v>-45.142857142857146</c:v>
                </c:pt>
                <c:pt idx="235">
                  <c:v>-43.285714285714285</c:v>
                </c:pt>
                <c:pt idx="236">
                  <c:v>-41.142857142857146</c:v>
                </c:pt>
                <c:pt idx="237">
                  <c:v>-39</c:v>
                </c:pt>
                <c:pt idx="238">
                  <c:v>-37.714285714285715</c:v>
                </c:pt>
                <c:pt idx="239">
                  <c:v>-37.285714285714285</c:v>
                </c:pt>
                <c:pt idx="240">
                  <c:v>-36.285714285714285</c:v>
                </c:pt>
                <c:pt idx="241">
                  <c:v>-35.285714285714285</c:v>
                </c:pt>
                <c:pt idx="242">
                  <c:v>-34.285714285714285</c:v>
                </c:pt>
                <c:pt idx="243">
                  <c:v>-33.428571428571431</c:v>
                </c:pt>
                <c:pt idx="244">
                  <c:v>-32.571428571428569</c:v>
                </c:pt>
                <c:pt idx="245">
                  <c:v>-32</c:v>
                </c:pt>
                <c:pt idx="246">
                  <c:v>-31.428571428571427</c:v>
                </c:pt>
                <c:pt idx="247">
                  <c:v>-30.857142857142858</c:v>
                </c:pt>
                <c:pt idx="248">
                  <c:v>-30.571428571428573</c:v>
                </c:pt>
                <c:pt idx="249">
                  <c:v>-30.285714285714285</c:v>
                </c:pt>
                <c:pt idx="250">
                  <c:v>-30</c:v>
                </c:pt>
                <c:pt idx="251">
                  <c:v>-29.857142857142858</c:v>
                </c:pt>
                <c:pt idx="252">
                  <c:v>-29.714285714285715</c:v>
                </c:pt>
                <c:pt idx="253">
                  <c:v>-29.428571428571427</c:v>
                </c:pt>
                <c:pt idx="254">
                  <c:v>-28.857142857142858</c:v>
                </c:pt>
                <c:pt idx="255">
                  <c:v>-28.285714285714285</c:v>
                </c:pt>
                <c:pt idx="256">
                  <c:v>-27.714285714285715</c:v>
                </c:pt>
                <c:pt idx="257">
                  <c:v>-27.285714285714285</c:v>
                </c:pt>
                <c:pt idx="258">
                  <c:v>-26.714285714285715</c:v>
                </c:pt>
                <c:pt idx="259">
                  <c:v>-26.428571428571427</c:v>
                </c:pt>
                <c:pt idx="260">
                  <c:v>-26.285714285714285</c:v>
                </c:pt>
                <c:pt idx="261">
                  <c:v>-26</c:v>
                </c:pt>
                <c:pt idx="262">
                  <c:v>-25.714285714285715</c:v>
                </c:pt>
                <c:pt idx="263">
                  <c:v>-25.428571428571427</c:v>
                </c:pt>
                <c:pt idx="264">
                  <c:v>-25</c:v>
                </c:pt>
                <c:pt idx="265">
                  <c:v>-24.714285714285715</c:v>
                </c:pt>
                <c:pt idx="266">
                  <c:v>-24.428571428571427</c:v>
                </c:pt>
                <c:pt idx="267">
                  <c:v>-24.285714285714285</c:v>
                </c:pt>
                <c:pt idx="268">
                  <c:v>-24.428571428571427</c:v>
                </c:pt>
                <c:pt idx="269">
                  <c:v>-24.285714285714285</c:v>
                </c:pt>
                <c:pt idx="270">
                  <c:v>-24.142857142857142</c:v>
                </c:pt>
                <c:pt idx="271">
                  <c:v>-24</c:v>
                </c:pt>
                <c:pt idx="272">
                  <c:v>-23.857142857142858</c:v>
                </c:pt>
                <c:pt idx="273">
                  <c:v>-24</c:v>
                </c:pt>
                <c:pt idx="274">
                  <c:v>-24.571428571428573</c:v>
                </c:pt>
                <c:pt idx="275">
                  <c:v>-24.142857142857142</c:v>
                </c:pt>
                <c:pt idx="276">
                  <c:v>-24</c:v>
                </c:pt>
                <c:pt idx="277">
                  <c:v>-23.857142857142858</c:v>
                </c:pt>
                <c:pt idx="278">
                  <c:v>-23.714285714285715</c:v>
                </c:pt>
                <c:pt idx="279">
                  <c:v>-24</c:v>
                </c:pt>
                <c:pt idx="280">
                  <c:v>-23.571428571428573</c:v>
                </c:pt>
                <c:pt idx="281">
                  <c:v>-22.857142857142858</c:v>
                </c:pt>
                <c:pt idx="282">
                  <c:v>-22.571428571428573</c:v>
                </c:pt>
                <c:pt idx="283">
                  <c:v>-22.285714285714285</c:v>
                </c:pt>
                <c:pt idx="284">
                  <c:v>-22</c:v>
                </c:pt>
                <c:pt idx="285">
                  <c:v>-21.714285714285715</c:v>
                </c:pt>
                <c:pt idx="286">
                  <c:v>-21</c:v>
                </c:pt>
                <c:pt idx="287">
                  <c:v>-20.714285714285715</c:v>
                </c:pt>
                <c:pt idx="288">
                  <c:v>-20.857142857142858</c:v>
                </c:pt>
                <c:pt idx="289">
                  <c:v>-20.714285714285715</c:v>
                </c:pt>
                <c:pt idx="290">
                  <c:v>-20.714285714285715</c:v>
                </c:pt>
                <c:pt idx="291">
                  <c:v>-20.571428571428573</c:v>
                </c:pt>
                <c:pt idx="292">
                  <c:v>-20.571428571428573</c:v>
                </c:pt>
                <c:pt idx="293">
                  <c:v>-20.571428571428573</c:v>
                </c:pt>
                <c:pt idx="294">
                  <c:v>-20.571428571428573</c:v>
                </c:pt>
                <c:pt idx="295">
                  <c:v>-20.142857142857142</c:v>
                </c:pt>
                <c:pt idx="296">
                  <c:v>-21.714285714285715</c:v>
                </c:pt>
                <c:pt idx="297">
                  <c:v>-23</c:v>
                </c:pt>
                <c:pt idx="298">
                  <c:v>-24.571428571428573</c:v>
                </c:pt>
                <c:pt idx="299">
                  <c:v>-26.285714285714285</c:v>
                </c:pt>
                <c:pt idx="300">
                  <c:v>-28</c:v>
                </c:pt>
                <c:pt idx="301">
                  <c:v>-28.857142857142858</c:v>
                </c:pt>
                <c:pt idx="302">
                  <c:v>-29.285714285714285</c:v>
                </c:pt>
                <c:pt idx="303">
                  <c:v>-28</c:v>
                </c:pt>
                <c:pt idx="304">
                  <c:v>-26.857142857142858</c:v>
                </c:pt>
                <c:pt idx="305">
                  <c:v>-25.571428571428573</c:v>
                </c:pt>
                <c:pt idx="306">
                  <c:v>-24</c:v>
                </c:pt>
                <c:pt idx="307">
                  <c:v>-22.714285714285715</c:v>
                </c:pt>
                <c:pt idx="308">
                  <c:v>-22</c:v>
                </c:pt>
                <c:pt idx="309">
                  <c:v>-21.857142857142858</c:v>
                </c:pt>
                <c:pt idx="310">
                  <c:v>-22.142857142857142</c:v>
                </c:pt>
                <c:pt idx="311">
                  <c:v>-23</c:v>
                </c:pt>
                <c:pt idx="312">
                  <c:v>-23.857142857142858</c:v>
                </c:pt>
                <c:pt idx="313">
                  <c:v>-24.714285714285715</c:v>
                </c:pt>
                <c:pt idx="314">
                  <c:v>-25.571428571428573</c:v>
                </c:pt>
                <c:pt idx="315">
                  <c:v>-27.571428571428573</c:v>
                </c:pt>
                <c:pt idx="316">
                  <c:v>-28.857142857142858</c:v>
                </c:pt>
                <c:pt idx="317">
                  <c:v>-29.285714285714285</c:v>
                </c:pt>
                <c:pt idx="318">
                  <c:v>-29.285714285714285</c:v>
                </c:pt>
                <c:pt idx="319">
                  <c:v>-29.428571428571427</c:v>
                </c:pt>
                <c:pt idx="320">
                  <c:v>-29.571428571428573</c:v>
                </c:pt>
                <c:pt idx="321">
                  <c:v>-29.428571428571427</c:v>
                </c:pt>
                <c:pt idx="322">
                  <c:v>-30.285714285714285</c:v>
                </c:pt>
                <c:pt idx="323">
                  <c:v>-31.285714285714285</c:v>
                </c:pt>
                <c:pt idx="324">
                  <c:v>-33.142857142857146</c:v>
                </c:pt>
                <c:pt idx="325">
                  <c:v>-34.857142857142854</c:v>
                </c:pt>
                <c:pt idx="326">
                  <c:v>-36.428571428571431</c:v>
                </c:pt>
                <c:pt idx="327">
                  <c:v>-38</c:v>
                </c:pt>
                <c:pt idx="328">
                  <c:v>-39.857142857142854</c:v>
                </c:pt>
                <c:pt idx="329">
                  <c:v>-40</c:v>
                </c:pt>
                <c:pt idx="330">
                  <c:v>-40.142857142857146</c:v>
                </c:pt>
                <c:pt idx="331">
                  <c:v>-40.428571428571431</c:v>
                </c:pt>
                <c:pt idx="332">
                  <c:v>-40.714285714285715</c:v>
                </c:pt>
                <c:pt idx="333">
                  <c:v>-41</c:v>
                </c:pt>
                <c:pt idx="334">
                  <c:v>-41.428571428571431</c:v>
                </c:pt>
                <c:pt idx="335">
                  <c:v>-41.142857142857146</c:v>
                </c:pt>
                <c:pt idx="336">
                  <c:v>-40.571428571428569</c:v>
                </c:pt>
                <c:pt idx="337">
                  <c:v>-40</c:v>
                </c:pt>
                <c:pt idx="338">
                  <c:v>-39.571428571428569</c:v>
                </c:pt>
                <c:pt idx="339">
                  <c:v>-39.142857142857146</c:v>
                </c:pt>
                <c:pt idx="340">
                  <c:v>-38.714285714285715</c:v>
                </c:pt>
                <c:pt idx="341">
                  <c:v>-38.142857142857146</c:v>
                </c:pt>
                <c:pt idx="342">
                  <c:v>-38</c:v>
                </c:pt>
                <c:pt idx="343">
                  <c:v>-38.428571428571431</c:v>
                </c:pt>
                <c:pt idx="344">
                  <c:v>-38.714285714285715</c:v>
                </c:pt>
                <c:pt idx="345">
                  <c:v>-38.571428571428569</c:v>
                </c:pt>
                <c:pt idx="346">
                  <c:v>-38.285714285714285</c:v>
                </c:pt>
                <c:pt idx="347">
                  <c:v>-38</c:v>
                </c:pt>
                <c:pt idx="348">
                  <c:v>-37.714285714285715</c:v>
                </c:pt>
                <c:pt idx="349">
                  <c:v>-37.571428571428569</c:v>
                </c:pt>
                <c:pt idx="350">
                  <c:v>-36.857142857142854</c:v>
                </c:pt>
                <c:pt idx="351">
                  <c:v>-35.857142857142854</c:v>
                </c:pt>
                <c:pt idx="352">
                  <c:v>-35.428571428571431</c:v>
                </c:pt>
                <c:pt idx="353">
                  <c:v>-35.142857142857146</c:v>
                </c:pt>
                <c:pt idx="354">
                  <c:v>-34.714285714285715</c:v>
                </c:pt>
                <c:pt idx="355">
                  <c:v>-34.285714285714285</c:v>
                </c:pt>
                <c:pt idx="356">
                  <c:v>-33.428571428571431</c:v>
                </c:pt>
                <c:pt idx="357">
                  <c:v>-32.714285714285715</c:v>
                </c:pt>
                <c:pt idx="358">
                  <c:v>-32.714285714285715</c:v>
                </c:pt>
                <c:pt idx="359">
                  <c:v>-31.857142857142858</c:v>
                </c:pt>
                <c:pt idx="360">
                  <c:v>-31</c:v>
                </c:pt>
                <c:pt idx="361">
                  <c:v>-30.428571428571427</c:v>
                </c:pt>
                <c:pt idx="362">
                  <c:v>-30.857142857142858</c:v>
                </c:pt>
                <c:pt idx="363">
                  <c:v>-31.142857142857142</c:v>
                </c:pt>
                <c:pt idx="364">
                  <c:v>-31.571428571428573</c:v>
                </c:pt>
                <c:pt idx="365">
                  <c:v>-31.142857142857142</c:v>
                </c:pt>
                <c:pt idx="366">
                  <c:v>-30.428571428571427</c:v>
                </c:pt>
                <c:pt idx="367">
                  <c:v>-29.714285714285715</c:v>
                </c:pt>
                <c:pt idx="368">
                  <c:v>-28.857142857142858</c:v>
                </c:pt>
                <c:pt idx="369">
                  <c:v>-27</c:v>
                </c:pt>
                <c:pt idx="370">
                  <c:v>-27</c:v>
                </c:pt>
                <c:pt idx="371">
                  <c:v>-26.714285714285715</c:v>
                </c:pt>
                <c:pt idx="372">
                  <c:v>-26.571428571428573</c:v>
                </c:pt>
                <c:pt idx="373">
                  <c:v>-28</c:v>
                </c:pt>
                <c:pt idx="374">
                  <c:v>-27.857142857142858</c:v>
                </c:pt>
                <c:pt idx="375">
                  <c:v>-27.714285714285715</c:v>
                </c:pt>
                <c:pt idx="376">
                  <c:v>-27.714285714285715</c:v>
                </c:pt>
                <c:pt idx="377">
                  <c:v>-26.428571428571427</c:v>
                </c:pt>
                <c:pt idx="378">
                  <c:v>-25</c:v>
                </c:pt>
                <c:pt idx="379">
                  <c:v>-24.714285714285715</c:v>
                </c:pt>
                <c:pt idx="380">
                  <c:v>-22.857142857142858</c:v>
                </c:pt>
                <c:pt idx="381">
                  <c:v>-22.714285714285715</c:v>
                </c:pt>
                <c:pt idx="382">
                  <c:v>-22.571428571428573</c:v>
                </c:pt>
                <c:pt idx="383">
                  <c:v>-22.285714285714285</c:v>
                </c:pt>
                <c:pt idx="384">
                  <c:v>-22</c:v>
                </c:pt>
                <c:pt idx="385">
                  <c:v>-21.857142857142858</c:v>
                </c:pt>
                <c:pt idx="386">
                  <c:v>-21.571428571428573</c:v>
                </c:pt>
                <c:pt idx="387">
                  <c:v>-21.428571428571427</c:v>
                </c:pt>
                <c:pt idx="388">
                  <c:v>-21.142857142857142</c:v>
                </c:pt>
                <c:pt idx="389">
                  <c:v>-20.857142857142858</c:v>
                </c:pt>
                <c:pt idx="390">
                  <c:v>-20.571428571428573</c:v>
                </c:pt>
                <c:pt idx="391">
                  <c:v>-20.142857142857142</c:v>
                </c:pt>
                <c:pt idx="392">
                  <c:v>-20.571428571428573</c:v>
                </c:pt>
                <c:pt idx="393">
                  <c:v>-20.142857142857142</c:v>
                </c:pt>
                <c:pt idx="394">
                  <c:v>-20.857142857142858</c:v>
                </c:pt>
                <c:pt idx="395">
                  <c:v>-21.714285714285715</c:v>
                </c:pt>
                <c:pt idx="396">
                  <c:v>-28.571428571428573</c:v>
                </c:pt>
                <c:pt idx="397">
                  <c:v>-29.571428571428573</c:v>
                </c:pt>
                <c:pt idx="398">
                  <c:v>-31</c:v>
                </c:pt>
                <c:pt idx="399">
                  <c:v>-32.142857142857146</c:v>
                </c:pt>
                <c:pt idx="400">
                  <c:v>-33.714285714285715</c:v>
                </c:pt>
                <c:pt idx="401">
                  <c:v>-41.857142857142854</c:v>
                </c:pt>
                <c:pt idx="402">
                  <c:v>-45.142857142857146</c:v>
                </c:pt>
                <c:pt idx="403">
                  <c:v>-42.571428571428569</c:v>
                </c:pt>
                <c:pt idx="404">
                  <c:v>-46</c:v>
                </c:pt>
                <c:pt idx="405">
                  <c:v>-49</c:v>
                </c:pt>
                <c:pt idx="406">
                  <c:v>-49.285714285714285</c:v>
                </c:pt>
                <c:pt idx="407">
                  <c:v>-47.428571428571431</c:v>
                </c:pt>
                <c:pt idx="408">
                  <c:v>-39.571428571428569</c:v>
                </c:pt>
                <c:pt idx="409">
                  <c:v>-35</c:v>
                </c:pt>
                <c:pt idx="410">
                  <c:v>-30.428571428571427</c:v>
                </c:pt>
                <c:pt idx="411">
                  <c:v>-25.714285714285715</c:v>
                </c:pt>
                <c:pt idx="412">
                  <c:v>-20.714285714285715</c:v>
                </c:pt>
                <c:pt idx="413">
                  <c:v>-17.857142857142858</c:v>
                </c:pt>
                <c:pt idx="414">
                  <c:v>-18.571428571428573</c:v>
                </c:pt>
                <c:pt idx="415">
                  <c:v>-17</c:v>
                </c:pt>
                <c:pt idx="416">
                  <c:v>-16.714285714285715</c:v>
                </c:pt>
                <c:pt idx="417">
                  <c:v>-16.428571428571427</c:v>
                </c:pt>
                <c:pt idx="418">
                  <c:v>-18.857142857142858</c:v>
                </c:pt>
                <c:pt idx="419">
                  <c:v>-27.857142857142858</c:v>
                </c:pt>
                <c:pt idx="420">
                  <c:v>-28.571428571428573</c:v>
                </c:pt>
                <c:pt idx="421">
                  <c:v>-28.142857142857142</c:v>
                </c:pt>
                <c:pt idx="422">
                  <c:v>-27.714285714285715</c:v>
                </c:pt>
                <c:pt idx="423">
                  <c:v>-27.428571428571427</c:v>
                </c:pt>
                <c:pt idx="424">
                  <c:v>-27</c:v>
                </c:pt>
                <c:pt idx="425">
                  <c:v>-23.857142857142858</c:v>
                </c:pt>
                <c:pt idx="426">
                  <c:v>-14.285714285714286</c:v>
                </c:pt>
                <c:pt idx="427">
                  <c:v>-12.571428571428571</c:v>
                </c:pt>
                <c:pt idx="428">
                  <c:v>-12.428571428571429</c:v>
                </c:pt>
                <c:pt idx="429">
                  <c:v>-12.142857142857142</c:v>
                </c:pt>
                <c:pt idx="430">
                  <c:v>-11.857142857142858</c:v>
                </c:pt>
                <c:pt idx="431">
                  <c:v>-11.714285714285714</c:v>
                </c:pt>
                <c:pt idx="432">
                  <c:v>-11.571428571428571</c:v>
                </c:pt>
                <c:pt idx="433">
                  <c:v>-11.571428571428571</c:v>
                </c:pt>
                <c:pt idx="434">
                  <c:v>-14</c:v>
                </c:pt>
                <c:pt idx="435">
                  <c:v>-14.571428571428571</c:v>
                </c:pt>
                <c:pt idx="436">
                  <c:v>-14.571428571428571</c:v>
                </c:pt>
                <c:pt idx="437">
                  <c:v>-14.571428571428571</c:v>
                </c:pt>
                <c:pt idx="438">
                  <c:v>-14.428571428571429</c:v>
                </c:pt>
                <c:pt idx="439">
                  <c:v>-14.285714285714286</c:v>
                </c:pt>
                <c:pt idx="440">
                  <c:v>-14.142857142857142</c:v>
                </c:pt>
                <c:pt idx="441">
                  <c:v>-11.428571428571429</c:v>
                </c:pt>
                <c:pt idx="442">
                  <c:v>-11.285714285714286</c:v>
                </c:pt>
                <c:pt idx="443">
                  <c:v>-11.142857142857142</c:v>
                </c:pt>
                <c:pt idx="444">
                  <c:v>-11.142857142857142</c:v>
                </c:pt>
                <c:pt idx="445">
                  <c:v>-12.428571428571429</c:v>
                </c:pt>
                <c:pt idx="446">
                  <c:v>-16.571428571428573</c:v>
                </c:pt>
                <c:pt idx="447">
                  <c:v>-20.285714285714285</c:v>
                </c:pt>
                <c:pt idx="448">
                  <c:v>-23.571428571428573</c:v>
                </c:pt>
                <c:pt idx="449">
                  <c:v>-25.571428571428573</c:v>
                </c:pt>
                <c:pt idx="450">
                  <c:v>-33.714285714285715</c:v>
                </c:pt>
                <c:pt idx="451">
                  <c:v>-44</c:v>
                </c:pt>
                <c:pt idx="452">
                  <c:v>-46</c:v>
                </c:pt>
                <c:pt idx="453">
                  <c:v>-44</c:v>
                </c:pt>
                <c:pt idx="454">
                  <c:v>-42.142857142857146</c:v>
                </c:pt>
                <c:pt idx="455">
                  <c:v>-40.428571428571431</c:v>
                </c:pt>
                <c:pt idx="456">
                  <c:v>-37.857142857142854</c:v>
                </c:pt>
                <c:pt idx="457">
                  <c:v>-29.285714285714285</c:v>
                </c:pt>
                <c:pt idx="458">
                  <c:v>-18.428571428571427</c:v>
                </c:pt>
                <c:pt idx="459">
                  <c:v>-14.714285714285714</c:v>
                </c:pt>
                <c:pt idx="460">
                  <c:v>-12.142857142857142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7A-478D-8FDA-689C2C705B6A}"/>
            </c:ext>
          </c:extLst>
        </c:ser>
        <c:ser>
          <c:idx val="1"/>
          <c:order val="1"/>
          <c:tx>
            <c:strRef>
              <c:f>'[chart (22).xlsx]נתונים'!$C$1</c:f>
              <c:strCache>
                <c:ptCount val="1"/>
                <c:pt idx="0">
                  <c:v>תחנות נסיעה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'[chart (22).xlsx]נתונים'!$A$2:$A$462</c:f>
              <c:numCache>
                <c:formatCode>dd\-mm\-yyyy</c:formatCode>
                <c:ptCount val="461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  <c:pt idx="358">
                  <c:v>44240.083333333336</c:v>
                </c:pt>
                <c:pt idx="359">
                  <c:v>44241.083333333336</c:v>
                </c:pt>
                <c:pt idx="360">
                  <c:v>44242.083333333336</c:v>
                </c:pt>
                <c:pt idx="361">
                  <c:v>44243.083333333336</c:v>
                </c:pt>
                <c:pt idx="362">
                  <c:v>44244.083333333336</c:v>
                </c:pt>
                <c:pt idx="363">
                  <c:v>44245.083333333336</c:v>
                </c:pt>
                <c:pt idx="364">
                  <c:v>44246.083333333336</c:v>
                </c:pt>
                <c:pt idx="365">
                  <c:v>44247.083333333336</c:v>
                </c:pt>
                <c:pt idx="366">
                  <c:v>44248.083333333336</c:v>
                </c:pt>
                <c:pt idx="367">
                  <c:v>44249.083333333336</c:v>
                </c:pt>
                <c:pt idx="368">
                  <c:v>44250.083333333336</c:v>
                </c:pt>
                <c:pt idx="369">
                  <c:v>44251.083333333336</c:v>
                </c:pt>
                <c:pt idx="370">
                  <c:v>44252.083333333336</c:v>
                </c:pt>
                <c:pt idx="371">
                  <c:v>44253.083333333336</c:v>
                </c:pt>
                <c:pt idx="372">
                  <c:v>44254.083333333336</c:v>
                </c:pt>
                <c:pt idx="373">
                  <c:v>44255.083333333336</c:v>
                </c:pt>
                <c:pt idx="374">
                  <c:v>44256.083333333336</c:v>
                </c:pt>
                <c:pt idx="375">
                  <c:v>44257.083333333336</c:v>
                </c:pt>
                <c:pt idx="376">
                  <c:v>44258.083333333336</c:v>
                </c:pt>
                <c:pt idx="377">
                  <c:v>44259.083333333336</c:v>
                </c:pt>
                <c:pt idx="378">
                  <c:v>44260.083333333336</c:v>
                </c:pt>
                <c:pt idx="379">
                  <c:v>44261.083333333336</c:v>
                </c:pt>
                <c:pt idx="380">
                  <c:v>44262.083333333336</c:v>
                </c:pt>
                <c:pt idx="381">
                  <c:v>44263.083333333336</c:v>
                </c:pt>
                <c:pt idx="382">
                  <c:v>44264.083333333336</c:v>
                </c:pt>
                <c:pt idx="383">
                  <c:v>44265.083333333336</c:v>
                </c:pt>
                <c:pt idx="384">
                  <c:v>44266.083333333336</c:v>
                </c:pt>
                <c:pt idx="385">
                  <c:v>44267.083333333336</c:v>
                </c:pt>
                <c:pt idx="386">
                  <c:v>44268.083333333336</c:v>
                </c:pt>
                <c:pt idx="387">
                  <c:v>44269.083333333336</c:v>
                </c:pt>
                <c:pt idx="388">
                  <c:v>44270.083333333336</c:v>
                </c:pt>
                <c:pt idx="389">
                  <c:v>44271.083333333336</c:v>
                </c:pt>
                <c:pt idx="390">
                  <c:v>44272.083333333336</c:v>
                </c:pt>
                <c:pt idx="391">
                  <c:v>44273.083333333336</c:v>
                </c:pt>
                <c:pt idx="392">
                  <c:v>44274.083333333336</c:v>
                </c:pt>
                <c:pt idx="393">
                  <c:v>44275.083333333336</c:v>
                </c:pt>
                <c:pt idx="394">
                  <c:v>44276.083333333336</c:v>
                </c:pt>
                <c:pt idx="395">
                  <c:v>44277.083333333336</c:v>
                </c:pt>
                <c:pt idx="396">
                  <c:v>44278.083333333336</c:v>
                </c:pt>
                <c:pt idx="397">
                  <c:v>44279.083333333336</c:v>
                </c:pt>
                <c:pt idx="398">
                  <c:v>44280.083333333336</c:v>
                </c:pt>
                <c:pt idx="399">
                  <c:v>44281.125</c:v>
                </c:pt>
                <c:pt idx="400">
                  <c:v>44282.125</c:v>
                </c:pt>
                <c:pt idx="401">
                  <c:v>44283.125</c:v>
                </c:pt>
                <c:pt idx="402">
                  <c:v>44284.125</c:v>
                </c:pt>
                <c:pt idx="403">
                  <c:v>44285.125</c:v>
                </c:pt>
                <c:pt idx="404">
                  <c:v>44286.125</c:v>
                </c:pt>
                <c:pt idx="405">
                  <c:v>44287.125</c:v>
                </c:pt>
                <c:pt idx="406">
                  <c:v>44288.125</c:v>
                </c:pt>
                <c:pt idx="407">
                  <c:v>44289.125</c:v>
                </c:pt>
                <c:pt idx="408">
                  <c:v>44290.125</c:v>
                </c:pt>
                <c:pt idx="409">
                  <c:v>44291.125</c:v>
                </c:pt>
                <c:pt idx="410">
                  <c:v>44292.125</c:v>
                </c:pt>
                <c:pt idx="411">
                  <c:v>44293.125</c:v>
                </c:pt>
                <c:pt idx="412">
                  <c:v>44294.125</c:v>
                </c:pt>
                <c:pt idx="413">
                  <c:v>44295.125</c:v>
                </c:pt>
                <c:pt idx="414">
                  <c:v>44296.125</c:v>
                </c:pt>
                <c:pt idx="415">
                  <c:v>44297.125</c:v>
                </c:pt>
                <c:pt idx="416">
                  <c:v>44298.125</c:v>
                </c:pt>
                <c:pt idx="417">
                  <c:v>44299.125</c:v>
                </c:pt>
                <c:pt idx="418">
                  <c:v>44300.125</c:v>
                </c:pt>
                <c:pt idx="419">
                  <c:v>44301.125</c:v>
                </c:pt>
                <c:pt idx="420">
                  <c:v>44302.125</c:v>
                </c:pt>
                <c:pt idx="421">
                  <c:v>44303.125</c:v>
                </c:pt>
                <c:pt idx="422">
                  <c:v>44304.125</c:v>
                </c:pt>
                <c:pt idx="423">
                  <c:v>44305.125</c:v>
                </c:pt>
                <c:pt idx="424">
                  <c:v>44306.125</c:v>
                </c:pt>
                <c:pt idx="425">
                  <c:v>44307.125</c:v>
                </c:pt>
                <c:pt idx="426">
                  <c:v>44308.125</c:v>
                </c:pt>
                <c:pt idx="427">
                  <c:v>44309.125</c:v>
                </c:pt>
                <c:pt idx="428">
                  <c:v>44310.125</c:v>
                </c:pt>
                <c:pt idx="429">
                  <c:v>44311.125</c:v>
                </c:pt>
                <c:pt idx="430">
                  <c:v>44312.125</c:v>
                </c:pt>
                <c:pt idx="431">
                  <c:v>44313.125</c:v>
                </c:pt>
                <c:pt idx="432">
                  <c:v>44314.125</c:v>
                </c:pt>
                <c:pt idx="433">
                  <c:v>44315.125</c:v>
                </c:pt>
                <c:pt idx="434">
                  <c:v>44316.125</c:v>
                </c:pt>
                <c:pt idx="435">
                  <c:v>44317.125</c:v>
                </c:pt>
                <c:pt idx="436">
                  <c:v>44318.125</c:v>
                </c:pt>
                <c:pt idx="437">
                  <c:v>44319.125</c:v>
                </c:pt>
                <c:pt idx="438">
                  <c:v>44320.125</c:v>
                </c:pt>
                <c:pt idx="439">
                  <c:v>44321.125</c:v>
                </c:pt>
                <c:pt idx="440">
                  <c:v>44322.125</c:v>
                </c:pt>
                <c:pt idx="441">
                  <c:v>44323.125</c:v>
                </c:pt>
                <c:pt idx="442">
                  <c:v>44324.125</c:v>
                </c:pt>
                <c:pt idx="443">
                  <c:v>44325.125</c:v>
                </c:pt>
                <c:pt idx="444">
                  <c:v>44326.125</c:v>
                </c:pt>
                <c:pt idx="445">
                  <c:v>44327.125</c:v>
                </c:pt>
                <c:pt idx="446">
                  <c:v>44328.125</c:v>
                </c:pt>
                <c:pt idx="447">
                  <c:v>44329.125</c:v>
                </c:pt>
                <c:pt idx="448">
                  <c:v>44330.125</c:v>
                </c:pt>
                <c:pt idx="449">
                  <c:v>44331.125</c:v>
                </c:pt>
                <c:pt idx="450">
                  <c:v>44332.125</c:v>
                </c:pt>
                <c:pt idx="451">
                  <c:v>44333.125</c:v>
                </c:pt>
                <c:pt idx="452">
                  <c:v>44334.125</c:v>
                </c:pt>
                <c:pt idx="453">
                  <c:v>44335.125</c:v>
                </c:pt>
                <c:pt idx="454">
                  <c:v>44336.125</c:v>
                </c:pt>
                <c:pt idx="455">
                  <c:v>44337.125</c:v>
                </c:pt>
                <c:pt idx="456">
                  <c:v>44338.125</c:v>
                </c:pt>
                <c:pt idx="457">
                  <c:v>44339.125</c:v>
                </c:pt>
                <c:pt idx="458">
                  <c:v>44340.125</c:v>
                </c:pt>
                <c:pt idx="459">
                  <c:v>44341.125</c:v>
                </c:pt>
                <c:pt idx="460">
                  <c:v>44342.125</c:v>
                </c:pt>
              </c:numCache>
            </c:numRef>
          </c:cat>
          <c:val>
            <c:numRef>
              <c:f>'[chart (22).xlsx]נתונים'!$C$2:$C$462</c:f>
              <c:numCache>
                <c:formatCode>General</c:formatCode>
                <c:ptCount val="461"/>
                <c:pt idx="0">
                  <c:v>3</c:v>
                </c:pt>
                <c:pt idx="1">
                  <c:v>0.5714285714285714</c:v>
                </c:pt>
                <c:pt idx="2">
                  <c:v>0.42857142857142855</c:v>
                </c:pt>
                <c:pt idx="3">
                  <c:v>0</c:v>
                </c:pt>
                <c:pt idx="4">
                  <c:v>-0.42857142857142855</c:v>
                </c:pt>
                <c:pt idx="5">
                  <c:v>0.14285714285714285</c:v>
                </c:pt>
                <c:pt idx="6">
                  <c:v>0.5714285714285714</c:v>
                </c:pt>
                <c:pt idx="7">
                  <c:v>1.2857142857142858</c:v>
                </c:pt>
                <c:pt idx="8">
                  <c:v>1.7142857142857142</c:v>
                </c:pt>
                <c:pt idx="9">
                  <c:v>2.1428571428571428</c:v>
                </c:pt>
                <c:pt idx="10">
                  <c:v>1.7142857142857142</c:v>
                </c:pt>
                <c:pt idx="11">
                  <c:v>2.1428571428571428</c:v>
                </c:pt>
                <c:pt idx="12">
                  <c:v>2.4285714285714284</c:v>
                </c:pt>
                <c:pt idx="13">
                  <c:v>2</c:v>
                </c:pt>
                <c:pt idx="14">
                  <c:v>-0.2857142857142857</c:v>
                </c:pt>
                <c:pt idx="15">
                  <c:v>0.14285714285714285</c:v>
                </c:pt>
                <c:pt idx="16">
                  <c:v>-0.14285714285714285</c:v>
                </c:pt>
                <c:pt idx="17">
                  <c:v>-0.2857142857142857</c:v>
                </c:pt>
                <c:pt idx="18">
                  <c:v>-1.5714285714285714</c:v>
                </c:pt>
                <c:pt idx="19">
                  <c:v>-3.2857142857142856</c:v>
                </c:pt>
                <c:pt idx="20">
                  <c:v>-5.2857142857142856</c:v>
                </c:pt>
                <c:pt idx="21">
                  <c:v>-8.1428571428571423</c:v>
                </c:pt>
                <c:pt idx="22">
                  <c:v>-11.142857142857142</c:v>
                </c:pt>
                <c:pt idx="23">
                  <c:v>-15.428571428571429</c:v>
                </c:pt>
                <c:pt idx="24">
                  <c:v>-19</c:v>
                </c:pt>
                <c:pt idx="25">
                  <c:v>-24.142857142857142</c:v>
                </c:pt>
                <c:pt idx="26">
                  <c:v>-30.142857142857142</c:v>
                </c:pt>
                <c:pt idx="27">
                  <c:v>-35.857142857142854</c:v>
                </c:pt>
                <c:pt idx="28">
                  <c:v>-40.714285714285715</c:v>
                </c:pt>
                <c:pt idx="29">
                  <c:v>-45.714285714285715</c:v>
                </c:pt>
                <c:pt idx="30">
                  <c:v>-49.428571428571431</c:v>
                </c:pt>
                <c:pt idx="31">
                  <c:v>-52.428571428571431</c:v>
                </c:pt>
                <c:pt idx="32">
                  <c:v>-53.714285714285715</c:v>
                </c:pt>
                <c:pt idx="33">
                  <c:v>-54.428571428571431</c:v>
                </c:pt>
                <c:pt idx="34">
                  <c:v>-55.857142857142854</c:v>
                </c:pt>
                <c:pt idx="35">
                  <c:v>-56.428571428571431</c:v>
                </c:pt>
                <c:pt idx="36">
                  <c:v>-58.142857142857146</c:v>
                </c:pt>
                <c:pt idx="37">
                  <c:v>-59</c:v>
                </c:pt>
                <c:pt idx="38">
                  <c:v>-60.285714285714285</c:v>
                </c:pt>
                <c:pt idx="39">
                  <c:v>-61.285714285714285</c:v>
                </c:pt>
                <c:pt idx="40">
                  <c:v>-62.142857142857146</c:v>
                </c:pt>
                <c:pt idx="41">
                  <c:v>-61.428571428571431</c:v>
                </c:pt>
                <c:pt idx="42">
                  <c:v>-60.285714285714285</c:v>
                </c:pt>
                <c:pt idx="43">
                  <c:v>-59.285714285714285</c:v>
                </c:pt>
                <c:pt idx="44">
                  <c:v>-58.714285714285715</c:v>
                </c:pt>
                <c:pt idx="45">
                  <c:v>-57.428571428571431</c:v>
                </c:pt>
                <c:pt idx="46">
                  <c:v>-55.857142857142854</c:v>
                </c:pt>
                <c:pt idx="47">
                  <c:v>-57.571428571428569</c:v>
                </c:pt>
                <c:pt idx="48">
                  <c:v>-61.142857142857146</c:v>
                </c:pt>
                <c:pt idx="49">
                  <c:v>-62.428571428571431</c:v>
                </c:pt>
                <c:pt idx="50">
                  <c:v>-62.571428571428569</c:v>
                </c:pt>
                <c:pt idx="51">
                  <c:v>-63.142857142857146</c:v>
                </c:pt>
                <c:pt idx="52">
                  <c:v>-64</c:v>
                </c:pt>
                <c:pt idx="53">
                  <c:v>-66.571428571428569</c:v>
                </c:pt>
                <c:pt idx="54">
                  <c:v>-67.571428571428569</c:v>
                </c:pt>
                <c:pt idx="55">
                  <c:v>-64</c:v>
                </c:pt>
                <c:pt idx="56">
                  <c:v>-62.571428571428569</c:v>
                </c:pt>
                <c:pt idx="57">
                  <c:v>-61.571428571428569</c:v>
                </c:pt>
                <c:pt idx="58">
                  <c:v>-60.428571428571431</c:v>
                </c:pt>
                <c:pt idx="59">
                  <c:v>-59.571428571428569</c:v>
                </c:pt>
                <c:pt idx="60">
                  <c:v>-57.285714285714285</c:v>
                </c:pt>
                <c:pt idx="61">
                  <c:v>-52.857142857142854</c:v>
                </c:pt>
                <c:pt idx="62">
                  <c:v>-51.428571428571431</c:v>
                </c:pt>
                <c:pt idx="63">
                  <c:v>-50.571428571428569</c:v>
                </c:pt>
                <c:pt idx="64">
                  <c:v>-50.285714285714285</c:v>
                </c:pt>
                <c:pt idx="65">
                  <c:v>-49.142857142857146</c:v>
                </c:pt>
                <c:pt idx="66">
                  <c:v>-48.285714285714285</c:v>
                </c:pt>
                <c:pt idx="67">
                  <c:v>-48.571428571428569</c:v>
                </c:pt>
                <c:pt idx="68">
                  <c:v>-52.142857142857146</c:v>
                </c:pt>
                <c:pt idx="69">
                  <c:v>-51.428571428571431</c:v>
                </c:pt>
                <c:pt idx="70">
                  <c:v>-49.857142857142854</c:v>
                </c:pt>
                <c:pt idx="71">
                  <c:v>-47.571428571428569</c:v>
                </c:pt>
                <c:pt idx="72">
                  <c:v>-46.714285714285715</c:v>
                </c:pt>
                <c:pt idx="73">
                  <c:v>-45.571428571428569</c:v>
                </c:pt>
                <c:pt idx="74">
                  <c:v>-44</c:v>
                </c:pt>
                <c:pt idx="75">
                  <c:v>-38.571428571428569</c:v>
                </c:pt>
                <c:pt idx="76">
                  <c:v>-36.857142857142854</c:v>
                </c:pt>
                <c:pt idx="77">
                  <c:v>-35.285714285714285</c:v>
                </c:pt>
                <c:pt idx="78">
                  <c:v>-34</c:v>
                </c:pt>
                <c:pt idx="79">
                  <c:v>-32.285714285714285</c:v>
                </c:pt>
                <c:pt idx="80">
                  <c:v>-30.428571428571427</c:v>
                </c:pt>
                <c:pt idx="81">
                  <c:v>-28.142857142857142</c:v>
                </c:pt>
                <c:pt idx="82">
                  <c:v>-26.571428571428573</c:v>
                </c:pt>
                <c:pt idx="83">
                  <c:v>-25.571428571428573</c:v>
                </c:pt>
                <c:pt idx="84">
                  <c:v>-24.714285714285715</c:v>
                </c:pt>
                <c:pt idx="85">
                  <c:v>-24.857142857142858</c:v>
                </c:pt>
                <c:pt idx="86">
                  <c:v>-24.714285714285715</c:v>
                </c:pt>
                <c:pt idx="87">
                  <c:v>-24.714285714285715</c:v>
                </c:pt>
                <c:pt idx="88">
                  <c:v>-24.428571428571427</c:v>
                </c:pt>
                <c:pt idx="89">
                  <c:v>-23.142857142857142</c:v>
                </c:pt>
                <c:pt idx="90">
                  <c:v>-21.571428571428573</c:v>
                </c:pt>
                <c:pt idx="91">
                  <c:v>-19.142857142857142</c:v>
                </c:pt>
                <c:pt idx="92">
                  <c:v>-16</c:v>
                </c:pt>
                <c:pt idx="93">
                  <c:v>-13.571428571428571</c:v>
                </c:pt>
                <c:pt idx="94">
                  <c:v>-11.285714285714286</c:v>
                </c:pt>
                <c:pt idx="95">
                  <c:v>-9.1428571428571423</c:v>
                </c:pt>
                <c:pt idx="96">
                  <c:v>-7.4285714285714288</c:v>
                </c:pt>
                <c:pt idx="97">
                  <c:v>-9.2857142857142865</c:v>
                </c:pt>
                <c:pt idx="98">
                  <c:v>-14.428571428571429</c:v>
                </c:pt>
                <c:pt idx="99">
                  <c:v>-14.428571428571429</c:v>
                </c:pt>
                <c:pt idx="100">
                  <c:v>-14.428571428571429</c:v>
                </c:pt>
                <c:pt idx="101">
                  <c:v>-14.428571428571429</c:v>
                </c:pt>
                <c:pt idx="102">
                  <c:v>-14.571428571428571</c:v>
                </c:pt>
                <c:pt idx="103">
                  <c:v>-15</c:v>
                </c:pt>
                <c:pt idx="104">
                  <c:v>-12.285714285714286</c:v>
                </c:pt>
                <c:pt idx="105">
                  <c:v>-7.2857142857142856</c:v>
                </c:pt>
                <c:pt idx="106">
                  <c:v>-8</c:v>
                </c:pt>
                <c:pt idx="107">
                  <c:v>-8.7142857142857135</c:v>
                </c:pt>
                <c:pt idx="108">
                  <c:v>-9.2857142857142865</c:v>
                </c:pt>
                <c:pt idx="109">
                  <c:v>-9.5714285714285712</c:v>
                </c:pt>
                <c:pt idx="110">
                  <c:v>-10</c:v>
                </c:pt>
                <c:pt idx="111">
                  <c:v>-10.428571428571429</c:v>
                </c:pt>
                <c:pt idx="112">
                  <c:v>-10.285714285714286</c:v>
                </c:pt>
                <c:pt idx="113">
                  <c:v>-10.428571428571429</c:v>
                </c:pt>
                <c:pt idx="114">
                  <c:v>-10.142857142857142</c:v>
                </c:pt>
                <c:pt idx="115">
                  <c:v>-10</c:v>
                </c:pt>
                <c:pt idx="116">
                  <c:v>-10</c:v>
                </c:pt>
                <c:pt idx="117">
                  <c:v>-10.142857142857142</c:v>
                </c:pt>
                <c:pt idx="118">
                  <c:v>-10.142857142857142</c:v>
                </c:pt>
                <c:pt idx="119">
                  <c:v>-10.285714285714286</c:v>
                </c:pt>
                <c:pt idx="120">
                  <c:v>-10.142857142857142</c:v>
                </c:pt>
                <c:pt idx="121">
                  <c:v>-10.285714285714286</c:v>
                </c:pt>
                <c:pt idx="122">
                  <c:v>-10.285714285714286</c:v>
                </c:pt>
                <c:pt idx="123">
                  <c:v>-10.285714285714286</c:v>
                </c:pt>
                <c:pt idx="124">
                  <c:v>-10.285714285714286</c:v>
                </c:pt>
                <c:pt idx="125">
                  <c:v>-10.428571428571429</c:v>
                </c:pt>
                <c:pt idx="126">
                  <c:v>-10.714285714285714</c:v>
                </c:pt>
                <c:pt idx="127">
                  <c:v>-11.285714285714286</c:v>
                </c:pt>
                <c:pt idx="128">
                  <c:v>-11.285714285714286</c:v>
                </c:pt>
                <c:pt idx="129">
                  <c:v>-11.285714285714286</c:v>
                </c:pt>
                <c:pt idx="130">
                  <c:v>-11.285714285714286</c:v>
                </c:pt>
                <c:pt idx="131">
                  <c:v>-11.285714285714286</c:v>
                </c:pt>
                <c:pt idx="132">
                  <c:v>-11.428571428571429</c:v>
                </c:pt>
                <c:pt idx="133">
                  <c:v>-12.142857142857142</c:v>
                </c:pt>
                <c:pt idx="134">
                  <c:v>-12.428571428571429</c:v>
                </c:pt>
                <c:pt idx="135">
                  <c:v>-12.857142857142858</c:v>
                </c:pt>
                <c:pt idx="136">
                  <c:v>-13.571428571428571</c:v>
                </c:pt>
                <c:pt idx="137">
                  <c:v>-14.285714285714286</c:v>
                </c:pt>
                <c:pt idx="138">
                  <c:v>-15</c:v>
                </c:pt>
                <c:pt idx="139">
                  <c:v>-16.142857142857142</c:v>
                </c:pt>
                <c:pt idx="140">
                  <c:v>-16.571428571428573</c:v>
                </c:pt>
                <c:pt idx="141">
                  <c:v>-17</c:v>
                </c:pt>
                <c:pt idx="142">
                  <c:v>-17.428571428571427</c:v>
                </c:pt>
                <c:pt idx="143">
                  <c:v>-17.571428571428573</c:v>
                </c:pt>
                <c:pt idx="144">
                  <c:v>-17.714285714285715</c:v>
                </c:pt>
                <c:pt idx="145">
                  <c:v>-18.285714285714285</c:v>
                </c:pt>
                <c:pt idx="146">
                  <c:v>-18.285714285714285</c:v>
                </c:pt>
                <c:pt idx="147">
                  <c:v>-19</c:v>
                </c:pt>
                <c:pt idx="148">
                  <c:v>-19.714285714285715</c:v>
                </c:pt>
                <c:pt idx="149">
                  <c:v>-20.285714285714285</c:v>
                </c:pt>
                <c:pt idx="150">
                  <c:v>-20.857142857142858</c:v>
                </c:pt>
                <c:pt idx="151">
                  <c:v>-21.285714285714285</c:v>
                </c:pt>
                <c:pt idx="152">
                  <c:v>-21.428571428571427</c:v>
                </c:pt>
                <c:pt idx="153">
                  <c:v>-21.714285714285715</c:v>
                </c:pt>
                <c:pt idx="154">
                  <c:v>-21.714285714285715</c:v>
                </c:pt>
                <c:pt idx="155">
                  <c:v>-21.857142857142858</c:v>
                </c:pt>
                <c:pt idx="156">
                  <c:v>-22</c:v>
                </c:pt>
                <c:pt idx="157">
                  <c:v>-22.142857142857142</c:v>
                </c:pt>
                <c:pt idx="158">
                  <c:v>-22.142857142857142</c:v>
                </c:pt>
                <c:pt idx="159">
                  <c:v>-22.571428571428573</c:v>
                </c:pt>
                <c:pt idx="160">
                  <c:v>-24</c:v>
                </c:pt>
                <c:pt idx="161">
                  <c:v>-23.428571428571427</c:v>
                </c:pt>
                <c:pt idx="162">
                  <c:v>-22.857142857142858</c:v>
                </c:pt>
                <c:pt idx="163">
                  <c:v>-22.571428571428573</c:v>
                </c:pt>
                <c:pt idx="164">
                  <c:v>-22.428571428571427</c:v>
                </c:pt>
                <c:pt idx="165">
                  <c:v>-22.142857142857142</c:v>
                </c:pt>
                <c:pt idx="166">
                  <c:v>-21.285714285714285</c:v>
                </c:pt>
                <c:pt idx="167">
                  <c:v>-19.428571428571427</c:v>
                </c:pt>
                <c:pt idx="168">
                  <c:v>-19.571428571428573</c:v>
                </c:pt>
                <c:pt idx="169">
                  <c:v>-19.142857142857142</c:v>
                </c:pt>
                <c:pt idx="170">
                  <c:v>-18.857142857142858</c:v>
                </c:pt>
                <c:pt idx="171">
                  <c:v>-18.285714285714285</c:v>
                </c:pt>
                <c:pt idx="172">
                  <c:v>-18.142857142857142</c:v>
                </c:pt>
                <c:pt idx="173">
                  <c:v>-18</c:v>
                </c:pt>
                <c:pt idx="174">
                  <c:v>-17.857142857142858</c:v>
                </c:pt>
                <c:pt idx="175">
                  <c:v>-17.714285714285715</c:v>
                </c:pt>
                <c:pt idx="176">
                  <c:v>-17.428571428571427</c:v>
                </c:pt>
                <c:pt idx="177">
                  <c:v>-17.428571428571427</c:v>
                </c:pt>
                <c:pt idx="178">
                  <c:v>-17.571428571428573</c:v>
                </c:pt>
                <c:pt idx="179">
                  <c:v>-17.714285714285715</c:v>
                </c:pt>
                <c:pt idx="180">
                  <c:v>-17.714285714285715</c:v>
                </c:pt>
                <c:pt idx="181">
                  <c:v>-17.714285714285715</c:v>
                </c:pt>
                <c:pt idx="182">
                  <c:v>-17.714285714285715</c:v>
                </c:pt>
                <c:pt idx="183">
                  <c:v>-17.571428571428573</c:v>
                </c:pt>
                <c:pt idx="184">
                  <c:v>-17.571428571428573</c:v>
                </c:pt>
                <c:pt idx="185">
                  <c:v>-17.714285714285715</c:v>
                </c:pt>
                <c:pt idx="186">
                  <c:v>-17.714285714285715</c:v>
                </c:pt>
                <c:pt idx="187">
                  <c:v>-17.857142857142858</c:v>
                </c:pt>
                <c:pt idx="188">
                  <c:v>-17.857142857142858</c:v>
                </c:pt>
                <c:pt idx="189">
                  <c:v>-17.857142857142858</c:v>
                </c:pt>
                <c:pt idx="190">
                  <c:v>-18.142857142857142</c:v>
                </c:pt>
                <c:pt idx="191">
                  <c:v>-18.142857142857142</c:v>
                </c:pt>
                <c:pt idx="192">
                  <c:v>-18.142857142857142</c:v>
                </c:pt>
                <c:pt idx="193">
                  <c:v>-17.714285714285715</c:v>
                </c:pt>
                <c:pt idx="194">
                  <c:v>-17.285714285714285</c:v>
                </c:pt>
                <c:pt idx="195">
                  <c:v>-17.142857142857142</c:v>
                </c:pt>
                <c:pt idx="196">
                  <c:v>-17.428571428571427</c:v>
                </c:pt>
                <c:pt idx="197">
                  <c:v>-18.714285714285715</c:v>
                </c:pt>
                <c:pt idx="198">
                  <c:v>-18.428571428571427</c:v>
                </c:pt>
                <c:pt idx="199">
                  <c:v>-18.428571428571427</c:v>
                </c:pt>
                <c:pt idx="200">
                  <c:v>-18.857142857142858</c:v>
                </c:pt>
                <c:pt idx="201">
                  <c:v>-19.285714285714285</c:v>
                </c:pt>
                <c:pt idx="202">
                  <c:v>-19.428571428571427</c:v>
                </c:pt>
                <c:pt idx="203">
                  <c:v>-19.142857142857142</c:v>
                </c:pt>
                <c:pt idx="204">
                  <c:v>-18.428571428571427</c:v>
                </c:pt>
                <c:pt idx="205">
                  <c:v>-18.428571428571427</c:v>
                </c:pt>
                <c:pt idx="206">
                  <c:v>-18</c:v>
                </c:pt>
                <c:pt idx="207">
                  <c:v>-17.428571428571427</c:v>
                </c:pt>
                <c:pt idx="208">
                  <c:v>-16.857142857142858</c:v>
                </c:pt>
                <c:pt idx="209">
                  <c:v>-16.571428571428573</c:v>
                </c:pt>
                <c:pt idx="210">
                  <c:v>-19</c:v>
                </c:pt>
                <c:pt idx="211">
                  <c:v>-24.857142857142858</c:v>
                </c:pt>
                <c:pt idx="212">
                  <c:v>-33.142857142857146</c:v>
                </c:pt>
                <c:pt idx="213">
                  <c:v>-37.142857142857146</c:v>
                </c:pt>
                <c:pt idx="214">
                  <c:v>-41.285714285714285</c:v>
                </c:pt>
                <c:pt idx="215">
                  <c:v>-45.428571428571431</c:v>
                </c:pt>
                <c:pt idx="216">
                  <c:v>-48.714285714285715</c:v>
                </c:pt>
                <c:pt idx="217">
                  <c:v>-51</c:v>
                </c:pt>
                <c:pt idx="218">
                  <c:v>-49.857142857142854</c:v>
                </c:pt>
                <c:pt idx="219">
                  <c:v>-48.285714285714285</c:v>
                </c:pt>
                <c:pt idx="220">
                  <c:v>-53.142857142857146</c:v>
                </c:pt>
                <c:pt idx="221">
                  <c:v>-53.285714285714285</c:v>
                </c:pt>
                <c:pt idx="222">
                  <c:v>-53.571428571428569</c:v>
                </c:pt>
                <c:pt idx="223">
                  <c:v>-54.285714285714285</c:v>
                </c:pt>
                <c:pt idx="224">
                  <c:v>-54.142857142857146</c:v>
                </c:pt>
                <c:pt idx="225">
                  <c:v>-52.714285714285715</c:v>
                </c:pt>
                <c:pt idx="226">
                  <c:v>-50.571428571428569</c:v>
                </c:pt>
                <c:pt idx="227">
                  <c:v>-46.142857142857146</c:v>
                </c:pt>
                <c:pt idx="228">
                  <c:v>-46.428571428571431</c:v>
                </c:pt>
                <c:pt idx="229">
                  <c:v>-46.714285714285715</c:v>
                </c:pt>
                <c:pt idx="230">
                  <c:v>-47.285714285714285</c:v>
                </c:pt>
                <c:pt idx="231">
                  <c:v>-47.428571428571431</c:v>
                </c:pt>
                <c:pt idx="232">
                  <c:v>-47.142857142857146</c:v>
                </c:pt>
                <c:pt idx="233">
                  <c:v>-46.285714285714285</c:v>
                </c:pt>
                <c:pt idx="234">
                  <c:v>-45.285714285714285</c:v>
                </c:pt>
                <c:pt idx="235">
                  <c:v>-44.285714285714285</c:v>
                </c:pt>
                <c:pt idx="236">
                  <c:v>-43.142857142857146</c:v>
                </c:pt>
                <c:pt idx="237">
                  <c:v>-41.714285714285715</c:v>
                </c:pt>
                <c:pt idx="238">
                  <c:v>-40.428571428571431</c:v>
                </c:pt>
                <c:pt idx="239">
                  <c:v>-39.571428571428569</c:v>
                </c:pt>
                <c:pt idx="240">
                  <c:v>-38.285714285714285</c:v>
                </c:pt>
                <c:pt idx="241">
                  <c:v>-37.285714285714285</c:v>
                </c:pt>
                <c:pt idx="242">
                  <c:v>-36.285714285714285</c:v>
                </c:pt>
                <c:pt idx="243">
                  <c:v>-35.142857142857146</c:v>
                </c:pt>
                <c:pt idx="244">
                  <c:v>-33.857142857142854</c:v>
                </c:pt>
                <c:pt idx="245">
                  <c:v>-32.285714285714285</c:v>
                </c:pt>
                <c:pt idx="246">
                  <c:v>-30.714285714285715</c:v>
                </c:pt>
                <c:pt idx="247">
                  <c:v>-30.285714285714285</c:v>
                </c:pt>
                <c:pt idx="248">
                  <c:v>-30</c:v>
                </c:pt>
                <c:pt idx="249">
                  <c:v>-29.714285714285715</c:v>
                </c:pt>
                <c:pt idx="250">
                  <c:v>-29.571428571428573</c:v>
                </c:pt>
                <c:pt idx="251">
                  <c:v>-29.714285714285715</c:v>
                </c:pt>
                <c:pt idx="252">
                  <c:v>-30</c:v>
                </c:pt>
                <c:pt idx="253">
                  <c:v>-30.428571428571427</c:v>
                </c:pt>
                <c:pt idx="254">
                  <c:v>-30.428571428571427</c:v>
                </c:pt>
                <c:pt idx="255">
                  <c:v>-30.428571428571427</c:v>
                </c:pt>
                <c:pt idx="256">
                  <c:v>-30.428571428571427</c:v>
                </c:pt>
                <c:pt idx="257">
                  <c:v>-31.285714285714285</c:v>
                </c:pt>
                <c:pt idx="258">
                  <c:v>-31.714285714285715</c:v>
                </c:pt>
                <c:pt idx="259">
                  <c:v>-32.142857142857146</c:v>
                </c:pt>
                <c:pt idx="260">
                  <c:v>-31.857142857142858</c:v>
                </c:pt>
                <c:pt idx="261">
                  <c:v>-31.571428571428573</c:v>
                </c:pt>
                <c:pt idx="262">
                  <c:v>-31.285714285714285</c:v>
                </c:pt>
                <c:pt idx="263">
                  <c:v>-30.857142857142858</c:v>
                </c:pt>
                <c:pt idx="264">
                  <c:v>-29.571428571428573</c:v>
                </c:pt>
                <c:pt idx="265">
                  <c:v>-28.428571428571427</c:v>
                </c:pt>
                <c:pt idx="266">
                  <c:v>-27.428571428571427</c:v>
                </c:pt>
                <c:pt idx="267">
                  <c:v>-26.857142857142858</c:v>
                </c:pt>
                <c:pt idx="268">
                  <c:v>-27.428571428571427</c:v>
                </c:pt>
                <c:pt idx="269">
                  <c:v>-27.428571428571427</c:v>
                </c:pt>
                <c:pt idx="270">
                  <c:v>-27.428571428571427</c:v>
                </c:pt>
                <c:pt idx="271">
                  <c:v>-27.428571428571427</c:v>
                </c:pt>
                <c:pt idx="272">
                  <c:v>-27.428571428571427</c:v>
                </c:pt>
                <c:pt idx="273">
                  <c:v>-28.285714285714285</c:v>
                </c:pt>
                <c:pt idx="274">
                  <c:v>-30.571428571428573</c:v>
                </c:pt>
                <c:pt idx="275">
                  <c:v>-29.857142857142858</c:v>
                </c:pt>
                <c:pt idx="276">
                  <c:v>-29.714285714285715</c:v>
                </c:pt>
                <c:pt idx="277">
                  <c:v>-29.571428571428573</c:v>
                </c:pt>
                <c:pt idx="278">
                  <c:v>-30.142857142857142</c:v>
                </c:pt>
                <c:pt idx="279">
                  <c:v>-31.714285714285715</c:v>
                </c:pt>
                <c:pt idx="280">
                  <c:v>-31.285714285714285</c:v>
                </c:pt>
                <c:pt idx="281">
                  <c:v>-29.571428571428573</c:v>
                </c:pt>
                <c:pt idx="282">
                  <c:v>-29.285714285714285</c:v>
                </c:pt>
                <c:pt idx="283">
                  <c:v>-29.142857142857142</c:v>
                </c:pt>
                <c:pt idx="284">
                  <c:v>-29</c:v>
                </c:pt>
                <c:pt idx="285">
                  <c:v>-28.428571428571427</c:v>
                </c:pt>
                <c:pt idx="286">
                  <c:v>-27</c:v>
                </c:pt>
                <c:pt idx="287">
                  <c:v>-26.571428571428573</c:v>
                </c:pt>
                <c:pt idx="288">
                  <c:v>-27.142857142857142</c:v>
                </c:pt>
                <c:pt idx="289">
                  <c:v>-27.571428571428573</c:v>
                </c:pt>
                <c:pt idx="290">
                  <c:v>-27.714285714285715</c:v>
                </c:pt>
                <c:pt idx="291">
                  <c:v>-27.857142857142858</c:v>
                </c:pt>
                <c:pt idx="292">
                  <c:v>-27.714285714285715</c:v>
                </c:pt>
                <c:pt idx="293">
                  <c:v>-27.428571428571427</c:v>
                </c:pt>
                <c:pt idx="294">
                  <c:v>-27.142857142857142</c:v>
                </c:pt>
                <c:pt idx="295">
                  <c:v>-26</c:v>
                </c:pt>
                <c:pt idx="296">
                  <c:v>-25.714285714285715</c:v>
                </c:pt>
                <c:pt idx="297">
                  <c:v>-25.714285714285715</c:v>
                </c:pt>
                <c:pt idx="298">
                  <c:v>-26.428571428571427</c:v>
                </c:pt>
                <c:pt idx="299">
                  <c:v>-28.142857142857142</c:v>
                </c:pt>
                <c:pt idx="300">
                  <c:v>-29.428571428571427</c:v>
                </c:pt>
                <c:pt idx="301">
                  <c:v>-30</c:v>
                </c:pt>
                <c:pt idx="302">
                  <c:v>-29.857142857142858</c:v>
                </c:pt>
                <c:pt idx="303">
                  <c:v>-29.714285714285715</c:v>
                </c:pt>
                <c:pt idx="304">
                  <c:v>-29.571428571428573</c:v>
                </c:pt>
                <c:pt idx="305">
                  <c:v>-28.857142857142858</c:v>
                </c:pt>
                <c:pt idx="306">
                  <c:v>-27.428571428571427</c:v>
                </c:pt>
                <c:pt idx="307">
                  <c:v>-26.428571428571427</c:v>
                </c:pt>
                <c:pt idx="308">
                  <c:v>-25.857142857142858</c:v>
                </c:pt>
                <c:pt idx="309">
                  <c:v>-25.428571428571427</c:v>
                </c:pt>
                <c:pt idx="310">
                  <c:v>-25.714285714285715</c:v>
                </c:pt>
                <c:pt idx="311">
                  <c:v>-28.142857142857142</c:v>
                </c:pt>
                <c:pt idx="312">
                  <c:v>-30.285714285714285</c:v>
                </c:pt>
                <c:pt idx="313">
                  <c:v>-32</c:v>
                </c:pt>
                <c:pt idx="314">
                  <c:v>-33.857142857142854</c:v>
                </c:pt>
                <c:pt idx="315">
                  <c:v>-36.857142857142854</c:v>
                </c:pt>
                <c:pt idx="316">
                  <c:v>-40.428571428571431</c:v>
                </c:pt>
                <c:pt idx="317">
                  <c:v>-42</c:v>
                </c:pt>
                <c:pt idx="318">
                  <c:v>-41.428571428571431</c:v>
                </c:pt>
                <c:pt idx="319">
                  <c:v>-41.142857142857146</c:v>
                </c:pt>
                <c:pt idx="320">
                  <c:v>-40.714285714285715</c:v>
                </c:pt>
                <c:pt idx="321">
                  <c:v>-40.142857142857146</c:v>
                </c:pt>
                <c:pt idx="322">
                  <c:v>-41.285714285714285</c:v>
                </c:pt>
                <c:pt idx="323">
                  <c:v>-42.428571428571431</c:v>
                </c:pt>
                <c:pt idx="324">
                  <c:v>-43.857142857142854</c:v>
                </c:pt>
                <c:pt idx="325">
                  <c:v>-45</c:v>
                </c:pt>
                <c:pt idx="326">
                  <c:v>-46.142857142857146</c:v>
                </c:pt>
                <c:pt idx="327">
                  <c:v>-47.714285714285715</c:v>
                </c:pt>
                <c:pt idx="328">
                  <c:v>-50.428571428571431</c:v>
                </c:pt>
                <c:pt idx="329">
                  <c:v>-50.571428571428569</c:v>
                </c:pt>
                <c:pt idx="330">
                  <c:v>-50.714285714285715</c:v>
                </c:pt>
                <c:pt idx="331">
                  <c:v>-51.285714285714285</c:v>
                </c:pt>
                <c:pt idx="332">
                  <c:v>-52.142857142857146</c:v>
                </c:pt>
                <c:pt idx="333">
                  <c:v>-53.142857142857146</c:v>
                </c:pt>
                <c:pt idx="334">
                  <c:v>-54.142857142857146</c:v>
                </c:pt>
                <c:pt idx="335">
                  <c:v>-53.142857142857146</c:v>
                </c:pt>
                <c:pt idx="336">
                  <c:v>-52.285714285714285</c:v>
                </c:pt>
                <c:pt idx="337">
                  <c:v>-51.714285714285715</c:v>
                </c:pt>
                <c:pt idx="338">
                  <c:v>-50.857142857142854</c:v>
                </c:pt>
                <c:pt idx="339">
                  <c:v>-49.714285714285715</c:v>
                </c:pt>
                <c:pt idx="340">
                  <c:v>-48.571428571428569</c:v>
                </c:pt>
                <c:pt idx="341">
                  <c:v>-47.285714285714285</c:v>
                </c:pt>
                <c:pt idx="342">
                  <c:v>-47.571428571428569</c:v>
                </c:pt>
                <c:pt idx="343">
                  <c:v>-48.571428571428569</c:v>
                </c:pt>
                <c:pt idx="344">
                  <c:v>-49.285714285714285</c:v>
                </c:pt>
                <c:pt idx="345">
                  <c:v>-49</c:v>
                </c:pt>
                <c:pt idx="346">
                  <c:v>-48.714285714285715</c:v>
                </c:pt>
                <c:pt idx="347">
                  <c:v>-48.428571428571431</c:v>
                </c:pt>
                <c:pt idx="348">
                  <c:v>-48</c:v>
                </c:pt>
                <c:pt idx="349">
                  <c:v>-47.857142857142854</c:v>
                </c:pt>
                <c:pt idx="350">
                  <c:v>-46.571428571428569</c:v>
                </c:pt>
                <c:pt idx="351">
                  <c:v>-45.142857142857146</c:v>
                </c:pt>
                <c:pt idx="352">
                  <c:v>-44.428571428571431</c:v>
                </c:pt>
                <c:pt idx="353">
                  <c:v>-43.571428571428569</c:v>
                </c:pt>
                <c:pt idx="354">
                  <c:v>-42.428571428571431</c:v>
                </c:pt>
                <c:pt idx="355">
                  <c:v>-41.428571428571431</c:v>
                </c:pt>
                <c:pt idx="356">
                  <c:v>-39.428571428571431</c:v>
                </c:pt>
                <c:pt idx="357">
                  <c:v>-37.428571428571431</c:v>
                </c:pt>
                <c:pt idx="358">
                  <c:v>-35.571428571428569</c:v>
                </c:pt>
                <c:pt idx="359">
                  <c:v>-34.571428571428569</c:v>
                </c:pt>
                <c:pt idx="360">
                  <c:v>-34</c:v>
                </c:pt>
                <c:pt idx="361">
                  <c:v>-34.285714285714285</c:v>
                </c:pt>
                <c:pt idx="362">
                  <c:v>-36.571428571428569</c:v>
                </c:pt>
                <c:pt idx="363">
                  <c:v>-38</c:v>
                </c:pt>
                <c:pt idx="364">
                  <c:v>-40.142857142857146</c:v>
                </c:pt>
                <c:pt idx="365">
                  <c:v>-40.857142857142854</c:v>
                </c:pt>
                <c:pt idx="366">
                  <c:v>-40.142857142857146</c:v>
                </c:pt>
                <c:pt idx="367">
                  <c:v>-39.285714285714285</c:v>
                </c:pt>
                <c:pt idx="368">
                  <c:v>-37.857142857142854</c:v>
                </c:pt>
                <c:pt idx="369">
                  <c:v>-33.857142857142854</c:v>
                </c:pt>
                <c:pt idx="370">
                  <c:v>-32</c:v>
                </c:pt>
                <c:pt idx="371">
                  <c:v>-29.285714285714285</c:v>
                </c:pt>
                <c:pt idx="372">
                  <c:v>-28.714285714285715</c:v>
                </c:pt>
                <c:pt idx="373">
                  <c:v>-29</c:v>
                </c:pt>
                <c:pt idx="374">
                  <c:v>-29.428571428571427</c:v>
                </c:pt>
                <c:pt idx="375">
                  <c:v>-29.571428571428573</c:v>
                </c:pt>
                <c:pt idx="376">
                  <c:v>-30.571428571428573</c:v>
                </c:pt>
                <c:pt idx="377">
                  <c:v>-30.714285714285715</c:v>
                </c:pt>
                <c:pt idx="378">
                  <c:v>-30</c:v>
                </c:pt>
                <c:pt idx="379">
                  <c:v>-28.857142857142858</c:v>
                </c:pt>
                <c:pt idx="380">
                  <c:v>-27.857142857142858</c:v>
                </c:pt>
                <c:pt idx="381">
                  <c:v>-26.857142857142858</c:v>
                </c:pt>
                <c:pt idx="382">
                  <c:v>-26</c:v>
                </c:pt>
                <c:pt idx="383">
                  <c:v>-24.571428571428573</c:v>
                </c:pt>
                <c:pt idx="384">
                  <c:v>-23</c:v>
                </c:pt>
                <c:pt idx="385">
                  <c:v>-23</c:v>
                </c:pt>
                <c:pt idx="386">
                  <c:v>-22.428571428571427</c:v>
                </c:pt>
                <c:pt idx="387">
                  <c:v>-22.142857142857142</c:v>
                </c:pt>
                <c:pt idx="388">
                  <c:v>-21.714285714285715</c:v>
                </c:pt>
                <c:pt idx="389">
                  <c:v>-21.142857142857142</c:v>
                </c:pt>
                <c:pt idx="390">
                  <c:v>-20.857142857142858</c:v>
                </c:pt>
                <c:pt idx="391">
                  <c:v>-20.428571428571427</c:v>
                </c:pt>
                <c:pt idx="392">
                  <c:v>-19.857142857142858</c:v>
                </c:pt>
                <c:pt idx="393">
                  <c:v>-19.571428571428573</c:v>
                </c:pt>
                <c:pt idx="394">
                  <c:v>-19</c:v>
                </c:pt>
                <c:pt idx="395">
                  <c:v>-18.571428571428573</c:v>
                </c:pt>
                <c:pt idx="396">
                  <c:v>-19</c:v>
                </c:pt>
                <c:pt idx="397">
                  <c:v>-19.428571428571427</c:v>
                </c:pt>
                <c:pt idx="398">
                  <c:v>-19.857142857142858</c:v>
                </c:pt>
                <c:pt idx="399">
                  <c:v>-20.857142857142858</c:v>
                </c:pt>
                <c:pt idx="400">
                  <c:v>-23.857142857142858</c:v>
                </c:pt>
                <c:pt idx="401">
                  <c:v>-30.571428571428573</c:v>
                </c:pt>
                <c:pt idx="402">
                  <c:v>-31.428571428571427</c:v>
                </c:pt>
                <c:pt idx="403">
                  <c:v>-31.714285714285715</c:v>
                </c:pt>
                <c:pt idx="404">
                  <c:v>-32</c:v>
                </c:pt>
                <c:pt idx="405">
                  <c:v>-32.714285714285715</c:v>
                </c:pt>
                <c:pt idx="406">
                  <c:v>-33.857142857142854</c:v>
                </c:pt>
                <c:pt idx="407">
                  <c:v>-31.714285714285715</c:v>
                </c:pt>
                <c:pt idx="408">
                  <c:v>-25.571428571428573</c:v>
                </c:pt>
                <c:pt idx="409">
                  <c:v>-24.857142857142858</c:v>
                </c:pt>
                <c:pt idx="410">
                  <c:v>-24</c:v>
                </c:pt>
                <c:pt idx="411">
                  <c:v>-23.285714285714285</c:v>
                </c:pt>
                <c:pt idx="412">
                  <c:v>-22.142857142857142</c:v>
                </c:pt>
                <c:pt idx="413">
                  <c:v>-19.714285714285715</c:v>
                </c:pt>
                <c:pt idx="414">
                  <c:v>-21</c:v>
                </c:pt>
                <c:pt idx="415">
                  <c:v>-20.285714285714285</c:v>
                </c:pt>
                <c:pt idx="416">
                  <c:v>-19.714285714285715</c:v>
                </c:pt>
                <c:pt idx="417">
                  <c:v>-19.428571428571427</c:v>
                </c:pt>
                <c:pt idx="418">
                  <c:v>-18.571428571428573</c:v>
                </c:pt>
                <c:pt idx="419">
                  <c:v>-22.428571428571427</c:v>
                </c:pt>
                <c:pt idx="420">
                  <c:v>-22.571428571428573</c:v>
                </c:pt>
                <c:pt idx="421">
                  <c:v>-21.142857142857142</c:v>
                </c:pt>
                <c:pt idx="422">
                  <c:v>-20.857142857142858</c:v>
                </c:pt>
                <c:pt idx="423">
                  <c:v>-21.285714285714285</c:v>
                </c:pt>
                <c:pt idx="424">
                  <c:v>-21</c:v>
                </c:pt>
                <c:pt idx="425">
                  <c:v>-21</c:v>
                </c:pt>
                <c:pt idx="426">
                  <c:v>-16.428571428571427</c:v>
                </c:pt>
                <c:pt idx="427">
                  <c:v>-15.571428571428571</c:v>
                </c:pt>
                <c:pt idx="428">
                  <c:v>-15.571428571428571</c:v>
                </c:pt>
                <c:pt idx="429">
                  <c:v>-15.571428571428571</c:v>
                </c:pt>
                <c:pt idx="430">
                  <c:v>-15.428571428571429</c:v>
                </c:pt>
                <c:pt idx="431">
                  <c:v>-15.428571428571429</c:v>
                </c:pt>
                <c:pt idx="432">
                  <c:v>-15.285714285714286</c:v>
                </c:pt>
                <c:pt idx="433">
                  <c:v>-14.714285714285714</c:v>
                </c:pt>
                <c:pt idx="434">
                  <c:v>-15.142857142857142</c:v>
                </c:pt>
                <c:pt idx="435">
                  <c:v>-15</c:v>
                </c:pt>
                <c:pt idx="436">
                  <c:v>-15</c:v>
                </c:pt>
                <c:pt idx="437">
                  <c:v>-14.714285714285714</c:v>
                </c:pt>
                <c:pt idx="438">
                  <c:v>-14.571428571428571</c:v>
                </c:pt>
                <c:pt idx="439">
                  <c:v>-14.571428571428571</c:v>
                </c:pt>
                <c:pt idx="440">
                  <c:v>-15</c:v>
                </c:pt>
                <c:pt idx="441">
                  <c:v>-14.285714285714286</c:v>
                </c:pt>
                <c:pt idx="442">
                  <c:v>-14.428571428571429</c:v>
                </c:pt>
                <c:pt idx="443">
                  <c:v>-14.428571428571429</c:v>
                </c:pt>
                <c:pt idx="444">
                  <c:v>-14.142857142857142</c:v>
                </c:pt>
                <c:pt idx="445">
                  <c:v>-15.285714285714286</c:v>
                </c:pt>
                <c:pt idx="446">
                  <c:v>-19</c:v>
                </c:pt>
                <c:pt idx="447">
                  <c:v>-22</c:v>
                </c:pt>
                <c:pt idx="448">
                  <c:v>-24.857142857142858</c:v>
                </c:pt>
                <c:pt idx="449">
                  <c:v>-28.142857142857142</c:v>
                </c:pt>
                <c:pt idx="450">
                  <c:v>-33.142857142857146</c:v>
                </c:pt>
                <c:pt idx="451">
                  <c:v>-41</c:v>
                </c:pt>
                <c:pt idx="452">
                  <c:v>-42.285714285714285</c:v>
                </c:pt>
                <c:pt idx="453">
                  <c:v>-41</c:v>
                </c:pt>
                <c:pt idx="454">
                  <c:v>-40.571428571428569</c:v>
                </c:pt>
                <c:pt idx="455">
                  <c:v>-39.571428571428569</c:v>
                </c:pt>
                <c:pt idx="456">
                  <c:v>-37.571428571428569</c:v>
                </c:pt>
                <c:pt idx="457">
                  <c:v>-32.857142857142854</c:v>
                </c:pt>
                <c:pt idx="458">
                  <c:v>-25.571428571428573</c:v>
                </c:pt>
                <c:pt idx="459">
                  <c:v>-23.428571428571427</c:v>
                </c:pt>
                <c:pt idx="460">
                  <c:v>-21.142857142857142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7A-478D-8FDA-689C2C705B6A}"/>
            </c:ext>
          </c:extLst>
        </c:ser>
        <c:ser>
          <c:idx val="2"/>
          <c:order val="2"/>
          <c:tx>
            <c:strRef>
              <c:f>'[chart (22).xlsx]נתונים'!$D$1</c:f>
              <c:strCache>
                <c:ptCount val="1"/>
                <c:pt idx="0">
                  <c:v>חנויות ובתי מרקחת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'[chart (22).xlsx]נתונים'!$A$2:$A$462</c:f>
              <c:numCache>
                <c:formatCode>dd\-mm\-yyyy</c:formatCode>
                <c:ptCount val="461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  <c:pt idx="358">
                  <c:v>44240.083333333336</c:v>
                </c:pt>
                <c:pt idx="359">
                  <c:v>44241.083333333336</c:v>
                </c:pt>
                <c:pt idx="360">
                  <c:v>44242.083333333336</c:v>
                </c:pt>
                <c:pt idx="361">
                  <c:v>44243.083333333336</c:v>
                </c:pt>
                <c:pt idx="362">
                  <c:v>44244.083333333336</c:v>
                </c:pt>
                <c:pt idx="363">
                  <c:v>44245.083333333336</c:v>
                </c:pt>
                <c:pt idx="364">
                  <c:v>44246.083333333336</c:v>
                </c:pt>
                <c:pt idx="365">
                  <c:v>44247.083333333336</c:v>
                </c:pt>
                <c:pt idx="366">
                  <c:v>44248.083333333336</c:v>
                </c:pt>
                <c:pt idx="367">
                  <c:v>44249.083333333336</c:v>
                </c:pt>
                <c:pt idx="368">
                  <c:v>44250.083333333336</c:v>
                </c:pt>
                <c:pt idx="369">
                  <c:v>44251.083333333336</c:v>
                </c:pt>
                <c:pt idx="370">
                  <c:v>44252.083333333336</c:v>
                </c:pt>
                <c:pt idx="371">
                  <c:v>44253.083333333336</c:v>
                </c:pt>
                <c:pt idx="372">
                  <c:v>44254.083333333336</c:v>
                </c:pt>
                <c:pt idx="373">
                  <c:v>44255.083333333336</c:v>
                </c:pt>
                <c:pt idx="374">
                  <c:v>44256.083333333336</c:v>
                </c:pt>
                <c:pt idx="375">
                  <c:v>44257.083333333336</c:v>
                </c:pt>
                <c:pt idx="376">
                  <c:v>44258.083333333336</c:v>
                </c:pt>
                <c:pt idx="377">
                  <c:v>44259.083333333336</c:v>
                </c:pt>
                <c:pt idx="378">
                  <c:v>44260.083333333336</c:v>
                </c:pt>
                <c:pt idx="379">
                  <c:v>44261.083333333336</c:v>
                </c:pt>
                <c:pt idx="380">
                  <c:v>44262.083333333336</c:v>
                </c:pt>
                <c:pt idx="381">
                  <c:v>44263.083333333336</c:v>
                </c:pt>
                <c:pt idx="382">
                  <c:v>44264.083333333336</c:v>
                </c:pt>
                <c:pt idx="383">
                  <c:v>44265.083333333336</c:v>
                </c:pt>
                <c:pt idx="384">
                  <c:v>44266.083333333336</c:v>
                </c:pt>
                <c:pt idx="385">
                  <c:v>44267.083333333336</c:v>
                </c:pt>
                <c:pt idx="386">
                  <c:v>44268.083333333336</c:v>
                </c:pt>
                <c:pt idx="387">
                  <c:v>44269.083333333336</c:v>
                </c:pt>
                <c:pt idx="388">
                  <c:v>44270.083333333336</c:v>
                </c:pt>
                <c:pt idx="389">
                  <c:v>44271.083333333336</c:v>
                </c:pt>
                <c:pt idx="390">
                  <c:v>44272.083333333336</c:v>
                </c:pt>
                <c:pt idx="391">
                  <c:v>44273.083333333336</c:v>
                </c:pt>
                <c:pt idx="392">
                  <c:v>44274.083333333336</c:v>
                </c:pt>
                <c:pt idx="393">
                  <c:v>44275.083333333336</c:v>
                </c:pt>
                <c:pt idx="394">
                  <c:v>44276.083333333336</c:v>
                </c:pt>
                <c:pt idx="395">
                  <c:v>44277.083333333336</c:v>
                </c:pt>
                <c:pt idx="396">
                  <c:v>44278.083333333336</c:v>
                </c:pt>
                <c:pt idx="397">
                  <c:v>44279.083333333336</c:v>
                </c:pt>
                <c:pt idx="398">
                  <c:v>44280.083333333336</c:v>
                </c:pt>
                <c:pt idx="399">
                  <c:v>44281.125</c:v>
                </c:pt>
                <c:pt idx="400">
                  <c:v>44282.125</c:v>
                </c:pt>
                <c:pt idx="401">
                  <c:v>44283.125</c:v>
                </c:pt>
                <c:pt idx="402">
                  <c:v>44284.125</c:v>
                </c:pt>
                <c:pt idx="403">
                  <c:v>44285.125</c:v>
                </c:pt>
                <c:pt idx="404">
                  <c:v>44286.125</c:v>
                </c:pt>
                <c:pt idx="405">
                  <c:v>44287.125</c:v>
                </c:pt>
                <c:pt idx="406">
                  <c:v>44288.125</c:v>
                </c:pt>
                <c:pt idx="407">
                  <c:v>44289.125</c:v>
                </c:pt>
                <c:pt idx="408">
                  <c:v>44290.125</c:v>
                </c:pt>
                <c:pt idx="409">
                  <c:v>44291.125</c:v>
                </c:pt>
                <c:pt idx="410">
                  <c:v>44292.125</c:v>
                </c:pt>
                <c:pt idx="411">
                  <c:v>44293.125</c:v>
                </c:pt>
                <c:pt idx="412">
                  <c:v>44294.125</c:v>
                </c:pt>
                <c:pt idx="413">
                  <c:v>44295.125</c:v>
                </c:pt>
                <c:pt idx="414">
                  <c:v>44296.125</c:v>
                </c:pt>
                <c:pt idx="415">
                  <c:v>44297.125</c:v>
                </c:pt>
                <c:pt idx="416">
                  <c:v>44298.125</c:v>
                </c:pt>
                <c:pt idx="417">
                  <c:v>44299.125</c:v>
                </c:pt>
                <c:pt idx="418">
                  <c:v>44300.125</c:v>
                </c:pt>
                <c:pt idx="419">
                  <c:v>44301.125</c:v>
                </c:pt>
                <c:pt idx="420">
                  <c:v>44302.125</c:v>
                </c:pt>
                <c:pt idx="421">
                  <c:v>44303.125</c:v>
                </c:pt>
                <c:pt idx="422">
                  <c:v>44304.125</c:v>
                </c:pt>
                <c:pt idx="423">
                  <c:v>44305.125</c:v>
                </c:pt>
                <c:pt idx="424">
                  <c:v>44306.125</c:v>
                </c:pt>
                <c:pt idx="425">
                  <c:v>44307.125</c:v>
                </c:pt>
                <c:pt idx="426">
                  <c:v>44308.125</c:v>
                </c:pt>
                <c:pt idx="427">
                  <c:v>44309.125</c:v>
                </c:pt>
                <c:pt idx="428">
                  <c:v>44310.125</c:v>
                </c:pt>
                <c:pt idx="429">
                  <c:v>44311.125</c:v>
                </c:pt>
                <c:pt idx="430">
                  <c:v>44312.125</c:v>
                </c:pt>
                <c:pt idx="431">
                  <c:v>44313.125</c:v>
                </c:pt>
                <c:pt idx="432">
                  <c:v>44314.125</c:v>
                </c:pt>
                <c:pt idx="433">
                  <c:v>44315.125</c:v>
                </c:pt>
                <c:pt idx="434">
                  <c:v>44316.125</c:v>
                </c:pt>
                <c:pt idx="435">
                  <c:v>44317.125</c:v>
                </c:pt>
                <c:pt idx="436">
                  <c:v>44318.125</c:v>
                </c:pt>
                <c:pt idx="437">
                  <c:v>44319.125</c:v>
                </c:pt>
                <c:pt idx="438">
                  <c:v>44320.125</c:v>
                </c:pt>
                <c:pt idx="439">
                  <c:v>44321.125</c:v>
                </c:pt>
                <c:pt idx="440">
                  <c:v>44322.125</c:v>
                </c:pt>
                <c:pt idx="441">
                  <c:v>44323.125</c:v>
                </c:pt>
                <c:pt idx="442">
                  <c:v>44324.125</c:v>
                </c:pt>
                <c:pt idx="443">
                  <c:v>44325.125</c:v>
                </c:pt>
                <c:pt idx="444">
                  <c:v>44326.125</c:v>
                </c:pt>
                <c:pt idx="445">
                  <c:v>44327.125</c:v>
                </c:pt>
                <c:pt idx="446">
                  <c:v>44328.125</c:v>
                </c:pt>
                <c:pt idx="447">
                  <c:v>44329.125</c:v>
                </c:pt>
                <c:pt idx="448">
                  <c:v>44330.125</c:v>
                </c:pt>
                <c:pt idx="449">
                  <c:v>44331.125</c:v>
                </c:pt>
                <c:pt idx="450">
                  <c:v>44332.125</c:v>
                </c:pt>
                <c:pt idx="451">
                  <c:v>44333.125</c:v>
                </c:pt>
                <c:pt idx="452">
                  <c:v>44334.125</c:v>
                </c:pt>
                <c:pt idx="453">
                  <c:v>44335.125</c:v>
                </c:pt>
                <c:pt idx="454">
                  <c:v>44336.125</c:v>
                </c:pt>
                <c:pt idx="455">
                  <c:v>44337.125</c:v>
                </c:pt>
                <c:pt idx="456">
                  <c:v>44338.125</c:v>
                </c:pt>
                <c:pt idx="457">
                  <c:v>44339.125</c:v>
                </c:pt>
                <c:pt idx="458">
                  <c:v>44340.125</c:v>
                </c:pt>
                <c:pt idx="459">
                  <c:v>44341.125</c:v>
                </c:pt>
                <c:pt idx="460">
                  <c:v>44342.125</c:v>
                </c:pt>
              </c:numCache>
            </c:numRef>
          </c:cat>
          <c:val>
            <c:numRef>
              <c:f>'[chart (22).xlsx]נתונים'!$D$2:$D$462</c:f>
              <c:numCache>
                <c:formatCode>General</c:formatCode>
                <c:ptCount val="461"/>
                <c:pt idx="0">
                  <c:v>1.5714285714285714</c:v>
                </c:pt>
                <c:pt idx="1">
                  <c:v>0</c:v>
                </c:pt>
                <c:pt idx="2">
                  <c:v>0</c:v>
                </c:pt>
                <c:pt idx="3">
                  <c:v>-0.2857142857142857</c:v>
                </c:pt>
                <c:pt idx="4">
                  <c:v>-0.5714285714285714</c:v>
                </c:pt>
                <c:pt idx="5">
                  <c:v>0.2857142857142857</c:v>
                </c:pt>
                <c:pt idx="6">
                  <c:v>0.42857142857142855</c:v>
                </c:pt>
                <c:pt idx="7">
                  <c:v>0.7142857142857143</c:v>
                </c:pt>
                <c:pt idx="8">
                  <c:v>1.2857142857142858</c:v>
                </c:pt>
                <c:pt idx="9">
                  <c:v>2.4285714285714284</c:v>
                </c:pt>
                <c:pt idx="10">
                  <c:v>5.2857142857142856</c:v>
                </c:pt>
                <c:pt idx="11">
                  <c:v>6.1428571428571432</c:v>
                </c:pt>
                <c:pt idx="12">
                  <c:v>7.2857142857142856</c:v>
                </c:pt>
                <c:pt idx="13">
                  <c:v>8.7142857142857135</c:v>
                </c:pt>
                <c:pt idx="14">
                  <c:v>9</c:v>
                </c:pt>
                <c:pt idx="15">
                  <c:v>12.857142857142858</c:v>
                </c:pt>
                <c:pt idx="16">
                  <c:v>14.142857142857142</c:v>
                </c:pt>
                <c:pt idx="17">
                  <c:v>13.857142857142858</c:v>
                </c:pt>
                <c:pt idx="18">
                  <c:v>14.857142857142858</c:v>
                </c:pt>
                <c:pt idx="19">
                  <c:v>14.857142857142858</c:v>
                </c:pt>
                <c:pt idx="20">
                  <c:v>14.571428571428571</c:v>
                </c:pt>
                <c:pt idx="21">
                  <c:v>14.285714285714286</c:v>
                </c:pt>
                <c:pt idx="22">
                  <c:v>18.428571428571427</c:v>
                </c:pt>
                <c:pt idx="23">
                  <c:v>20</c:v>
                </c:pt>
                <c:pt idx="24">
                  <c:v>19.571428571428573</c:v>
                </c:pt>
                <c:pt idx="25">
                  <c:v>17.285714285714285</c:v>
                </c:pt>
                <c:pt idx="26">
                  <c:v>16</c:v>
                </c:pt>
                <c:pt idx="27">
                  <c:v>12.714285714285714</c:v>
                </c:pt>
                <c:pt idx="28">
                  <c:v>8.1428571428571423</c:v>
                </c:pt>
                <c:pt idx="29">
                  <c:v>-5.7142857142857144</c:v>
                </c:pt>
                <c:pt idx="30">
                  <c:v>-12.428571428571429</c:v>
                </c:pt>
                <c:pt idx="31">
                  <c:v>-16.285714285714285</c:v>
                </c:pt>
                <c:pt idx="32">
                  <c:v>-17.142857142857142</c:v>
                </c:pt>
                <c:pt idx="33">
                  <c:v>-19</c:v>
                </c:pt>
                <c:pt idx="34">
                  <c:v>-22</c:v>
                </c:pt>
                <c:pt idx="35">
                  <c:v>-23.428571428571427</c:v>
                </c:pt>
                <c:pt idx="36">
                  <c:v>-24.285714285714285</c:v>
                </c:pt>
                <c:pt idx="37">
                  <c:v>-23.571428571428573</c:v>
                </c:pt>
                <c:pt idx="38">
                  <c:v>-25</c:v>
                </c:pt>
                <c:pt idx="39">
                  <c:v>-25.714285714285715</c:v>
                </c:pt>
                <c:pt idx="40">
                  <c:v>-26</c:v>
                </c:pt>
                <c:pt idx="41">
                  <c:v>-23</c:v>
                </c:pt>
                <c:pt idx="42">
                  <c:v>-20.857142857142858</c:v>
                </c:pt>
                <c:pt idx="43">
                  <c:v>-18.714285714285715</c:v>
                </c:pt>
                <c:pt idx="44">
                  <c:v>-16</c:v>
                </c:pt>
                <c:pt idx="45">
                  <c:v>-9.5714285714285712</c:v>
                </c:pt>
                <c:pt idx="46">
                  <c:v>-3.7142857142857144</c:v>
                </c:pt>
                <c:pt idx="47">
                  <c:v>-7</c:v>
                </c:pt>
                <c:pt idx="48">
                  <c:v>-17.857142857142858</c:v>
                </c:pt>
                <c:pt idx="49">
                  <c:v>-19</c:v>
                </c:pt>
                <c:pt idx="50">
                  <c:v>-20</c:v>
                </c:pt>
                <c:pt idx="51">
                  <c:v>-22.428571428571427</c:v>
                </c:pt>
                <c:pt idx="52">
                  <c:v>-26.285714285714285</c:v>
                </c:pt>
                <c:pt idx="53">
                  <c:v>-34</c:v>
                </c:pt>
                <c:pt idx="54">
                  <c:v>-40.857142857142854</c:v>
                </c:pt>
                <c:pt idx="55">
                  <c:v>-31</c:v>
                </c:pt>
                <c:pt idx="56">
                  <c:v>-30.714285714285715</c:v>
                </c:pt>
                <c:pt idx="57">
                  <c:v>-31.428571428571427</c:v>
                </c:pt>
                <c:pt idx="58">
                  <c:v>-32</c:v>
                </c:pt>
                <c:pt idx="59">
                  <c:v>-34.142857142857146</c:v>
                </c:pt>
                <c:pt idx="60">
                  <c:v>-32.285714285714285</c:v>
                </c:pt>
                <c:pt idx="61">
                  <c:v>-22.571428571428573</c:v>
                </c:pt>
                <c:pt idx="62">
                  <c:v>-22.428571428571427</c:v>
                </c:pt>
                <c:pt idx="63">
                  <c:v>-22.142857142857142</c:v>
                </c:pt>
                <c:pt idx="64">
                  <c:v>-21.571428571428573</c:v>
                </c:pt>
                <c:pt idx="65">
                  <c:v>-20.285714285714285</c:v>
                </c:pt>
                <c:pt idx="66">
                  <c:v>-18</c:v>
                </c:pt>
                <c:pt idx="67">
                  <c:v>-17</c:v>
                </c:pt>
                <c:pt idx="68">
                  <c:v>-26.714285714285715</c:v>
                </c:pt>
                <c:pt idx="69">
                  <c:v>-25.285714285714285</c:v>
                </c:pt>
                <c:pt idx="70">
                  <c:v>-23.714285714285715</c:v>
                </c:pt>
                <c:pt idx="71">
                  <c:v>-21.857142857142858</c:v>
                </c:pt>
                <c:pt idx="72">
                  <c:v>-21.714285714285715</c:v>
                </c:pt>
                <c:pt idx="73">
                  <c:v>-21.714285714285715</c:v>
                </c:pt>
                <c:pt idx="74">
                  <c:v>-22.142857142857142</c:v>
                </c:pt>
                <c:pt idx="75">
                  <c:v>-10.857142857142858</c:v>
                </c:pt>
                <c:pt idx="76">
                  <c:v>-10.428571428571429</c:v>
                </c:pt>
                <c:pt idx="77">
                  <c:v>-9.4285714285714288</c:v>
                </c:pt>
                <c:pt idx="78">
                  <c:v>-8.5714285714285712</c:v>
                </c:pt>
                <c:pt idx="79">
                  <c:v>-7.5714285714285712</c:v>
                </c:pt>
                <c:pt idx="80">
                  <c:v>-6</c:v>
                </c:pt>
                <c:pt idx="81">
                  <c:v>-4.1428571428571432</c:v>
                </c:pt>
                <c:pt idx="82">
                  <c:v>-3</c:v>
                </c:pt>
                <c:pt idx="83">
                  <c:v>-2</c:v>
                </c:pt>
                <c:pt idx="84">
                  <c:v>-1.1428571428571428</c:v>
                </c:pt>
                <c:pt idx="85">
                  <c:v>-0.5714285714285714</c:v>
                </c:pt>
                <c:pt idx="86">
                  <c:v>-0.7142857142857143</c:v>
                </c:pt>
                <c:pt idx="87">
                  <c:v>-1.4285714285714286</c:v>
                </c:pt>
                <c:pt idx="88">
                  <c:v>-1.5714285714285714</c:v>
                </c:pt>
                <c:pt idx="89">
                  <c:v>-1.4285714285714286</c:v>
                </c:pt>
                <c:pt idx="90">
                  <c:v>-1.1428571428571428</c:v>
                </c:pt>
                <c:pt idx="91">
                  <c:v>-0.2857142857142857</c:v>
                </c:pt>
                <c:pt idx="92">
                  <c:v>1.2857142857142858</c:v>
                </c:pt>
                <c:pt idx="93">
                  <c:v>2.1428571428571428</c:v>
                </c:pt>
                <c:pt idx="94">
                  <c:v>4.1428571428571432</c:v>
                </c:pt>
                <c:pt idx="95">
                  <c:v>7.1428571428571432</c:v>
                </c:pt>
                <c:pt idx="96">
                  <c:v>10.857142857142858</c:v>
                </c:pt>
                <c:pt idx="97">
                  <c:v>10.428571428571429</c:v>
                </c:pt>
                <c:pt idx="98">
                  <c:v>0</c:v>
                </c:pt>
                <c:pt idx="99">
                  <c:v>-0.5714285714285714</c:v>
                </c:pt>
                <c:pt idx="100">
                  <c:v>-0.42857142857142855</c:v>
                </c:pt>
                <c:pt idx="101">
                  <c:v>-2.1428571428571428</c:v>
                </c:pt>
                <c:pt idx="102">
                  <c:v>-4.8571428571428568</c:v>
                </c:pt>
                <c:pt idx="103">
                  <c:v>-8.4285714285714288</c:v>
                </c:pt>
                <c:pt idx="104">
                  <c:v>-8.2857142857142865</c:v>
                </c:pt>
                <c:pt idx="105">
                  <c:v>1.8571428571428572</c:v>
                </c:pt>
                <c:pt idx="106">
                  <c:v>1.2857142857142858</c:v>
                </c:pt>
                <c:pt idx="107">
                  <c:v>0.42857142857142855</c:v>
                </c:pt>
                <c:pt idx="108">
                  <c:v>0.2857142857142857</c:v>
                </c:pt>
                <c:pt idx="109">
                  <c:v>0.42857142857142855</c:v>
                </c:pt>
                <c:pt idx="110">
                  <c:v>1</c:v>
                </c:pt>
                <c:pt idx="111">
                  <c:v>1.7142857142857142</c:v>
                </c:pt>
                <c:pt idx="112">
                  <c:v>1.8571428571428572</c:v>
                </c:pt>
                <c:pt idx="113">
                  <c:v>2.1428571428571428</c:v>
                </c:pt>
                <c:pt idx="114">
                  <c:v>2.4285714285714284</c:v>
                </c:pt>
                <c:pt idx="115">
                  <c:v>2.7142857142857144</c:v>
                </c:pt>
                <c:pt idx="116">
                  <c:v>2.8571428571428572</c:v>
                </c:pt>
                <c:pt idx="117">
                  <c:v>2.5714285714285716</c:v>
                </c:pt>
                <c:pt idx="118">
                  <c:v>2.2857142857142856</c:v>
                </c:pt>
                <c:pt idx="119">
                  <c:v>2.1428571428571428</c:v>
                </c:pt>
                <c:pt idx="120">
                  <c:v>2.1428571428571428</c:v>
                </c:pt>
                <c:pt idx="121">
                  <c:v>2</c:v>
                </c:pt>
                <c:pt idx="122">
                  <c:v>1.8571428571428572</c:v>
                </c:pt>
                <c:pt idx="123">
                  <c:v>1.8571428571428572</c:v>
                </c:pt>
                <c:pt idx="124">
                  <c:v>1.7142857142857142</c:v>
                </c:pt>
                <c:pt idx="125">
                  <c:v>1.4285714285714286</c:v>
                </c:pt>
                <c:pt idx="126">
                  <c:v>1.1428571428571428</c:v>
                </c:pt>
                <c:pt idx="127">
                  <c:v>0.5714285714285714</c:v>
                </c:pt>
                <c:pt idx="128">
                  <c:v>0.5714285714285714</c:v>
                </c:pt>
                <c:pt idx="129">
                  <c:v>0.7142857142857143</c:v>
                </c:pt>
                <c:pt idx="130">
                  <c:v>0.5714285714285714</c:v>
                </c:pt>
                <c:pt idx="131">
                  <c:v>0.5714285714285714</c:v>
                </c:pt>
                <c:pt idx="132">
                  <c:v>0.7142857142857143</c:v>
                </c:pt>
                <c:pt idx="133">
                  <c:v>0.5714285714285714</c:v>
                </c:pt>
                <c:pt idx="134">
                  <c:v>0.7142857142857143</c:v>
                </c:pt>
                <c:pt idx="135">
                  <c:v>0.5714285714285714</c:v>
                </c:pt>
                <c:pt idx="136">
                  <c:v>0.2857142857142857</c:v>
                </c:pt>
                <c:pt idx="137">
                  <c:v>0.14285714285714285</c:v>
                </c:pt>
                <c:pt idx="138">
                  <c:v>0</c:v>
                </c:pt>
                <c:pt idx="139">
                  <c:v>-0.2857142857142857</c:v>
                </c:pt>
                <c:pt idx="140">
                  <c:v>-0.14285714285714285</c:v>
                </c:pt>
                <c:pt idx="141">
                  <c:v>-0.14285714285714285</c:v>
                </c:pt>
                <c:pt idx="142">
                  <c:v>0</c:v>
                </c:pt>
                <c:pt idx="143">
                  <c:v>0.14285714285714285</c:v>
                </c:pt>
                <c:pt idx="144">
                  <c:v>0.2857142857142857</c:v>
                </c:pt>
                <c:pt idx="145">
                  <c:v>0.14285714285714285</c:v>
                </c:pt>
                <c:pt idx="146">
                  <c:v>0.5714285714285714</c:v>
                </c:pt>
                <c:pt idx="147">
                  <c:v>0</c:v>
                </c:pt>
                <c:pt idx="148">
                  <c:v>-1.4285714285714286</c:v>
                </c:pt>
                <c:pt idx="149">
                  <c:v>-2</c:v>
                </c:pt>
                <c:pt idx="150">
                  <c:v>-2.5714285714285716</c:v>
                </c:pt>
                <c:pt idx="151">
                  <c:v>-3</c:v>
                </c:pt>
                <c:pt idx="152">
                  <c:v>-3.2857142857142856</c:v>
                </c:pt>
                <c:pt idx="153">
                  <c:v>-4</c:v>
                </c:pt>
                <c:pt idx="154">
                  <c:v>-4.1428571428571432</c:v>
                </c:pt>
                <c:pt idx="155">
                  <c:v>-4.4285714285714288</c:v>
                </c:pt>
                <c:pt idx="156">
                  <c:v>-4.7142857142857144</c:v>
                </c:pt>
                <c:pt idx="157">
                  <c:v>-4.7142857142857144</c:v>
                </c:pt>
                <c:pt idx="158">
                  <c:v>-4.4285714285714288</c:v>
                </c:pt>
                <c:pt idx="159">
                  <c:v>-5.1428571428571432</c:v>
                </c:pt>
                <c:pt idx="160">
                  <c:v>-5.5714285714285712</c:v>
                </c:pt>
                <c:pt idx="161">
                  <c:v>-5.2857142857142856</c:v>
                </c:pt>
                <c:pt idx="162">
                  <c:v>-4.7142857142857144</c:v>
                </c:pt>
                <c:pt idx="163">
                  <c:v>-3.7142857142857144</c:v>
                </c:pt>
                <c:pt idx="164">
                  <c:v>-3.1428571428571428</c:v>
                </c:pt>
                <c:pt idx="165">
                  <c:v>-2.7142857142857144</c:v>
                </c:pt>
                <c:pt idx="166">
                  <c:v>-1.1428571428571428</c:v>
                </c:pt>
                <c:pt idx="167">
                  <c:v>-0.2857142857142857</c:v>
                </c:pt>
                <c:pt idx="168">
                  <c:v>0</c:v>
                </c:pt>
                <c:pt idx="169">
                  <c:v>1.1428571428571428</c:v>
                </c:pt>
                <c:pt idx="170">
                  <c:v>1.1428571428571428</c:v>
                </c:pt>
                <c:pt idx="171">
                  <c:v>1.7142857142857142</c:v>
                </c:pt>
                <c:pt idx="172">
                  <c:v>1.8571428571428572</c:v>
                </c:pt>
                <c:pt idx="173">
                  <c:v>2</c:v>
                </c:pt>
                <c:pt idx="174">
                  <c:v>2.1428571428571428</c:v>
                </c:pt>
                <c:pt idx="175">
                  <c:v>2.2857142857142856</c:v>
                </c:pt>
                <c:pt idx="176">
                  <c:v>2.7142857142857144</c:v>
                </c:pt>
                <c:pt idx="177">
                  <c:v>3</c:v>
                </c:pt>
                <c:pt idx="178">
                  <c:v>2.7142857142857144</c:v>
                </c:pt>
                <c:pt idx="179">
                  <c:v>2.5714285714285716</c:v>
                </c:pt>
                <c:pt idx="180">
                  <c:v>2.4285714285714284</c:v>
                </c:pt>
                <c:pt idx="181">
                  <c:v>2.4285714285714284</c:v>
                </c:pt>
                <c:pt idx="182">
                  <c:v>2.1428571428571428</c:v>
                </c:pt>
                <c:pt idx="183">
                  <c:v>2</c:v>
                </c:pt>
                <c:pt idx="184">
                  <c:v>1.8571428571428572</c:v>
                </c:pt>
                <c:pt idx="185">
                  <c:v>1.7142857142857142</c:v>
                </c:pt>
                <c:pt idx="186">
                  <c:v>1.5714285714285714</c:v>
                </c:pt>
                <c:pt idx="187">
                  <c:v>1.4285714285714286</c:v>
                </c:pt>
                <c:pt idx="188">
                  <c:v>1.2857142857142858</c:v>
                </c:pt>
                <c:pt idx="189">
                  <c:v>1.4285714285714286</c:v>
                </c:pt>
                <c:pt idx="190">
                  <c:v>1.2857142857142858</c:v>
                </c:pt>
                <c:pt idx="191">
                  <c:v>0.8571428571428571</c:v>
                </c:pt>
                <c:pt idx="192">
                  <c:v>1.5714285714285714</c:v>
                </c:pt>
                <c:pt idx="193">
                  <c:v>1.7142857142857142</c:v>
                </c:pt>
                <c:pt idx="194">
                  <c:v>1.5714285714285714</c:v>
                </c:pt>
                <c:pt idx="195">
                  <c:v>1.2857142857142858</c:v>
                </c:pt>
                <c:pt idx="196">
                  <c:v>1.1428571428571428</c:v>
                </c:pt>
                <c:pt idx="197">
                  <c:v>0.5714285714285714</c:v>
                </c:pt>
                <c:pt idx="198">
                  <c:v>0.5714285714285714</c:v>
                </c:pt>
                <c:pt idx="199">
                  <c:v>-0.42857142857142855</c:v>
                </c:pt>
                <c:pt idx="200">
                  <c:v>-1</c:v>
                </c:pt>
                <c:pt idx="201">
                  <c:v>-1.2857142857142858</c:v>
                </c:pt>
                <c:pt idx="202">
                  <c:v>-1</c:v>
                </c:pt>
                <c:pt idx="203">
                  <c:v>-0.2857142857142857</c:v>
                </c:pt>
                <c:pt idx="204">
                  <c:v>0.7142857142857143</c:v>
                </c:pt>
                <c:pt idx="205">
                  <c:v>1.8571428571428572</c:v>
                </c:pt>
                <c:pt idx="206">
                  <c:v>3.8571428571428572</c:v>
                </c:pt>
                <c:pt idx="207">
                  <c:v>6.2857142857142856</c:v>
                </c:pt>
                <c:pt idx="208">
                  <c:v>8.7142857142857135</c:v>
                </c:pt>
                <c:pt idx="209">
                  <c:v>10.285714285714286</c:v>
                </c:pt>
                <c:pt idx="210">
                  <c:v>8.2857142857142865</c:v>
                </c:pt>
                <c:pt idx="211">
                  <c:v>0.5714285714285714</c:v>
                </c:pt>
                <c:pt idx="212">
                  <c:v>-11.142857142857142</c:v>
                </c:pt>
                <c:pt idx="213">
                  <c:v>-16.285714285714285</c:v>
                </c:pt>
                <c:pt idx="214">
                  <c:v>-20.857142857142858</c:v>
                </c:pt>
                <c:pt idx="215">
                  <c:v>-24.714285714285715</c:v>
                </c:pt>
                <c:pt idx="216">
                  <c:v>-25.714285714285715</c:v>
                </c:pt>
                <c:pt idx="217">
                  <c:v>-25.714285714285715</c:v>
                </c:pt>
                <c:pt idx="218">
                  <c:v>-22.428571428571427</c:v>
                </c:pt>
                <c:pt idx="219">
                  <c:v>-15</c:v>
                </c:pt>
                <c:pt idx="220">
                  <c:v>-24.571428571428573</c:v>
                </c:pt>
                <c:pt idx="221">
                  <c:v>-24.571428571428573</c:v>
                </c:pt>
                <c:pt idx="222">
                  <c:v>-24.285714285714285</c:v>
                </c:pt>
                <c:pt idx="223">
                  <c:v>-26</c:v>
                </c:pt>
                <c:pt idx="224">
                  <c:v>-26.428571428571427</c:v>
                </c:pt>
                <c:pt idx="225">
                  <c:v>-27</c:v>
                </c:pt>
                <c:pt idx="226">
                  <c:v>-26.142857142857142</c:v>
                </c:pt>
                <c:pt idx="227">
                  <c:v>-15.428571428571429</c:v>
                </c:pt>
                <c:pt idx="228">
                  <c:v>-15</c:v>
                </c:pt>
                <c:pt idx="229">
                  <c:v>-15.571428571428571</c:v>
                </c:pt>
                <c:pt idx="230">
                  <c:v>-16.285714285714285</c:v>
                </c:pt>
                <c:pt idx="231">
                  <c:v>-17</c:v>
                </c:pt>
                <c:pt idx="232">
                  <c:v>-16.142857142857142</c:v>
                </c:pt>
                <c:pt idx="233">
                  <c:v>-15.857142857142858</c:v>
                </c:pt>
                <c:pt idx="234">
                  <c:v>-15.714285714285714</c:v>
                </c:pt>
                <c:pt idx="235">
                  <c:v>-15.428571428571429</c:v>
                </c:pt>
                <c:pt idx="236">
                  <c:v>-15.142857142857142</c:v>
                </c:pt>
                <c:pt idx="237">
                  <c:v>-14.857142857142858</c:v>
                </c:pt>
                <c:pt idx="238">
                  <c:v>-13.428571428571429</c:v>
                </c:pt>
                <c:pt idx="239">
                  <c:v>-12.285714285714286</c:v>
                </c:pt>
                <c:pt idx="240">
                  <c:v>-11.857142857142858</c:v>
                </c:pt>
                <c:pt idx="241">
                  <c:v>-11.285714285714286</c:v>
                </c:pt>
                <c:pt idx="242">
                  <c:v>-10.857142857142858</c:v>
                </c:pt>
                <c:pt idx="243">
                  <c:v>-10</c:v>
                </c:pt>
                <c:pt idx="244">
                  <c:v>-9</c:v>
                </c:pt>
                <c:pt idx="245">
                  <c:v>-8.4285714285714288</c:v>
                </c:pt>
                <c:pt idx="246">
                  <c:v>-7.2857142857142856</c:v>
                </c:pt>
                <c:pt idx="247">
                  <c:v>-6.7142857142857144</c:v>
                </c:pt>
                <c:pt idx="248">
                  <c:v>-6.2857142857142856</c:v>
                </c:pt>
                <c:pt idx="249">
                  <c:v>-5.8571428571428568</c:v>
                </c:pt>
                <c:pt idx="250">
                  <c:v>-5.7142857142857144</c:v>
                </c:pt>
                <c:pt idx="251">
                  <c:v>-5.7142857142857144</c:v>
                </c:pt>
                <c:pt idx="252">
                  <c:v>-5.7142857142857144</c:v>
                </c:pt>
                <c:pt idx="253">
                  <c:v>-4.8571428571428568</c:v>
                </c:pt>
                <c:pt idx="254">
                  <c:v>-4.5714285714285712</c:v>
                </c:pt>
                <c:pt idx="255">
                  <c:v>-4.2857142857142856</c:v>
                </c:pt>
                <c:pt idx="256">
                  <c:v>-4</c:v>
                </c:pt>
                <c:pt idx="257">
                  <c:v>-4.8571428571428568</c:v>
                </c:pt>
                <c:pt idx="258">
                  <c:v>-4.8571428571428568</c:v>
                </c:pt>
                <c:pt idx="259">
                  <c:v>-4.5714285714285712</c:v>
                </c:pt>
                <c:pt idx="260">
                  <c:v>-4.7142857142857144</c:v>
                </c:pt>
                <c:pt idx="261">
                  <c:v>-4.4285714285714288</c:v>
                </c:pt>
                <c:pt idx="262">
                  <c:v>-4.2857142857142856</c:v>
                </c:pt>
                <c:pt idx="263">
                  <c:v>-3.7142857142857144</c:v>
                </c:pt>
                <c:pt idx="264">
                  <c:v>-2.1428571428571428</c:v>
                </c:pt>
                <c:pt idx="265">
                  <c:v>-1.2857142857142858</c:v>
                </c:pt>
                <c:pt idx="266">
                  <c:v>-1</c:v>
                </c:pt>
                <c:pt idx="267">
                  <c:v>0</c:v>
                </c:pt>
                <c:pt idx="268">
                  <c:v>-0.42857142857142855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0.2857142857142857</c:v>
                </c:pt>
                <c:pt idx="273">
                  <c:v>0</c:v>
                </c:pt>
                <c:pt idx="274">
                  <c:v>-1.2857142857142858</c:v>
                </c:pt>
                <c:pt idx="275">
                  <c:v>-0.42857142857142855</c:v>
                </c:pt>
                <c:pt idx="276">
                  <c:v>-0.42857142857142855</c:v>
                </c:pt>
                <c:pt idx="277">
                  <c:v>-0.14285714285714285</c:v>
                </c:pt>
                <c:pt idx="278">
                  <c:v>-0.5714285714285714</c:v>
                </c:pt>
                <c:pt idx="279">
                  <c:v>-2.1428571428571428</c:v>
                </c:pt>
                <c:pt idx="280">
                  <c:v>-1.8571428571428572</c:v>
                </c:pt>
                <c:pt idx="281">
                  <c:v>-0.8571428571428571</c:v>
                </c:pt>
                <c:pt idx="282">
                  <c:v>-1</c:v>
                </c:pt>
                <c:pt idx="283">
                  <c:v>-1.1428571428571428</c:v>
                </c:pt>
                <c:pt idx="284">
                  <c:v>-1.4285714285714286</c:v>
                </c:pt>
                <c:pt idx="285">
                  <c:v>-1.1428571428571428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-0.42857142857142855</c:v>
                </c:pt>
                <c:pt idx="290">
                  <c:v>-0.5714285714285714</c:v>
                </c:pt>
                <c:pt idx="291">
                  <c:v>-0.7142857142857143</c:v>
                </c:pt>
                <c:pt idx="292">
                  <c:v>-0.5714285714285714</c:v>
                </c:pt>
                <c:pt idx="293">
                  <c:v>-0.42857142857142855</c:v>
                </c:pt>
                <c:pt idx="294">
                  <c:v>-0.2857142857142857</c:v>
                </c:pt>
                <c:pt idx="295">
                  <c:v>0.7142857142857143</c:v>
                </c:pt>
                <c:pt idx="296">
                  <c:v>1.4285714285714286</c:v>
                </c:pt>
                <c:pt idx="297">
                  <c:v>1.4285714285714286</c:v>
                </c:pt>
                <c:pt idx="298">
                  <c:v>1.1428571428571428</c:v>
                </c:pt>
                <c:pt idx="299">
                  <c:v>-0.8571428571428571</c:v>
                </c:pt>
                <c:pt idx="300">
                  <c:v>-1.7142857142857142</c:v>
                </c:pt>
                <c:pt idx="301">
                  <c:v>-2.1428571428571428</c:v>
                </c:pt>
                <c:pt idx="302">
                  <c:v>-2.2857142857142856</c:v>
                </c:pt>
                <c:pt idx="303">
                  <c:v>-2.7142857142857144</c:v>
                </c:pt>
                <c:pt idx="304">
                  <c:v>-2.8571428571428572</c:v>
                </c:pt>
                <c:pt idx="305">
                  <c:v>-2.7142857142857144</c:v>
                </c:pt>
                <c:pt idx="306">
                  <c:v>-1.1428571428571428</c:v>
                </c:pt>
                <c:pt idx="307">
                  <c:v>0</c:v>
                </c:pt>
                <c:pt idx="308">
                  <c:v>0.5714285714285714</c:v>
                </c:pt>
                <c:pt idx="309">
                  <c:v>1.7142857142857142</c:v>
                </c:pt>
                <c:pt idx="310">
                  <c:v>2.5714285714285716</c:v>
                </c:pt>
                <c:pt idx="311">
                  <c:v>0.8571428571428571</c:v>
                </c:pt>
                <c:pt idx="312">
                  <c:v>-0.2857142857142857</c:v>
                </c:pt>
                <c:pt idx="313">
                  <c:v>-0.8571428571428571</c:v>
                </c:pt>
                <c:pt idx="314">
                  <c:v>-1.8571428571428572</c:v>
                </c:pt>
                <c:pt idx="315">
                  <c:v>-4.5714285714285712</c:v>
                </c:pt>
                <c:pt idx="316">
                  <c:v>-8.4285714285714288</c:v>
                </c:pt>
                <c:pt idx="317">
                  <c:v>-10.571428571428571</c:v>
                </c:pt>
                <c:pt idx="318">
                  <c:v>-9.8571428571428577</c:v>
                </c:pt>
                <c:pt idx="319">
                  <c:v>-9.5714285714285712</c:v>
                </c:pt>
                <c:pt idx="320">
                  <c:v>-8.5714285714285712</c:v>
                </c:pt>
                <c:pt idx="321">
                  <c:v>-8.1428571428571423</c:v>
                </c:pt>
                <c:pt idx="322">
                  <c:v>-8.2857142857142865</c:v>
                </c:pt>
                <c:pt idx="323">
                  <c:v>-9.7142857142857135</c:v>
                </c:pt>
                <c:pt idx="324">
                  <c:v>-10.428571428571429</c:v>
                </c:pt>
                <c:pt idx="325">
                  <c:v>-11.142857142857142</c:v>
                </c:pt>
                <c:pt idx="326">
                  <c:v>-11.857142857142858</c:v>
                </c:pt>
                <c:pt idx="327">
                  <c:v>-13.714285714285714</c:v>
                </c:pt>
                <c:pt idx="328">
                  <c:v>-17</c:v>
                </c:pt>
                <c:pt idx="329">
                  <c:v>-16.571428571428573</c:v>
                </c:pt>
                <c:pt idx="330">
                  <c:v>-16.428571428571427</c:v>
                </c:pt>
                <c:pt idx="331">
                  <c:v>-17.571428571428573</c:v>
                </c:pt>
                <c:pt idx="332">
                  <c:v>-18.714285714285715</c:v>
                </c:pt>
                <c:pt idx="333">
                  <c:v>-20.428571428571427</c:v>
                </c:pt>
                <c:pt idx="334">
                  <c:v>-22</c:v>
                </c:pt>
                <c:pt idx="335">
                  <c:v>-20.428571428571427</c:v>
                </c:pt>
                <c:pt idx="336">
                  <c:v>-19.857142857142858</c:v>
                </c:pt>
                <c:pt idx="337">
                  <c:v>-19</c:v>
                </c:pt>
                <c:pt idx="338">
                  <c:v>-17.714285714285715</c:v>
                </c:pt>
                <c:pt idx="339">
                  <c:v>-16.428571428571427</c:v>
                </c:pt>
                <c:pt idx="340">
                  <c:v>-14.714285714285714</c:v>
                </c:pt>
                <c:pt idx="341">
                  <c:v>-13</c:v>
                </c:pt>
                <c:pt idx="342">
                  <c:v>-13.571428571428571</c:v>
                </c:pt>
                <c:pt idx="343">
                  <c:v>-14.714285714285714</c:v>
                </c:pt>
                <c:pt idx="344">
                  <c:v>-15.428571428571429</c:v>
                </c:pt>
                <c:pt idx="345">
                  <c:v>-15.285714285714286</c:v>
                </c:pt>
                <c:pt idx="346">
                  <c:v>-15.285714285714286</c:v>
                </c:pt>
                <c:pt idx="347">
                  <c:v>-15.285714285714286</c:v>
                </c:pt>
                <c:pt idx="348">
                  <c:v>-15.285714285714286</c:v>
                </c:pt>
                <c:pt idx="349">
                  <c:v>-15.428571428571429</c:v>
                </c:pt>
                <c:pt idx="350">
                  <c:v>-14.142857142857142</c:v>
                </c:pt>
                <c:pt idx="351">
                  <c:v>-13.142857142857142</c:v>
                </c:pt>
                <c:pt idx="352">
                  <c:v>-12.714285714285714</c:v>
                </c:pt>
                <c:pt idx="353">
                  <c:v>-12.142857142857142</c:v>
                </c:pt>
                <c:pt idx="354">
                  <c:v>-11.285714285714286</c:v>
                </c:pt>
                <c:pt idx="355">
                  <c:v>-10.142857142857142</c:v>
                </c:pt>
                <c:pt idx="356">
                  <c:v>-8</c:v>
                </c:pt>
                <c:pt idx="357">
                  <c:v>-6.8571428571428568</c:v>
                </c:pt>
                <c:pt idx="358">
                  <c:v>-4.7142857142857144</c:v>
                </c:pt>
                <c:pt idx="359">
                  <c:v>-3</c:v>
                </c:pt>
                <c:pt idx="360">
                  <c:v>-1.8571428571428572</c:v>
                </c:pt>
                <c:pt idx="361">
                  <c:v>-1.5714285714285714</c:v>
                </c:pt>
                <c:pt idx="362">
                  <c:v>-5.1428571428571432</c:v>
                </c:pt>
                <c:pt idx="363">
                  <c:v>-6.1428571428571432</c:v>
                </c:pt>
                <c:pt idx="364">
                  <c:v>-7.7142857142857144</c:v>
                </c:pt>
                <c:pt idx="365">
                  <c:v>-7.5714285714285712</c:v>
                </c:pt>
                <c:pt idx="366">
                  <c:v>-6.7142857142857144</c:v>
                </c:pt>
                <c:pt idx="367">
                  <c:v>-5.2857142857142856</c:v>
                </c:pt>
                <c:pt idx="368">
                  <c:v>-3.4285714285714284</c:v>
                </c:pt>
                <c:pt idx="369">
                  <c:v>1.1428571428571428</c:v>
                </c:pt>
                <c:pt idx="370">
                  <c:v>2.5714285714285716</c:v>
                </c:pt>
                <c:pt idx="371">
                  <c:v>3.8571428571428572</c:v>
                </c:pt>
                <c:pt idx="372">
                  <c:v>4.2857142857142856</c:v>
                </c:pt>
                <c:pt idx="373">
                  <c:v>3.4285714285714284</c:v>
                </c:pt>
                <c:pt idx="374">
                  <c:v>1.5714285714285714</c:v>
                </c:pt>
                <c:pt idx="375">
                  <c:v>0.2857142857142857</c:v>
                </c:pt>
                <c:pt idx="376">
                  <c:v>-0.7142857142857143</c:v>
                </c:pt>
                <c:pt idx="377">
                  <c:v>-1.2857142857142858</c:v>
                </c:pt>
                <c:pt idx="378">
                  <c:v>0</c:v>
                </c:pt>
                <c:pt idx="379">
                  <c:v>1.4285714285714286</c:v>
                </c:pt>
                <c:pt idx="380">
                  <c:v>1.5714285714285714</c:v>
                </c:pt>
                <c:pt idx="381">
                  <c:v>2.8571428571428572</c:v>
                </c:pt>
                <c:pt idx="382">
                  <c:v>3.2857142857142856</c:v>
                </c:pt>
                <c:pt idx="383">
                  <c:v>4.4285714285714288</c:v>
                </c:pt>
                <c:pt idx="384">
                  <c:v>5.4285714285714288</c:v>
                </c:pt>
                <c:pt idx="385">
                  <c:v>5.4285714285714288</c:v>
                </c:pt>
                <c:pt idx="386">
                  <c:v>5.7142857142857144</c:v>
                </c:pt>
                <c:pt idx="387">
                  <c:v>6</c:v>
                </c:pt>
                <c:pt idx="388">
                  <c:v>6.4285714285714288</c:v>
                </c:pt>
                <c:pt idx="389">
                  <c:v>7.2857142857142856</c:v>
                </c:pt>
                <c:pt idx="390">
                  <c:v>7.8571428571428568</c:v>
                </c:pt>
                <c:pt idx="391">
                  <c:v>8.1428571428571423</c:v>
                </c:pt>
                <c:pt idx="392">
                  <c:v>8.5714285714285712</c:v>
                </c:pt>
                <c:pt idx="393">
                  <c:v>9.7142857142857135</c:v>
                </c:pt>
                <c:pt idx="394">
                  <c:v>11.142857142857142</c:v>
                </c:pt>
                <c:pt idx="395">
                  <c:v>12.857142857142858</c:v>
                </c:pt>
                <c:pt idx="396">
                  <c:v>15.428571428571429</c:v>
                </c:pt>
                <c:pt idx="397">
                  <c:v>16.142857142857142</c:v>
                </c:pt>
                <c:pt idx="398">
                  <c:v>17.857142857142858</c:v>
                </c:pt>
                <c:pt idx="399">
                  <c:v>18.142857142857142</c:v>
                </c:pt>
                <c:pt idx="400">
                  <c:v>14.428571428571429</c:v>
                </c:pt>
                <c:pt idx="401">
                  <c:v>3.8571428571428572</c:v>
                </c:pt>
                <c:pt idx="402">
                  <c:v>3.8571428571428572</c:v>
                </c:pt>
                <c:pt idx="403">
                  <c:v>2</c:v>
                </c:pt>
                <c:pt idx="404">
                  <c:v>2</c:v>
                </c:pt>
                <c:pt idx="405">
                  <c:v>1</c:v>
                </c:pt>
                <c:pt idx="406">
                  <c:v>-1.4285714285714286</c:v>
                </c:pt>
                <c:pt idx="407">
                  <c:v>0.14285714285714285</c:v>
                </c:pt>
                <c:pt idx="408">
                  <c:v>10.857142857142858</c:v>
                </c:pt>
                <c:pt idx="409">
                  <c:v>9.4285714285714288</c:v>
                </c:pt>
                <c:pt idx="410">
                  <c:v>8.2857142857142865</c:v>
                </c:pt>
                <c:pt idx="411">
                  <c:v>6</c:v>
                </c:pt>
                <c:pt idx="412">
                  <c:v>5.5714285714285712</c:v>
                </c:pt>
                <c:pt idx="413">
                  <c:v>7.8571428571428568</c:v>
                </c:pt>
                <c:pt idx="414">
                  <c:v>7.1428571428571432</c:v>
                </c:pt>
                <c:pt idx="415">
                  <c:v>6.2857142857142856</c:v>
                </c:pt>
                <c:pt idx="416">
                  <c:v>7.1428571428571432</c:v>
                </c:pt>
                <c:pt idx="417">
                  <c:v>7.7142857142857144</c:v>
                </c:pt>
                <c:pt idx="418">
                  <c:v>12.142857142857142</c:v>
                </c:pt>
                <c:pt idx="419">
                  <c:v>4</c:v>
                </c:pt>
                <c:pt idx="420">
                  <c:v>4.7142857142857144</c:v>
                </c:pt>
                <c:pt idx="421">
                  <c:v>6</c:v>
                </c:pt>
                <c:pt idx="422">
                  <c:v>6.1428571428571432</c:v>
                </c:pt>
                <c:pt idx="423">
                  <c:v>4.7142857142857144</c:v>
                </c:pt>
                <c:pt idx="424">
                  <c:v>4.5714285714285712</c:v>
                </c:pt>
                <c:pt idx="425">
                  <c:v>1.5714285714285714</c:v>
                </c:pt>
                <c:pt idx="426">
                  <c:v>9.4285714285714288</c:v>
                </c:pt>
                <c:pt idx="427">
                  <c:v>9</c:v>
                </c:pt>
                <c:pt idx="428">
                  <c:v>8.8571428571428577</c:v>
                </c:pt>
                <c:pt idx="429">
                  <c:v>8.2857142857142865</c:v>
                </c:pt>
                <c:pt idx="430">
                  <c:v>8.2857142857142865</c:v>
                </c:pt>
                <c:pt idx="431">
                  <c:v>8.1428571428571423</c:v>
                </c:pt>
                <c:pt idx="432">
                  <c:v>8</c:v>
                </c:pt>
                <c:pt idx="433">
                  <c:v>7.8571428571428568</c:v>
                </c:pt>
                <c:pt idx="434">
                  <c:v>7</c:v>
                </c:pt>
                <c:pt idx="435">
                  <c:v>7</c:v>
                </c:pt>
                <c:pt idx="436">
                  <c:v>7</c:v>
                </c:pt>
                <c:pt idx="437">
                  <c:v>7.1428571428571432</c:v>
                </c:pt>
                <c:pt idx="438">
                  <c:v>7</c:v>
                </c:pt>
                <c:pt idx="439">
                  <c:v>6.8571428571428568</c:v>
                </c:pt>
                <c:pt idx="440">
                  <c:v>7</c:v>
                </c:pt>
                <c:pt idx="441">
                  <c:v>7.8571428571428568</c:v>
                </c:pt>
                <c:pt idx="442">
                  <c:v>7.8571428571428568</c:v>
                </c:pt>
                <c:pt idx="443">
                  <c:v>7.8571428571428568</c:v>
                </c:pt>
                <c:pt idx="444">
                  <c:v>8.2857142857142865</c:v>
                </c:pt>
                <c:pt idx="445">
                  <c:v>8.2857142857142865</c:v>
                </c:pt>
                <c:pt idx="446">
                  <c:v>6.7142857142857144</c:v>
                </c:pt>
                <c:pt idx="447">
                  <c:v>5.8571428571428568</c:v>
                </c:pt>
                <c:pt idx="448">
                  <c:v>5.4285714285714288</c:v>
                </c:pt>
                <c:pt idx="449">
                  <c:v>3.1428571428571428</c:v>
                </c:pt>
                <c:pt idx="450">
                  <c:v>5.1428571428571432</c:v>
                </c:pt>
                <c:pt idx="451">
                  <c:v>-5.7142857142857144</c:v>
                </c:pt>
                <c:pt idx="452">
                  <c:v>-6.8571428571428568</c:v>
                </c:pt>
                <c:pt idx="453">
                  <c:v>-6.1428571428571432</c:v>
                </c:pt>
                <c:pt idx="454">
                  <c:v>-5.7142857142857144</c:v>
                </c:pt>
                <c:pt idx="455">
                  <c:v>-5.2857142857142856</c:v>
                </c:pt>
                <c:pt idx="456">
                  <c:v>-3.4285714285714284</c:v>
                </c:pt>
                <c:pt idx="457">
                  <c:v>-5.2857142857142856</c:v>
                </c:pt>
                <c:pt idx="458">
                  <c:v>5.4285714285714288</c:v>
                </c:pt>
                <c:pt idx="459">
                  <c:v>6.7142857142857144</c:v>
                </c:pt>
                <c:pt idx="460">
                  <c:v>7.5714285714285712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7A-478D-8FDA-689C2C705B6A}"/>
            </c:ext>
          </c:extLst>
        </c:ser>
        <c:ser>
          <c:idx val="3"/>
          <c:order val="3"/>
          <c:tx>
            <c:strRef>
              <c:f>'[chart (22).xlsx]נתונים'!$E$1</c:f>
              <c:strCache>
                <c:ptCount val="1"/>
                <c:pt idx="0">
                  <c:v>קמעונאות ונופש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'[chart (22).xlsx]נתונים'!$A$2:$A$462</c:f>
              <c:numCache>
                <c:formatCode>dd\-mm\-yyyy</c:formatCode>
                <c:ptCount val="461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  <c:pt idx="358">
                  <c:v>44240.083333333336</c:v>
                </c:pt>
                <c:pt idx="359">
                  <c:v>44241.083333333336</c:v>
                </c:pt>
                <c:pt idx="360">
                  <c:v>44242.083333333336</c:v>
                </c:pt>
                <c:pt idx="361">
                  <c:v>44243.083333333336</c:v>
                </c:pt>
                <c:pt idx="362">
                  <c:v>44244.083333333336</c:v>
                </c:pt>
                <c:pt idx="363">
                  <c:v>44245.083333333336</c:v>
                </c:pt>
                <c:pt idx="364">
                  <c:v>44246.083333333336</c:v>
                </c:pt>
                <c:pt idx="365">
                  <c:v>44247.083333333336</c:v>
                </c:pt>
                <c:pt idx="366">
                  <c:v>44248.083333333336</c:v>
                </c:pt>
                <c:pt idx="367">
                  <c:v>44249.083333333336</c:v>
                </c:pt>
                <c:pt idx="368">
                  <c:v>44250.083333333336</c:v>
                </c:pt>
                <c:pt idx="369">
                  <c:v>44251.083333333336</c:v>
                </c:pt>
                <c:pt idx="370">
                  <c:v>44252.083333333336</c:v>
                </c:pt>
                <c:pt idx="371">
                  <c:v>44253.083333333336</c:v>
                </c:pt>
                <c:pt idx="372">
                  <c:v>44254.083333333336</c:v>
                </c:pt>
                <c:pt idx="373">
                  <c:v>44255.083333333336</c:v>
                </c:pt>
                <c:pt idx="374">
                  <c:v>44256.083333333336</c:v>
                </c:pt>
                <c:pt idx="375">
                  <c:v>44257.083333333336</c:v>
                </c:pt>
                <c:pt idx="376">
                  <c:v>44258.083333333336</c:v>
                </c:pt>
                <c:pt idx="377">
                  <c:v>44259.083333333336</c:v>
                </c:pt>
                <c:pt idx="378">
                  <c:v>44260.083333333336</c:v>
                </c:pt>
                <c:pt idx="379">
                  <c:v>44261.083333333336</c:v>
                </c:pt>
                <c:pt idx="380">
                  <c:v>44262.083333333336</c:v>
                </c:pt>
                <c:pt idx="381">
                  <c:v>44263.083333333336</c:v>
                </c:pt>
                <c:pt idx="382">
                  <c:v>44264.083333333336</c:v>
                </c:pt>
                <c:pt idx="383">
                  <c:v>44265.083333333336</c:v>
                </c:pt>
                <c:pt idx="384">
                  <c:v>44266.083333333336</c:v>
                </c:pt>
                <c:pt idx="385">
                  <c:v>44267.083333333336</c:v>
                </c:pt>
                <c:pt idx="386">
                  <c:v>44268.083333333336</c:v>
                </c:pt>
                <c:pt idx="387">
                  <c:v>44269.083333333336</c:v>
                </c:pt>
                <c:pt idx="388">
                  <c:v>44270.083333333336</c:v>
                </c:pt>
                <c:pt idx="389">
                  <c:v>44271.083333333336</c:v>
                </c:pt>
                <c:pt idx="390">
                  <c:v>44272.083333333336</c:v>
                </c:pt>
                <c:pt idx="391">
                  <c:v>44273.083333333336</c:v>
                </c:pt>
                <c:pt idx="392">
                  <c:v>44274.083333333336</c:v>
                </c:pt>
                <c:pt idx="393">
                  <c:v>44275.083333333336</c:v>
                </c:pt>
                <c:pt idx="394">
                  <c:v>44276.083333333336</c:v>
                </c:pt>
                <c:pt idx="395">
                  <c:v>44277.083333333336</c:v>
                </c:pt>
                <c:pt idx="396">
                  <c:v>44278.083333333336</c:v>
                </c:pt>
                <c:pt idx="397">
                  <c:v>44279.083333333336</c:v>
                </c:pt>
                <c:pt idx="398">
                  <c:v>44280.083333333336</c:v>
                </c:pt>
                <c:pt idx="399">
                  <c:v>44281.125</c:v>
                </c:pt>
                <c:pt idx="400">
                  <c:v>44282.125</c:v>
                </c:pt>
                <c:pt idx="401">
                  <c:v>44283.125</c:v>
                </c:pt>
                <c:pt idx="402">
                  <c:v>44284.125</c:v>
                </c:pt>
                <c:pt idx="403">
                  <c:v>44285.125</c:v>
                </c:pt>
                <c:pt idx="404">
                  <c:v>44286.125</c:v>
                </c:pt>
                <c:pt idx="405">
                  <c:v>44287.125</c:v>
                </c:pt>
                <c:pt idx="406">
                  <c:v>44288.125</c:v>
                </c:pt>
                <c:pt idx="407">
                  <c:v>44289.125</c:v>
                </c:pt>
                <c:pt idx="408">
                  <c:v>44290.125</c:v>
                </c:pt>
                <c:pt idx="409">
                  <c:v>44291.125</c:v>
                </c:pt>
                <c:pt idx="410">
                  <c:v>44292.125</c:v>
                </c:pt>
                <c:pt idx="411">
                  <c:v>44293.125</c:v>
                </c:pt>
                <c:pt idx="412">
                  <c:v>44294.125</c:v>
                </c:pt>
                <c:pt idx="413">
                  <c:v>44295.125</c:v>
                </c:pt>
                <c:pt idx="414">
                  <c:v>44296.125</c:v>
                </c:pt>
                <c:pt idx="415">
                  <c:v>44297.125</c:v>
                </c:pt>
                <c:pt idx="416">
                  <c:v>44298.125</c:v>
                </c:pt>
                <c:pt idx="417">
                  <c:v>44299.125</c:v>
                </c:pt>
                <c:pt idx="418">
                  <c:v>44300.125</c:v>
                </c:pt>
                <c:pt idx="419">
                  <c:v>44301.125</c:v>
                </c:pt>
                <c:pt idx="420">
                  <c:v>44302.125</c:v>
                </c:pt>
                <c:pt idx="421">
                  <c:v>44303.125</c:v>
                </c:pt>
                <c:pt idx="422">
                  <c:v>44304.125</c:v>
                </c:pt>
                <c:pt idx="423">
                  <c:v>44305.125</c:v>
                </c:pt>
                <c:pt idx="424">
                  <c:v>44306.125</c:v>
                </c:pt>
                <c:pt idx="425">
                  <c:v>44307.125</c:v>
                </c:pt>
                <c:pt idx="426">
                  <c:v>44308.125</c:v>
                </c:pt>
                <c:pt idx="427">
                  <c:v>44309.125</c:v>
                </c:pt>
                <c:pt idx="428">
                  <c:v>44310.125</c:v>
                </c:pt>
                <c:pt idx="429">
                  <c:v>44311.125</c:v>
                </c:pt>
                <c:pt idx="430">
                  <c:v>44312.125</c:v>
                </c:pt>
                <c:pt idx="431">
                  <c:v>44313.125</c:v>
                </c:pt>
                <c:pt idx="432">
                  <c:v>44314.125</c:v>
                </c:pt>
                <c:pt idx="433">
                  <c:v>44315.125</c:v>
                </c:pt>
                <c:pt idx="434">
                  <c:v>44316.125</c:v>
                </c:pt>
                <c:pt idx="435">
                  <c:v>44317.125</c:v>
                </c:pt>
                <c:pt idx="436">
                  <c:v>44318.125</c:v>
                </c:pt>
                <c:pt idx="437">
                  <c:v>44319.125</c:v>
                </c:pt>
                <c:pt idx="438">
                  <c:v>44320.125</c:v>
                </c:pt>
                <c:pt idx="439">
                  <c:v>44321.125</c:v>
                </c:pt>
                <c:pt idx="440">
                  <c:v>44322.125</c:v>
                </c:pt>
                <c:pt idx="441">
                  <c:v>44323.125</c:v>
                </c:pt>
                <c:pt idx="442">
                  <c:v>44324.125</c:v>
                </c:pt>
                <c:pt idx="443">
                  <c:v>44325.125</c:v>
                </c:pt>
                <c:pt idx="444">
                  <c:v>44326.125</c:v>
                </c:pt>
                <c:pt idx="445">
                  <c:v>44327.125</c:v>
                </c:pt>
                <c:pt idx="446">
                  <c:v>44328.125</c:v>
                </c:pt>
                <c:pt idx="447">
                  <c:v>44329.125</c:v>
                </c:pt>
                <c:pt idx="448">
                  <c:v>44330.125</c:v>
                </c:pt>
                <c:pt idx="449">
                  <c:v>44331.125</c:v>
                </c:pt>
                <c:pt idx="450">
                  <c:v>44332.125</c:v>
                </c:pt>
                <c:pt idx="451">
                  <c:v>44333.125</c:v>
                </c:pt>
                <c:pt idx="452">
                  <c:v>44334.125</c:v>
                </c:pt>
                <c:pt idx="453">
                  <c:v>44335.125</c:v>
                </c:pt>
                <c:pt idx="454">
                  <c:v>44336.125</c:v>
                </c:pt>
                <c:pt idx="455">
                  <c:v>44337.125</c:v>
                </c:pt>
                <c:pt idx="456">
                  <c:v>44338.125</c:v>
                </c:pt>
                <c:pt idx="457">
                  <c:v>44339.125</c:v>
                </c:pt>
                <c:pt idx="458">
                  <c:v>44340.125</c:v>
                </c:pt>
                <c:pt idx="459">
                  <c:v>44341.125</c:v>
                </c:pt>
                <c:pt idx="460">
                  <c:v>44342.125</c:v>
                </c:pt>
              </c:numCache>
            </c:numRef>
          </c:cat>
          <c:val>
            <c:numRef>
              <c:f>'[chart (22).xlsx]נתונים'!$E$2:$E$462</c:f>
              <c:numCache>
                <c:formatCode>General</c:formatCode>
                <c:ptCount val="461"/>
                <c:pt idx="0">
                  <c:v>3.5714285714285716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0.8571428571428571</c:v>
                </c:pt>
                <c:pt idx="4">
                  <c:v>0.8571428571428571</c:v>
                </c:pt>
                <c:pt idx="5">
                  <c:v>1.8571428571428572</c:v>
                </c:pt>
                <c:pt idx="6">
                  <c:v>2</c:v>
                </c:pt>
                <c:pt idx="7">
                  <c:v>2.2857142857142856</c:v>
                </c:pt>
                <c:pt idx="8">
                  <c:v>2.5714285714285716</c:v>
                </c:pt>
                <c:pt idx="9">
                  <c:v>3.5714285714285716</c:v>
                </c:pt>
                <c:pt idx="10">
                  <c:v>7.8571428571428568</c:v>
                </c:pt>
                <c:pt idx="11">
                  <c:v>7.5714285714285712</c:v>
                </c:pt>
                <c:pt idx="12">
                  <c:v>7.5714285714285712</c:v>
                </c:pt>
                <c:pt idx="13">
                  <c:v>7.1428571428571432</c:v>
                </c:pt>
                <c:pt idx="14">
                  <c:v>5.4285714285714288</c:v>
                </c:pt>
                <c:pt idx="15">
                  <c:v>5.8571428571428568</c:v>
                </c:pt>
                <c:pt idx="16">
                  <c:v>5.7142857142857144</c:v>
                </c:pt>
                <c:pt idx="17">
                  <c:v>1.5714285714285714</c:v>
                </c:pt>
                <c:pt idx="18">
                  <c:v>1.4285714285714286</c:v>
                </c:pt>
                <c:pt idx="19">
                  <c:v>0.42857142857142855</c:v>
                </c:pt>
                <c:pt idx="20">
                  <c:v>-2.7142857142857144</c:v>
                </c:pt>
                <c:pt idx="21">
                  <c:v>-6</c:v>
                </c:pt>
                <c:pt idx="22">
                  <c:v>-11.285714285714286</c:v>
                </c:pt>
                <c:pt idx="23">
                  <c:v>-17.142857142857142</c:v>
                </c:pt>
                <c:pt idx="24">
                  <c:v>-23</c:v>
                </c:pt>
                <c:pt idx="25">
                  <c:v>-30.571428571428573</c:v>
                </c:pt>
                <c:pt idx="26">
                  <c:v>-38.428571428571431</c:v>
                </c:pt>
                <c:pt idx="27">
                  <c:v>-44.285714285714285</c:v>
                </c:pt>
                <c:pt idx="28">
                  <c:v>-50.142857142857146</c:v>
                </c:pt>
                <c:pt idx="29">
                  <c:v>-56.714285714285715</c:v>
                </c:pt>
                <c:pt idx="30">
                  <c:v>-60.571428571428569</c:v>
                </c:pt>
                <c:pt idx="31">
                  <c:v>-63.571428571428569</c:v>
                </c:pt>
                <c:pt idx="32">
                  <c:v>-64.714285714285708</c:v>
                </c:pt>
                <c:pt idx="33">
                  <c:v>-65.428571428571431</c:v>
                </c:pt>
                <c:pt idx="34">
                  <c:v>-67.285714285714292</c:v>
                </c:pt>
                <c:pt idx="35">
                  <c:v>-68.142857142857139</c:v>
                </c:pt>
                <c:pt idx="36">
                  <c:v>-69.142857142857139</c:v>
                </c:pt>
                <c:pt idx="37">
                  <c:v>-70</c:v>
                </c:pt>
                <c:pt idx="38">
                  <c:v>-71.714285714285708</c:v>
                </c:pt>
                <c:pt idx="39">
                  <c:v>-74.285714285714292</c:v>
                </c:pt>
                <c:pt idx="40">
                  <c:v>-76.714285714285708</c:v>
                </c:pt>
                <c:pt idx="41">
                  <c:v>-77.285714285714292</c:v>
                </c:pt>
                <c:pt idx="42">
                  <c:v>-77.857142857142861</c:v>
                </c:pt>
                <c:pt idx="43">
                  <c:v>-78</c:v>
                </c:pt>
                <c:pt idx="44">
                  <c:v>-79.142857142857139</c:v>
                </c:pt>
                <c:pt idx="45">
                  <c:v>-79.142857142857139</c:v>
                </c:pt>
                <c:pt idx="46">
                  <c:v>-77.857142857142861</c:v>
                </c:pt>
                <c:pt idx="47">
                  <c:v>-79</c:v>
                </c:pt>
                <c:pt idx="48">
                  <c:v>-81.428571428571431</c:v>
                </c:pt>
                <c:pt idx="49">
                  <c:v>-82.285714285714292</c:v>
                </c:pt>
                <c:pt idx="50">
                  <c:v>-82.428571428571431</c:v>
                </c:pt>
                <c:pt idx="51">
                  <c:v>-82.857142857142861</c:v>
                </c:pt>
                <c:pt idx="52">
                  <c:v>-83.571428571428569</c:v>
                </c:pt>
                <c:pt idx="53">
                  <c:v>-85.285714285714292</c:v>
                </c:pt>
                <c:pt idx="54">
                  <c:v>-86.142857142857139</c:v>
                </c:pt>
                <c:pt idx="55">
                  <c:v>-83.142857142857139</c:v>
                </c:pt>
                <c:pt idx="56">
                  <c:v>-81.714285714285708</c:v>
                </c:pt>
                <c:pt idx="57">
                  <c:v>-81.142857142857139</c:v>
                </c:pt>
                <c:pt idx="58">
                  <c:v>-79.714285714285708</c:v>
                </c:pt>
                <c:pt idx="59">
                  <c:v>-78.571428571428569</c:v>
                </c:pt>
                <c:pt idx="60">
                  <c:v>-76.571428571428569</c:v>
                </c:pt>
                <c:pt idx="61">
                  <c:v>-72.714285714285708</c:v>
                </c:pt>
                <c:pt idx="62">
                  <c:v>-71.571428571428569</c:v>
                </c:pt>
                <c:pt idx="63">
                  <c:v>-70.571428571428569</c:v>
                </c:pt>
                <c:pt idx="64">
                  <c:v>-70.142857142857139</c:v>
                </c:pt>
                <c:pt idx="65">
                  <c:v>-68.571428571428569</c:v>
                </c:pt>
                <c:pt idx="66">
                  <c:v>-67.285714285714292</c:v>
                </c:pt>
                <c:pt idx="67">
                  <c:v>-67</c:v>
                </c:pt>
                <c:pt idx="68">
                  <c:v>-70.571428571428569</c:v>
                </c:pt>
                <c:pt idx="69">
                  <c:v>-69.142857142857139</c:v>
                </c:pt>
                <c:pt idx="70">
                  <c:v>-67.285714285714292</c:v>
                </c:pt>
                <c:pt idx="71">
                  <c:v>-65.285714285714292</c:v>
                </c:pt>
                <c:pt idx="72">
                  <c:v>-64.142857142857139</c:v>
                </c:pt>
                <c:pt idx="73">
                  <c:v>-62.714285714285715</c:v>
                </c:pt>
                <c:pt idx="74">
                  <c:v>-61</c:v>
                </c:pt>
                <c:pt idx="75">
                  <c:v>-55</c:v>
                </c:pt>
                <c:pt idx="76">
                  <c:v>-53.285714285714285</c:v>
                </c:pt>
                <c:pt idx="77">
                  <c:v>-51.571428571428569</c:v>
                </c:pt>
                <c:pt idx="78">
                  <c:v>-50.142857142857146</c:v>
                </c:pt>
                <c:pt idx="79">
                  <c:v>-48.142857142857146</c:v>
                </c:pt>
                <c:pt idx="80">
                  <c:v>-46.428571428571431</c:v>
                </c:pt>
                <c:pt idx="81">
                  <c:v>-44</c:v>
                </c:pt>
                <c:pt idx="82">
                  <c:v>-42.142857142857146</c:v>
                </c:pt>
                <c:pt idx="83">
                  <c:v>-41</c:v>
                </c:pt>
                <c:pt idx="84">
                  <c:v>-40</c:v>
                </c:pt>
                <c:pt idx="85">
                  <c:v>-39.428571428571431</c:v>
                </c:pt>
                <c:pt idx="86">
                  <c:v>-39</c:v>
                </c:pt>
                <c:pt idx="87">
                  <c:v>-38.285714285714285</c:v>
                </c:pt>
                <c:pt idx="88">
                  <c:v>-37.857142857142854</c:v>
                </c:pt>
                <c:pt idx="89">
                  <c:v>-37</c:v>
                </c:pt>
                <c:pt idx="90">
                  <c:v>-36.285714285714285</c:v>
                </c:pt>
                <c:pt idx="91">
                  <c:v>-35.142857142857146</c:v>
                </c:pt>
                <c:pt idx="92">
                  <c:v>-33.285714285714285</c:v>
                </c:pt>
                <c:pt idx="93">
                  <c:v>-32.428571428571431</c:v>
                </c:pt>
                <c:pt idx="94">
                  <c:v>-30.857142857142858</c:v>
                </c:pt>
                <c:pt idx="95">
                  <c:v>-29.285714285714285</c:v>
                </c:pt>
                <c:pt idx="96">
                  <c:v>-27.142857142857142</c:v>
                </c:pt>
                <c:pt idx="97">
                  <c:v>-28</c:v>
                </c:pt>
                <c:pt idx="98">
                  <c:v>-33.285714285714285</c:v>
                </c:pt>
                <c:pt idx="99">
                  <c:v>-32.428571428571431</c:v>
                </c:pt>
                <c:pt idx="100">
                  <c:v>-31.571428571428573</c:v>
                </c:pt>
                <c:pt idx="101">
                  <c:v>-31.285714285714285</c:v>
                </c:pt>
                <c:pt idx="102">
                  <c:v>-31.142857142857142</c:v>
                </c:pt>
                <c:pt idx="103">
                  <c:v>-31.857142857142858</c:v>
                </c:pt>
                <c:pt idx="104">
                  <c:v>-29.571428571428573</c:v>
                </c:pt>
                <c:pt idx="105">
                  <c:v>-22.714285714285715</c:v>
                </c:pt>
                <c:pt idx="106">
                  <c:v>-22.142857142857142</c:v>
                </c:pt>
                <c:pt idx="107">
                  <c:v>-22</c:v>
                </c:pt>
                <c:pt idx="108">
                  <c:v>-21.714285714285715</c:v>
                </c:pt>
                <c:pt idx="109">
                  <c:v>-21.142857142857142</c:v>
                </c:pt>
                <c:pt idx="110">
                  <c:v>-20.428571428571427</c:v>
                </c:pt>
                <c:pt idx="111">
                  <c:v>-19.571428571428573</c:v>
                </c:pt>
                <c:pt idx="112">
                  <c:v>-19</c:v>
                </c:pt>
                <c:pt idx="113">
                  <c:v>-18.571428571428573</c:v>
                </c:pt>
                <c:pt idx="114">
                  <c:v>-17.857142857142858</c:v>
                </c:pt>
                <c:pt idx="115">
                  <c:v>-17.285714285714285</c:v>
                </c:pt>
                <c:pt idx="116">
                  <c:v>-16.857142857142858</c:v>
                </c:pt>
                <c:pt idx="117">
                  <c:v>-16.714285714285715</c:v>
                </c:pt>
                <c:pt idx="118">
                  <c:v>-16.571428571428573</c:v>
                </c:pt>
                <c:pt idx="119">
                  <c:v>-16.428571428571427</c:v>
                </c:pt>
                <c:pt idx="120">
                  <c:v>-16</c:v>
                </c:pt>
                <c:pt idx="121">
                  <c:v>-16</c:v>
                </c:pt>
                <c:pt idx="122">
                  <c:v>-16</c:v>
                </c:pt>
                <c:pt idx="123">
                  <c:v>-16</c:v>
                </c:pt>
                <c:pt idx="124">
                  <c:v>-16</c:v>
                </c:pt>
                <c:pt idx="125">
                  <c:v>-16.142857142857142</c:v>
                </c:pt>
                <c:pt idx="126">
                  <c:v>-16.714285714285715</c:v>
                </c:pt>
                <c:pt idx="127">
                  <c:v>-17.571428571428573</c:v>
                </c:pt>
                <c:pt idx="128">
                  <c:v>-17.714285714285715</c:v>
                </c:pt>
                <c:pt idx="129">
                  <c:v>-17.714285714285715</c:v>
                </c:pt>
                <c:pt idx="130">
                  <c:v>-17.285714285714285</c:v>
                </c:pt>
                <c:pt idx="131">
                  <c:v>-17.142857142857142</c:v>
                </c:pt>
                <c:pt idx="132">
                  <c:v>-17.142857142857142</c:v>
                </c:pt>
                <c:pt idx="133">
                  <c:v>-17.428571428571427</c:v>
                </c:pt>
                <c:pt idx="134">
                  <c:v>-17.714285714285715</c:v>
                </c:pt>
                <c:pt idx="135">
                  <c:v>-18</c:v>
                </c:pt>
                <c:pt idx="136">
                  <c:v>-18.714285714285715</c:v>
                </c:pt>
                <c:pt idx="137">
                  <c:v>-20</c:v>
                </c:pt>
                <c:pt idx="138">
                  <c:v>-21</c:v>
                </c:pt>
                <c:pt idx="139">
                  <c:v>-22.428571428571427</c:v>
                </c:pt>
                <c:pt idx="140">
                  <c:v>-23.142857142857142</c:v>
                </c:pt>
                <c:pt idx="141">
                  <c:v>-23.714285714285715</c:v>
                </c:pt>
                <c:pt idx="142">
                  <c:v>-24.142857142857142</c:v>
                </c:pt>
                <c:pt idx="143">
                  <c:v>-24.142857142857142</c:v>
                </c:pt>
                <c:pt idx="144">
                  <c:v>-24</c:v>
                </c:pt>
                <c:pt idx="145">
                  <c:v>-23.857142857142858</c:v>
                </c:pt>
                <c:pt idx="146">
                  <c:v>-23.142857142857142</c:v>
                </c:pt>
                <c:pt idx="147">
                  <c:v>-23.428571428571427</c:v>
                </c:pt>
                <c:pt idx="148">
                  <c:v>-24.857142857142858</c:v>
                </c:pt>
                <c:pt idx="149">
                  <c:v>-24.714285714285715</c:v>
                </c:pt>
                <c:pt idx="150">
                  <c:v>-24.714285714285715</c:v>
                </c:pt>
                <c:pt idx="151">
                  <c:v>-24.857142857142858</c:v>
                </c:pt>
                <c:pt idx="152">
                  <c:v>-25.142857142857142</c:v>
                </c:pt>
                <c:pt idx="153">
                  <c:v>-25.571428571428573</c:v>
                </c:pt>
                <c:pt idx="154">
                  <c:v>-25.571428571428573</c:v>
                </c:pt>
                <c:pt idx="155">
                  <c:v>-25.571428571428573</c:v>
                </c:pt>
                <c:pt idx="156">
                  <c:v>-26</c:v>
                </c:pt>
                <c:pt idx="157">
                  <c:v>-26.142857142857142</c:v>
                </c:pt>
                <c:pt idx="158">
                  <c:v>-26</c:v>
                </c:pt>
                <c:pt idx="159">
                  <c:v>-27.285714285714285</c:v>
                </c:pt>
                <c:pt idx="160">
                  <c:v>-28.142857142857142</c:v>
                </c:pt>
                <c:pt idx="161">
                  <c:v>-27.571428571428573</c:v>
                </c:pt>
                <c:pt idx="162">
                  <c:v>-26.285714285714285</c:v>
                </c:pt>
                <c:pt idx="163">
                  <c:v>-24.714285714285715</c:v>
                </c:pt>
                <c:pt idx="164">
                  <c:v>-23.571428571428573</c:v>
                </c:pt>
                <c:pt idx="165">
                  <c:v>-22.285714285714285</c:v>
                </c:pt>
                <c:pt idx="166">
                  <c:v>-19.285714285714285</c:v>
                </c:pt>
                <c:pt idx="167">
                  <c:v>-17.142857142857142</c:v>
                </c:pt>
                <c:pt idx="168">
                  <c:v>-16.428571428571427</c:v>
                </c:pt>
                <c:pt idx="169">
                  <c:v>-15</c:v>
                </c:pt>
                <c:pt idx="170">
                  <c:v>-14.857142857142858</c:v>
                </c:pt>
                <c:pt idx="171">
                  <c:v>-14.142857142857142</c:v>
                </c:pt>
                <c:pt idx="172">
                  <c:v>-13.714285714285714</c:v>
                </c:pt>
                <c:pt idx="173">
                  <c:v>-13.428571428571429</c:v>
                </c:pt>
                <c:pt idx="174">
                  <c:v>-13</c:v>
                </c:pt>
                <c:pt idx="175">
                  <c:v>-12.714285714285714</c:v>
                </c:pt>
                <c:pt idx="176">
                  <c:v>-12.285714285714286</c:v>
                </c:pt>
                <c:pt idx="177">
                  <c:v>-12</c:v>
                </c:pt>
                <c:pt idx="178">
                  <c:v>-12.142857142857142</c:v>
                </c:pt>
                <c:pt idx="179">
                  <c:v>-12.285714285714286</c:v>
                </c:pt>
                <c:pt idx="180">
                  <c:v>-12.285714285714286</c:v>
                </c:pt>
                <c:pt idx="181">
                  <c:v>-12.142857142857142</c:v>
                </c:pt>
                <c:pt idx="182">
                  <c:v>-12.142857142857142</c:v>
                </c:pt>
                <c:pt idx="183">
                  <c:v>-12</c:v>
                </c:pt>
                <c:pt idx="184">
                  <c:v>-11.857142857142858</c:v>
                </c:pt>
                <c:pt idx="185">
                  <c:v>-11.714285714285714</c:v>
                </c:pt>
                <c:pt idx="186">
                  <c:v>-11.428571428571429</c:v>
                </c:pt>
                <c:pt idx="187">
                  <c:v>-11.285714285714286</c:v>
                </c:pt>
                <c:pt idx="188">
                  <c:v>-11</c:v>
                </c:pt>
                <c:pt idx="189">
                  <c:v>-10.857142857142858</c:v>
                </c:pt>
                <c:pt idx="190">
                  <c:v>-10.857142857142858</c:v>
                </c:pt>
                <c:pt idx="191">
                  <c:v>-11</c:v>
                </c:pt>
                <c:pt idx="192">
                  <c:v>-10.857142857142858</c:v>
                </c:pt>
                <c:pt idx="193">
                  <c:v>-11.714285714285714</c:v>
                </c:pt>
                <c:pt idx="194">
                  <c:v>-12.857142857142858</c:v>
                </c:pt>
                <c:pt idx="195">
                  <c:v>-14.142857142857142</c:v>
                </c:pt>
                <c:pt idx="196">
                  <c:v>-14.857142857142858</c:v>
                </c:pt>
                <c:pt idx="197">
                  <c:v>-16.285714285714285</c:v>
                </c:pt>
                <c:pt idx="198">
                  <c:v>-17.428571428571427</c:v>
                </c:pt>
                <c:pt idx="199">
                  <c:v>-18.857142857142858</c:v>
                </c:pt>
                <c:pt idx="200">
                  <c:v>-19.428571428571427</c:v>
                </c:pt>
                <c:pt idx="201">
                  <c:v>-19.714285714285715</c:v>
                </c:pt>
                <c:pt idx="202">
                  <c:v>-19.571428571428573</c:v>
                </c:pt>
                <c:pt idx="203">
                  <c:v>-19.142857142857142</c:v>
                </c:pt>
                <c:pt idx="204">
                  <c:v>-18.428571428571427</c:v>
                </c:pt>
                <c:pt idx="205">
                  <c:v>-17.857142857142858</c:v>
                </c:pt>
                <c:pt idx="206">
                  <c:v>-16.857142857142858</c:v>
                </c:pt>
                <c:pt idx="207">
                  <c:v>-15.714285714285714</c:v>
                </c:pt>
                <c:pt idx="208">
                  <c:v>-14.428571428571429</c:v>
                </c:pt>
                <c:pt idx="209">
                  <c:v>-13.714285714285714</c:v>
                </c:pt>
                <c:pt idx="210">
                  <c:v>-17.285714285714285</c:v>
                </c:pt>
                <c:pt idx="211">
                  <c:v>-25.285714285714285</c:v>
                </c:pt>
                <c:pt idx="212">
                  <c:v>-35.714285714285715</c:v>
                </c:pt>
                <c:pt idx="213">
                  <c:v>-42.714285714285715</c:v>
                </c:pt>
                <c:pt idx="214">
                  <c:v>-49.428571428571431</c:v>
                </c:pt>
                <c:pt idx="215">
                  <c:v>-56.285714285714285</c:v>
                </c:pt>
                <c:pt idx="216">
                  <c:v>-62</c:v>
                </c:pt>
                <c:pt idx="217">
                  <c:v>-64.714285714285708</c:v>
                </c:pt>
                <c:pt idx="218">
                  <c:v>-64</c:v>
                </c:pt>
                <c:pt idx="219">
                  <c:v>-61.857142857142854</c:v>
                </c:pt>
                <c:pt idx="220">
                  <c:v>-66.142857142857139</c:v>
                </c:pt>
                <c:pt idx="221">
                  <c:v>-66.571428571428569</c:v>
                </c:pt>
                <c:pt idx="222">
                  <c:v>-66.571428571428569</c:v>
                </c:pt>
                <c:pt idx="223">
                  <c:v>-67.142857142857139</c:v>
                </c:pt>
                <c:pt idx="224">
                  <c:v>-67.142857142857139</c:v>
                </c:pt>
                <c:pt idx="225">
                  <c:v>-66.714285714285708</c:v>
                </c:pt>
                <c:pt idx="226">
                  <c:v>-64.714285714285708</c:v>
                </c:pt>
                <c:pt idx="227">
                  <c:v>-60</c:v>
                </c:pt>
                <c:pt idx="228">
                  <c:v>-59.571428571428569</c:v>
                </c:pt>
                <c:pt idx="229">
                  <c:v>-59.571428571428569</c:v>
                </c:pt>
                <c:pt idx="230">
                  <c:v>-59.857142857142854</c:v>
                </c:pt>
                <c:pt idx="231">
                  <c:v>-60.142857142857146</c:v>
                </c:pt>
                <c:pt idx="232">
                  <c:v>-59.714285714285715</c:v>
                </c:pt>
                <c:pt idx="233">
                  <c:v>-59.142857142857146</c:v>
                </c:pt>
                <c:pt idx="234">
                  <c:v>-58.714285714285715</c:v>
                </c:pt>
                <c:pt idx="235">
                  <c:v>-58.142857142857146</c:v>
                </c:pt>
                <c:pt idx="236">
                  <c:v>-57.571428571428569</c:v>
                </c:pt>
                <c:pt idx="237">
                  <c:v>-56.857142857142854</c:v>
                </c:pt>
                <c:pt idx="238">
                  <c:v>-55.714285714285715</c:v>
                </c:pt>
                <c:pt idx="239">
                  <c:v>-55</c:v>
                </c:pt>
                <c:pt idx="240">
                  <c:v>-54</c:v>
                </c:pt>
                <c:pt idx="241">
                  <c:v>-52.857142857142854</c:v>
                </c:pt>
                <c:pt idx="242">
                  <c:v>-51.714285714285715</c:v>
                </c:pt>
                <c:pt idx="243">
                  <c:v>-50.571428571428569</c:v>
                </c:pt>
                <c:pt idx="244">
                  <c:v>-49.285714285714285</c:v>
                </c:pt>
                <c:pt idx="245">
                  <c:v>-47.857142857142854</c:v>
                </c:pt>
                <c:pt idx="246">
                  <c:v>-46.285714285714285</c:v>
                </c:pt>
                <c:pt idx="247">
                  <c:v>-45.857142857142854</c:v>
                </c:pt>
                <c:pt idx="248">
                  <c:v>-45.571428571428569</c:v>
                </c:pt>
                <c:pt idx="249">
                  <c:v>-45.428571428571431</c:v>
                </c:pt>
                <c:pt idx="250">
                  <c:v>-45</c:v>
                </c:pt>
                <c:pt idx="251">
                  <c:v>-44.857142857142854</c:v>
                </c:pt>
                <c:pt idx="252">
                  <c:v>-44.714285714285715</c:v>
                </c:pt>
                <c:pt idx="253">
                  <c:v>-44.142857142857146</c:v>
                </c:pt>
                <c:pt idx="254">
                  <c:v>-43.571428571428569</c:v>
                </c:pt>
                <c:pt idx="255">
                  <c:v>-43.142857142857146</c:v>
                </c:pt>
                <c:pt idx="256">
                  <c:v>-42.571428571428569</c:v>
                </c:pt>
                <c:pt idx="257">
                  <c:v>-43.142857142857146</c:v>
                </c:pt>
                <c:pt idx="258">
                  <c:v>-43</c:v>
                </c:pt>
                <c:pt idx="259">
                  <c:v>-42.857142857142854</c:v>
                </c:pt>
                <c:pt idx="260">
                  <c:v>-42.714285714285715</c:v>
                </c:pt>
                <c:pt idx="261">
                  <c:v>-42</c:v>
                </c:pt>
                <c:pt idx="262">
                  <c:v>-41.285714285714285</c:v>
                </c:pt>
                <c:pt idx="263">
                  <c:v>-40.428571428571431</c:v>
                </c:pt>
                <c:pt idx="264">
                  <c:v>-38.714285714285715</c:v>
                </c:pt>
                <c:pt idx="265">
                  <c:v>-37.571428571428569</c:v>
                </c:pt>
                <c:pt idx="266">
                  <c:v>-36.428571428571431</c:v>
                </c:pt>
                <c:pt idx="267">
                  <c:v>-35.428571428571431</c:v>
                </c:pt>
                <c:pt idx="268">
                  <c:v>-36</c:v>
                </c:pt>
                <c:pt idx="269">
                  <c:v>-35.857142857142854</c:v>
                </c:pt>
                <c:pt idx="270">
                  <c:v>-35.571428571428569</c:v>
                </c:pt>
                <c:pt idx="271">
                  <c:v>-35.285714285714285</c:v>
                </c:pt>
                <c:pt idx="272">
                  <c:v>-34.857142857142854</c:v>
                </c:pt>
                <c:pt idx="273">
                  <c:v>-35.285714285714285</c:v>
                </c:pt>
                <c:pt idx="274">
                  <c:v>-36.714285714285715</c:v>
                </c:pt>
                <c:pt idx="275">
                  <c:v>-35.714285714285715</c:v>
                </c:pt>
                <c:pt idx="276">
                  <c:v>-35.142857142857146</c:v>
                </c:pt>
                <c:pt idx="277">
                  <c:v>-34.857142857142854</c:v>
                </c:pt>
                <c:pt idx="278">
                  <c:v>-35.428571428571431</c:v>
                </c:pt>
                <c:pt idx="279">
                  <c:v>-36.857142857142854</c:v>
                </c:pt>
                <c:pt idx="280">
                  <c:v>-36</c:v>
                </c:pt>
                <c:pt idx="281">
                  <c:v>-34.428571428571431</c:v>
                </c:pt>
                <c:pt idx="282">
                  <c:v>-34</c:v>
                </c:pt>
                <c:pt idx="283">
                  <c:v>-33.857142857142854</c:v>
                </c:pt>
                <c:pt idx="284">
                  <c:v>-33.857142857142854</c:v>
                </c:pt>
                <c:pt idx="285">
                  <c:v>-33</c:v>
                </c:pt>
                <c:pt idx="286">
                  <c:v>-31.428571428571427</c:v>
                </c:pt>
                <c:pt idx="287">
                  <c:v>-31.285714285714285</c:v>
                </c:pt>
                <c:pt idx="288">
                  <c:v>-31.571428571428573</c:v>
                </c:pt>
                <c:pt idx="289">
                  <c:v>-32.142857142857146</c:v>
                </c:pt>
                <c:pt idx="290">
                  <c:v>-32.285714285714285</c:v>
                </c:pt>
                <c:pt idx="291">
                  <c:v>-32.285714285714285</c:v>
                </c:pt>
                <c:pt idx="292">
                  <c:v>-32.142857142857146</c:v>
                </c:pt>
                <c:pt idx="293">
                  <c:v>-31.714285714285715</c:v>
                </c:pt>
                <c:pt idx="294">
                  <c:v>-31.285714285714285</c:v>
                </c:pt>
                <c:pt idx="295">
                  <c:v>-30</c:v>
                </c:pt>
                <c:pt idx="296">
                  <c:v>-28.428571428571427</c:v>
                </c:pt>
                <c:pt idx="297">
                  <c:v>-28</c:v>
                </c:pt>
                <c:pt idx="298">
                  <c:v>-28</c:v>
                </c:pt>
                <c:pt idx="299">
                  <c:v>-29.285714285714285</c:v>
                </c:pt>
                <c:pt idx="300">
                  <c:v>-29.857142857142858</c:v>
                </c:pt>
                <c:pt idx="301">
                  <c:v>-30</c:v>
                </c:pt>
                <c:pt idx="302">
                  <c:v>-29.571428571428573</c:v>
                </c:pt>
                <c:pt idx="303">
                  <c:v>-30.428571428571427</c:v>
                </c:pt>
                <c:pt idx="304">
                  <c:v>-30.714285714285715</c:v>
                </c:pt>
                <c:pt idx="305">
                  <c:v>-30.571428571428573</c:v>
                </c:pt>
                <c:pt idx="306">
                  <c:v>-29.428571428571427</c:v>
                </c:pt>
                <c:pt idx="307">
                  <c:v>-28.714285714285715</c:v>
                </c:pt>
                <c:pt idx="308">
                  <c:v>-28.142857142857142</c:v>
                </c:pt>
                <c:pt idx="309">
                  <c:v>-27.428571428571427</c:v>
                </c:pt>
                <c:pt idx="310">
                  <c:v>-27.428571428571427</c:v>
                </c:pt>
                <c:pt idx="311">
                  <c:v>-31</c:v>
                </c:pt>
                <c:pt idx="312">
                  <c:v>-34.142857142857146</c:v>
                </c:pt>
                <c:pt idx="313">
                  <c:v>-36.857142857142854</c:v>
                </c:pt>
                <c:pt idx="314">
                  <c:v>-40</c:v>
                </c:pt>
                <c:pt idx="315">
                  <c:v>-44.285714285714285</c:v>
                </c:pt>
                <c:pt idx="316">
                  <c:v>-49.428571428571431</c:v>
                </c:pt>
                <c:pt idx="317">
                  <c:v>-52.285714285714285</c:v>
                </c:pt>
                <c:pt idx="318">
                  <c:v>-51.428571428571431</c:v>
                </c:pt>
                <c:pt idx="319">
                  <c:v>-51.142857142857146</c:v>
                </c:pt>
                <c:pt idx="320">
                  <c:v>-50.428571428571431</c:v>
                </c:pt>
                <c:pt idx="321">
                  <c:v>-49.571428571428569</c:v>
                </c:pt>
                <c:pt idx="322">
                  <c:v>-50.714285714285715</c:v>
                </c:pt>
                <c:pt idx="323">
                  <c:v>-51.857142857142854</c:v>
                </c:pt>
                <c:pt idx="324">
                  <c:v>-53.285714285714285</c:v>
                </c:pt>
                <c:pt idx="325">
                  <c:v>-54.285714285714285</c:v>
                </c:pt>
                <c:pt idx="326">
                  <c:v>-55.142857142857146</c:v>
                </c:pt>
                <c:pt idx="327">
                  <c:v>-56.714285714285715</c:v>
                </c:pt>
                <c:pt idx="328">
                  <c:v>-59.428571428571431</c:v>
                </c:pt>
                <c:pt idx="329">
                  <c:v>-59.142857142857146</c:v>
                </c:pt>
                <c:pt idx="330">
                  <c:v>-59.142857142857146</c:v>
                </c:pt>
                <c:pt idx="331">
                  <c:v>-59.285714285714285</c:v>
                </c:pt>
                <c:pt idx="332">
                  <c:v>-59.857142857142854</c:v>
                </c:pt>
                <c:pt idx="333">
                  <c:v>-60.571428571428569</c:v>
                </c:pt>
                <c:pt idx="334">
                  <c:v>-61.285714285714285</c:v>
                </c:pt>
                <c:pt idx="335">
                  <c:v>-60.142857142857146</c:v>
                </c:pt>
                <c:pt idx="336">
                  <c:v>-59.285714285714285</c:v>
                </c:pt>
                <c:pt idx="337">
                  <c:v>-58.571428571428569</c:v>
                </c:pt>
                <c:pt idx="338">
                  <c:v>-57.714285714285715</c:v>
                </c:pt>
                <c:pt idx="339">
                  <c:v>-56.714285714285715</c:v>
                </c:pt>
                <c:pt idx="340">
                  <c:v>-55.571428571428569</c:v>
                </c:pt>
                <c:pt idx="341">
                  <c:v>-54.428571428571431</c:v>
                </c:pt>
                <c:pt idx="342">
                  <c:v>-54.714285714285715</c:v>
                </c:pt>
                <c:pt idx="343">
                  <c:v>-55.571428571428569</c:v>
                </c:pt>
                <c:pt idx="344">
                  <c:v>-56</c:v>
                </c:pt>
                <c:pt idx="345">
                  <c:v>-55.714285714285715</c:v>
                </c:pt>
                <c:pt idx="346">
                  <c:v>-55.285714285714285</c:v>
                </c:pt>
                <c:pt idx="347">
                  <c:v>-55</c:v>
                </c:pt>
                <c:pt idx="348">
                  <c:v>-54.571428571428569</c:v>
                </c:pt>
                <c:pt idx="349">
                  <c:v>-54.571428571428569</c:v>
                </c:pt>
                <c:pt idx="350">
                  <c:v>-53.428571428571431</c:v>
                </c:pt>
                <c:pt idx="351">
                  <c:v>-52.571428571428569</c:v>
                </c:pt>
                <c:pt idx="352">
                  <c:v>-51.285714285714285</c:v>
                </c:pt>
                <c:pt idx="353">
                  <c:v>-50</c:v>
                </c:pt>
                <c:pt idx="354">
                  <c:v>-48.428571428571431</c:v>
                </c:pt>
                <c:pt idx="355">
                  <c:v>-46.857142857142854</c:v>
                </c:pt>
                <c:pt idx="356">
                  <c:v>-44.285714285714285</c:v>
                </c:pt>
                <c:pt idx="357">
                  <c:v>-42</c:v>
                </c:pt>
                <c:pt idx="358">
                  <c:v>-39.428571428571431</c:v>
                </c:pt>
                <c:pt idx="359">
                  <c:v>-38.142857142857146</c:v>
                </c:pt>
                <c:pt idx="360">
                  <c:v>-37.428571428571431</c:v>
                </c:pt>
                <c:pt idx="361">
                  <c:v>-37.857142857142854</c:v>
                </c:pt>
                <c:pt idx="362">
                  <c:v>-40.428571428571431</c:v>
                </c:pt>
                <c:pt idx="363">
                  <c:v>-41.428571428571431</c:v>
                </c:pt>
                <c:pt idx="364">
                  <c:v>-43.142857142857146</c:v>
                </c:pt>
                <c:pt idx="365">
                  <c:v>-43.285714285714285</c:v>
                </c:pt>
                <c:pt idx="366">
                  <c:v>-41.857142857142854</c:v>
                </c:pt>
                <c:pt idx="367">
                  <c:v>-39.857142857142854</c:v>
                </c:pt>
                <c:pt idx="368">
                  <c:v>-37.285714285714285</c:v>
                </c:pt>
                <c:pt idx="369">
                  <c:v>-32.714285714285715</c:v>
                </c:pt>
                <c:pt idx="370">
                  <c:v>-30.571428571428573</c:v>
                </c:pt>
                <c:pt idx="371">
                  <c:v>-28.142857142857142</c:v>
                </c:pt>
                <c:pt idx="372">
                  <c:v>-27.285714285714285</c:v>
                </c:pt>
                <c:pt idx="373">
                  <c:v>-27.571428571428573</c:v>
                </c:pt>
                <c:pt idx="374">
                  <c:v>-29</c:v>
                </c:pt>
                <c:pt idx="375">
                  <c:v>-29.714285714285715</c:v>
                </c:pt>
                <c:pt idx="376">
                  <c:v>-30.714285714285715</c:v>
                </c:pt>
                <c:pt idx="377">
                  <c:v>-31.142857142857142</c:v>
                </c:pt>
                <c:pt idx="378">
                  <c:v>-30.142857142857142</c:v>
                </c:pt>
                <c:pt idx="379">
                  <c:v>-28.714285714285715</c:v>
                </c:pt>
                <c:pt idx="380">
                  <c:v>-28.285714285714285</c:v>
                </c:pt>
                <c:pt idx="381">
                  <c:v>-26.285714285714285</c:v>
                </c:pt>
                <c:pt idx="382">
                  <c:v>-24.857142857142858</c:v>
                </c:pt>
                <c:pt idx="383">
                  <c:v>-22.714285714285715</c:v>
                </c:pt>
                <c:pt idx="384">
                  <c:v>-20.714285714285715</c:v>
                </c:pt>
                <c:pt idx="385">
                  <c:v>-19.714285714285715</c:v>
                </c:pt>
                <c:pt idx="386">
                  <c:v>-17.857142857142858</c:v>
                </c:pt>
                <c:pt idx="387">
                  <c:v>-17.428571428571427</c:v>
                </c:pt>
                <c:pt idx="388">
                  <c:v>-17.142857142857142</c:v>
                </c:pt>
                <c:pt idx="389">
                  <c:v>-16.571428571428573</c:v>
                </c:pt>
                <c:pt idx="390">
                  <c:v>-16.285714285714285</c:v>
                </c:pt>
                <c:pt idx="391">
                  <c:v>-15.714285714285714</c:v>
                </c:pt>
                <c:pt idx="392">
                  <c:v>-14.857142857142858</c:v>
                </c:pt>
                <c:pt idx="393">
                  <c:v>-14.285714285714286</c:v>
                </c:pt>
                <c:pt idx="394">
                  <c:v>-13.142857142857142</c:v>
                </c:pt>
                <c:pt idx="395">
                  <c:v>-12.142857142857142</c:v>
                </c:pt>
                <c:pt idx="396">
                  <c:v>-9.5714285714285712</c:v>
                </c:pt>
                <c:pt idx="397">
                  <c:v>-9.4285714285714288</c:v>
                </c:pt>
                <c:pt idx="398">
                  <c:v>-8.7142857142857135</c:v>
                </c:pt>
                <c:pt idx="399">
                  <c:v>-10.142857142857142</c:v>
                </c:pt>
                <c:pt idx="400">
                  <c:v>-15.714285714285714</c:v>
                </c:pt>
                <c:pt idx="401">
                  <c:v>-23.142857142857142</c:v>
                </c:pt>
                <c:pt idx="402">
                  <c:v>-23</c:v>
                </c:pt>
                <c:pt idx="403">
                  <c:v>-24.571428571428573</c:v>
                </c:pt>
                <c:pt idx="404">
                  <c:v>-23.714285714285715</c:v>
                </c:pt>
                <c:pt idx="405">
                  <c:v>-24</c:v>
                </c:pt>
                <c:pt idx="406">
                  <c:v>-25.857142857142858</c:v>
                </c:pt>
                <c:pt idx="407">
                  <c:v>-22.714285714285715</c:v>
                </c:pt>
                <c:pt idx="408">
                  <c:v>-15.714285714285714</c:v>
                </c:pt>
                <c:pt idx="409">
                  <c:v>-16.857142857142858</c:v>
                </c:pt>
                <c:pt idx="410">
                  <c:v>-17.857142857142858</c:v>
                </c:pt>
                <c:pt idx="411">
                  <c:v>-20.428571428571427</c:v>
                </c:pt>
                <c:pt idx="412">
                  <c:v>-21.142857142857142</c:v>
                </c:pt>
                <c:pt idx="413">
                  <c:v>-17.714285714285715</c:v>
                </c:pt>
                <c:pt idx="414">
                  <c:v>-17.571428571428573</c:v>
                </c:pt>
                <c:pt idx="415">
                  <c:v>-17.571428571428573</c:v>
                </c:pt>
                <c:pt idx="416">
                  <c:v>-16.857142857142858</c:v>
                </c:pt>
                <c:pt idx="417">
                  <c:v>-17.857142857142858</c:v>
                </c:pt>
                <c:pt idx="418">
                  <c:v>-15.714285714285714</c:v>
                </c:pt>
                <c:pt idx="419">
                  <c:v>-20.571428571428573</c:v>
                </c:pt>
                <c:pt idx="420">
                  <c:v>-20.285714285714285</c:v>
                </c:pt>
                <c:pt idx="421">
                  <c:v>-18.571428571428573</c:v>
                </c:pt>
                <c:pt idx="422">
                  <c:v>-18.857142857142858</c:v>
                </c:pt>
                <c:pt idx="423">
                  <c:v>-19.714285714285715</c:v>
                </c:pt>
                <c:pt idx="424">
                  <c:v>-18.428571428571427</c:v>
                </c:pt>
                <c:pt idx="425">
                  <c:v>-18.571428571428573</c:v>
                </c:pt>
                <c:pt idx="426">
                  <c:v>-13</c:v>
                </c:pt>
                <c:pt idx="427">
                  <c:v>-12.857142857142858</c:v>
                </c:pt>
                <c:pt idx="428">
                  <c:v>-12.857142857142858</c:v>
                </c:pt>
                <c:pt idx="429">
                  <c:v>-12.714285714285714</c:v>
                </c:pt>
                <c:pt idx="430">
                  <c:v>-12.428571428571429</c:v>
                </c:pt>
                <c:pt idx="431">
                  <c:v>-12.285714285714286</c:v>
                </c:pt>
                <c:pt idx="432">
                  <c:v>-12.428571428571429</c:v>
                </c:pt>
                <c:pt idx="433">
                  <c:v>-12.857142857142858</c:v>
                </c:pt>
                <c:pt idx="434">
                  <c:v>-13.428571428571429</c:v>
                </c:pt>
                <c:pt idx="435">
                  <c:v>-13.571428571428571</c:v>
                </c:pt>
                <c:pt idx="436">
                  <c:v>-13.571428571428571</c:v>
                </c:pt>
                <c:pt idx="437">
                  <c:v>-13.142857142857142</c:v>
                </c:pt>
                <c:pt idx="438">
                  <c:v>-13</c:v>
                </c:pt>
                <c:pt idx="439">
                  <c:v>-12.857142857142858</c:v>
                </c:pt>
                <c:pt idx="440">
                  <c:v>-12.285714285714286</c:v>
                </c:pt>
                <c:pt idx="441">
                  <c:v>-11.571428571428571</c:v>
                </c:pt>
                <c:pt idx="442">
                  <c:v>-11.571428571428571</c:v>
                </c:pt>
                <c:pt idx="443">
                  <c:v>-11.428571428571429</c:v>
                </c:pt>
                <c:pt idx="444">
                  <c:v>-11.285714285714286</c:v>
                </c:pt>
                <c:pt idx="445">
                  <c:v>-12.428571428571429</c:v>
                </c:pt>
                <c:pt idx="446">
                  <c:v>-16.428571428571427</c:v>
                </c:pt>
                <c:pt idx="447">
                  <c:v>-20.142857142857142</c:v>
                </c:pt>
                <c:pt idx="448">
                  <c:v>-23.428571428571427</c:v>
                </c:pt>
                <c:pt idx="449">
                  <c:v>-28.428571428571427</c:v>
                </c:pt>
                <c:pt idx="450">
                  <c:v>-31.714285714285715</c:v>
                </c:pt>
                <c:pt idx="451">
                  <c:v>-40.142857142857146</c:v>
                </c:pt>
                <c:pt idx="452">
                  <c:v>-41.285714285714285</c:v>
                </c:pt>
                <c:pt idx="453">
                  <c:v>-39.285714285714285</c:v>
                </c:pt>
                <c:pt idx="454">
                  <c:v>-37.285714285714285</c:v>
                </c:pt>
                <c:pt idx="455">
                  <c:v>-34.714285714285715</c:v>
                </c:pt>
                <c:pt idx="456">
                  <c:v>-30.142857142857142</c:v>
                </c:pt>
                <c:pt idx="457">
                  <c:v>-26.714285714285715</c:v>
                </c:pt>
                <c:pt idx="458">
                  <c:v>-18.142857142857142</c:v>
                </c:pt>
                <c:pt idx="459">
                  <c:v>-15.428571428571429</c:v>
                </c:pt>
                <c:pt idx="460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7A-478D-8FDA-689C2C705B6A}"/>
            </c:ext>
          </c:extLst>
        </c:ser>
        <c:ser>
          <c:idx val="4"/>
          <c:order val="4"/>
          <c:tx>
            <c:strRef>
              <c:f>'[chart (22).xlsx]נתונים'!$F$1</c:f>
              <c:strCache>
                <c:ptCount val="1"/>
                <c:pt idx="0">
                  <c:v>פארקים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'[chart (22).xlsx]נתונים'!$A$2:$A$462</c:f>
              <c:numCache>
                <c:formatCode>dd\-mm\-yyyy</c:formatCode>
                <c:ptCount val="461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  <c:pt idx="358">
                  <c:v>44240.083333333336</c:v>
                </c:pt>
                <c:pt idx="359">
                  <c:v>44241.083333333336</c:v>
                </c:pt>
                <c:pt idx="360">
                  <c:v>44242.083333333336</c:v>
                </c:pt>
                <c:pt idx="361">
                  <c:v>44243.083333333336</c:v>
                </c:pt>
                <c:pt idx="362">
                  <c:v>44244.083333333336</c:v>
                </c:pt>
                <c:pt idx="363">
                  <c:v>44245.083333333336</c:v>
                </c:pt>
                <c:pt idx="364">
                  <c:v>44246.083333333336</c:v>
                </c:pt>
                <c:pt idx="365">
                  <c:v>44247.083333333336</c:v>
                </c:pt>
                <c:pt idx="366">
                  <c:v>44248.083333333336</c:v>
                </c:pt>
                <c:pt idx="367">
                  <c:v>44249.083333333336</c:v>
                </c:pt>
                <c:pt idx="368">
                  <c:v>44250.083333333336</c:v>
                </c:pt>
                <c:pt idx="369">
                  <c:v>44251.083333333336</c:v>
                </c:pt>
                <c:pt idx="370">
                  <c:v>44252.083333333336</c:v>
                </c:pt>
                <c:pt idx="371">
                  <c:v>44253.083333333336</c:v>
                </c:pt>
                <c:pt idx="372">
                  <c:v>44254.083333333336</c:v>
                </c:pt>
                <c:pt idx="373">
                  <c:v>44255.083333333336</c:v>
                </c:pt>
                <c:pt idx="374">
                  <c:v>44256.083333333336</c:v>
                </c:pt>
                <c:pt idx="375">
                  <c:v>44257.083333333336</c:v>
                </c:pt>
                <c:pt idx="376">
                  <c:v>44258.083333333336</c:v>
                </c:pt>
                <c:pt idx="377">
                  <c:v>44259.083333333336</c:v>
                </c:pt>
                <c:pt idx="378">
                  <c:v>44260.083333333336</c:v>
                </c:pt>
                <c:pt idx="379">
                  <c:v>44261.083333333336</c:v>
                </c:pt>
                <c:pt idx="380">
                  <c:v>44262.083333333336</c:v>
                </c:pt>
                <c:pt idx="381">
                  <c:v>44263.083333333336</c:v>
                </c:pt>
                <c:pt idx="382">
                  <c:v>44264.083333333336</c:v>
                </c:pt>
                <c:pt idx="383">
                  <c:v>44265.083333333336</c:v>
                </c:pt>
                <c:pt idx="384">
                  <c:v>44266.083333333336</c:v>
                </c:pt>
                <c:pt idx="385">
                  <c:v>44267.083333333336</c:v>
                </c:pt>
                <c:pt idx="386">
                  <c:v>44268.083333333336</c:v>
                </c:pt>
                <c:pt idx="387">
                  <c:v>44269.083333333336</c:v>
                </c:pt>
                <c:pt idx="388">
                  <c:v>44270.083333333336</c:v>
                </c:pt>
                <c:pt idx="389">
                  <c:v>44271.083333333336</c:v>
                </c:pt>
                <c:pt idx="390">
                  <c:v>44272.083333333336</c:v>
                </c:pt>
                <c:pt idx="391">
                  <c:v>44273.083333333336</c:v>
                </c:pt>
                <c:pt idx="392">
                  <c:v>44274.083333333336</c:v>
                </c:pt>
                <c:pt idx="393">
                  <c:v>44275.083333333336</c:v>
                </c:pt>
                <c:pt idx="394">
                  <c:v>44276.083333333336</c:v>
                </c:pt>
                <c:pt idx="395">
                  <c:v>44277.083333333336</c:v>
                </c:pt>
                <c:pt idx="396">
                  <c:v>44278.083333333336</c:v>
                </c:pt>
                <c:pt idx="397">
                  <c:v>44279.083333333336</c:v>
                </c:pt>
                <c:pt idx="398">
                  <c:v>44280.083333333336</c:v>
                </c:pt>
                <c:pt idx="399">
                  <c:v>44281.125</c:v>
                </c:pt>
                <c:pt idx="400">
                  <c:v>44282.125</c:v>
                </c:pt>
                <c:pt idx="401">
                  <c:v>44283.125</c:v>
                </c:pt>
                <c:pt idx="402">
                  <c:v>44284.125</c:v>
                </c:pt>
                <c:pt idx="403">
                  <c:v>44285.125</c:v>
                </c:pt>
                <c:pt idx="404">
                  <c:v>44286.125</c:v>
                </c:pt>
                <c:pt idx="405">
                  <c:v>44287.125</c:v>
                </c:pt>
                <c:pt idx="406">
                  <c:v>44288.125</c:v>
                </c:pt>
                <c:pt idx="407">
                  <c:v>44289.125</c:v>
                </c:pt>
                <c:pt idx="408">
                  <c:v>44290.125</c:v>
                </c:pt>
                <c:pt idx="409">
                  <c:v>44291.125</c:v>
                </c:pt>
                <c:pt idx="410">
                  <c:v>44292.125</c:v>
                </c:pt>
                <c:pt idx="411">
                  <c:v>44293.125</c:v>
                </c:pt>
                <c:pt idx="412">
                  <c:v>44294.125</c:v>
                </c:pt>
                <c:pt idx="413">
                  <c:v>44295.125</c:v>
                </c:pt>
                <c:pt idx="414">
                  <c:v>44296.125</c:v>
                </c:pt>
                <c:pt idx="415">
                  <c:v>44297.125</c:v>
                </c:pt>
                <c:pt idx="416">
                  <c:v>44298.125</c:v>
                </c:pt>
                <c:pt idx="417">
                  <c:v>44299.125</c:v>
                </c:pt>
                <c:pt idx="418">
                  <c:v>44300.125</c:v>
                </c:pt>
                <c:pt idx="419">
                  <c:v>44301.125</c:v>
                </c:pt>
                <c:pt idx="420">
                  <c:v>44302.125</c:v>
                </c:pt>
                <c:pt idx="421">
                  <c:v>44303.125</c:v>
                </c:pt>
                <c:pt idx="422">
                  <c:v>44304.125</c:v>
                </c:pt>
                <c:pt idx="423">
                  <c:v>44305.125</c:v>
                </c:pt>
                <c:pt idx="424">
                  <c:v>44306.125</c:v>
                </c:pt>
                <c:pt idx="425">
                  <c:v>44307.125</c:v>
                </c:pt>
                <c:pt idx="426">
                  <c:v>44308.125</c:v>
                </c:pt>
                <c:pt idx="427">
                  <c:v>44309.125</c:v>
                </c:pt>
                <c:pt idx="428">
                  <c:v>44310.125</c:v>
                </c:pt>
                <c:pt idx="429">
                  <c:v>44311.125</c:v>
                </c:pt>
                <c:pt idx="430">
                  <c:v>44312.125</c:v>
                </c:pt>
                <c:pt idx="431">
                  <c:v>44313.125</c:v>
                </c:pt>
                <c:pt idx="432">
                  <c:v>44314.125</c:v>
                </c:pt>
                <c:pt idx="433">
                  <c:v>44315.125</c:v>
                </c:pt>
                <c:pt idx="434">
                  <c:v>44316.125</c:v>
                </c:pt>
                <c:pt idx="435">
                  <c:v>44317.125</c:v>
                </c:pt>
                <c:pt idx="436">
                  <c:v>44318.125</c:v>
                </c:pt>
                <c:pt idx="437">
                  <c:v>44319.125</c:v>
                </c:pt>
                <c:pt idx="438">
                  <c:v>44320.125</c:v>
                </c:pt>
                <c:pt idx="439">
                  <c:v>44321.125</c:v>
                </c:pt>
                <c:pt idx="440">
                  <c:v>44322.125</c:v>
                </c:pt>
                <c:pt idx="441">
                  <c:v>44323.125</c:v>
                </c:pt>
                <c:pt idx="442">
                  <c:v>44324.125</c:v>
                </c:pt>
                <c:pt idx="443">
                  <c:v>44325.125</c:v>
                </c:pt>
                <c:pt idx="444">
                  <c:v>44326.125</c:v>
                </c:pt>
                <c:pt idx="445">
                  <c:v>44327.125</c:v>
                </c:pt>
                <c:pt idx="446">
                  <c:v>44328.125</c:v>
                </c:pt>
                <c:pt idx="447">
                  <c:v>44329.125</c:v>
                </c:pt>
                <c:pt idx="448">
                  <c:v>44330.125</c:v>
                </c:pt>
                <c:pt idx="449">
                  <c:v>44331.125</c:v>
                </c:pt>
                <c:pt idx="450">
                  <c:v>44332.125</c:v>
                </c:pt>
                <c:pt idx="451">
                  <c:v>44333.125</c:v>
                </c:pt>
                <c:pt idx="452">
                  <c:v>44334.125</c:v>
                </c:pt>
                <c:pt idx="453">
                  <c:v>44335.125</c:v>
                </c:pt>
                <c:pt idx="454">
                  <c:v>44336.125</c:v>
                </c:pt>
                <c:pt idx="455">
                  <c:v>44337.125</c:v>
                </c:pt>
                <c:pt idx="456">
                  <c:v>44338.125</c:v>
                </c:pt>
                <c:pt idx="457">
                  <c:v>44339.125</c:v>
                </c:pt>
                <c:pt idx="458">
                  <c:v>44340.125</c:v>
                </c:pt>
                <c:pt idx="459">
                  <c:v>44341.125</c:v>
                </c:pt>
                <c:pt idx="460">
                  <c:v>44342.125</c:v>
                </c:pt>
              </c:numCache>
            </c:numRef>
          </c:cat>
          <c:val>
            <c:numRef>
              <c:f>'[chart (22).xlsx]נתונים'!$F$2:$F$462</c:f>
              <c:numCache>
                <c:formatCode>General</c:formatCode>
                <c:ptCount val="461"/>
                <c:pt idx="0">
                  <c:v>19.428571428571427</c:v>
                </c:pt>
                <c:pt idx="1">
                  <c:v>8.4285714285714288</c:v>
                </c:pt>
                <c:pt idx="2">
                  <c:v>8</c:v>
                </c:pt>
                <c:pt idx="3">
                  <c:v>7</c:v>
                </c:pt>
                <c:pt idx="4">
                  <c:v>5.1428571428571432</c:v>
                </c:pt>
                <c:pt idx="5">
                  <c:v>9.8571428571428577</c:v>
                </c:pt>
                <c:pt idx="6">
                  <c:v>12</c:v>
                </c:pt>
                <c:pt idx="7">
                  <c:v>17.285714285714285</c:v>
                </c:pt>
                <c:pt idx="8">
                  <c:v>20.714285714285715</c:v>
                </c:pt>
                <c:pt idx="9">
                  <c:v>21.285714285714285</c:v>
                </c:pt>
                <c:pt idx="10">
                  <c:v>36</c:v>
                </c:pt>
                <c:pt idx="11">
                  <c:v>38.142857142857146</c:v>
                </c:pt>
                <c:pt idx="12">
                  <c:v>38.714285714285715</c:v>
                </c:pt>
                <c:pt idx="13">
                  <c:v>38.571428571428569</c:v>
                </c:pt>
                <c:pt idx="14">
                  <c:v>26</c:v>
                </c:pt>
                <c:pt idx="15">
                  <c:v>29.142857142857142</c:v>
                </c:pt>
                <c:pt idx="16">
                  <c:v>31.857142857142858</c:v>
                </c:pt>
                <c:pt idx="17">
                  <c:v>20.571428571428573</c:v>
                </c:pt>
                <c:pt idx="18">
                  <c:v>25.857142857142858</c:v>
                </c:pt>
                <c:pt idx="19">
                  <c:v>28.285714285714285</c:v>
                </c:pt>
                <c:pt idx="20">
                  <c:v>22.571428571428573</c:v>
                </c:pt>
                <c:pt idx="21">
                  <c:v>18.428571428571427</c:v>
                </c:pt>
                <c:pt idx="22">
                  <c:v>9.2857142857142865</c:v>
                </c:pt>
                <c:pt idx="23">
                  <c:v>6.7142857142857144</c:v>
                </c:pt>
                <c:pt idx="24">
                  <c:v>6.7142857142857144</c:v>
                </c:pt>
                <c:pt idx="25">
                  <c:v>-6.1428571428571432</c:v>
                </c:pt>
                <c:pt idx="26">
                  <c:v>-19.571428571428573</c:v>
                </c:pt>
                <c:pt idx="27">
                  <c:v>-24.857142857142858</c:v>
                </c:pt>
                <c:pt idx="28">
                  <c:v>-28.285714285714285</c:v>
                </c:pt>
                <c:pt idx="29">
                  <c:v>-32.142857142857146</c:v>
                </c:pt>
                <c:pt idx="30">
                  <c:v>-38.714285714285715</c:v>
                </c:pt>
                <c:pt idx="31">
                  <c:v>-47</c:v>
                </c:pt>
                <c:pt idx="32">
                  <c:v>-47.142857142857146</c:v>
                </c:pt>
                <c:pt idx="33">
                  <c:v>-46.428571428571431</c:v>
                </c:pt>
                <c:pt idx="34">
                  <c:v>-48.142857142857146</c:v>
                </c:pt>
                <c:pt idx="35">
                  <c:v>-49</c:v>
                </c:pt>
                <c:pt idx="36">
                  <c:v>-52.142857142857146</c:v>
                </c:pt>
                <c:pt idx="37">
                  <c:v>-55.571428571428569</c:v>
                </c:pt>
                <c:pt idx="38">
                  <c:v>-59.857142857142854</c:v>
                </c:pt>
                <c:pt idx="39">
                  <c:v>-62.285714285714285</c:v>
                </c:pt>
                <c:pt idx="40">
                  <c:v>-64.714285714285708</c:v>
                </c:pt>
                <c:pt idx="41">
                  <c:v>-63.428571428571431</c:v>
                </c:pt>
                <c:pt idx="42">
                  <c:v>-61.857142857142854</c:v>
                </c:pt>
                <c:pt idx="43">
                  <c:v>-60.714285714285715</c:v>
                </c:pt>
                <c:pt idx="44">
                  <c:v>-60.142857142857146</c:v>
                </c:pt>
                <c:pt idx="45">
                  <c:v>-59.142857142857146</c:v>
                </c:pt>
                <c:pt idx="46">
                  <c:v>-58.142857142857146</c:v>
                </c:pt>
                <c:pt idx="47">
                  <c:v>-59.714285714285715</c:v>
                </c:pt>
                <c:pt idx="48">
                  <c:v>-62.571428571428569</c:v>
                </c:pt>
                <c:pt idx="49">
                  <c:v>-64.428571428571431</c:v>
                </c:pt>
                <c:pt idx="50">
                  <c:v>-64.714285714285708</c:v>
                </c:pt>
                <c:pt idx="51">
                  <c:v>-64.142857142857139</c:v>
                </c:pt>
                <c:pt idx="52">
                  <c:v>-63.714285714285715</c:v>
                </c:pt>
                <c:pt idx="53">
                  <c:v>-65</c:v>
                </c:pt>
                <c:pt idx="54">
                  <c:v>-64.571428571428569</c:v>
                </c:pt>
                <c:pt idx="55">
                  <c:v>-61.142857142857146</c:v>
                </c:pt>
                <c:pt idx="56">
                  <c:v>-58.428571428571431</c:v>
                </c:pt>
                <c:pt idx="57">
                  <c:v>-56.571428571428569</c:v>
                </c:pt>
                <c:pt idx="58">
                  <c:v>-54.714285714285715</c:v>
                </c:pt>
                <c:pt idx="59">
                  <c:v>-53.571428571428569</c:v>
                </c:pt>
                <c:pt idx="60">
                  <c:v>-50.571428571428569</c:v>
                </c:pt>
                <c:pt idx="61">
                  <c:v>-45.714285714285715</c:v>
                </c:pt>
                <c:pt idx="62">
                  <c:v>-43.285714285714285</c:v>
                </c:pt>
                <c:pt idx="63">
                  <c:v>-42</c:v>
                </c:pt>
                <c:pt idx="64">
                  <c:v>-42</c:v>
                </c:pt>
                <c:pt idx="65">
                  <c:v>-40.428571428571431</c:v>
                </c:pt>
                <c:pt idx="66">
                  <c:v>-39.285714285714285</c:v>
                </c:pt>
                <c:pt idx="67">
                  <c:v>-39.857142857142854</c:v>
                </c:pt>
                <c:pt idx="68">
                  <c:v>-43.142857142857146</c:v>
                </c:pt>
                <c:pt idx="69">
                  <c:v>-41.571428571428569</c:v>
                </c:pt>
                <c:pt idx="70">
                  <c:v>-36.714285714285715</c:v>
                </c:pt>
                <c:pt idx="71">
                  <c:v>-31.428571428571427</c:v>
                </c:pt>
                <c:pt idx="72">
                  <c:v>-29.142857142857142</c:v>
                </c:pt>
                <c:pt idx="73">
                  <c:v>-25.428571428571427</c:v>
                </c:pt>
                <c:pt idx="74">
                  <c:v>-23.857142857142858</c:v>
                </c:pt>
                <c:pt idx="75">
                  <c:v>-16.857142857142858</c:v>
                </c:pt>
                <c:pt idx="76">
                  <c:v>-12.571428571428571</c:v>
                </c:pt>
                <c:pt idx="77">
                  <c:v>-5.7142857142857144</c:v>
                </c:pt>
                <c:pt idx="78">
                  <c:v>-2.7142857142857144</c:v>
                </c:pt>
                <c:pt idx="79">
                  <c:v>0</c:v>
                </c:pt>
                <c:pt idx="80">
                  <c:v>1.7142857142857142</c:v>
                </c:pt>
                <c:pt idx="81">
                  <c:v>9</c:v>
                </c:pt>
                <c:pt idx="82">
                  <c:v>12.571428571428571</c:v>
                </c:pt>
                <c:pt idx="83">
                  <c:v>14</c:v>
                </c:pt>
                <c:pt idx="84">
                  <c:v>15.285714285714286</c:v>
                </c:pt>
                <c:pt idx="85">
                  <c:v>15.857142857142858</c:v>
                </c:pt>
                <c:pt idx="86">
                  <c:v>14.571428571428571</c:v>
                </c:pt>
                <c:pt idx="87">
                  <c:v>13.714285714285714</c:v>
                </c:pt>
                <c:pt idx="88">
                  <c:v>10.571428571428571</c:v>
                </c:pt>
                <c:pt idx="89">
                  <c:v>4.2857142857142856</c:v>
                </c:pt>
                <c:pt idx="90">
                  <c:v>-0.5714285714285714</c:v>
                </c:pt>
                <c:pt idx="91">
                  <c:v>-1.7142857142857142</c:v>
                </c:pt>
                <c:pt idx="92">
                  <c:v>-0.42857142857142855</c:v>
                </c:pt>
                <c:pt idx="93">
                  <c:v>-6.5714285714285712</c:v>
                </c:pt>
                <c:pt idx="94">
                  <c:v>-9.4285714285714288</c:v>
                </c:pt>
                <c:pt idx="95">
                  <c:v>-11.285714285714286</c:v>
                </c:pt>
                <c:pt idx="96">
                  <c:v>-10.571428571428571</c:v>
                </c:pt>
                <c:pt idx="97">
                  <c:v>-9.8571428571428577</c:v>
                </c:pt>
                <c:pt idx="98">
                  <c:v>-8.4285714285714288</c:v>
                </c:pt>
                <c:pt idx="99">
                  <c:v>-7.2857142857142856</c:v>
                </c:pt>
                <c:pt idx="100">
                  <c:v>-6</c:v>
                </c:pt>
                <c:pt idx="101">
                  <c:v>-7.1428571428571432</c:v>
                </c:pt>
                <c:pt idx="102">
                  <c:v>-8.8571428571428577</c:v>
                </c:pt>
                <c:pt idx="103">
                  <c:v>-9.2857142857142865</c:v>
                </c:pt>
                <c:pt idx="104">
                  <c:v>-10</c:v>
                </c:pt>
                <c:pt idx="105">
                  <c:v>-8.5714285714285712</c:v>
                </c:pt>
                <c:pt idx="106">
                  <c:v>-4.8571428571428568</c:v>
                </c:pt>
                <c:pt idx="107">
                  <c:v>-2.2857142857142856</c:v>
                </c:pt>
                <c:pt idx="108">
                  <c:v>-0.14285714285714285</c:v>
                </c:pt>
                <c:pt idx="109">
                  <c:v>2.2857142857142856</c:v>
                </c:pt>
                <c:pt idx="110">
                  <c:v>5</c:v>
                </c:pt>
                <c:pt idx="111">
                  <c:v>8.5714285714285712</c:v>
                </c:pt>
                <c:pt idx="112">
                  <c:v>10.714285714285714</c:v>
                </c:pt>
                <c:pt idx="113">
                  <c:v>10.714285714285714</c:v>
                </c:pt>
                <c:pt idx="114">
                  <c:v>12</c:v>
                </c:pt>
                <c:pt idx="115">
                  <c:v>13.428571428571429</c:v>
                </c:pt>
                <c:pt idx="116">
                  <c:v>14.714285714285714</c:v>
                </c:pt>
                <c:pt idx="117">
                  <c:v>15.857142857142858</c:v>
                </c:pt>
                <c:pt idx="118">
                  <c:v>16</c:v>
                </c:pt>
                <c:pt idx="119">
                  <c:v>13.714285714285714</c:v>
                </c:pt>
                <c:pt idx="120">
                  <c:v>11.428571428571429</c:v>
                </c:pt>
                <c:pt idx="121">
                  <c:v>11.714285714285714</c:v>
                </c:pt>
                <c:pt idx="122">
                  <c:v>11.857142857142858</c:v>
                </c:pt>
                <c:pt idx="123">
                  <c:v>12.285714285714286</c:v>
                </c:pt>
                <c:pt idx="124">
                  <c:v>12.285714285714286</c:v>
                </c:pt>
                <c:pt idx="125">
                  <c:v>12.285714285714286</c:v>
                </c:pt>
                <c:pt idx="126">
                  <c:v>12</c:v>
                </c:pt>
                <c:pt idx="127">
                  <c:v>11.714285714285714</c:v>
                </c:pt>
                <c:pt idx="128">
                  <c:v>11.571428571428571</c:v>
                </c:pt>
                <c:pt idx="129">
                  <c:v>11.428571428571429</c:v>
                </c:pt>
                <c:pt idx="130">
                  <c:v>11.571428571428571</c:v>
                </c:pt>
                <c:pt idx="131">
                  <c:v>12.428571428571429</c:v>
                </c:pt>
                <c:pt idx="132">
                  <c:v>13</c:v>
                </c:pt>
                <c:pt idx="133">
                  <c:v>13.142857142857142</c:v>
                </c:pt>
                <c:pt idx="134">
                  <c:v>12.428571428571429</c:v>
                </c:pt>
                <c:pt idx="135">
                  <c:v>13.142857142857142</c:v>
                </c:pt>
                <c:pt idx="136">
                  <c:v>13.857142857142858</c:v>
                </c:pt>
                <c:pt idx="137">
                  <c:v>14</c:v>
                </c:pt>
                <c:pt idx="138">
                  <c:v>14</c:v>
                </c:pt>
                <c:pt idx="139">
                  <c:v>12.428571428571429</c:v>
                </c:pt>
                <c:pt idx="140">
                  <c:v>12.142857142857142</c:v>
                </c:pt>
                <c:pt idx="141">
                  <c:v>12.285714285714286</c:v>
                </c:pt>
                <c:pt idx="142">
                  <c:v>12.142857142857142</c:v>
                </c:pt>
                <c:pt idx="143">
                  <c:v>12.285714285714286</c:v>
                </c:pt>
                <c:pt idx="144">
                  <c:v>12.857142857142858</c:v>
                </c:pt>
                <c:pt idx="145">
                  <c:v>12.714285714285714</c:v>
                </c:pt>
                <c:pt idx="146">
                  <c:v>14.714285714285714</c:v>
                </c:pt>
                <c:pt idx="147">
                  <c:v>14.142857142857142</c:v>
                </c:pt>
                <c:pt idx="148">
                  <c:v>14.142857142857142</c:v>
                </c:pt>
                <c:pt idx="149">
                  <c:v>14.857142857142858</c:v>
                </c:pt>
                <c:pt idx="150">
                  <c:v>15.857142857142858</c:v>
                </c:pt>
                <c:pt idx="151">
                  <c:v>17</c:v>
                </c:pt>
                <c:pt idx="152">
                  <c:v>17.714285714285715</c:v>
                </c:pt>
                <c:pt idx="153">
                  <c:v>17.428571428571427</c:v>
                </c:pt>
                <c:pt idx="154">
                  <c:v>16.428571428571427</c:v>
                </c:pt>
                <c:pt idx="155">
                  <c:v>15.714285714285714</c:v>
                </c:pt>
                <c:pt idx="156">
                  <c:v>14.714285714285714</c:v>
                </c:pt>
                <c:pt idx="157">
                  <c:v>13.142857142857142</c:v>
                </c:pt>
                <c:pt idx="158">
                  <c:v>11.142857142857142</c:v>
                </c:pt>
                <c:pt idx="159">
                  <c:v>8.5714285714285712</c:v>
                </c:pt>
                <c:pt idx="160">
                  <c:v>6.1428571428571432</c:v>
                </c:pt>
                <c:pt idx="161">
                  <c:v>9.2857142857142865</c:v>
                </c:pt>
                <c:pt idx="162">
                  <c:v>13</c:v>
                </c:pt>
                <c:pt idx="163">
                  <c:v>18.428571428571427</c:v>
                </c:pt>
                <c:pt idx="164">
                  <c:v>23.571428571428573</c:v>
                </c:pt>
                <c:pt idx="165">
                  <c:v>28.428571428571427</c:v>
                </c:pt>
                <c:pt idx="166">
                  <c:v>35.142857142857146</c:v>
                </c:pt>
                <c:pt idx="167">
                  <c:v>41.285714285714285</c:v>
                </c:pt>
                <c:pt idx="168">
                  <c:v>44.142857142857146</c:v>
                </c:pt>
                <c:pt idx="169">
                  <c:v>44</c:v>
                </c:pt>
                <c:pt idx="170">
                  <c:v>43.714285714285715</c:v>
                </c:pt>
                <c:pt idx="171">
                  <c:v>44.857142857142854</c:v>
                </c:pt>
                <c:pt idx="172">
                  <c:v>46.857142857142854</c:v>
                </c:pt>
                <c:pt idx="173">
                  <c:v>49.142857142857146</c:v>
                </c:pt>
                <c:pt idx="174">
                  <c:v>51.428571428571431</c:v>
                </c:pt>
                <c:pt idx="175">
                  <c:v>52.142857142857146</c:v>
                </c:pt>
                <c:pt idx="176">
                  <c:v>52.428571428571431</c:v>
                </c:pt>
                <c:pt idx="177">
                  <c:v>53.428571428571431</c:v>
                </c:pt>
                <c:pt idx="178">
                  <c:v>54</c:v>
                </c:pt>
                <c:pt idx="179">
                  <c:v>54.571428571428569</c:v>
                </c:pt>
                <c:pt idx="180">
                  <c:v>54.857142857142854</c:v>
                </c:pt>
                <c:pt idx="181">
                  <c:v>55.428571428571431</c:v>
                </c:pt>
                <c:pt idx="182">
                  <c:v>55.857142857142854</c:v>
                </c:pt>
                <c:pt idx="183">
                  <c:v>56.142857142857146</c:v>
                </c:pt>
                <c:pt idx="184">
                  <c:v>56.142857142857146</c:v>
                </c:pt>
                <c:pt idx="185">
                  <c:v>56.142857142857146</c:v>
                </c:pt>
                <c:pt idx="186">
                  <c:v>56.142857142857146</c:v>
                </c:pt>
                <c:pt idx="187">
                  <c:v>56</c:v>
                </c:pt>
                <c:pt idx="188">
                  <c:v>56.142857142857146</c:v>
                </c:pt>
                <c:pt idx="189">
                  <c:v>56</c:v>
                </c:pt>
                <c:pt idx="190">
                  <c:v>54.428571428571431</c:v>
                </c:pt>
                <c:pt idx="191">
                  <c:v>50.714285714285715</c:v>
                </c:pt>
                <c:pt idx="192">
                  <c:v>45</c:v>
                </c:pt>
                <c:pt idx="193">
                  <c:v>37.857142857142854</c:v>
                </c:pt>
                <c:pt idx="194">
                  <c:v>30.857142857142858</c:v>
                </c:pt>
                <c:pt idx="195">
                  <c:v>23.714285714285715</c:v>
                </c:pt>
                <c:pt idx="196">
                  <c:v>15</c:v>
                </c:pt>
                <c:pt idx="197">
                  <c:v>9.8571428571428577</c:v>
                </c:pt>
                <c:pt idx="198">
                  <c:v>8.1428571428571423</c:v>
                </c:pt>
                <c:pt idx="199">
                  <c:v>7.2857142857142856</c:v>
                </c:pt>
                <c:pt idx="200">
                  <c:v>7.2857142857142856</c:v>
                </c:pt>
                <c:pt idx="201">
                  <c:v>7.1428571428571432</c:v>
                </c:pt>
                <c:pt idx="202">
                  <c:v>7.7142857142857144</c:v>
                </c:pt>
                <c:pt idx="203">
                  <c:v>10.428571428571429</c:v>
                </c:pt>
                <c:pt idx="204">
                  <c:v>13.571428571428571</c:v>
                </c:pt>
                <c:pt idx="205">
                  <c:v>14.571428571428571</c:v>
                </c:pt>
                <c:pt idx="206">
                  <c:v>15.857142857142858</c:v>
                </c:pt>
                <c:pt idx="207">
                  <c:v>17.142857142857142</c:v>
                </c:pt>
                <c:pt idx="208">
                  <c:v>18.428571428571427</c:v>
                </c:pt>
                <c:pt idx="209">
                  <c:v>18.714285714285715</c:v>
                </c:pt>
                <c:pt idx="210">
                  <c:v>9.5714285714285712</c:v>
                </c:pt>
                <c:pt idx="211">
                  <c:v>-2.1428571428571428</c:v>
                </c:pt>
                <c:pt idx="212">
                  <c:v>-9.7142857142857135</c:v>
                </c:pt>
                <c:pt idx="213">
                  <c:v>-15.285714285714286</c:v>
                </c:pt>
                <c:pt idx="214">
                  <c:v>-21</c:v>
                </c:pt>
                <c:pt idx="215">
                  <c:v>-27.285714285714285</c:v>
                </c:pt>
                <c:pt idx="216">
                  <c:v>-33.428571428571431</c:v>
                </c:pt>
                <c:pt idx="217">
                  <c:v>-36.857142857142854</c:v>
                </c:pt>
                <c:pt idx="218">
                  <c:v>-35</c:v>
                </c:pt>
                <c:pt idx="219">
                  <c:v>-34.428571428571431</c:v>
                </c:pt>
                <c:pt idx="220">
                  <c:v>-37.714285714285715</c:v>
                </c:pt>
                <c:pt idx="221">
                  <c:v>-38.714285714285715</c:v>
                </c:pt>
                <c:pt idx="222">
                  <c:v>-39.285714285714285</c:v>
                </c:pt>
                <c:pt idx="223">
                  <c:v>-40.142857142857146</c:v>
                </c:pt>
                <c:pt idx="224">
                  <c:v>-39.714285714285715</c:v>
                </c:pt>
                <c:pt idx="225">
                  <c:v>-38.571428571428569</c:v>
                </c:pt>
                <c:pt idx="226">
                  <c:v>-36.142857142857146</c:v>
                </c:pt>
                <c:pt idx="227">
                  <c:v>-31.714285714285715</c:v>
                </c:pt>
                <c:pt idx="228">
                  <c:v>-29.714285714285715</c:v>
                </c:pt>
                <c:pt idx="229">
                  <c:v>-27.857142857142858</c:v>
                </c:pt>
                <c:pt idx="230">
                  <c:v>-26.285714285714285</c:v>
                </c:pt>
                <c:pt idx="231">
                  <c:v>-25.428571428571427</c:v>
                </c:pt>
                <c:pt idx="232">
                  <c:v>-24.571428571428573</c:v>
                </c:pt>
                <c:pt idx="233">
                  <c:v>-24.285714285714285</c:v>
                </c:pt>
                <c:pt idx="234">
                  <c:v>-24.142857142857142</c:v>
                </c:pt>
                <c:pt idx="235">
                  <c:v>-23.714285714285715</c:v>
                </c:pt>
                <c:pt idx="236">
                  <c:v>-23</c:v>
                </c:pt>
                <c:pt idx="237">
                  <c:v>-22</c:v>
                </c:pt>
                <c:pt idx="238">
                  <c:v>-19.142857142857142</c:v>
                </c:pt>
                <c:pt idx="239">
                  <c:v>-16.428571428571427</c:v>
                </c:pt>
                <c:pt idx="240">
                  <c:v>-12.285714285714286</c:v>
                </c:pt>
                <c:pt idx="241">
                  <c:v>-8</c:v>
                </c:pt>
                <c:pt idx="242">
                  <c:v>-3.8571428571428572</c:v>
                </c:pt>
                <c:pt idx="243">
                  <c:v>0.2857142857142857</c:v>
                </c:pt>
                <c:pt idx="244">
                  <c:v>5.1428571428571432</c:v>
                </c:pt>
                <c:pt idx="245">
                  <c:v>16.428571428571427</c:v>
                </c:pt>
                <c:pt idx="246">
                  <c:v>24.714285714285715</c:v>
                </c:pt>
                <c:pt idx="247">
                  <c:v>24.571428571428573</c:v>
                </c:pt>
                <c:pt idx="248">
                  <c:v>24.714285714285715</c:v>
                </c:pt>
                <c:pt idx="249">
                  <c:v>25.285714285714285</c:v>
                </c:pt>
                <c:pt idx="250">
                  <c:v>25.571428571428573</c:v>
                </c:pt>
                <c:pt idx="251">
                  <c:v>25.714285714285715</c:v>
                </c:pt>
                <c:pt idx="252">
                  <c:v>25.142857142857142</c:v>
                </c:pt>
                <c:pt idx="253">
                  <c:v>26.714285714285715</c:v>
                </c:pt>
                <c:pt idx="254">
                  <c:v>25.857142857142858</c:v>
                </c:pt>
                <c:pt idx="255">
                  <c:v>24.428571428571427</c:v>
                </c:pt>
                <c:pt idx="256">
                  <c:v>21.857142857142858</c:v>
                </c:pt>
                <c:pt idx="257">
                  <c:v>14.571428571428571</c:v>
                </c:pt>
                <c:pt idx="258">
                  <c:v>8.8571428571428577</c:v>
                </c:pt>
                <c:pt idx="259">
                  <c:v>1.1428571428571428</c:v>
                </c:pt>
                <c:pt idx="260">
                  <c:v>-0.14285714285714285</c:v>
                </c:pt>
                <c:pt idx="261">
                  <c:v>0.14285714285714285</c:v>
                </c:pt>
                <c:pt idx="262">
                  <c:v>0.8571428571428571</c:v>
                </c:pt>
                <c:pt idx="263">
                  <c:v>2.2857142857142856</c:v>
                </c:pt>
                <c:pt idx="264">
                  <c:v>8.7142857142857135</c:v>
                </c:pt>
                <c:pt idx="265">
                  <c:v>13.714285714285714</c:v>
                </c:pt>
                <c:pt idx="266">
                  <c:v>20.571428571428573</c:v>
                </c:pt>
                <c:pt idx="267">
                  <c:v>22.714285714285715</c:v>
                </c:pt>
                <c:pt idx="268">
                  <c:v>18.714285714285715</c:v>
                </c:pt>
                <c:pt idx="269">
                  <c:v>17.714285714285715</c:v>
                </c:pt>
                <c:pt idx="270">
                  <c:v>17.857142857142858</c:v>
                </c:pt>
                <c:pt idx="271">
                  <c:v>18.142857142857142</c:v>
                </c:pt>
                <c:pt idx="272">
                  <c:v>17.285714285714285</c:v>
                </c:pt>
                <c:pt idx="273">
                  <c:v>7.5714285714285712</c:v>
                </c:pt>
                <c:pt idx="274">
                  <c:v>-6.8571428571428568</c:v>
                </c:pt>
                <c:pt idx="275">
                  <c:v>-4</c:v>
                </c:pt>
                <c:pt idx="276">
                  <c:v>-3.7142857142857144</c:v>
                </c:pt>
                <c:pt idx="277">
                  <c:v>-4.2857142857142856</c:v>
                </c:pt>
                <c:pt idx="278">
                  <c:v>-9.1428571428571423</c:v>
                </c:pt>
                <c:pt idx="279">
                  <c:v>-16.142857142857142</c:v>
                </c:pt>
                <c:pt idx="280">
                  <c:v>-13.714285714285714</c:v>
                </c:pt>
                <c:pt idx="281">
                  <c:v>-8</c:v>
                </c:pt>
                <c:pt idx="282">
                  <c:v>-7.1428571428571432</c:v>
                </c:pt>
                <c:pt idx="283">
                  <c:v>-7.4285714285714288</c:v>
                </c:pt>
                <c:pt idx="284">
                  <c:v>-8</c:v>
                </c:pt>
                <c:pt idx="285">
                  <c:v>-5</c:v>
                </c:pt>
                <c:pt idx="286">
                  <c:v>1.1428571428571428</c:v>
                </c:pt>
                <c:pt idx="287">
                  <c:v>5.4285714285714288</c:v>
                </c:pt>
                <c:pt idx="288">
                  <c:v>4.8571428571428568</c:v>
                </c:pt>
                <c:pt idx="289">
                  <c:v>3.2857142857142856</c:v>
                </c:pt>
                <c:pt idx="290">
                  <c:v>2.8571428571428572</c:v>
                </c:pt>
                <c:pt idx="291">
                  <c:v>2.4285714285714284</c:v>
                </c:pt>
                <c:pt idx="292">
                  <c:v>2.1428571428571428</c:v>
                </c:pt>
                <c:pt idx="293">
                  <c:v>1.8571428571428572</c:v>
                </c:pt>
                <c:pt idx="294">
                  <c:v>2</c:v>
                </c:pt>
                <c:pt idx="295">
                  <c:v>8</c:v>
                </c:pt>
                <c:pt idx="296">
                  <c:v>13</c:v>
                </c:pt>
                <c:pt idx="297">
                  <c:v>14.142857142857142</c:v>
                </c:pt>
                <c:pt idx="298">
                  <c:v>12</c:v>
                </c:pt>
                <c:pt idx="299">
                  <c:v>6.7142857142857144</c:v>
                </c:pt>
                <c:pt idx="300">
                  <c:v>3.8571428571428572</c:v>
                </c:pt>
                <c:pt idx="301">
                  <c:v>4.7142857142857144</c:v>
                </c:pt>
                <c:pt idx="302">
                  <c:v>6.7142857142857144</c:v>
                </c:pt>
                <c:pt idx="303">
                  <c:v>3.7142857142857144</c:v>
                </c:pt>
                <c:pt idx="304">
                  <c:v>3.4285714285714284</c:v>
                </c:pt>
                <c:pt idx="305">
                  <c:v>5.8571428571428568</c:v>
                </c:pt>
                <c:pt idx="306">
                  <c:v>9</c:v>
                </c:pt>
                <c:pt idx="307">
                  <c:v>10.285714285714286</c:v>
                </c:pt>
                <c:pt idx="308">
                  <c:v>9.5714285714285712</c:v>
                </c:pt>
                <c:pt idx="309">
                  <c:v>8.1428571428571423</c:v>
                </c:pt>
                <c:pt idx="310">
                  <c:v>6.8571428571428568</c:v>
                </c:pt>
                <c:pt idx="311">
                  <c:v>1.7142857142857142</c:v>
                </c:pt>
                <c:pt idx="312">
                  <c:v>-2</c:v>
                </c:pt>
                <c:pt idx="313">
                  <c:v>-2.8571428571428572</c:v>
                </c:pt>
                <c:pt idx="314">
                  <c:v>-4.7142857142857144</c:v>
                </c:pt>
                <c:pt idx="315">
                  <c:v>-12.142857142857142</c:v>
                </c:pt>
                <c:pt idx="316">
                  <c:v>-20.285714285714285</c:v>
                </c:pt>
                <c:pt idx="317">
                  <c:v>-21.857142857142858</c:v>
                </c:pt>
                <c:pt idx="318">
                  <c:v>-19.428571428571427</c:v>
                </c:pt>
                <c:pt idx="319">
                  <c:v>-18.571428571428573</c:v>
                </c:pt>
                <c:pt idx="320">
                  <c:v>-17.428571428571427</c:v>
                </c:pt>
                <c:pt idx="321">
                  <c:v>-15.857142857142858</c:v>
                </c:pt>
                <c:pt idx="322">
                  <c:v>-18.714285714285715</c:v>
                </c:pt>
                <c:pt idx="323">
                  <c:v>-20.571428571428573</c:v>
                </c:pt>
                <c:pt idx="324">
                  <c:v>-21.714285714285715</c:v>
                </c:pt>
                <c:pt idx="325">
                  <c:v>-22.428571428571427</c:v>
                </c:pt>
                <c:pt idx="326">
                  <c:v>-22.285714285714285</c:v>
                </c:pt>
                <c:pt idx="327">
                  <c:v>-24.285714285714285</c:v>
                </c:pt>
                <c:pt idx="328">
                  <c:v>-30.285714285714285</c:v>
                </c:pt>
                <c:pt idx="329">
                  <c:v>-32.285714285714285</c:v>
                </c:pt>
                <c:pt idx="330">
                  <c:v>-33.571428571428569</c:v>
                </c:pt>
                <c:pt idx="331">
                  <c:v>-36.285714285714285</c:v>
                </c:pt>
                <c:pt idx="332">
                  <c:v>-40.142857142857146</c:v>
                </c:pt>
                <c:pt idx="333">
                  <c:v>-44.857142857142854</c:v>
                </c:pt>
                <c:pt idx="334">
                  <c:v>-48.142857142857146</c:v>
                </c:pt>
                <c:pt idx="335">
                  <c:v>-44</c:v>
                </c:pt>
                <c:pt idx="336">
                  <c:v>-39.714285714285715</c:v>
                </c:pt>
                <c:pt idx="337">
                  <c:v>-37</c:v>
                </c:pt>
                <c:pt idx="338">
                  <c:v>-33.285714285714285</c:v>
                </c:pt>
                <c:pt idx="339">
                  <c:v>-29</c:v>
                </c:pt>
                <c:pt idx="340">
                  <c:v>-24.285714285714285</c:v>
                </c:pt>
                <c:pt idx="341">
                  <c:v>-20</c:v>
                </c:pt>
                <c:pt idx="342">
                  <c:v>-22.428571428571427</c:v>
                </c:pt>
                <c:pt idx="343">
                  <c:v>-28.428571428571427</c:v>
                </c:pt>
                <c:pt idx="344">
                  <c:v>-32</c:v>
                </c:pt>
                <c:pt idx="345">
                  <c:v>-31.857142857142858</c:v>
                </c:pt>
                <c:pt idx="346">
                  <c:v>-30</c:v>
                </c:pt>
                <c:pt idx="347">
                  <c:v>-28.142857142857142</c:v>
                </c:pt>
                <c:pt idx="348">
                  <c:v>-25.571428571428573</c:v>
                </c:pt>
                <c:pt idx="349">
                  <c:v>-25.142857142857142</c:v>
                </c:pt>
                <c:pt idx="350">
                  <c:v>-19.571428571428573</c:v>
                </c:pt>
                <c:pt idx="351">
                  <c:v>-13.857142857142858</c:v>
                </c:pt>
                <c:pt idx="352">
                  <c:v>-10.428571428571429</c:v>
                </c:pt>
                <c:pt idx="353">
                  <c:v>-7.7142857142857144</c:v>
                </c:pt>
                <c:pt idx="354">
                  <c:v>-4</c:v>
                </c:pt>
                <c:pt idx="355">
                  <c:v>-0.8571428571428571</c:v>
                </c:pt>
                <c:pt idx="356">
                  <c:v>7</c:v>
                </c:pt>
                <c:pt idx="357">
                  <c:v>18.571428571428573</c:v>
                </c:pt>
                <c:pt idx="358">
                  <c:v>27</c:v>
                </c:pt>
                <c:pt idx="359">
                  <c:v>28.857142857142858</c:v>
                </c:pt>
                <c:pt idx="360">
                  <c:v>29</c:v>
                </c:pt>
                <c:pt idx="361">
                  <c:v>23</c:v>
                </c:pt>
                <c:pt idx="362">
                  <c:v>12.571428571428571</c:v>
                </c:pt>
                <c:pt idx="363">
                  <c:v>5.7142857142857144</c:v>
                </c:pt>
                <c:pt idx="364">
                  <c:v>-8.8571428571428577</c:v>
                </c:pt>
                <c:pt idx="365">
                  <c:v>-13.571428571428571</c:v>
                </c:pt>
                <c:pt idx="366">
                  <c:v>-16.142857142857142</c:v>
                </c:pt>
                <c:pt idx="367">
                  <c:v>-17.714285714285715</c:v>
                </c:pt>
                <c:pt idx="368">
                  <c:v>-15.571428571428571</c:v>
                </c:pt>
                <c:pt idx="369">
                  <c:v>-5.2857142857142856</c:v>
                </c:pt>
                <c:pt idx="370">
                  <c:v>1.4285714285714286</c:v>
                </c:pt>
                <c:pt idx="371">
                  <c:v>15.142857142857142</c:v>
                </c:pt>
                <c:pt idx="372">
                  <c:v>19.285714285714285</c:v>
                </c:pt>
                <c:pt idx="373">
                  <c:v>22.285714285714285</c:v>
                </c:pt>
                <c:pt idx="374">
                  <c:v>20</c:v>
                </c:pt>
                <c:pt idx="375">
                  <c:v>20.571428571428573</c:v>
                </c:pt>
                <c:pt idx="376">
                  <c:v>15.428571428571429</c:v>
                </c:pt>
                <c:pt idx="377">
                  <c:v>10.142857142857142</c:v>
                </c:pt>
                <c:pt idx="378">
                  <c:v>8.8571428571428577</c:v>
                </c:pt>
                <c:pt idx="379">
                  <c:v>10.142857142857142</c:v>
                </c:pt>
                <c:pt idx="380">
                  <c:v>7.7142857142857144</c:v>
                </c:pt>
                <c:pt idx="381">
                  <c:v>10.285714285714286</c:v>
                </c:pt>
                <c:pt idx="382">
                  <c:v>12.142857142857142</c:v>
                </c:pt>
                <c:pt idx="383">
                  <c:v>18</c:v>
                </c:pt>
                <c:pt idx="384">
                  <c:v>21.857142857142858</c:v>
                </c:pt>
                <c:pt idx="385">
                  <c:v>18.142857142857142</c:v>
                </c:pt>
                <c:pt idx="386">
                  <c:v>17.142857142857142</c:v>
                </c:pt>
                <c:pt idx="387">
                  <c:v>17.428571428571427</c:v>
                </c:pt>
                <c:pt idx="388">
                  <c:v>17.857142857142858</c:v>
                </c:pt>
                <c:pt idx="389">
                  <c:v>17.714285714285715</c:v>
                </c:pt>
                <c:pt idx="390">
                  <c:v>16.428571428571427</c:v>
                </c:pt>
                <c:pt idx="391">
                  <c:v>17.714285714285715</c:v>
                </c:pt>
                <c:pt idx="392">
                  <c:v>23.571428571428573</c:v>
                </c:pt>
                <c:pt idx="393">
                  <c:v>23.428571428571427</c:v>
                </c:pt>
                <c:pt idx="394">
                  <c:v>25.285714285714285</c:v>
                </c:pt>
                <c:pt idx="395">
                  <c:v>25.714285714285715</c:v>
                </c:pt>
                <c:pt idx="396">
                  <c:v>30.714285714285715</c:v>
                </c:pt>
                <c:pt idx="397">
                  <c:v>26.857142857142858</c:v>
                </c:pt>
                <c:pt idx="398">
                  <c:v>24.428571428571427</c:v>
                </c:pt>
                <c:pt idx="399">
                  <c:v>13.142857142857142</c:v>
                </c:pt>
                <c:pt idx="400">
                  <c:v>3.7142857142857144</c:v>
                </c:pt>
                <c:pt idx="401">
                  <c:v>4.5714285714285712</c:v>
                </c:pt>
                <c:pt idx="402">
                  <c:v>15.571428571428571</c:v>
                </c:pt>
                <c:pt idx="403">
                  <c:v>24.428571428571427</c:v>
                </c:pt>
                <c:pt idx="404">
                  <c:v>41</c:v>
                </c:pt>
                <c:pt idx="405">
                  <c:v>52.571428571428569</c:v>
                </c:pt>
                <c:pt idx="406">
                  <c:v>54.285714285714285</c:v>
                </c:pt>
                <c:pt idx="407">
                  <c:v>59.714285714285715</c:v>
                </c:pt>
                <c:pt idx="408">
                  <c:v>59</c:v>
                </c:pt>
                <c:pt idx="409">
                  <c:v>48.714285714285715</c:v>
                </c:pt>
                <c:pt idx="410">
                  <c:v>36.285714285714285</c:v>
                </c:pt>
                <c:pt idx="411">
                  <c:v>24.142857142857142</c:v>
                </c:pt>
                <c:pt idx="412">
                  <c:v>14.571428571428571</c:v>
                </c:pt>
                <c:pt idx="413">
                  <c:v>23.142857142857142</c:v>
                </c:pt>
                <c:pt idx="414">
                  <c:v>16.142857142857142</c:v>
                </c:pt>
                <c:pt idx="415">
                  <c:v>13.714285714285714</c:v>
                </c:pt>
                <c:pt idx="416">
                  <c:v>13</c:v>
                </c:pt>
                <c:pt idx="417">
                  <c:v>12</c:v>
                </c:pt>
                <c:pt idx="418">
                  <c:v>19.857142857142858</c:v>
                </c:pt>
                <c:pt idx="419">
                  <c:v>34</c:v>
                </c:pt>
                <c:pt idx="420">
                  <c:v>37</c:v>
                </c:pt>
                <c:pt idx="421">
                  <c:v>47.714285714285715</c:v>
                </c:pt>
                <c:pt idx="422">
                  <c:v>48.571428571428569</c:v>
                </c:pt>
                <c:pt idx="423">
                  <c:v>47.142857142857146</c:v>
                </c:pt>
                <c:pt idx="424">
                  <c:v>47.428571428571431</c:v>
                </c:pt>
                <c:pt idx="425">
                  <c:v>40</c:v>
                </c:pt>
                <c:pt idx="426">
                  <c:v>28</c:v>
                </c:pt>
                <c:pt idx="427">
                  <c:v>26.857142857142858</c:v>
                </c:pt>
                <c:pt idx="428">
                  <c:v>26.285714285714285</c:v>
                </c:pt>
                <c:pt idx="429">
                  <c:v>27.714285714285715</c:v>
                </c:pt>
                <c:pt idx="430">
                  <c:v>29.285714285714285</c:v>
                </c:pt>
                <c:pt idx="431">
                  <c:v>30.571428571428573</c:v>
                </c:pt>
                <c:pt idx="432">
                  <c:v>31.857142857142858</c:v>
                </c:pt>
                <c:pt idx="433">
                  <c:v>34.142857142857146</c:v>
                </c:pt>
                <c:pt idx="434">
                  <c:v>35.285714285714285</c:v>
                </c:pt>
                <c:pt idx="435">
                  <c:v>35.571428571428569</c:v>
                </c:pt>
                <c:pt idx="436">
                  <c:v>34.857142857142854</c:v>
                </c:pt>
                <c:pt idx="437">
                  <c:v>35.714285714285715</c:v>
                </c:pt>
                <c:pt idx="438">
                  <c:v>35.571428571428569</c:v>
                </c:pt>
                <c:pt idx="439">
                  <c:v>35</c:v>
                </c:pt>
                <c:pt idx="440">
                  <c:v>33.571428571428569</c:v>
                </c:pt>
                <c:pt idx="441">
                  <c:v>33.571428571428569</c:v>
                </c:pt>
                <c:pt idx="442">
                  <c:v>33.142857142857146</c:v>
                </c:pt>
                <c:pt idx="443">
                  <c:v>32.571428571428569</c:v>
                </c:pt>
                <c:pt idx="444">
                  <c:v>32.571428571428569</c:v>
                </c:pt>
                <c:pt idx="445">
                  <c:v>29.428571428571427</c:v>
                </c:pt>
                <c:pt idx="446">
                  <c:v>21.285714285714285</c:v>
                </c:pt>
                <c:pt idx="447">
                  <c:v>13.142857142857142</c:v>
                </c:pt>
                <c:pt idx="448">
                  <c:v>1.2857142857142858</c:v>
                </c:pt>
                <c:pt idx="449">
                  <c:v>-9</c:v>
                </c:pt>
                <c:pt idx="450">
                  <c:v>-13.571428571428571</c:v>
                </c:pt>
                <c:pt idx="451">
                  <c:v>-17.857142857142858</c:v>
                </c:pt>
                <c:pt idx="452">
                  <c:v>-19.428571428571427</c:v>
                </c:pt>
                <c:pt idx="453">
                  <c:v>-16.142857142857142</c:v>
                </c:pt>
                <c:pt idx="454">
                  <c:v>-13</c:v>
                </c:pt>
                <c:pt idx="455">
                  <c:v>-5.8571428571428568</c:v>
                </c:pt>
                <c:pt idx="456">
                  <c:v>3.2857142857142856</c:v>
                </c:pt>
                <c:pt idx="457">
                  <c:v>7.8571428571428568</c:v>
                </c:pt>
                <c:pt idx="458">
                  <c:v>11.428571428571429</c:v>
                </c:pt>
                <c:pt idx="459">
                  <c:v>15.857142857142858</c:v>
                </c:pt>
                <c:pt idx="460">
                  <c:v>20.428571428571427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7A-478D-8FDA-689C2C705B6A}"/>
            </c:ext>
          </c:extLst>
        </c:ser>
        <c:ser>
          <c:idx val="5"/>
          <c:order val="5"/>
          <c:tx>
            <c:strRef>
              <c:f>'[chart (22).xlsx]נתונים'!$G$1</c:f>
              <c:strCache>
                <c:ptCount val="1"/>
                <c:pt idx="0">
                  <c:v>מגורים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'[chart (22).xlsx]נתונים'!$A$2:$A$462</c:f>
              <c:numCache>
                <c:formatCode>dd\-mm\-yyyy</c:formatCode>
                <c:ptCount val="461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  <c:pt idx="274">
                  <c:v>44156.083333333336</c:v>
                </c:pt>
                <c:pt idx="275">
                  <c:v>44157.083333333336</c:v>
                </c:pt>
                <c:pt idx="276">
                  <c:v>44158.083333333336</c:v>
                </c:pt>
                <c:pt idx="277">
                  <c:v>44159.083333333336</c:v>
                </c:pt>
                <c:pt idx="278">
                  <c:v>44160.083333333336</c:v>
                </c:pt>
                <c:pt idx="279">
                  <c:v>44161.083333333336</c:v>
                </c:pt>
                <c:pt idx="280">
                  <c:v>44162.083333333336</c:v>
                </c:pt>
                <c:pt idx="281">
                  <c:v>44163.083333333336</c:v>
                </c:pt>
                <c:pt idx="282">
                  <c:v>44164.083333333336</c:v>
                </c:pt>
                <c:pt idx="283">
                  <c:v>44165.083333333336</c:v>
                </c:pt>
                <c:pt idx="284">
                  <c:v>44166.083333333336</c:v>
                </c:pt>
                <c:pt idx="285">
                  <c:v>44167.083333333336</c:v>
                </c:pt>
                <c:pt idx="286">
                  <c:v>44168.083333333336</c:v>
                </c:pt>
                <c:pt idx="287">
                  <c:v>44169.083333333336</c:v>
                </c:pt>
                <c:pt idx="288">
                  <c:v>44170.083333333336</c:v>
                </c:pt>
                <c:pt idx="289">
                  <c:v>44171.083333333336</c:v>
                </c:pt>
                <c:pt idx="290">
                  <c:v>44172.083333333336</c:v>
                </c:pt>
                <c:pt idx="291">
                  <c:v>44173.083333333336</c:v>
                </c:pt>
                <c:pt idx="292">
                  <c:v>44174.083333333336</c:v>
                </c:pt>
                <c:pt idx="293">
                  <c:v>44175.083333333336</c:v>
                </c:pt>
                <c:pt idx="294">
                  <c:v>44176.083333333336</c:v>
                </c:pt>
                <c:pt idx="295">
                  <c:v>44177.083333333336</c:v>
                </c:pt>
                <c:pt idx="296">
                  <c:v>44178.083333333336</c:v>
                </c:pt>
                <c:pt idx="297">
                  <c:v>44179.083333333336</c:v>
                </c:pt>
                <c:pt idx="298">
                  <c:v>44180.083333333336</c:v>
                </c:pt>
                <c:pt idx="299">
                  <c:v>44181.083333333336</c:v>
                </c:pt>
                <c:pt idx="300">
                  <c:v>44182.083333333336</c:v>
                </c:pt>
                <c:pt idx="301">
                  <c:v>44183.083333333336</c:v>
                </c:pt>
                <c:pt idx="302">
                  <c:v>44184.083333333336</c:v>
                </c:pt>
                <c:pt idx="303">
                  <c:v>44185.083333333336</c:v>
                </c:pt>
                <c:pt idx="304">
                  <c:v>44186.083333333336</c:v>
                </c:pt>
                <c:pt idx="305">
                  <c:v>44187.083333333336</c:v>
                </c:pt>
                <c:pt idx="306">
                  <c:v>44188.083333333336</c:v>
                </c:pt>
                <c:pt idx="307">
                  <c:v>44189.083333333336</c:v>
                </c:pt>
                <c:pt idx="308">
                  <c:v>44190.083333333336</c:v>
                </c:pt>
                <c:pt idx="309">
                  <c:v>44191.083333333336</c:v>
                </c:pt>
                <c:pt idx="310">
                  <c:v>44192.083333333336</c:v>
                </c:pt>
                <c:pt idx="311">
                  <c:v>44193.083333333336</c:v>
                </c:pt>
                <c:pt idx="312">
                  <c:v>44194.083333333336</c:v>
                </c:pt>
                <c:pt idx="313">
                  <c:v>44195.083333333336</c:v>
                </c:pt>
                <c:pt idx="314">
                  <c:v>44196.083333333336</c:v>
                </c:pt>
                <c:pt idx="315">
                  <c:v>44197.083333333336</c:v>
                </c:pt>
                <c:pt idx="316">
                  <c:v>44198.083333333336</c:v>
                </c:pt>
                <c:pt idx="317">
                  <c:v>44199.083333333336</c:v>
                </c:pt>
                <c:pt idx="318">
                  <c:v>44200.083333333336</c:v>
                </c:pt>
                <c:pt idx="319">
                  <c:v>44201.083333333336</c:v>
                </c:pt>
                <c:pt idx="320">
                  <c:v>44202.083333333336</c:v>
                </c:pt>
                <c:pt idx="321">
                  <c:v>44203.083333333336</c:v>
                </c:pt>
                <c:pt idx="322">
                  <c:v>44204.083333333336</c:v>
                </c:pt>
                <c:pt idx="323">
                  <c:v>44205.083333333336</c:v>
                </c:pt>
                <c:pt idx="324">
                  <c:v>44206.083333333336</c:v>
                </c:pt>
                <c:pt idx="325">
                  <c:v>44207.083333333336</c:v>
                </c:pt>
                <c:pt idx="326">
                  <c:v>44208.083333333336</c:v>
                </c:pt>
                <c:pt idx="327">
                  <c:v>44209.083333333336</c:v>
                </c:pt>
                <c:pt idx="328">
                  <c:v>44210.083333333336</c:v>
                </c:pt>
                <c:pt idx="329">
                  <c:v>44211.083333333336</c:v>
                </c:pt>
                <c:pt idx="330">
                  <c:v>44212.083333333336</c:v>
                </c:pt>
                <c:pt idx="331">
                  <c:v>44213.083333333336</c:v>
                </c:pt>
                <c:pt idx="332">
                  <c:v>44214.083333333336</c:v>
                </c:pt>
                <c:pt idx="333">
                  <c:v>44215.083333333336</c:v>
                </c:pt>
                <c:pt idx="334">
                  <c:v>44216.083333333336</c:v>
                </c:pt>
                <c:pt idx="335">
                  <c:v>44217.083333333336</c:v>
                </c:pt>
                <c:pt idx="336">
                  <c:v>44218.083333333336</c:v>
                </c:pt>
                <c:pt idx="337">
                  <c:v>44219.083333333336</c:v>
                </c:pt>
                <c:pt idx="338">
                  <c:v>44220.083333333336</c:v>
                </c:pt>
                <c:pt idx="339">
                  <c:v>44221.083333333336</c:v>
                </c:pt>
                <c:pt idx="340">
                  <c:v>44222.083333333336</c:v>
                </c:pt>
                <c:pt idx="341">
                  <c:v>44223.083333333336</c:v>
                </c:pt>
                <c:pt idx="342">
                  <c:v>44224.083333333336</c:v>
                </c:pt>
                <c:pt idx="343">
                  <c:v>44225.083333333336</c:v>
                </c:pt>
                <c:pt idx="344">
                  <c:v>44226.083333333336</c:v>
                </c:pt>
                <c:pt idx="345">
                  <c:v>44227.083333333336</c:v>
                </c:pt>
                <c:pt idx="346">
                  <c:v>44228.083333333336</c:v>
                </c:pt>
                <c:pt idx="347">
                  <c:v>44229.083333333336</c:v>
                </c:pt>
                <c:pt idx="348">
                  <c:v>44230.083333333336</c:v>
                </c:pt>
                <c:pt idx="349">
                  <c:v>44231.083333333336</c:v>
                </c:pt>
                <c:pt idx="350">
                  <c:v>44232.083333333336</c:v>
                </c:pt>
                <c:pt idx="351">
                  <c:v>44233.083333333336</c:v>
                </c:pt>
                <c:pt idx="352">
                  <c:v>44234.083333333336</c:v>
                </c:pt>
                <c:pt idx="353">
                  <c:v>44235.083333333336</c:v>
                </c:pt>
                <c:pt idx="354">
                  <c:v>44236.083333333336</c:v>
                </c:pt>
                <c:pt idx="355">
                  <c:v>44237.083333333336</c:v>
                </c:pt>
                <c:pt idx="356">
                  <c:v>44238.083333333336</c:v>
                </c:pt>
                <c:pt idx="357">
                  <c:v>44239.083333333336</c:v>
                </c:pt>
                <c:pt idx="358">
                  <c:v>44240.083333333336</c:v>
                </c:pt>
                <c:pt idx="359">
                  <c:v>44241.083333333336</c:v>
                </c:pt>
                <c:pt idx="360">
                  <c:v>44242.083333333336</c:v>
                </c:pt>
                <c:pt idx="361">
                  <c:v>44243.083333333336</c:v>
                </c:pt>
                <c:pt idx="362">
                  <c:v>44244.083333333336</c:v>
                </c:pt>
                <c:pt idx="363">
                  <c:v>44245.083333333336</c:v>
                </c:pt>
                <c:pt idx="364">
                  <c:v>44246.083333333336</c:v>
                </c:pt>
                <c:pt idx="365">
                  <c:v>44247.083333333336</c:v>
                </c:pt>
                <c:pt idx="366">
                  <c:v>44248.083333333336</c:v>
                </c:pt>
                <c:pt idx="367">
                  <c:v>44249.083333333336</c:v>
                </c:pt>
                <c:pt idx="368">
                  <c:v>44250.083333333336</c:v>
                </c:pt>
                <c:pt idx="369">
                  <c:v>44251.083333333336</c:v>
                </c:pt>
                <c:pt idx="370">
                  <c:v>44252.083333333336</c:v>
                </c:pt>
                <c:pt idx="371">
                  <c:v>44253.083333333336</c:v>
                </c:pt>
                <c:pt idx="372">
                  <c:v>44254.083333333336</c:v>
                </c:pt>
                <c:pt idx="373">
                  <c:v>44255.083333333336</c:v>
                </c:pt>
                <c:pt idx="374">
                  <c:v>44256.083333333336</c:v>
                </c:pt>
                <c:pt idx="375">
                  <c:v>44257.083333333336</c:v>
                </c:pt>
                <c:pt idx="376">
                  <c:v>44258.083333333336</c:v>
                </c:pt>
                <c:pt idx="377">
                  <c:v>44259.083333333336</c:v>
                </c:pt>
                <c:pt idx="378">
                  <c:v>44260.083333333336</c:v>
                </c:pt>
                <c:pt idx="379">
                  <c:v>44261.083333333336</c:v>
                </c:pt>
                <c:pt idx="380">
                  <c:v>44262.083333333336</c:v>
                </c:pt>
                <c:pt idx="381">
                  <c:v>44263.083333333336</c:v>
                </c:pt>
                <c:pt idx="382">
                  <c:v>44264.083333333336</c:v>
                </c:pt>
                <c:pt idx="383">
                  <c:v>44265.083333333336</c:v>
                </c:pt>
                <c:pt idx="384">
                  <c:v>44266.083333333336</c:v>
                </c:pt>
                <c:pt idx="385">
                  <c:v>44267.083333333336</c:v>
                </c:pt>
                <c:pt idx="386">
                  <c:v>44268.083333333336</c:v>
                </c:pt>
                <c:pt idx="387">
                  <c:v>44269.083333333336</c:v>
                </c:pt>
                <c:pt idx="388">
                  <c:v>44270.083333333336</c:v>
                </c:pt>
                <c:pt idx="389">
                  <c:v>44271.083333333336</c:v>
                </c:pt>
                <c:pt idx="390">
                  <c:v>44272.083333333336</c:v>
                </c:pt>
                <c:pt idx="391">
                  <c:v>44273.083333333336</c:v>
                </c:pt>
                <c:pt idx="392">
                  <c:v>44274.083333333336</c:v>
                </c:pt>
                <c:pt idx="393">
                  <c:v>44275.083333333336</c:v>
                </c:pt>
                <c:pt idx="394">
                  <c:v>44276.083333333336</c:v>
                </c:pt>
                <c:pt idx="395">
                  <c:v>44277.083333333336</c:v>
                </c:pt>
                <c:pt idx="396">
                  <c:v>44278.083333333336</c:v>
                </c:pt>
                <c:pt idx="397">
                  <c:v>44279.083333333336</c:v>
                </c:pt>
                <c:pt idx="398">
                  <c:v>44280.083333333336</c:v>
                </c:pt>
                <c:pt idx="399">
                  <c:v>44281.125</c:v>
                </c:pt>
                <c:pt idx="400">
                  <c:v>44282.125</c:v>
                </c:pt>
                <c:pt idx="401">
                  <c:v>44283.125</c:v>
                </c:pt>
                <c:pt idx="402">
                  <c:v>44284.125</c:v>
                </c:pt>
                <c:pt idx="403">
                  <c:v>44285.125</c:v>
                </c:pt>
                <c:pt idx="404">
                  <c:v>44286.125</c:v>
                </c:pt>
                <c:pt idx="405">
                  <c:v>44287.125</c:v>
                </c:pt>
                <c:pt idx="406">
                  <c:v>44288.125</c:v>
                </c:pt>
                <c:pt idx="407">
                  <c:v>44289.125</c:v>
                </c:pt>
                <c:pt idx="408">
                  <c:v>44290.125</c:v>
                </c:pt>
                <c:pt idx="409">
                  <c:v>44291.125</c:v>
                </c:pt>
                <c:pt idx="410">
                  <c:v>44292.125</c:v>
                </c:pt>
                <c:pt idx="411">
                  <c:v>44293.125</c:v>
                </c:pt>
                <c:pt idx="412">
                  <c:v>44294.125</c:v>
                </c:pt>
                <c:pt idx="413">
                  <c:v>44295.125</c:v>
                </c:pt>
                <c:pt idx="414">
                  <c:v>44296.125</c:v>
                </c:pt>
                <c:pt idx="415">
                  <c:v>44297.125</c:v>
                </c:pt>
                <c:pt idx="416">
                  <c:v>44298.125</c:v>
                </c:pt>
                <c:pt idx="417">
                  <c:v>44299.125</c:v>
                </c:pt>
                <c:pt idx="418">
                  <c:v>44300.125</c:v>
                </c:pt>
                <c:pt idx="419">
                  <c:v>44301.125</c:v>
                </c:pt>
                <c:pt idx="420">
                  <c:v>44302.125</c:v>
                </c:pt>
                <c:pt idx="421">
                  <c:v>44303.125</c:v>
                </c:pt>
                <c:pt idx="422">
                  <c:v>44304.125</c:v>
                </c:pt>
                <c:pt idx="423">
                  <c:v>44305.125</c:v>
                </c:pt>
                <c:pt idx="424">
                  <c:v>44306.125</c:v>
                </c:pt>
                <c:pt idx="425">
                  <c:v>44307.125</c:v>
                </c:pt>
                <c:pt idx="426">
                  <c:v>44308.125</c:v>
                </c:pt>
                <c:pt idx="427">
                  <c:v>44309.125</c:v>
                </c:pt>
                <c:pt idx="428">
                  <c:v>44310.125</c:v>
                </c:pt>
                <c:pt idx="429">
                  <c:v>44311.125</c:v>
                </c:pt>
                <c:pt idx="430">
                  <c:v>44312.125</c:v>
                </c:pt>
                <c:pt idx="431">
                  <c:v>44313.125</c:v>
                </c:pt>
                <c:pt idx="432">
                  <c:v>44314.125</c:v>
                </c:pt>
                <c:pt idx="433">
                  <c:v>44315.125</c:v>
                </c:pt>
                <c:pt idx="434">
                  <c:v>44316.125</c:v>
                </c:pt>
                <c:pt idx="435">
                  <c:v>44317.125</c:v>
                </c:pt>
                <c:pt idx="436">
                  <c:v>44318.125</c:v>
                </c:pt>
                <c:pt idx="437">
                  <c:v>44319.125</c:v>
                </c:pt>
                <c:pt idx="438">
                  <c:v>44320.125</c:v>
                </c:pt>
                <c:pt idx="439">
                  <c:v>44321.125</c:v>
                </c:pt>
                <c:pt idx="440">
                  <c:v>44322.125</c:v>
                </c:pt>
                <c:pt idx="441">
                  <c:v>44323.125</c:v>
                </c:pt>
                <c:pt idx="442">
                  <c:v>44324.125</c:v>
                </c:pt>
                <c:pt idx="443">
                  <c:v>44325.125</c:v>
                </c:pt>
                <c:pt idx="444">
                  <c:v>44326.125</c:v>
                </c:pt>
                <c:pt idx="445">
                  <c:v>44327.125</c:v>
                </c:pt>
                <c:pt idx="446">
                  <c:v>44328.125</c:v>
                </c:pt>
                <c:pt idx="447">
                  <c:v>44329.125</c:v>
                </c:pt>
                <c:pt idx="448">
                  <c:v>44330.125</c:v>
                </c:pt>
                <c:pt idx="449">
                  <c:v>44331.125</c:v>
                </c:pt>
                <c:pt idx="450">
                  <c:v>44332.125</c:v>
                </c:pt>
                <c:pt idx="451">
                  <c:v>44333.125</c:v>
                </c:pt>
                <c:pt idx="452">
                  <c:v>44334.125</c:v>
                </c:pt>
                <c:pt idx="453">
                  <c:v>44335.125</c:v>
                </c:pt>
                <c:pt idx="454">
                  <c:v>44336.125</c:v>
                </c:pt>
                <c:pt idx="455">
                  <c:v>44337.125</c:v>
                </c:pt>
                <c:pt idx="456">
                  <c:v>44338.125</c:v>
                </c:pt>
                <c:pt idx="457">
                  <c:v>44339.125</c:v>
                </c:pt>
                <c:pt idx="458">
                  <c:v>44340.125</c:v>
                </c:pt>
                <c:pt idx="459">
                  <c:v>44341.125</c:v>
                </c:pt>
                <c:pt idx="460">
                  <c:v>44342.125</c:v>
                </c:pt>
              </c:numCache>
            </c:numRef>
          </c:cat>
          <c:val>
            <c:numRef>
              <c:f>'[chart (22).xlsx]נתונים'!$G$2:$G$462</c:f>
              <c:numCache>
                <c:formatCode>General</c:formatCode>
                <c:ptCount val="461"/>
                <c:pt idx="0">
                  <c:v>-0.42857142857142855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0.42857142857142855</c:v>
                </c:pt>
                <c:pt idx="5">
                  <c:v>0.14285714285714285</c:v>
                </c:pt>
                <c:pt idx="6">
                  <c:v>0</c:v>
                </c:pt>
                <c:pt idx="7">
                  <c:v>-0.14285714285714285</c:v>
                </c:pt>
                <c:pt idx="8">
                  <c:v>-0.2857142857142857</c:v>
                </c:pt>
                <c:pt idx="9">
                  <c:v>-0.42857142857142855</c:v>
                </c:pt>
                <c:pt idx="10">
                  <c:v>1.2857142857142858</c:v>
                </c:pt>
                <c:pt idx="11">
                  <c:v>1.1428571428571428</c:v>
                </c:pt>
                <c:pt idx="12">
                  <c:v>1.1428571428571428</c:v>
                </c:pt>
                <c:pt idx="13">
                  <c:v>1.2857142857142858</c:v>
                </c:pt>
                <c:pt idx="14">
                  <c:v>1.8571428571428572</c:v>
                </c:pt>
                <c:pt idx="15">
                  <c:v>1.8571428571428572</c:v>
                </c:pt>
                <c:pt idx="16">
                  <c:v>2.1428571428571428</c:v>
                </c:pt>
                <c:pt idx="17">
                  <c:v>1</c:v>
                </c:pt>
                <c:pt idx="18">
                  <c:v>2.1428571428571428</c:v>
                </c:pt>
                <c:pt idx="19">
                  <c:v>3</c:v>
                </c:pt>
                <c:pt idx="20">
                  <c:v>3.8571428571428572</c:v>
                </c:pt>
                <c:pt idx="21">
                  <c:v>4.7142857142857144</c:v>
                </c:pt>
                <c:pt idx="22">
                  <c:v>5.5714285714285712</c:v>
                </c:pt>
                <c:pt idx="23">
                  <c:v>7.5714285714285712</c:v>
                </c:pt>
                <c:pt idx="24">
                  <c:v>9.2857142857142865</c:v>
                </c:pt>
                <c:pt idx="25">
                  <c:v>11.285714285714286</c:v>
                </c:pt>
                <c:pt idx="26">
                  <c:v>14.285714285714286</c:v>
                </c:pt>
                <c:pt idx="27">
                  <c:v>17.571428571428573</c:v>
                </c:pt>
                <c:pt idx="28">
                  <c:v>19.142857142857142</c:v>
                </c:pt>
                <c:pt idx="29">
                  <c:v>20.571428571428573</c:v>
                </c:pt>
                <c:pt idx="30">
                  <c:v>22.285714285714285</c:v>
                </c:pt>
                <c:pt idx="31">
                  <c:v>23.857142857142858</c:v>
                </c:pt>
                <c:pt idx="32">
                  <c:v>24.714285714285715</c:v>
                </c:pt>
                <c:pt idx="33">
                  <c:v>25.142857142857142</c:v>
                </c:pt>
                <c:pt idx="34">
                  <c:v>25.714285714285715</c:v>
                </c:pt>
                <c:pt idx="35">
                  <c:v>25.857142857142858</c:v>
                </c:pt>
                <c:pt idx="36">
                  <c:v>26</c:v>
                </c:pt>
                <c:pt idx="37">
                  <c:v>26.428571428571427</c:v>
                </c:pt>
                <c:pt idx="38">
                  <c:v>26.857142857142858</c:v>
                </c:pt>
                <c:pt idx="39">
                  <c:v>27.285714285714285</c:v>
                </c:pt>
                <c:pt idx="40">
                  <c:v>27.571428571428573</c:v>
                </c:pt>
                <c:pt idx="41">
                  <c:v>27.428571428571427</c:v>
                </c:pt>
                <c:pt idx="42">
                  <c:v>27.285714285714285</c:v>
                </c:pt>
                <c:pt idx="43">
                  <c:v>27.142857142857142</c:v>
                </c:pt>
                <c:pt idx="44">
                  <c:v>27.142857142857142</c:v>
                </c:pt>
                <c:pt idx="45">
                  <c:v>26.857142857142858</c:v>
                </c:pt>
                <c:pt idx="46">
                  <c:v>26.571428571428573</c:v>
                </c:pt>
                <c:pt idx="47">
                  <c:v>27.714285714285715</c:v>
                </c:pt>
                <c:pt idx="48">
                  <c:v>29</c:v>
                </c:pt>
                <c:pt idx="49">
                  <c:v>29.285714285714285</c:v>
                </c:pt>
                <c:pt idx="50">
                  <c:v>29.285714285714285</c:v>
                </c:pt>
                <c:pt idx="51">
                  <c:v>29.571428571428573</c:v>
                </c:pt>
                <c:pt idx="52">
                  <c:v>30</c:v>
                </c:pt>
                <c:pt idx="53">
                  <c:v>30.857142857142858</c:v>
                </c:pt>
                <c:pt idx="54">
                  <c:v>30.714285714285715</c:v>
                </c:pt>
                <c:pt idx="55">
                  <c:v>29.285714285714285</c:v>
                </c:pt>
                <c:pt idx="56">
                  <c:v>28.857142857142858</c:v>
                </c:pt>
                <c:pt idx="57">
                  <c:v>28.571428571428573</c:v>
                </c:pt>
                <c:pt idx="58">
                  <c:v>27.714285714285715</c:v>
                </c:pt>
                <c:pt idx="59">
                  <c:v>27</c:v>
                </c:pt>
                <c:pt idx="60">
                  <c:v>25.714285714285715</c:v>
                </c:pt>
                <c:pt idx="61">
                  <c:v>24</c:v>
                </c:pt>
                <c:pt idx="62">
                  <c:v>23.428571428571427</c:v>
                </c:pt>
                <c:pt idx="63">
                  <c:v>23.142857142857142</c:v>
                </c:pt>
                <c:pt idx="64">
                  <c:v>23.142857142857142</c:v>
                </c:pt>
                <c:pt idx="65">
                  <c:v>22.714285714285715</c:v>
                </c:pt>
                <c:pt idx="66">
                  <c:v>22.428571428571427</c:v>
                </c:pt>
                <c:pt idx="67">
                  <c:v>22.857142857142858</c:v>
                </c:pt>
                <c:pt idx="68">
                  <c:v>25</c:v>
                </c:pt>
                <c:pt idx="69">
                  <c:v>24.571428571428573</c:v>
                </c:pt>
                <c:pt idx="70">
                  <c:v>24.142857142857142</c:v>
                </c:pt>
                <c:pt idx="71">
                  <c:v>23.571428571428573</c:v>
                </c:pt>
                <c:pt idx="72">
                  <c:v>23.142857142857142</c:v>
                </c:pt>
                <c:pt idx="73">
                  <c:v>22.428571428571427</c:v>
                </c:pt>
                <c:pt idx="74">
                  <c:v>21.285714285714285</c:v>
                </c:pt>
                <c:pt idx="75">
                  <c:v>18.142857142857142</c:v>
                </c:pt>
                <c:pt idx="76">
                  <c:v>17.285714285714285</c:v>
                </c:pt>
                <c:pt idx="77">
                  <c:v>16.714285714285715</c:v>
                </c:pt>
                <c:pt idx="78">
                  <c:v>16.142857142857142</c:v>
                </c:pt>
                <c:pt idx="79">
                  <c:v>15.428571428571429</c:v>
                </c:pt>
                <c:pt idx="80">
                  <c:v>14.714285714285714</c:v>
                </c:pt>
                <c:pt idx="81">
                  <c:v>14</c:v>
                </c:pt>
                <c:pt idx="82">
                  <c:v>13.428571428571429</c:v>
                </c:pt>
                <c:pt idx="83">
                  <c:v>12.857142857142858</c:v>
                </c:pt>
                <c:pt idx="84">
                  <c:v>12.571428571428571</c:v>
                </c:pt>
                <c:pt idx="85">
                  <c:v>12.571428571428571</c:v>
                </c:pt>
                <c:pt idx="86">
                  <c:v>12.428571428571429</c:v>
                </c:pt>
                <c:pt idx="87">
                  <c:v>12.285714285714286</c:v>
                </c:pt>
                <c:pt idx="88">
                  <c:v>11.857142857142858</c:v>
                </c:pt>
                <c:pt idx="89">
                  <c:v>11.428571428571429</c:v>
                </c:pt>
                <c:pt idx="90">
                  <c:v>11.142857142857142</c:v>
                </c:pt>
                <c:pt idx="91">
                  <c:v>10.714285714285714</c:v>
                </c:pt>
                <c:pt idx="92">
                  <c:v>10.285714285714286</c:v>
                </c:pt>
                <c:pt idx="93">
                  <c:v>9.7142857142857135</c:v>
                </c:pt>
                <c:pt idx="94">
                  <c:v>9.1428571428571423</c:v>
                </c:pt>
                <c:pt idx="95">
                  <c:v>8.5714285714285712</c:v>
                </c:pt>
                <c:pt idx="96">
                  <c:v>7.8571428571428568</c:v>
                </c:pt>
                <c:pt idx="97">
                  <c:v>8.7142857142857135</c:v>
                </c:pt>
                <c:pt idx="98">
                  <c:v>9.5714285714285712</c:v>
                </c:pt>
                <c:pt idx="99">
                  <c:v>9</c:v>
                </c:pt>
                <c:pt idx="100">
                  <c:v>8.7142857142857135</c:v>
                </c:pt>
                <c:pt idx="101">
                  <c:v>8.4285714285714288</c:v>
                </c:pt>
                <c:pt idx="102">
                  <c:v>8.2857142857142865</c:v>
                </c:pt>
                <c:pt idx="103">
                  <c:v>8.4285714285714288</c:v>
                </c:pt>
                <c:pt idx="104">
                  <c:v>7</c:v>
                </c:pt>
                <c:pt idx="105">
                  <c:v>5.8571428571428568</c:v>
                </c:pt>
                <c:pt idx="106">
                  <c:v>6.1428571428571432</c:v>
                </c:pt>
                <c:pt idx="107">
                  <c:v>6.1428571428571432</c:v>
                </c:pt>
                <c:pt idx="108">
                  <c:v>6.1428571428571432</c:v>
                </c:pt>
                <c:pt idx="109">
                  <c:v>6.1428571428571432</c:v>
                </c:pt>
                <c:pt idx="110">
                  <c:v>6</c:v>
                </c:pt>
                <c:pt idx="111">
                  <c:v>5.8571428571428568</c:v>
                </c:pt>
                <c:pt idx="112">
                  <c:v>5.8571428571428568</c:v>
                </c:pt>
                <c:pt idx="113">
                  <c:v>5.7142857142857144</c:v>
                </c:pt>
                <c:pt idx="114">
                  <c:v>5.5714285714285712</c:v>
                </c:pt>
                <c:pt idx="115">
                  <c:v>5.4285714285714288</c:v>
                </c:pt>
                <c:pt idx="116">
                  <c:v>5.2857142857142856</c:v>
                </c:pt>
                <c:pt idx="117">
                  <c:v>5.2857142857142856</c:v>
                </c:pt>
                <c:pt idx="118">
                  <c:v>5.1428571428571432</c:v>
                </c:pt>
                <c:pt idx="119">
                  <c:v>5.1428571428571432</c:v>
                </c:pt>
                <c:pt idx="120">
                  <c:v>5.1428571428571432</c:v>
                </c:pt>
                <c:pt idx="121">
                  <c:v>5.1428571428571432</c:v>
                </c:pt>
                <c:pt idx="122">
                  <c:v>5.2857142857142856</c:v>
                </c:pt>
                <c:pt idx="123">
                  <c:v>5.4285714285714288</c:v>
                </c:pt>
                <c:pt idx="124">
                  <c:v>5.5714285714285712</c:v>
                </c:pt>
                <c:pt idx="125">
                  <c:v>5.7142857142857144</c:v>
                </c:pt>
                <c:pt idx="126">
                  <c:v>5.7142857142857144</c:v>
                </c:pt>
                <c:pt idx="127">
                  <c:v>5.8571428571428568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6.1428571428571432</c:v>
                </c:pt>
                <c:pt idx="133">
                  <c:v>6.4285714285714288</c:v>
                </c:pt>
                <c:pt idx="134">
                  <c:v>6.5714285714285712</c:v>
                </c:pt>
                <c:pt idx="135">
                  <c:v>6.7142857142857144</c:v>
                </c:pt>
                <c:pt idx="136">
                  <c:v>7.1428571428571432</c:v>
                </c:pt>
                <c:pt idx="137">
                  <c:v>7.5714285714285712</c:v>
                </c:pt>
                <c:pt idx="138">
                  <c:v>8</c:v>
                </c:pt>
                <c:pt idx="139">
                  <c:v>8.5714285714285712</c:v>
                </c:pt>
                <c:pt idx="140">
                  <c:v>8.7142857142857135</c:v>
                </c:pt>
                <c:pt idx="141">
                  <c:v>8.8571428571428577</c:v>
                </c:pt>
                <c:pt idx="142">
                  <c:v>9.1428571428571423</c:v>
                </c:pt>
                <c:pt idx="143">
                  <c:v>9.2857142857142865</c:v>
                </c:pt>
                <c:pt idx="144">
                  <c:v>9.2857142857142865</c:v>
                </c:pt>
                <c:pt idx="145">
                  <c:v>9.2857142857142865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9.2857142857142865</c:v>
                </c:pt>
                <c:pt idx="154">
                  <c:v>9.4285714285714288</c:v>
                </c:pt>
                <c:pt idx="155">
                  <c:v>9.4285714285714288</c:v>
                </c:pt>
                <c:pt idx="156">
                  <c:v>9.4285714285714288</c:v>
                </c:pt>
                <c:pt idx="157">
                  <c:v>9.2857142857142865</c:v>
                </c:pt>
                <c:pt idx="158">
                  <c:v>9.2857142857142865</c:v>
                </c:pt>
                <c:pt idx="159">
                  <c:v>9.5714285714285712</c:v>
                </c:pt>
                <c:pt idx="160">
                  <c:v>10.428571428571429</c:v>
                </c:pt>
                <c:pt idx="161">
                  <c:v>10.142857142857142</c:v>
                </c:pt>
                <c:pt idx="162">
                  <c:v>10</c:v>
                </c:pt>
                <c:pt idx="163">
                  <c:v>9.7142857142857135</c:v>
                </c:pt>
                <c:pt idx="164">
                  <c:v>9.5714285714285712</c:v>
                </c:pt>
                <c:pt idx="165">
                  <c:v>9.2857142857142865</c:v>
                </c:pt>
                <c:pt idx="166">
                  <c:v>8.7142857142857135</c:v>
                </c:pt>
                <c:pt idx="167">
                  <c:v>7.4285714285714288</c:v>
                </c:pt>
                <c:pt idx="168">
                  <c:v>7.2857142857142856</c:v>
                </c:pt>
                <c:pt idx="169">
                  <c:v>7.1428571428571432</c:v>
                </c:pt>
                <c:pt idx="170">
                  <c:v>7</c:v>
                </c:pt>
                <c:pt idx="171">
                  <c:v>6.8571428571428568</c:v>
                </c:pt>
                <c:pt idx="172">
                  <c:v>6.7142857142857144</c:v>
                </c:pt>
                <c:pt idx="173">
                  <c:v>6.5714285714285712</c:v>
                </c:pt>
                <c:pt idx="174">
                  <c:v>6.4285714285714288</c:v>
                </c:pt>
                <c:pt idx="175">
                  <c:v>6.2857142857142856</c:v>
                </c:pt>
                <c:pt idx="176">
                  <c:v>6.2857142857142856</c:v>
                </c:pt>
                <c:pt idx="177">
                  <c:v>6.2857142857142856</c:v>
                </c:pt>
                <c:pt idx="178">
                  <c:v>6.2857142857142856</c:v>
                </c:pt>
                <c:pt idx="179">
                  <c:v>6.2857142857142856</c:v>
                </c:pt>
                <c:pt idx="180">
                  <c:v>6.2857142857142856</c:v>
                </c:pt>
                <c:pt idx="181">
                  <c:v>6.2857142857142856</c:v>
                </c:pt>
                <c:pt idx="182">
                  <c:v>6.2857142857142856</c:v>
                </c:pt>
                <c:pt idx="183">
                  <c:v>6.1428571428571432</c:v>
                </c:pt>
                <c:pt idx="184">
                  <c:v>6.1428571428571432</c:v>
                </c:pt>
                <c:pt idx="185">
                  <c:v>6.1428571428571432</c:v>
                </c:pt>
                <c:pt idx="186">
                  <c:v>6.1428571428571432</c:v>
                </c:pt>
                <c:pt idx="187">
                  <c:v>6.1428571428571432</c:v>
                </c:pt>
                <c:pt idx="188">
                  <c:v>6.1428571428571432</c:v>
                </c:pt>
                <c:pt idx="189">
                  <c:v>6.1428571428571432</c:v>
                </c:pt>
                <c:pt idx="190">
                  <c:v>6.1428571428571432</c:v>
                </c:pt>
                <c:pt idx="191">
                  <c:v>6.1428571428571432</c:v>
                </c:pt>
                <c:pt idx="192">
                  <c:v>6.2857142857142856</c:v>
                </c:pt>
                <c:pt idx="193">
                  <c:v>6.4285714285714288</c:v>
                </c:pt>
                <c:pt idx="194">
                  <c:v>6.2857142857142856</c:v>
                </c:pt>
                <c:pt idx="195">
                  <c:v>6.1428571428571432</c:v>
                </c:pt>
                <c:pt idx="196">
                  <c:v>6.2857142857142856</c:v>
                </c:pt>
                <c:pt idx="197">
                  <c:v>6.7142857142857144</c:v>
                </c:pt>
                <c:pt idx="198">
                  <c:v>6.5714285714285712</c:v>
                </c:pt>
                <c:pt idx="199">
                  <c:v>6.2857142857142856</c:v>
                </c:pt>
                <c:pt idx="200">
                  <c:v>6.1428571428571432</c:v>
                </c:pt>
                <c:pt idx="201">
                  <c:v>6.2857142857142856</c:v>
                </c:pt>
                <c:pt idx="202">
                  <c:v>6.2857142857142856</c:v>
                </c:pt>
                <c:pt idx="203">
                  <c:v>6.1428571428571432</c:v>
                </c:pt>
                <c:pt idx="204">
                  <c:v>5.8571428571428568</c:v>
                </c:pt>
                <c:pt idx="205">
                  <c:v>5.8571428571428568</c:v>
                </c:pt>
                <c:pt idx="206">
                  <c:v>5.7142857142857144</c:v>
                </c:pt>
                <c:pt idx="207">
                  <c:v>5.5714285714285712</c:v>
                </c:pt>
                <c:pt idx="208">
                  <c:v>5.4285714285714288</c:v>
                </c:pt>
                <c:pt idx="209">
                  <c:v>5.8571428571428568</c:v>
                </c:pt>
                <c:pt idx="210">
                  <c:v>6.8571428571428568</c:v>
                </c:pt>
                <c:pt idx="211">
                  <c:v>9.5714285714285712</c:v>
                </c:pt>
                <c:pt idx="212">
                  <c:v>13</c:v>
                </c:pt>
                <c:pt idx="213">
                  <c:v>15</c:v>
                </c:pt>
                <c:pt idx="214">
                  <c:v>17</c:v>
                </c:pt>
                <c:pt idx="215">
                  <c:v>18.857142857142858</c:v>
                </c:pt>
                <c:pt idx="216">
                  <c:v>20.285714285714285</c:v>
                </c:pt>
                <c:pt idx="217">
                  <c:v>21</c:v>
                </c:pt>
                <c:pt idx="218">
                  <c:v>20.285714285714285</c:v>
                </c:pt>
                <c:pt idx="219">
                  <c:v>20.285714285714285</c:v>
                </c:pt>
                <c:pt idx="220">
                  <c:v>21.285714285714285</c:v>
                </c:pt>
                <c:pt idx="221">
                  <c:v>21.428571428571427</c:v>
                </c:pt>
                <c:pt idx="222">
                  <c:v>21.714285714285715</c:v>
                </c:pt>
                <c:pt idx="223">
                  <c:v>22</c:v>
                </c:pt>
                <c:pt idx="224">
                  <c:v>22</c:v>
                </c:pt>
                <c:pt idx="225">
                  <c:v>21.571428571428573</c:v>
                </c:pt>
                <c:pt idx="226">
                  <c:v>20.571428571428573</c:v>
                </c:pt>
                <c:pt idx="227">
                  <c:v>20.142857142857142</c:v>
                </c:pt>
                <c:pt idx="228">
                  <c:v>20.428571428571427</c:v>
                </c:pt>
                <c:pt idx="229">
                  <c:v>20.714285714285715</c:v>
                </c:pt>
                <c:pt idx="230">
                  <c:v>21.285714285714285</c:v>
                </c:pt>
                <c:pt idx="231">
                  <c:v>21.142857142857142</c:v>
                </c:pt>
                <c:pt idx="232">
                  <c:v>21</c:v>
                </c:pt>
                <c:pt idx="233">
                  <c:v>20.285714285714285</c:v>
                </c:pt>
                <c:pt idx="234">
                  <c:v>19.571428571428573</c:v>
                </c:pt>
                <c:pt idx="235">
                  <c:v>18.857142857142858</c:v>
                </c:pt>
                <c:pt idx="236">
                  <c:v>18.142857142857142</c:v>
                </c:pt>
                <c:pt idx="237">
                  <c:v>17.142857142857142</c:v>
                </c:pt>
                <c:pt idx="238">
                  <c:v>16.857142857142858</c:v>
                </c:pt>
                <c:pt idx="239">
                  <c:v>16.571428571428573</c:v>
                </c:pt>
                <c:pt idx="240">
                  <c:v>16.142857142857142</c:v>
                </c:pt>
                <c:pt idx="241">
                  <c:v>15.571428571428571</c:v>
                </c:pt>
                <c:pt idx="242">
                  <c:v>15</c:v>
                </c:pt>
                <c:pt idx="243">
                  <c:v>14.428571428571429</c:v>
                </c:pt>
                <c:pt idx="244">
                  <c:v>13.857142857142858</c:v>
                </c:pt>
                <c:pt idx="245">
                  <c:v>13</c:v>
                </c:pt>
                <c:pt idx="246">
                  <c:v>12</c:v>
                </c:pt>
                <c:pt idx="247">
                  <c:v>11.714285714285714</c:v>
                </c:pt>
                <c:pt idx="248">
                  <c:v>11.571428571428571</c:v>
                </c:pt>
                <c:pt idx="249">
                  <c:v>11.428571428571429</c:v>
                </c:pt>
                <c:pt idx="250">
                  <c:v>11.285714285714286</c:v>
                </c:pt>
                <c:pt idx="251">
                  <c:v>11.142857142857142</c:v>
                </c:pt>
                <c:pt idx="252">
                  <c:v>11.142857142857142</c:v>
                </c:pt>
                <c:pt idx="253">
                  <c:v>11.142857142857142</c:v>
                </c:pt>
                <c:pt idx="254">
                  <c:v>10.857142857142858</c:v>
                </c:pt>
                <c:pt idx="255">
                  <c:v>10.571428571428571</c:v>
                </c:pt>
                <c:pt idx="256">
                  <c:v>10.428571428571429</c:v>
                </c:pt>
                <c:pt idx="257">
                  <c:v>10.571428571428571</c:v>
                </c:pt>
                <c:pt idx="258">
                  <c:v>10.571428571428571</c:v>
                </c:pt>
                <c:pt idx="259">
                  <c:v>10.714285714285714</c:v>
                </c:pt>
                <c:pt idx="260">
                  <c:v>10.857142857142858</c:v>
                </c:pt>
                <c:pt idx="261">
                  <c:v>10.857142857142858</c:v>
                </c:pt>
                <c:pt idx="262">
                  <c:v>10.857142857142858</c:v>
                </c:pt>
                <c:pt idx="263">
                  <c:v>10.714285714285714</c:v>
                </c:pt>
                <c:pt idx="264">
                  <c:v>10.285714285714286</c:v>
                </c:pt>
                <c:pt idx="265">
                  <c:v>10</c:v>
                </c:pt>
                <c:pt idx="266">
                  <c:v>9.7142857142857135</c:v>
                </c:pt>
                <c:pt idx="267">
                  <c:v>9.4285714285714288</c:v>
                </c:pt>
                <c:pt idx="268">
                  <c:v>9.7142857142857135</c:v>
                </c:pt>
                <c:pt idx="269">
                  <c:v>9.7142857142857135</c:v>
                </c:pt>
                <c:pt idx="270">
                  <c:v>9.7142857142857135</c:v>
                </c:pt>
                <c:pt idx="271">
                  <c:v>9.5714285714285712</c:v>
                </c:pt>
                <c:pt idx="272">
                  <c:v>9.4285714285714288</c:v>
                </c:pt>
                <c:pt idx="273">
                  <c:v>9.7142857142857135</c:v>
                </c:pt>
                <c:pt idx="274">
                  <c:v>10.428571428571429</c:v>
                </c:pt>
                <c:pt idx="275">
                  <c:v>10</c:v>
                </c:pt>
                <c:pt idx="276">
                  <c:v>9.8571428571428577</c:v>
                </c:pt>
                <c:pt idx="277">
                  <c:v>9.7142857142857135</c:v>
                </c:pt>
                <c:pt idx="278">
                  <c:v>9.8571428571428577</c:v>
                </c:pt>
                <c:pt idx="279">
                  <c:v>10.428571428571429</c:v>
                </c:pt>
                <c:pt idx="280">
                  <c:v>10.285714285714286</c:v>
                </c:pt>
                <c:pt idx="281">
                  <c:v>9.8571428571428577</c:v>
                </c:pt>
                <c:pt idx="282">
                  <c:v>9.7142857142857135</c:v>
                </c:pt>
                <c:pt idx="283">
                  <c:v>9.5714285714285712</c:v>
                </c:pt>
                <c:pt idx="284">
                  <c:v>9.5714285714285712</c:v>
                </c:pt>
                <c:pt idx="285">
                  <c:v>9.4285714285714288</c:v>
                </c:pt>
                <c:pt idx="286">
                  <c:v>8.8571428571428577</c:v>
                </c:pt>
                <c:pt idx="287">
                  <c:v>8.7142857142857135</c:v>
                </c:pt>
                <c:pt idx="288">
                  <c:v>8.8571428571428577</c:v>
                </c:pt>
                <c:pt idx="289">
                  <c:v>9</c:v>
                </c:pt>
                <c:pt idx="290">
                  <c:v>9</c:v>
                </c:pt>
                <c:pt idx="291">
                  <c:v>8.8571428571428577</c:v>
                </c:pt>
                <c:pt idx="292">
                  <c:v>8.7142857142857135</c:v>
                </c:pt>
                <c:pt idx="293">
                  <c:v>8.5714285714285712</c:v>
                </c:pt>
                <c:pt idx="294">
                  <c:v>8.5714285714285712</c:v>
                </c:pt>
                <c:pt idx="295">
                  <c:v>8.2857142857142865</c:v>
                </c:pt>
                <c:pt idx="296">
                  <c:v>8.1428571428571423</c:v>
                </c:pt>
                <c:pt idx="297">
                  <c:v>8.2857142857142865</c:v>
                </c:pt>
                <c:pt idx="298">
                  <c:v>8.7142857142857135</c:v>
                </c:pt>
                <c:pt idx="299">
                  <c:v>9.5714285714285712</c:v>
                </c:pt>
                <c:pt idx="300">
                  <c:v>10.285714285714286</c:v>
                </c:pt>
                <c:pt idx="301">
                  <c:v>10.428571428571429</c:v>
                </c:pt>
                <c:pt idx="302">
                  <c:v>10.285714285714286</c:v>
                </c:pt>
                <c:pt idx="303">
                  <c:v>10.285714285714286</c:v>
                </c:pt>
                <c:pt idx="304">
                  <c:v>10.142857142857142</c:v>
                </c:pt>
                <c:pt idx="305">
                  <c:v>9.8571428571428577</c:v>
                </c:pt>
                <c:pt idx="306">
                  <c:v>9.2857142857142865</c:v>
                </c:pt>
                <c:pt idx="307">
                  <c:v>8.7142857142857135</c:v>
                </c:pt>
                <c:pt idx="308">
                  <c:v>8.5714285714285712</c:v>
                </c:pt>
                <c:pt idx="309">
                  <c:v>8.5714285714285712</c:v>
                </c:pt>
                <c:pt idx="310">
                  <c:v>8.7142857142857135</c:v>
                </c:pt>
                <c:pt idx="311">
                  <c:v>9.7142857142857135</c:v>
                </c:pt>
                <c:pt idx="312">
                  <c:v>10.571428571428571</c:v>
                </c:pt>
                <c:pt idx="313">
                  <c:v>11.285714285714286</c:v>
                </c:pt>
                <c:pt idx="314">
                  <c:v>12.285714285714286</c:v>
                </c:pt>
                <c:pt idx="315">
                  <c:v>13.285714285714286</c:v>
                </c:pt>
                <c:pt idx="316">
                  <c:v>14.428571428571429</c:v>
                </c:pt>
                <c:pt idx="317">
                  <c:v>15.142857142857142</c:v>
                </c:pt>
                <c:pt idx="318">
                  <c:v>14.857142857142858</c:v>
                </c:pt>
                <c:pt idx="319">
                  <c:v>14.714285714285714</c:v>
                </c:pt>
                <c:pt idx="320">
                  <c:v>14.428571428571429</c:v>
                </c:pt>
                <c:pt idx="321">
                  <c:v>14</c:v>
                </c:pt>
                <c:pt idx="322">
                  <c:v>14.571428571428571</c:v>
                </c:pt>
                <c:pt idx="323">
                  <c:v>15</c:v>
                </c:pt>
                <c:pt idx="324">
                  <c:v>15.714285714285714</c:v>
                </c:pt>
                <c:pt idx="325">
                  <c:v>16.428571428571427</c:v>
                </c:pt>
                <c:pt idx="326">
                  <c:v>17</c:v>
                </c:pt>
                <c:pt idx="327">
                  <c:v>17.714285714285715</c:v>
                </c:pt>
                <c:pt idx="328">
                  <c:v>18.857142857142858</c:v>
                </c:pt>
                <c:pt idx="329">
                  <c:v>18.571428571428573</c:v>
                </c:pt>
                <c:pt idx="330">
                  <c:v>18.428571428571427</c:v>
                </c:pt>
                <c:pt idx="331">
                  <c:v>18.285714285714285</c:v>
                </c:pt>
                <c:pt idx="332">
                  <c:v>18.285714285714285</c:v>
                </c:pt>
                <c:pt idx="333">
                  <c:v>18.428571428571427</c:v>
                </c:pt>
                <c:pt idx="334">
                  <c:v>18.714285714285715</c:v>
                </c:pt>
                <c:pt idx="335">
                  <c:v>18.285714285714285</c:v>
                </c:pt>
                <c:pt idx="336">
                  <c:v>18</c:v>
                </c:pt>
                <c:pt idx="337">
                  <c:v>17.857142857142858</c:v>
                </c:pt>
                <c:pt idx="338">
                  <c:v>17.571428571428573</c:v>
                </c:pt>
                <c:pt idx="339">
                  <c:v>17.285714285714285</c:v>
                </c:pt>
                <c:pt idx="340">
                  <c:v>16.857142857142858</c:v>
                </c:pt>
                <c:pt idx="341">
                  <c:v>16.285714285714285</c:v>
                </c:pt>
                <c:pt idx="342">
                  <c:v>16.285714285714285</c:v>
                </c:pt>
                <c:pt idx="343">
                  <c:v>16.571428571428573</c:v>
                </c:pt>
                <c:pt idx="344">
                  <c:v>16.571428571428573</c:v>
                </c:pt>
                <c:pt idx="345">
                  <c:v>16.428571428571427</c:v>
                </c:pt>
                <c:pt idx="346">
                  <c:v>16.142857142857142</c:v>
                </c:pt>
                <c:pt idx="347">
                  <c:v>16</c:v>
                </c:pt>
                <c:pt idx="348">
                  <c:v>15.857142857142858</c:v>
                </c:pt>
                <c:pt idx="349">
                  <c:v>15.857142857142858</c:v>
                </c:pt>
                <c:pt idx="350">
                  <c:v>15.428571428571429</c:v>
                </c:pt>
                <c:pt idx="351">
                  <c:v>15</c:v>
                </c:pt>
                <c:pt idx="352">
                  <c:v>14.571428571428571</c:v>
                </c:pt>
                <c:pt idx="353">
                  <c:v>14.142857142857142</c:v>
                </c:pt>
                <c:pt idx="354">
                  <c:v>13.571428571428571</c:v>
                </c:pt>
                <c:pt idx="355">
                  <c:v>13</c:v>
                </c:pt>
                <c:pt idx="356">
                  <c:v>12</c:v>
                </c:pt>
                <c:pt idx="357">
                  <c:v>11.142857142857142</c:v>
                </c:pt>
                <c:pt idx="358">
                  <c:v>10</c:v>
                </c:pt>
                <c:pt idx="359">
                  <c:v>9.5714285714285712</c:v>
                </c:pt>
                <c:pt idx="360">
                  <c:v>9.2857142857142865</c:v>
                </c:pt>
                <c:pt idx="361">
                  <c:v>9.2857142857142865</c:v>
                </c:pt>
                <c:pt idx="362">
                  <c:v>10.285714285714286</c:v>
                </c:pt>
                <c:pt idx="363">
                  <c:v>10.857142857142858</c:v>
                </c:pt>
                <c:pt idx="364">
                  <c:v>11.571428571428571</c:v>
                </c:pt>
                <c:pt idx="365">
                  <c:v>12</c:v>
                </c:pt>
                <c:pt idx="366">
                  <c:v>11.714285714285714</c:v>
                </c:pt>
                <c:pt idx="367">
                  <c:v>11.428571428571429</c:v>
                </c:pt>
                <c:pt idx="368">
                  <c:v>11</c:v>
                </c:pt>
                <c:pt idx="369">
                  <c:v>9.4285714285714288</c:v>
                </c:pt>
                <c:pt idx="370">
                  <c:v>8.8571428571428577</c:v>
                </c:pt>
                <c:pt idx="371">
                  <c:v>8.1428571428571423</c:v>
                </c:pt>
                <c:pt idx="372">
                  <c:v>7.8571428571428568</c:v>
                </c:pt>
                <c:pt idx="373">
                  <c:v>8</c:v>
                </c:pt>
                <c:pt idx="374">
                  <c:v>8.1428571428571423</c:v>
                </c:pt>
                <c:pt idx="375">
                  <c:v>8.1428571428571423</c:v>
                </c:pt>
                <c:pt idx="376">
                  <c:v>8.4285714285714288</c:v>
                </c:pt>
                <c:pt idx="377">
                  <c:v>8.2857142857142865</c:v>
                </c:pt>
                <c:pt idx="378">
                  <c:v>8.2857142857142865</c:v>
                </c:pt>
                <c:pt idx="379">
                  <c:v>8.2857142857142865</c:v>
                </c:pt>
                <c:pt idx="380">
                  <c:v>8</c:v>
                </c:pt>
                <c:pt idx="381">
                  <c:v>7.5714285714285712</c:v>
                </c:pt>
                <c:pt idx="382">
                  <c:v>7.2857142857142856</c:v>
                </c:pt>
                <c:pt idx="383">
                  <c:v>6.7142857142857144</c:v>
                </c:pt>
                <c:pt idx="384">
                  <c:v>6.1428571428571432</c:v>
                </c:pt>
                <c:pt idx="385">
                  <c:v>6</c:v>
                </c:pt>
                <c:pt idx="386">
                  <c:v>5.8571428571428568</c:v>
                </c:pt>
                <c:pt idx="387">
                  <c:v>5.7142857142857144</c:v>
                </c:pt>
                <c:pt idx="388">
                  <c:v>5.5714285714285712</c:v>
                </c:pt>
                <c:pt idx="389">
                  <c:v>5.4285714285714288</c:v>
                </c:pt>
                <c:pt idx="390">
                  <c:v>5.2857142857142856</c:v>
                </c:pt>
                <c:pt idx="391">
                  <c:v>5.1428571428571432</c:v>
                </c:pt>
                <c:pt idx="392">
                  <c:v>5</c:v>
                </c:pt>
                <c:pt idx="393">
                  <c:v>5</c:v>
                </c:pt>
                <c:pt idx="394">
                  <c:v>4.8571428571428568</c:v>
                </c:pt>
                <c:pt idx="395">
                  <c:v>4.7142857142857144</c:v>
                </c:pt>
                <c:pt idx="396">
                  <c:v>5.8571428571428568</c:v>
                </c:pt>
                <c:pt idx="397">
                  <c:v>6.2857142857142856</c:v>
                </c:pt>
                <c:pt idx="398">
                  <c:v>6.7142857142857144</c:v>
                </c:pt>
                <c:pt idx="399">
                  <c:v>7.1428571428571432</c:v>
                </c:pt>
                <c:pt idx="400">
                  <c:v>8</c:v>
                </c:pt>
                <c:pt idx="401">
                  <c:v>9.1428571428571423</c:v>
                </c:pt>
                <c:pt idx="402">
                  <c:v>9.7142857142857135</c:v>
                </c:pt>
                <c:pt idx="403">
                  <c:v>9</c:v>
                </c:pt>
                <c:pt idx="404">
                  <c:v>9.1428571428571423</c:v>
                </c:pt>
                <c:pt idx="405">
                  <c:v>9.5714285714285712</c:v>
                </c:pt>
                <c:pt idx="406">
                  <c:v>9.7142857142857135</c:v>
                </c:pt>
                <c:pt idx="407">
                  <c:v>8.8571428571428577</c:v>
                </c:pt>
                <c:pt idx="408">
                  <c:v>8</c:v>
                </c:pt>
                <c:pt idx="409">
                  <c:v>7.4285714285714288</c:v>
                </c:pt>
                <c:pt idx="410">
                  <c:v>6.7142857142857144</c:v>
                </c:pt>
                <c:pt idx="411">
                  <c:v>6.2857142857142856</c:v>
                </c:pt>
                <c:pt idx="412">
                  <c:v>5.2857142857142856</c:v>
                </c:pt>
                <c:pt idx="413">
                  <c:v>4.5714285714285712</c:v>
                </c:pt>
                <c:pt idx="414">
                  <c:v>5.1428571428571432</c:v>
                </c:pt>
                <c:pt idx="415">
                  <c:v>4.5714285714285712</c:v>
                </c:pt>
                <c:pt idx="416">
                  <c:v>4.2857142857142856</c:v>
                </c:pt>
                <c:pt idx="417">
                  <c:v>4.4285714285714288</c:v>
                </c:pt>
                <c:pt idx="418">
                  <c:v>4.8571428571428568</c:v>
                </c:pt>
                <c:pt idx="419">
                  <c:v>6.5714285714285712</c:v>
                </c:pt>
                <c:pt idx="420">
                  <c:v>6.7142857142857144</c:v>
                </c:pt>
                <c:pt idx="421">
                  <c:v>6.1428571428571432</c:v>
                </c:pt>
                <c:pt idx="422">
                  <c:v>6.1428571428571432</c:v>
                </c:pt>
                <c:pt idx="423">
                  <c:v>6.4285714285714288</c:v>
                </c:pt>
                <c:pt idx="424">
                  <c:v>6.1428571428571432</c:v>
                </c:pt>
                <c:pt idx="425">
                  <c:v>5.2857142857142856</c:v>
                </c:pt>
                <c:pt idx="426">
                  <c:v>3.1428571428571428</c:v>
                </c:pt>
                <c:pt idx="427">
                  <c:v>2.8571428571428572</c:v>
                </c:pt>
                <c:pt idx="428">
                  <c:v>2.8571428571428572</c:v>
                </c:pt>
                <c:pt idx="429">
                  <c:v>2.8571428571428572</c:v>
                </c:pt>
                <c:pt idx="430">
                  <c:v>2.7142857142857144</c:v>
                </c:pt>
                <c:pt idx="431">
                  <c:v>2.7142857142857144</c:v>
                </c:pt>
                <c:pt idx="432">
                  <c:v>2.7142857142857144</c:v>
                </c:pt>
                <c:pt idx="433">
                  <c:v>2.5714285714285716</c:v>
                </c:pt>
                <c:pt idx="434">
                  <c:v>2.7142857142857144</c:v>
                </c:pt>
                <c:pt idx="435">
                  <c:v>2.7142857142857144</c:v>
                </c:pt>
                <c:pt idx="436">
                  <c:v>2.7142857142857144</c:v>
                </c:pt>
                <c:pt idx="437">
                  <c:v>2.5714285714285716</c:v>
                </c:pt>
                <c:pt idx="438">
                  <c:v>2.5714285714285716</c:v>
                </c:pt>
                <c:pt idx="439">
                  <c:v>2.4285714285714284</c:v>
                </c:pt>
                <c:pt idx="440">
                  <c:v>2.5714285714285716</c:v>
                </c:pt>
                <c:pt idx="441">
                  <c:v>2.4285714285714284</c:v>
                </c:pt>
                <c:pt idx="442">
                  <c:v>2.4285714285714284</c:v>
                </c:pt>
                <c:pt idx="443">
                  <c:v>2.4285714285714284</c:v>
                </c:pt>
                <c:pt idx="444">
                  <c:v>2.4285714285714284</c:v>
                </c:pt>
                <c:pt idx="445">
                  <c:v>3</c:v>
                </c:pt>
                <c:pt idx="446">
                  <c:v>5.1428571428571432</c:v>
                </c:pt>
                <c:pt idx="447">
                  <c:v>7.1428571428571432</c:v>
                </c:pt>
                <c:pt idx="448">
                  <c:v>8.1428571428571423</c:v>
                </c:pt>
                <c:pt idx="449">
                  <c:v>9.5714285714285712</c:v>
                </c:pt>
                <c:pt idx="450">
                  <c:v>12</c:v>
                </c:pt>
                <c:pt idx="451">
                  <c:v>14.714285714285714</c:v>
                </c:pt>
                <c:pt idx="452">
                  <c:v>15.428571428571429</c:v>
                </c:pt>
                <c:pt idx="453">
                  <c:v>14.571428571428571</c:v>
                </c:pt>
                <c:pt idx="454">
                  <c:v>13.857142857142858</c:v>
                </c:pt>
                <c:pt idx="455">
                  <c:v>13.285714285714286</c:v>
                </c:pt>
                <c:pt idx="456">
                  <c:v>12.142857142857142</c:v>
                </c:pt>
                <c:pt idx="457">
                  <c:v>9.5714285714285712</c:v>
                </c:pt>
                <c:pt idx="458">
                  <c:v>6.8571428571428568</c:v>
                </c:pt>
                <c:pt idx="459">
                  <c:v>5.4285714285714288</c:v>
                </c:pt>
                <c:pt idx="460">
                  <c:v>4.1428571428571432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7A-478D-8FDA-689C2C705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960832"/>
        <c:axId val="1135961160"/>
      </c:lineChart>
      <c:dateAx>
        <c:axId val="1135960832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35961160"/>
        <c:crosses val="autoZero"/>
        <c:auto val="1"/>
        <c:lblOffset val="100"/>
        <c:baseTimeUnit val="days"/>
      </c:dateAx>
      <c:valAx>
        <c:axId val="113596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3596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3998962598311E-3"/>
          <c:y val="0.90273110709266391"/>
          <c:w val="0.9869720034995626"/>
          <c:h val="9.6866394990370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6: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עונתיות, ינואר 2014 עד אפריל 2021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235374015748043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2847</c:v>
                </c:pt>
                <c:pt idx="25">
                  <c:v>2828</c:v>
                </c:pt>
                <c:pt idx="26">
                  <c:v>2979</c:v>
                </c:pt>
                <c:pt idx="27">
                  <c:v>3026</c:v>
                </c:pt>
                <c:pt idx="28">
                  <c:v>3159</c:v>
                </c:pt>
                <c:pt idx="29">
                  <c:v>3190</c:v>
                </c:pt>
                <c:pt idx="30">
                  <c:v>2954</c:v>
                </c:pt>
                <c:pt idx="31">
                  <c:v>3276</c:v>
                </c:pt>
                <c:pt idx="32">
                  <c:v>3339</c:v>
                </c:pt>
                <c:pt idx="33">
                  <c:v>3301</c:v>
                </c:pt>
                <c:pt idx="34">
                  <c:v>3197</c:v>
                </c:pt>
                <c:pt idx="35">
                  <c:v>3514</c:v>
                </c:pt>
                <c:pt idx="36">
                  <c:v>3240</c:v>
                </c:pt>
                <c:pt idx="37">
                  <c:v>3137</c:v>
                </c:pt>
                <c:pt idx="38">
                  <c:v>3353</c:v>
                </c:pt>
                <c:pt idx="39">
                  <c:v>3451</c:v>
                </c:pt>
                <c:pt idx="40">
                  <c:v>3409</c:v>
                </c:pt>
                <c:pt idx="41">
                  <c:v>3539</c:v>
                </c:pt>
                <c:pt idx="42">
                  <c:v>3691</c:v>
                </c:pt>
                <c:pt idx="43">
                  <c:v>3537</c:v>
                </c:pt>
                <c:pt idx="44">
                  <c:v>3668</c:v>
                </c:pt>
                <c:pt idx="45">
                  <c:v>3590</c:v>
                </c:pt>
                <c:pt idx="46">
                  <c:v>3859</c:v>
                </c:pt>
                <c:pt idx="47">
                  <c:v>3817</c:v>
                </c:pt>
                <c:pt idx="48">
                  <c:v>4184</c:v>
                </c:pt>
                <c:pt idx="49">
                  <c:v>4007</c:v>
                </c:pt>
                <c:pt idx="50">
                  <c:v>3953</c:v>
                </c:pt>
                <c:pt idx="51">
                  <c:v>4048</c:v>
                </c:pt>
                <c:pt idx="52">
                  <c:v>3977</c:v>
                </c:pt>
                <c:pt idx="53">
                  <c:v>3905</c:v>
                </c:pt>
                <c:pt idx="54">
                  <c:v>4163</c:v>
                </c:pt>
                <c:pt idx="55">
                  <c:v>4219</c:v>
                </c:pt>
                <c:pt idx="56">
                  <c:v>3999</c:v>
                </c:pt>
                <c:pt idx="57">
                  <c:v>4006</c:v>
                </c:pt>
                <c:pt idx="58">
                  <c:v>4020</c:v>
                </c:pt>
                <c:pt idx="59">
                  <c:v>4001</c:v>
                </c:pt>
                <c:pt idx="60">
                  <c:v>4079</c:v>
                </c:pt>
                <c:pt idx="61">
                  <c:v>4104</c:v>
                </c:pt>
                <c:pt idx="62">
                  <c:v>4215</c:v>
                </c:pt>
                <c:pt idx="63">
                  <c:v>4147</c:v>
                </c:pt>
                <c:pt idx="64">
                  <c:v>4314</c:v>
                </c:pt>
                <c:pt idx="65">
                  <c:v>4518</c:v>
                </c:pt>
                <c:pt idx="66">
                  <c:v>4325</c:v>
                </c:pt>
                <c:pt idx="67">
                  <c:v>4422</c:v>
                </c:pt>
                <c:pt idx="68">
                  <c:v>4482</c:v>
                </c:pt>
                <c:pt idx="69">
                  <c:v>4548</c:v>
                </c:pt>
                <c:pt idx="70">
                  <c:v>4533</c:v>
                </c:pt>
                <c:pt idx="71">
                  <c:v>4619</c:v>
                </c:pt>
                <c:pt idx="72">
                  <c:v>4503</c:v>
                </c:pt>
                <c:pt idx="73">
                  <c:v>4623</c:v>
                </c:pt>
                <c:pt idx="74">
                  <c:v>4194</c:v>
                </c:pt>
                <c:pt idx="75">
                  <c:v>4015</c:v>
                </c:pt>
                <c:pt idx="76">
                  <c:v>4309</c:v>
                </c:pt>
                <c:pt idx="77">
                  <c:v>4153</c:v>
                </c:pt>
                <c:pt idx="78">
                  <c:v>4331</c:v>
                </c:pt>
                <c:pt idx="79">
                  <c:v>4321</c:v>
                </c:pt>
                <c:pt idx="80">
                  <c:v>4623</c:v>
                </c:pt>
                <c:pt idx="81">
                  <c:v>4791</c:v>
                </c:pt>
                <c:pt idx="82">
                  <c:v>4787</c:v>
                </c:pt>
                <c:pt idx="83">
                  <c:v>4792</c:v>
                </c:pt>
                <c:pt idx="84">
                  <c:v>5235</c:v>
                </c:pt>
                <c:pt idx="85">
                  <c:v>5280</c:v>
                </c:pt>
                <c:pt idx="86">
                  <c:v>5216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4092.4</c:v>
                </c:pt>
                <c:pt idx="1">
                  <c:v>4484.3</c:v>
                </c:pt>
                <c:pt idx="2">
                  <c:v>3921</c:v>
                </c:pt>
                <c:pt idx="3">
                  <c:v>3801</c:v>
                </c:pt>
                <c:pt idx="4">
                  <c:v>3934.9</c:v>
                </c:pt>
                <c:pt idx="5">
                  <c:v>4074</c:v>
                </c:pt>
                <c:pt idx="6">
                  <c:v>4111.8999999999996</c:v>
                </c:pt>
                <c:pt idx="7">
                  <c:v>3703.5</c:v>
                </c:pt>
                <c:pt idx="8">
                  <c:v>4196.2</c:v>
                </c:pt>
                <c:pt idx="9">
                  <c:v>3997.6</c:v>
                </c:pt>
                <c:pt idx="10">
                  <c:v>3873.5</c:v>
                </c:pt>
                <c:pt idx="11">
                  <c:v>3849.7</c:v>
                </c:pt>
                <c:pt idx="12">
                  <c:v>3709.9</c:v>
                </c:pt>
                <c:pt idx="13">
                  <c:v>4340.5</c:v>
                </c:pt>
                <c:pt idx="14">
                  <c:v>3752.3</c:v>
                </c:pt>
                <c:pt idx="15">
                  <c:v>3641.1</c:v>
                </c:pt>
                <c:pt idx="16">
                  <c:v>3930</c:v>
                </c:pt>
                <c:pt idx="17">
                  <c:v>3782.3</c:v>
                </c:pt>
                <c:pt idx="18">
                  <c:v>3890.9</c:v>
                </c:pt>
                <c:pt idx="19">
                  <c:v>3778.6</c:v>
                </c:pt>
                <c:pt idx="20">
                  <c:v>3728.2</c:v>
                </c:pt>
                <c:pt idx="21">
                  <c:v>3921.7</c:v>
                </c:pt>
                <c:pt idx="22">
                  <c:v>3981.8</c:v>
                </c:pt>
                <c:pt idx="23">
                  <c:v>3824.5</c:v>
                </c:pt>
                <c:pt idx="24">
                  <c:v>3741.4</c:v>
                </c:pt>
                <c:pt idx="25">
                  <c:v>3676.7</c:v>
                </c:pt>
                <c:pt idx="26">
                  <c:v>3379.4</c:v>
                </c:pt>
                <c:pt idx="27">
                  <c:v>3742.5</c:v>
                </c:pt>
                <c:pt idx="28">
                  <c:v>3656.4</c:v>
                </c:pt>
                <c:pt idx="29">
                  <c:v>3875.5</c:v>
                </c:pt>
                <c:pt idx="30">
                  <c:v>3879.1</c:v>
                </c:pt>
                <c:pt idx="31">
                  <c:v>3474.9</c:v>
                </c:pt>
                <c:pt idx="32">
                  <c:v>3797.9</c:v>
                </c:pt>
                <c:pt idx="33">
                  <c:v>3824.1</c:v>
                </c:pt>
                <c:pt idx="34">
                  <c:v>3888.7</c:v>
                </c:pt>
                <c:pt idx="35">
                  <c:v>3961.5</c:v>
                </c:pt>
                <c:pt idx="36">
                  <c:v>3854.7</c:v>
                </c:pt>
                <c:pt idx="37">
                  <c:v>3569.5</c:v>
                </c:pt>
                <c:pt idx="38">
                  <c:v>3803.8</c:v>
                </c:pt>
                <c:pt idx="39">
                  <c:v>3775.7</c:v>
                </c:pt>
                <c:pt idx="40">
                  <c:v>3973.6</c:v>
                </c:pt>
                <c:pt idx="41">
                  <c:v>3702.9</c:v>
                </c:pt>
                <c:pt idx="42">
                  <c:v>3729.7</c:v>
                </c:pt>
                <c:pt idx="43">
                  <c:v>3985.8</c:v>
                </c:pt>
                <c:pt idx="44">
                  <c:v>3761.2</c:v>
                </c:pt>
                <c:pt idx="45">
                  <c:v>3884.7</c:v>
                </c:pt>
                <c:pt idx="46">
                  <c:v>3980.7</c:v>
                </c:pt>
                <c:pt idx="47">
                  <c:v>3880.8</c:v>
                </c:pt>
                <c:pt idx="48">
                  <c:v>4121.3</c:v>
                </c:pt>
                <c:pt idx="49">
                  <c:v>4050.6</c:v>
                </c:pt>
                <c:pt idx="50">
                  <c:v>4169</c:v>
                </c:pt>
                <c:pt idx="51">
                  <c:v>4139.8999999999996</c:v>
                </c:pt>
                <c:pt idx="52">
                  <c:v>3747.5</c:v>
                </c:pt>
                <c:pt idx="53">
                  <c:v>3951.9</c:v>
                </c:pt>
                <c:pt idx="54">
                  <c:v>3886.9</c:v>
                </c:pt>
                <c:pt idx="55">
                  <c:v>4214.3</c:v>
                </c:pt>
                <c:pt idx="56">
                  <c:v>3832.6</c:v>
                </c:pt>
                <c:pt idx="57">
                  <c:v>3796.7</c:v>
                </c:pt>
                <c:pt idx="58">
                  <c:v>3622.4</c:v>
                </c:pt>
                <c:pt idx="59">
                  <c:v>3763.2</c:v>
                </c:pt>
                <c:pt idx="60">
                  <c:v>3779.6</c:v>
                </c:pt>
                <c:pt idx="61">
                  <c:v>4257.6000000000004</c:v>
                </c:pt>
                <c:pt idx="62">
                  <c:v>4473.8999999999996</c:v>
                </c:pt>
                <c:pt idx="63">
                  <c:v>3901</c:v>
                </c:pt>
                <c:pt idx="64">
                  <c:v>3591.6</c:v>
                </c:pt>
                <c:pt idx="65">
                  <c:v>3949.3</c:v>
                </c:pt>
                <c:pt idx="66">
                  <c:v>3939.1</c:v>
                </c:pt>
                <c:pt idx="67">
                  <c:v>3973.2</c:v>
                </c:pt>
                <c:pt idx="68">
                  <c:v>3666.3</c:v>
                </c:pt>
                <c:pt idx="69">
                  <c:v>3639.1</c:v>
                </c:pt>
                <c:pt idx="70">
                  <c:v>3853.6</c:v>
                </c:pt>
                <c:pt idx="71">
                  <c:v>3655</c:v>
                </c:pt>
                <c:pt idx="72">
                  <c:v>3811.3</c:v>
                </c:pt>
                <c:pt idx="73">
                  <c:v>4084.6</c:v>
                </c:pt>
                <c:pt idx="74">
                  <c:v>3167.9</c:v>
                </c:pt>
                <c:pt idx="75">
                  <c:v>3331.9</c:v>
                </c:pt>
                <c:pt idx="76">
                  <c:v>3755.2</c:v>
                </c:pt>
                <c:pt idx="77">
                  <c:v>3715.7</c:v>
                </c:pt>
                <c:pt idx="78">
                  <c:v>3337.1</c:v>
                </c:pt>
                <c:pt idx="79">
                  <c:v>3455</c:v>
                </c:pt>
                <c:pt idx="80">
                  <c:v>3959.9</c:v>
                </c:pt>
                <c:pt idx="81">
                  <c:v>3981.3</c:v>
                </c:pt>
                <c:pt idx="82">
                  <c:v>3836.9</c:v>
                </c:pt>
                <c:pt idx="83">
                  <c:v>3842.2</c:v>
                </c:pt>
                <c:pt idx="84">
                  <c:v>3764.9</c:v>
                </c:pt>
                <c:pt idx="85">
                  <c:v>3761.2</c:v>
                </c:pt>
                <c:pt idx="86">
                  <c:v>3789.6</c:v>
                </c:pt>
                <c:pt idx="87">
                  <c:v>3917.7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0099325084364454E-2"/>
          <c:y val="0.93567460629921262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7: </a:t>
            </a:r>
            <a:r>
              <a:rPr lang="he-IL" sz="1800" dirty="0"/>
              <a:t>יבוא הסחורות לישראל: מוצרי צריכה, נכסי השקעה (ללא </a:t>
            </a:r>
            <a:r>
              <a:rPr lang="he-IL" sz="1800" dirty="0" err="1"/>
              <a:t>או"מ</a:t>
            </a:r>
            <a:r>
              <a:rPr lang="he-IL" sz="1800" dirty="0"/>
              <a:t>), חומרי גלם (ללא יהלומים וחומרי אנרגיה)
</a:t>
            </a:r>
            <a:r>
              <a:rPr lang="he-IL" sz="1800" b="0" dirty="0"/>
              <a:t>מיליוני דולרים, מנוכה עונתיות' ינואר 2014 עד אפריל 2021</a:t>
            </a:r>
            <a:endParaRPr lang="he-IL" sz="2000" b="0" dirty="0"/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7002075413219087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1051.3</c:v>
                </c:pt>
                <c:pt idx="229">
                  <c:v>1094.4000000000001</c:v>
                </c:pt>
                <c:pt idx="230">
                  <c:v>1082.0999999999999</c:v>
                </c:pt>
                <c:pt idx="231">
                  <c:v>1053.5999999999999</c:v>
                </c:pt>
                <c:pt idx="232">
                  <c:v>1062.5</c:v>
                </c:pt>
                <c:pt idx="233">
                  <c:v>1071.4000000000001</c:v>
                </c:pt>
                <c:pt idx="234">
                  <c:v>1100.4000000000001</c:v>
                </c:pt>
                <c:pt idx="235">
                  <c:v>1077.5999999999999</c:v>
                </c:pt>
                <c:pt idx="236">
                  <c:v>1064.3</c:v>
                </c:pt>
                <c:pt idx="237">
                  <c:v>1063.8</c:v>
                </c:pt>
                <c:pt idx="238">
                  <c:v>1052.9000000000001</c:v>
                </c:pt>
                <c:pt idx="239">
                  <c:v>1054.5999999999999</c:v>
                </c:pt>
                <c:pt idx="240">
                  <c:v>1045.5</c:v>
                </c:pt>
                <c:pt idx="241">
                  <c:v>957.7</c:v>
                </c:pt>
                <c:pt idx="242">
                  <c:v>1036.0999999999999</c:v>
                </c:pt>
                <c:pt idx="243">
                  <c:v>989.8</c:v>
                </c:pt>
                <c:pt idx="244">
                  <c:v>981.3</c:v>
                </c:pt>
                <c:pt idx="245">
                  <c:v>1024.5</c:v>
                </c:pt>
                <c:pt idx="246">
                  <c:v>1045</c:v>
                </c:pt>
                <c:pt idx="247">
                  <c:v>1102.5</c:v>
                </c:pt>
                <c:pt idx="248">
                  <c:v>1050.5999999999999</c:v>
                </c:pt>
                <c:pt idx="249">
                  <c:v>1080.2</c:v>
                </c:pt>
                <c:pt idx="250">
                  <c:v>1075.8</c:v>
                </c:pt>
                <c:pt idx="251">
                  <c:v>1012.4</c:v>
                </c:pt>
                <c:pt idx="252">
                  <c:v>1159.3</c:v>
                </c:pt>
                <c:pt idx="253">
                  <c:v>1149.7</c:v>
                </c:pt>
                <c:pt idx="254">
                  <c:v>1166.8</c:v>
                </c:pt>
                <c:pt idx="255">
                  <c:v>1194.8</c:v>
                </c:pt>
                <c:pt idx="256">
                  <c:v>1207.7</c:v>
                </c:pt>
                <c:pt idx="257">
                  <c:v>1159.8</c:v>
                </c:pt>
                <c:pt idx="258">
                  <c:v>1132.9000000000001</c:v>
                </c:pt>
                <c:pt idx="259">
                  <c:v>1148.4000000000001</c:v>
                </c:pt>
                <c:pt idx="260">
                  <c:v>1209.8</c:v>
                </c:pt>
                <c:pt idx="261">
                  <c:v>1168</c:v>
                </c:pt>
                <c:pt idx="262">
                  <c:v>1179</c:v>
                </c:pt>
                <c:pt idx="263">
                  <c:v>1306.8</c:v>
                </c:pt>
                <c:pt idx="264">
                  <c:v>1142.7</c:v>
                </c:pt>
                <c:pt idx="265">
                  <c:v>1121.5999999999999</c:v>
                </c:pt>
                <c:pt idx="266">
                  <c:v>1142.8</c:v>
                </c:pt>
                <c:pt idx="267">
                  <c:v>1193.3</c:v>
                </c:pt>
                <c:pt idx="268">
                  <c:v>1267.8</c:v>
                </c:pt>
                <c:pt idx="269">
                  <c:v>1242.9000000000001</c:v>
                </c:pt>
                <c:pt idx="270">
                  <c:v>1254.0999999999999</c:v>
                </c:pt>
                <c:pt idx="271">
                  <c:v>1295.0999999999999</c:v>
                </c:pt>
                <c:pt idx="272">
                  <c:v>1251.7</c:v>
                </c:pt>
                <c:pt idx="273">
                  <c:v>1299</c:v>
                </c:pt>
                <c:pt idx="274">
                  <c:v>1328.8</c:v>
                </c:pt>
                <c:pt idx="275">
                  <c:v>1221.7</c:v>
                </c:pt>
                <c:pt idx="276">
                  <c:v>1327.9</c:v>
                </c:pt>
                <c:pt idx="277">
                  <c:v>1432.7</c:v>
                </c:pt>
                <c:pt idx="278">
                  <c:v>1358.9</c:v>
                </c:pt>
                <c:pt idx="279">
                  <c:v>1402.6</c:v>
                </c:pt>
                <c:pt idx="280">
                  <c:v>1383.6</c:v>
                </c:pt>
                <c:pt idx="281">
                  <c:v>1396.6</c:v>
                </c:pt>
                <c:pt idx="282">
                  <c:v>1398.8</c:v>
                </c:pt>
                <c:pt idx="283">
                  <c:v>1439.1</c:v>
                </c:pt>
                <c:pt idx="284">
                  <c:v>1425.8</c:v>
                </c:pt>
                <c:pt idx="285">
                  <c:v>1393</c:v>
                </c:pt>
                <c:pt idx="286">
                  <c:v>1369.2</c:v>
                </c:pt>
                <c:pt idx="287">
                  <c:v>1336.6</c:v>
                </c:pt>
                <c:pt idx="288">
                  <c:v>1411.4</c:v>
                </c:pt>
                <c:pt idx="289">
                  <c:v>1437.9</c:v>
                </c:pt>
                <c:pt idx="290">
                  <c:v>1687</c:v>
                </c:pt>
                <c:pt idx="291">
                  <c:v>1400.4</c:v>
                </c:pt>
                <c:pt idx="292">
                  <c:v>1307.5999999999999</c:v>
                </c:pt>
                <c:pt idx="293">
                  <c:v>1445.3</c:v>
                </c:pt>
                <c:pt idx="294">
                  <c:v>1356.2</c:v>
                </c:pt>
                <c:pt idx="295">
                  <c:v>1269</c:v>
                </c:pt>
                <c:pt idx="296">
                  <c:v>1369.1</c:v>
                </c:pt>
                <c:pt idx="297">
                  <c:v>1438.8</c:v>
                </c:pt>
                <c:pt idx="298">
                  <c:v>1427.8</c:v>
                </c:pt>
                <c:pt idx="299">
                  <c:v>1554.9</c:v>
                </c:pt>
                <c:pt idx="300">
                  <c:v>1412.7</c:v>
                </c:pt>
                <c:pt idx="301">
                  <c:v>1394.5</c:v>
                </c:pt>
                <c:pt idx="302">
                  <c:v>1308.8</c:v>
                </c:pt>
                <c:pt idx="303">
                  <c:v>1195.7</c:v>
                </c:pt>
                <c:pt idx="304">
                  <c:v>1267</c:v>
                </c:pt>
                <c:pt idx="305">
                  <c:v>1394.2</c:v>
                </c:pt>
                <c:pt idx="306">
                  <c:v>1496</c:v>
                </c:pt>
                <c:pt idx="307">
                  <c:v>1508.2</c:v>
                </c:pt>
                <c:pt idx="308">
                  <c:v>1562.7</c:v>
                </c:pt>
                <c:pt idx="309">
                  <c:v>1597</c:v>
                </c:pt>
                <c:pt idx="310">
                  <c:v>1713.7</c:v>
                </c:pt>
                <c:pt idx="311">
                  <c:v>1847.8</c:v>
                </c:pt>
                <c:pt idx="312">
                  <c:v>1759.6</c:v>
                </c:pt>
                <c:pt idx="313">
                  <c:v>1765.8</c:v>
                </c:pt>
                <c:pt idx="314">
                  <c:v>1889.9</c:v>
                </c:pt>
                <c:pt idx="315">
                  <c:v>1944.2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9-4974-A723-8152496AA9C6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840.6</c:v>
                </c:pt>
                <c:pt idx="229">
                  <c:v>821.9</c:v>
                </c:pt>
                <c:pt idx="230">
                  <c:v>782.7</c:v>
                </c:pt>
                <c:pt idx="231">
                  <c:v>776.2</c:v>
                </c:pt>
                <c:pt idx="232">
                  <c:v>776.2</c:v>
                </c:pt>
                <c:pt idx="233">
                  <c:v>717.8</c:v>
                </c:pt>
                <c:pt idx="234">
                  <c:v>719</c:v>
                </c:pt>
                <c:pt idx="235">
                  <c:v>753.7</c:v>
                </c:pt>
                <c:pt idx="236">
                  <c:v>656.4</c:v>
                </c:pt>
                <c:pt idx="237">
                  <c:v>712.5</c:v>
                </c:pt>
                <c:pt idx="238">
                  <c:v>717.5</c:v>
                </c:pt>
                <c:pt idx="239">
                  <c:v>681.3</c:v>
                </c:pt>
                <c:pt idx="240">
                  <c:v>650.70000000000005</c:v>
                </c:pt>
                <c:pt idx="241">
                  <c:v>633.6</c:v>
                </c:pt>
                <c:pt idx="242">
                  <c:v>642.6</c:v>
                </c:pt>
                <c:pt idx="243">
                  <c:v>662.9</c:v>
                </c:pt>
                <c:pt idx="244">
                  <c:v>687.3</c:v>
                </c:pt>
                <c:pt idx="245">
                  <c:v>722.6</c:v>
                </c:pt>
                <c:pt idx="246">
                  <c:v>723.7</c:v>
                </c:pt>
                <c:pt idx="247">
                  <c:v>709.6</c:v>
                </c:pt>
                <c:pt idx="248">
                  <c:v>658.6</c:v>
                </c:pt>
                <c:pt idx="249">
                  <c:v>753.5</c:v>
                </c:pt>
                <c:pt idx="250">
                  <c:v>751.6</c:v>
                </c:pt>
                <c:pt idx="251">
                  <c:v>669.6</c:v>
                </c:pt>
                <c:pt idx="252">
                  <c:v>800.8</c:v>
                </c:pt>
                <c:pt idx="253">
                  <c:v>811.6</c:v>
                </c:pt>
                <c:pt idx="254">
                  <c:v>852.3</c:v>
                </c:pt>
                <c:pt idx="255">
                  <c:v>871.4</c:v>
                </c:pt>
                <c:pt idx="256">
                  <c:v>957</c:v>
                </c:pt>
                <c:pt idx="257">
                  <c:v>892.5</c:v>
                </c:pt>
                <c:pt idx="258">
                  <c:v>873.2</c:v>
                </c:pt>
                <c:pt idx="259">
                  <c:v>940.7</c:v>
                </c:pt>
                <c:pt idx="260">
                  <c:v>1363.2</c:v>
                </c:pt>
                <c:pt idx="261">
                  <c:v>952.9</c:v>
                </c:pt>
                <c:pt idx="262">
                  <c:v>940.5</c:v>
                </c:pt>
                <c:pt idx="263">
                  <c:v>1126.5999999999999</c:v>
                </c:pt>
                <c:pt idx="264">
                  <c:v>853.5</c:v>
                </c:pt>
                <c:pt idx="265">
                  <c:v>860.4</c:v>
                </c:pt>
                <c:pt idx="266">
                  <c:v>915.5</c:v>
                </c:pt>
                <c:pt idx="267">
                  <c:v>881.9</c:v>
                </c:pt>
                <c:pt idx="268">
                  <c:v>914.7</c:v>
                </c:pt>
                <c:pt idx="269">
                  <c:v>893.8</c:v>
                </c:pt>
                <c:pt idx="270">
                  <c:v>1037</c:v>
                </c:pt>
                <c:pt idx="271">
                  <c:v>1060.2</c:v>
                </c:pt>
                <c:pt idx="272">
                  <c:v>1117</c:v>
                </c:pt>
                <c:pt idx="273">
                  <c:v>1066.8</c:v>
                </c:pt>
                <c:pt idx="274">
                  <c:v>1002.9</c:v>
                </c:pt>
                <c:pt idx="275">
                  <c:v>961.9</c:v>
                </c:pt>
                <c:pt idx="276">
                  <c:v>1095.3</c:v>
                </c:pt>
                <c:pt idx="277">
                  <c:v>1139.4000000000001</c:v>
                </c:pt>
                <c:pt idx="278">
                  <c:v>1126</c:v>
                </c:pt>
                <c:pt idx="279">
                  <c:v>1127.3</c:v>
                </c:pt>
                <c:pt idx="280">
                  <c:v>1056.5</c:v>
                </c:pt>
                <c:pt idx="281">
                  <c:v>1058.8</c:v>
                </c:pt>
                <c:pt idx="282">
                  <c:v>949.2</c:v>
                </c:pt>
                <c:pt idx="283">
                  <c:v>977.6</c:v>
                </c:pt>
                <c:pt idx="284">
                  <c:v>979.3</c:v>
                </c:pt>
                <c:pt idx="285">
                  <c:v>926</c:v>
                </c:pt>
                <c:pt idx="286">
                  <c:v>962.9</c:v>
                </c:pt>
                <c:pt idx="287">
                  <c:v>888.8</c:v>
                </c:pt>
                <c:pt idx="288">
                  <c:v>997.4</c:v>
                </c:pt>
                <c:pt idx="289">
                  <c:v>921</c:v>
                </c:pt>
                <c:pt idx="290">
                  <c:v>1273.9000000000001</c:v>
                </c:pt>
                <c:pt idx="291">
                  <c:v>951.7</c:v>
                </c:pt>
                <c:pt idx="292">
                  <c:v>912.6</c:v>
                </c:pt>
                <c:pt idx="293">
                  <c:v>905.1</c:v>
                </c:pt>
                <c:pt idx="294">
                  <c:v>868.4</c:v>
                </c:pt>
                <c:pt idx="295">
                  <c:v>850.3</c:v>
                </c:pt>
                <c:pt idx="296">
                  <c:v>856</c:v>
                </c:pt>
                <c:pt idx="297">
                  <c:v>918.1</c:v>
                </c:pt>
                <c:pt idx="298">
                  <c:v>875.2</c:v>
                </c:pt>
                <c:pt idx="299">
                  <c:v>873.4</c:v>
                </c:pt>
                <c:pt idx="300">
                  <c:v>849.2</c:v>
                </c:pt>
                <c:pt idx="301">
                  <c:v>848.8</c:v>
                </c:pt>
                <c:pt idx="302">
                  <c:v>834.1</c:v>
                </c:pt>
                <c:pt idx="303">
                  <c:v>650.20000000000005</c:v>
                </c:pt>
                <c:pt idx="304">
                  <c:v>685.7</c:v>
                </c:pt>
                <c:pt idx="305">
                  <c:v>803.5</c:v>
                </c:pt>
                <c:pt idx="306">
                  <c:v>880</c:v>
                </c:pt>
                <c:pt idx="307">
                  <c:v>895.3</c:v>
                </c:pt>
                <c:pt idx="308">
                  <c:v>881.2</c:v>
                </c:pt>
                <c:pt idx="309">
                  <c:v>970</c:v>
                </c:pt>
                <c:pt idx="310">
                  <c:v>1097.5999999999999</c:v>
                </c:pt>
                <c:pt idx="311">
                  <c:v>1153.8</c:v>
                </c:pt>
                <c:pt idx="312">
                  <c:v>1105</c:v>
                </c:pt>
                <c:pt idx="313">
                  <c:v>1170.4000000000001</c:v>
                </c:pt>
                <c:pt idx="314">
                  <c:v>1245.2</c:v>
                </c:pt>
                <c:pt idx="315">
                  <c:v>1197.2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2391.5</c:v>
                </c:pt>
                <c:pt idx="229">
                  <c:v>2361.3000000000002</c:v>
                </c:pt>
                <c:pt idx="230">
                  <c:v>2509.6</c:v>
                </c:pt>
                <c:pt idx="231">
                  <c:v>2418.3000000000002</c:v>
                </c:pt>
                <c:pt idx="232">
                  <c:v>2415.6999999999998</c:v>
                </c:pt>
                <c:pt idx="233">
                  <c:v>2392.1999999999998</c:v>
                </c:pt>
                <c:pt idx="234">
                  <c:v>2405.3000000000002</c:v>
                </c:pt>
                <c:pt idx="235">
                  <c:v>2236.5</c:v>
                </c:pt>
                <c:pt idx="236">
                  <c:v>2324.8000000000002</c:v>
                </c:pt>
                <c:pt idx="237">
                  <c:v>2361.1</c:v>
                </c:pt>
                <c:pt idx="238">
                  <c:v>2378.6999999999998</c:v>
                </c:pt>
                <c:pt idx="239">
                  <c:v>2382</c:v>
                </c:pt>
                <c:pt idx="240">
                  <c:v>2356.1</c:v>
                </c:pt>
                <c:pt idx="241">
                  <c:v>2149.5</c:v>
                </c:pt>
                <c:pt idx="242">
                  <c:v>2322.6999999999998</c:v>
                </c:pt>
                <c:pt idx="243">
                  <c:v>2204.1999999999998</c:v>
                </c:pt>
                <c:pt idx="244">
                  <c:v>2071.8000000000002</c:v>
                </c:pt>
                <c:pt idx="245">
                  <c:v>2241.9</c:v>
                </c:pt>
                <c:pt idx="246">
                  <c:v>2229.1</c:v>
                </c:pt>
                <c:pt idx="247">
                  <c:v>2280.1999999999998</c:v>
                </c:pt>
                <c:pt idx="248">
                  <c:v>2300.1</c:v>
                </c:pt>
                <c:pt idx="249">
                  <c:v>2289.5</c:v>
                </c:pt>
                <c:pt idx="250">
                  <c:v>2233.4</c:v>
                </c:pt>
                <c:pt idx="251">
                  <c:v>2305.5</c:v>
                </c:pt>
                <c:pt idx="252">
                  <c:v>2181.4</c:v>
                </c:pt>
                <c:pt idx="253">
                  <c:v>2384.1</c:v>
                </c:pt>
                <c:pt idx="254">
                  <c:v>2297.6999999999998</c:v>
                </c:pt>
                <c:pt idx="255">
                  <c:v>2158.6999999999998</c:v>
                </c:pt>
                <c:pt idx="256">
                  <c:v>2327.5</c:v>
                </c:pt>
                <c:pt idx="257">
                  <c:v>2308.6</c:v>
                </c:pt>
                <c:pt idx="258">
                  <c:v>2365.8000000000002</c:v>
                </c:pt>
                <c:pt idx="259">
                  <c:v>2358.5</c:v>
                </c:pt>
                <c:pt idx="260">
                  <c:v>2272.3000000000002</c:v>
                </c:pt>
                <c:pt idx="261">
                  <c:v>2160.1</c:v>
                </c:pt>
                <c:pt idx="262">
                  <c:v>2178.1</c:v>
                </c:pt>
                <c:pt idx="263">
                  <c:v>2049.1</c:v>
                </c:pt>
                <c:pt idx="264">
                  <c:v>2331.4</c:v>
                </c:pt>
                <c:pt idx="265">
                  <c:v>2183.5</c:v>
                </c:pt>
                <c:pt idx="266">
                  <c:v>2286.4</c:v>
                </c:pt>
                <c:pt idx="267">
                  <c:v>2278.1999999999998</c:v>
                </c:pt>
                <c:pt idx="268">
                  <c:v>2366.4</c:v>
                </c:pt>
                <c:pt idx="269">
                  <c:v>2283.3000000000002</c:v>
                </c:pt>
                <c:pt idx="270">
                  <c:v>2332.9</c:v>
                </c:pt>
                <c:pt idx="271">
                  <c:v>2425.1</c:v>
                </c:pt>
                <c:pt idx="272">
                  <c:v>2368.9</c:v>
                </c:pt>
                <c:pt idx="273">
                  <c:v>2444.1999999999998</c:v>
                </c:pt>
                <c:pt idx="274">
                  <c:v>2466.5</c:v>
                </c:pt>
                <c:pt idx="275">
                  <c:v>2567</c:v>
                </c:pt>
                <c:pt idx="276">
                  <c:v>2206</c:v>
                </c:pt>
                <c:pt idx="277">
                  <c:v>2600</c:v>
                </c:pt>
                <c:pt idx="278">
                  <c:v>2441.6</c:v>
                </c:pt>
                <c:pt idx="279">
                  <c:v>2522.5</c:v>
                </c:pt>
                <c:pt idx="280">
                  <c:v>2525.1</c:v>
                </c:pt>
                <c:pt idx="281">
                  <c:v>2511.6</c:v>
                </c:pt>
                <c:pt idx="282">
                  <c:v>2606.6</c:v>
                </c:pt>
                <c:pt idx="283">
                  <c:v>2541.3000000000002</c:v>
                </c:pt>
                <c:pt idx="284">
                  <c:v>2567.5</c:v>
                </c:pt>
                <c:pt idx="285">
                  <c:v>2603.4</c:v>
                </c:pt>
                <c:pt idx="286">
                  <c:v>2577.1999999999998</c:v>
                </c:pt>
                <c:pt idx="287">
                  <c:v>2596.4</c:v>
                </c:pt>
                <c:pt idx="288">
                  <c:v>2657.2</c:v>
                </c:pt>
                <c:pt idx="289">
                  <c:v>2638.7</c:v>
                </c:pt>
                <c:pt idx="290">
                  <c:v>2582.6999999999998</c:v>
                </c:pt>
                <c:pt idx="291">
                  <c:v>2692.8</c:v>
                </c:pt>
                <c:pt idx="292">
                  <c:v>2574.1</c:v>
                </c:pt>
                <c:pt idx="293">
                  <c:v>2659.3</c:v>
                </c:pt>
                <c:pt idx="294">
                  <c:v>2537.6</c:v>
                </c:pt>
                <c:pt idx="295">
                  <c:v>2579.9</c:v>
                </c:pt>
                <c:pt idx="296">
                  <c:v>2642.2</c:v>
                </c:pt>
                <c:pt idx="297">
                  <c:v>2761.2</c:v>
                </c:pt>
                <c:pt idx="298">
                  <c:v>2680.4</c:v>
                </c:pt>
                <c:pt idx="299">
                  <c:v>2468.4</c:v>
                </c:pt>
                <c:pt idx="300">
                  <c:v>2616.5</c:v>
                </c:pt>
                <c:pt idx="301">
                  <c:v>2543.8000000000002</c:v>
                </c:pt>
                <c:pt idx="302">
                  <c:v>2552.8000000000002</c:v>
                </c:pt>
                <c:pt idx="303">
                  <c:v>2639.6</c:v>
                </c:pt>
                <c:pt idx="304">
                  <c:v>2532.8000000000002</c:v>
                </c:pt>
                <c:pt idx="305">
                  <c:v>2503</c:v>
                </c:pt>
                <c:pt idx="306">
                  <c:v>2543.3000000000002</c:v>
                </c:pt>
                <c:pt idx="307">
                  <c:v>2539.6</c:v>
                </c:pt>
                <c:pt idx="308">
                  <c:v>2597.4</c:v>
                </c:pt>
                <c:pt idx="309">
                  <c:v>2609.4</c:v>
                </c:pt>
                <c:pt idx="310">
                  <c:v>2689.8</c:v>
                </c:pt>
                <c:pt idx="311">
                  <c:v>2750.4</c:v>
                </c:pt>
                <c:pt idx="312">
                  <c:v>2849.7</c:v>
                </c:pt>
                <c:pt idx="313">
                  <c:v>2816</c:v>
                </c:pt>
                <c:pt idx="314">
                  <c:v>2880.5</c:v>
                </c:pt>
                <c:pt idx="315">
                  <c:v>2845.2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59-4974-A723-8152496AA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in val="4167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00" b="0"/>
            </a:pPr>
            <a:endParaRPr lang="he-IL"/>
          </a:p>
        </c:txPr>
        <c:crossAx val="234054400"/>
        <c:crossesAt val="0"/>
        <c:auto val="0"/>
        <c:lblOffset val="100"/>
        <c:baseTimeUnit val="months"/>
      </c:dateAx>
      <c:valAx>
        <c:axId val="234054400"/>
        <c:scaling>
          <c:orientation val="minMax"/>
          <c:max val="20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/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700" b="0"/>
            </a:pPr>
            <a:endParaRPr lang="he-IL"/>
          </a:p>
        </c:txPr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576727909011372"/>
          <c:y val="0.95287572640844209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/>
              <a:t>איור 8: שיעור </a:t>
            </a:r>
            <a:r>
              <a:rPr lang="he-IL" sz="1800" b="1" dirty="0"/>
              <a:t>החברות שדיווחו שקיימת מגבלה </a:t>
            </a:r>
          </a:p>
          <a:p>
            <a:pPr>
              <a:defRPr/>
            </a:pPr>
            <a:r>
              <a:rPr lang="he-IL" sz="1800" b="1" dirty="0"/>
              <a:t>בציוד וחומרי גלם                                          </a:t>
            </a:r>
          </a:p>
          <a:p>
            <a:pPr>
              <a:defRPr/>
            </a:pPr>
            <a:r>
              <a:rPr lang="he-IL" sz="1800" dirty="0"/>
              <a:t>לפי ענף</a:t>
            </a:r>
            <a:r>
              <a:rPr lang="he-IL" sz="1800" baseline="0" dirty="0"/>
              <a:t>, </a:t>
            </a:r>
            <a:r>
              <a:rPr lang="he-IL" sz="1800" dirty="0"/>
              <a:t>ינואר 15' - אפריל 21'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9780811528251802E-2"/>
          <c:y val="0.18776092592592594"/>
          <c:w val="0.88534736442927564"/>
          <c:h val="0.59134333333333333"/>
        </c:manualLayout>
      </c:layout>
      <c:lineChart>
        <c:grouping val="standard"/>
        <c:varyColors val="0"/>
        <c:ser>
          <c:idx val="2"/>
          <c:order val="0"/>
          <c:tx>
            <c:strRef>
              <c:f>'מחסור בציוד וחומרי גלם'!$B$1:$C$1</c:f>
              <c:strCache>
                <c:ptCount val="1"/>
                <c:pt idx="0">
                  <c:v>תעשייה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9-4C98-BD2D-7EBCFD8A47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'מחסור בציוד וחומרי גלם'!$A$3:$A$78</c:f>
              <c:numCache>
                <c:formatCode>mmm\-yy</c:formatCode>
                <c:ptCount val="7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</c:numCache>
            </c:numRef>
          </c:cat>
          <c:val>
            <c:numRef>
              <c:f>'מחסור בציוד וחומרי גלם'!$D$3:$D$78</c:f>
              <c:numCache>
                <c:formatCode>General</c:formatCode>
                <c:ptCount val="76"/>
                <c:pt idx="0">
                  <c:v>7.36</c:v>
                </c:pt>
                <c:pt idx="1">
                  <c:v>9.91</c:v>
                </c:pt>
                <c:pt idx="2">
                  <c:v>8.6</c:v>
                </c:pt>
                <c:pt idx="3">
                  <c:v>8.07</c:v>
                </c:pt>
                <c:pt idx="4">
                  <c:v>8.81</c:v>
                </c:pt>
                <c:pt idx="5">
                  <c:v>8.67</c:v>
                </c:pt>
                <c:pt idx="6">
                  <c:v>9.9600000000000009</c:v>
                </c:pt>
                <c:pt idx="7">
                  <c:v>9.27</c:v>
                </c:pt>
                <c:pt idx="8">
                  <c:v>9.7200000000000006</c:v>
                </c:pt>
                <c:pt idx="9">
                  <c:v>12</c:v>
                </c:pt>
                <c:pt idx="10">
                  <c:v>9.7800000000000011</c:v>
                </c:pt>
                <c:pt idx="11">
                  <c:v>8.870000000000001</c:v>
                </c:pt>
                <c:pt idx="12">
                  <c:v>9.9499999999999993</c:v>
                </c:pt>
                <c:pt idx="13">
                  <c:v>11.66</c:v>
                </c:pt>
                <c:pt idx="14">
                  <c:v>16.62</c:v>
                </c:pt>
                <c:pt idx="15">
                  <c:v>10.370000000000001</c:v>
                </c:pt>
                <c:pt idx="16">
                  <c:v>9.2899999999999991</c:v>
                </c:pt>
                <c:pt idx="17">
                  <c:v>16.8</c:v>
                </c:pt>
                <c:pt idx="18">
                  <c:v>11.41</c:v>
                </c:pt>
                <c:pt idx="19">
                  <c:v>9.9499999999999993</c:v>
                </c:pt>
                <c:pt idx="20">
                  <c:v>13.870000000000001</c:v>
                </c:pt>
                <c:pt idx="21">
                  <c:v>9.83</c:v>
                </c:pt>
                <c:pt idx="22">
                  <c:v>11.18</c:v>
                </c:pt>
                <c:pt idx="23">
                  <c:v>13.47</c:v>
                </c:pt>
                <c:pt idx="24">
                  <c:v>13.52</c:v>
                </c:pt>
                <c:pt idx="25">
                  <c:v>10.91</c:v>
                </c:pt>
                <c:pt idx="26">
                  <c:v>14.6</c:v>
                </c:pt>
                <c:pt idx="27">
                  <c:v>12.92</c:v>
                </c:pt>
                <c:pt idx="28">
                  <c:v>12.61</c:v>
                </c:pt>
                <c:pt idx="29">
                  <c:v>11.6</c:v>
                </c:pt>
                <c:pt idx="30">
                  <c:v>11.58</c:v>
                </c:pt>
                <c:pt idx="31">
                  <c:v>9.9699999999999989</c:v>
                </c:pt>
                <c:pt idx="32">
                  <c:v>10.25</c:v>
                </c:pt>
                <c:pt idx="33">
                  <c:v>12.95</c:v>
                </c:pt>
                <c:pt idx="34">
                  <c:v>12.76</c:v>
                </c:pt>
                <c:pt idx="35">
                  <c:v>10.51</c:v>
                </c:pt>
                <c:pt idx="36">
                  <c:v>11.260000000000002</c:v>
                </c:pt>
                <c:pt idx="37">
                  <c:v>11.59</c:v>
                </c:pt>
                <c:pt idx="38">
                  <c:v>10.719999999999999</c:v>
                </c:pt>
                <c:pt idx="39">
                  <c:v>9.23</c:v>
                </c:pt>
                <c:pt idx="40">
                  <c:v>11.89</c:v>
                </c:pt>
                <c:pt idx="41">
                  <c:v>10.73</c:v>
                </c:pt>
                <c:pt idx="42">
                  <c:v>12.23</c:v>
                </c:pt>
                <c:pt idx="43">
                  <c:v>10.11</c:v>
                </c:pt>
                <c:pt idx="44">
                  <c:v>10.329999999999998</c:v>
                </c:pt>
                <c:pt idx="45">
                  <c:v>9</c:v>
                </c:pt>
                <c:pt idx="46">
                  <c:v>10.74</c:v>
                </c:pt>
                <c:pt idx="47">
                  <c:v>9.4600000000000009</c:v>
                </c:pt>
                <c:pt idx="48">
                  <c:v>10.530000000000001</c:v>
                </c:pt>
                <c:pt idx="49">
                  <c:v>11.23</c:v>
                </c:pt>
                <c:pt idx="50">
                  <c:v>10.73</c:v>
                </c:pt>
                <c:pt idx="51">
                  <c:v>10.67</c:v>
                </c:pt>
                <c:pt idx="52">
                  <c:v>10.51</c:v>
                </c:pt>
                <c:pt idx="53">
                  <c:v>10.79</c:v>
                </c:pt>
                <c:pt idx="54">
                  <c:v>10.530000000000001</c:v>
                </c:pt>
                <c:pt idx="55">
                  <c:v>10.38</c:v>
                </c:pt>
                <c:pt idx="56">
                  <c:v>9.7899999999999991</c:v>
                </c:pt>
                <c:pt idx="57">
                  <c:v>9.4599999999999991</c:v>
                </c:pt>
                <c:pt idx="58">
                  <c:v>9.629999999999999</c:v>
                </c:pt>
                <c:pt idx="59">
                  <c:v>13.89</c:v>
                </c:pt>
                <c:pt idx="60">
                  <c:v>11.920000000000002</c:v>
                </c:pt>
                <c:pt idx="61">
                  <c:v>13.99</c:v>
                </c:pt>
                <c:pt idx="62">
                  <c:v>24.18</c:v>
                </c:pt>
                <c:pt idx="63">
                  <c:v>20.85</c:v>
                </c:pt>
                <c:pt idx="64">
                  <c:v>16.89</c:v>
                </c:pt>
                <c:pt idx="65">
                  <c:v>12.3</c:v>
                </c:pt>
                <c:pt idx="66">
                  <c:v>14.06</c:v>
                </c:pt>
                <c:pt idx="67">
                  <c:v>15.05</c:v>
                </c:pt>
                <c:pt idx="68">
                  <c:v>14.33</c:v>
                </c:pt>
                <c:pt idx="69">
                  <c:v>18.71</c:v>
                </c:pt>
                <c:pt idx="70">
                  <c:v>16.28</c:v>
                </c:pt>
                <c:pt idx="71">
                  <c:v>17.43</c:v>
                </c:pt>
                <c:pt idx="72">
                  <c:v>15.1</c:v>
                </c:pt>
                <c:pt idx="73">
                  <c:v>21.919999999999998</c:v>
                </c:pt>
                <c:pt idx="74">
                  <c:v>20.79</c:v>
                </c:pt>
                <c:pt idx="75">
                  <c:v>27.090000000000003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09-4C98-BD2D-7EBCFD8A4700}"/>
            </c:ext>
          </c:extLst>
        </c:ser>
        <c:ser>
          <c:idx val="1"/>
          <c:order val="1"/>
          <c:tx>
            <c:strRef>
              <c:f>'מחסור בציוד וחומרי גלם'!$E$1:$F$1</c:f>
              <c:strCache>
                <c:ptCount val="1"/>
                <c:pt idx="0">
                  <c:v>בינוי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-9.1031475161185648E-4"/>
                  <c:y val="-3.4132878492527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9-4C98-BD2D-7EBCFD8A47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'מחסור בציוד וחומרי גלם'!$A$3:$A$78</c:f>
              <c:numCache>
                <c:formatCode>mmm\-yy</c:formatCode>
                <c:ptCount val="7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</c:numCache>
            </c:numRef>
          </c:cat>
          <c:val>
            <c:numRef>
              <c:f>'מחסור בציוד וחומרי גלם'!$G$3:$G$78</c:f>
              <c:numCache>
                <c:formatCode>General</c:formatCode>
                <c:ptCount val="76"/>
                <c:pt idx="0">
                  <c:v>8.82</c:v>
                </c:pt>
                <c:pt idx="1">
                  <c:v>5.67</c:v>
                </c:pt>
                <c:pt idx="2">
                  <c:v>6.67</c:v>
                </c:pt>
                <c:pt idx="3">
                  <c:v>7.99</c:v>
                </c:pt>
                <c:pt idx="4">
                  <c:v>5.3599999999999994</c:v>
                </c:pt>
                <c:pt idx="5">
                  <c:v>6.89</c:v>
                </c:pt>
                <c:pt idx="6">
                  <c:v>9.31</c:v>
                </c:pt>
                <c:pt idx="7">
                  <c:v>6.33</c:v>
                </c:pt>
                <c:pt idx="8">
                  <c:v>8.25</c:v>
                </c:pt>
                <c:pt idx="9">
                  <c:v>6.52</c:v>
                </c:pt>
                <c:pt idx="10">
                  <c:v>8.83</c:v>
                </c:pt>
                <c:pt idx="11">
                  <c:v>13.42</c:v>
                </c:pt>
                <c:pt idx="12">
                  <c:v>7.16</c:v>
                </c:pt>
                <c:pt idx="13">
                  <c:v>9.379999999999999</c:v>
                </c:pt>
                <c:pt idx="14">
                  <c:v>6.02</c:v>
                </c:pt>
                <c:pt idx="15">
                  <c:v>9.379999999999999</c:v>
                </c:pt>
                <c:pt idx="16">
                  <c:v>8.99</c:v>
                </c:pt>
                <c:pt idx="17">
                  <c:v>12</c:v>
                </c:pt>
                <c:pt idx="18">
                  <c:v>7.99</c:v>
                </c:pt>
                <c:pt idx="19">
                  <c:v>6.7899999999999991</c:v>
                </c:pt>
                <c:pt idx="20">
                  <c:v>10.15</c:v>
                </c:pt>
                <c:pt idx="21">
                  <c:v>6.09</c:v>
                </c:pt>
                <c:pt idx="22">
                  <c:v>3.83</c:v>
                </c:pt>
                <c:pt idx="23">
                  <c:v>8.5500000000000007</c:v>
                </c:pt>
                <c:pt idx="24">
                  <c:v>4.6900000000000004</c:v>
                </c:pt>
                <c:pt idx="25">
                  <c:v>4.92</c:v>
                </c:pt>
                <c:pt idx="26">
                  <c:v>4.74</c:v>
                </c:pt>
                <c:pt idx="27">
                  <c:v>5.52</c:v>
                </c:pt>
                <c:pt idx="28">
                  <c:v>5.81</c:v>
                </c:pt>
                <c:pt idx="29">
                  <c:v>6.42</c:v>
                </c:pt>
                <c:pt idx="30">
                  <c:v>7.45</c:v>
                </c:pt>
                <c:pt idx="31">
                  <c:v>6.7899999999999991</c:v>
                </c:pt>
                <c:pt idx="32">
                  <c:v>5.15</c:v>
                </c:pt>
                <c:pt idx="33">
                  <c:v>6.6899999999999995</c:v>
                </c:pt>
                <c:pt idx="34">
                  <c:v>7.48</c:v>
                </c:pt>
                <c:pt idx="35">
                  <c:v>8.4699999999999989</c:v>
                </c:pt>
                <c:pt idx="36">
                  <c:v>6.5600000000000005</c:v>
                </c:pt>
                <c:pt idx="37">
                  <c:v>11.01</c:v>
                </c:pt>
                <c:pt idx="38">
                  <c:v>8.7199999999999989</c:v>
                </c:pt>
                <c:pt idx="39">
                  <c:v>7.0600000000000005</c:v>
                </c:pt>
                <c:pt idx="40">
                  <c:v>8.5300000000000011</c:v>
                </c:pt>
                <c:pt idx="41">
                  <c:v>7.33</c:v>
                </c:pt>
                <c:pt idx="42">
                  <c:v>6.99</c:v>
                </c:pt>
                <c:pt idx="43">
                  <c:v>7.33</c:v>
                </c:pt>
                <c:pt idx="44">
                  <c:v>10.23</c:v>
                </c:pt>
                <c:pt idx="45">
                  <c:v>8.4600000000000009</c:v>
                </c:pt>
                <c:pt idx="46">
                  <c:v>8.67</c:v>
                </c:pt>
                <c:pt idx="47">
                  <c:v>9.67</c:v>
                </c:pt>
                <c:pt idx="48">
                  <c:v>8.7099999999999991</c:v>
                </c:pt>
                <c:pt idx="49">
                  <c:v>13.35</c:v>
                </c:pt>
                <c:pt idx="50">
                  <c:v>8.98</c:v>
                </c:pt>
                <c:pt idx="51">
                  <c:v>7.96</c:v>
                </c:pt>
                <c:pt idx="52">
                  <c:v>7.21</c:v>
                </c:pt>
                <c:pt idx="53">
                  <c:v>7.9</c:v>
                </c:pt>
                <c:pt idx="54">
                  <c:v>6.46</c:v>
                </c:pt>
                <c:pt idx="55">
                  <c:v>4.5199999999999996</c:v>
                </c:pt>
                <c:pt idx="56">
                  <c:v>4.41</c:v>
                </c:pt>
                <c:pt idx="57">
                  <c:v>4.45</c:v>
                </c:pt>
                <c:pt idx="58">
                  <c:v>11.399999999999999</c:v>
                </c:pt>
                <c:pt idx="59">
                  <c:v>6.81</c:v>
                </c:pt>
                <c:pt idx="60">
                  <c:v>9.4</c:v>
                </c:pt>
                <c:pt idx="61">
                  <c:v>9.83</c:v>
                </c:pt>
                <c:pt idx="62">
                  <c:v>18.38</c:v>
                </c:pt>
                <c:pt idx="63">
                  <c:v>7.74</c:v>
                </c:pt>
                <c:pt idx="64">
                  <c:v>11.280000000000001</c:v>
                </c:pt>
                <c:pt idx="65">
                  <c:v>10.790000000000001</c:v>
                </c:pt>
                <c:pt idx="66">
                  <c:v>13.64</c:v>
                </c:pt>
                <c:pt idx="67">
                  <c:v>9.23</c:v>
                </c:pt>
                <c:pt idx="68">
                  <c:v>11.51</c:v>
                </c:pt>
                <c:pt idx="69">
                  <c:v>12.52</c:v>
                </c:pt>
                <c:pt idx="70">
                  <c:v>10.39</c:v>
                </c:pt>
                <c:pt idx="71">
                  <c:v>13.36</c:v>
                </c:pt>
                <c:pt idx="72">
                  <c:v>13.96</c:v>
                </c:pt>
                <c:pt idx="73">
                  <c:v>13.13</c:v>
                </c:pt>
                <c:pt idx="74">
                  <c:v>13.09</c:v>
                </c:pt>
                <c:pt idx="75">
                  <c:v>18.649999999999999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09-4C98-BD2D-7EBCFD8A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564752"/>
        <c:axId val="596563904"/>
      </c:lineChart>
      <c:dateAx>
        <c:axId val="596564752"/>
        <c:scaling>
          <c:orientation val="minMax"/>
        </c:scaling>
        <c:delete val="0"/>
        <c:axPos val="b"/>
        <c:numFmt formatCode="[$-40D]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563904"/>
        <c:crosses val="autoZero"/>
        <c:auto val="1"/>
        <c:lblOffset val="100"/>
        <c:baseTimeUnit val="months"/>
        <c:majorUnit val="1"/>
        <c:majorTimeUnit val="years"/>
      </c:dateAx>
      <c:valAx>
        <c:axId val="59656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965647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07655555555557"/>
          <c:y val="0.88026407407407403"/>
          <c:w val="0.27588888888888891"/>
          <c:h val="7.2609486679662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איור </a:t>
            </a:r>
            <a:r>
              <a:rPr lang="he-IL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9:</a:t>
            </a:r>
            <a:r>
              <a:rPr lang="he-IL" sz="21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e-IL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שיעור </a:t>
            </a:r>
            <a:r>
              <a:rPr lang="he-IL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הבלתי-מועסקים בהגדרה הרחבה מתוך כוח העבודה, לפי רכיבי אבטלה
</a:t>
            </a:r>
            <a:r>
              <a:rPr lang="he-IL" sz="21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נתונים מקוריים, בקרב גיל 15 ומעלה, </a:t>
            </a:r>
            <a:r>
              <a:rPr lang="he-IL" sz="2200" b="0" i="0" u="none" strike="noStrik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מרץ 20 – מאי </a:t>
            </a:r>
            <a:r>
              <a:rPr lang="en-US" sz="2200" b="0" i="0" u="none" strike="noStrik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21</a:t>
            </a:r>
            <a:endParaRPr lang="he-IL" sz="22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1996708223972004"/>
          <c:y val="2.31250942470736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96213302848906E-2"/>
          <c:y val="0.15193250720223359"/>
          <c:w val="0.9505857818927097"/>
          <c:h val="0.5449382314823255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27 נתונים'!$A$3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'איור 27 נתונים'!$B$1:$T$2</c:f>
              <c:multiLvlStrCache>
                <c:ptCount val="19"/>
                <c:lvl>
                  <c:pt idx="0">
                    <c:v>מרץ</c:v>
                  </c:pt>
                  <c:pt idx="1">
                    <c:v>אפריל</c:v>
                  </c:pt>
                  <c:pt idx="2">
                    <c:v>מאי</c:v>
                  </c:pt>
                  <c:pt idx="3">
                    <c:v>יוני</c:v>
                  </c:pt>
                  <c:pt idx="4">
                    <c:v>יולי</c:v>
                  </c:pt>
                  <c:pt idx="5">
                    <c:v>אוגוסט</c:v>
                  </c:pt>
                  <c:pt idx="6">
                    <c:v>ספטמבר</c:v>
                  </c:pt>
                  <c:pt idx="7">
                    <c:v>אוקטובר</c:v>
                  </c:pt>
                  <c:pt idx="8">
                    <c:v>נובמבר</c:v>
                  </c:pt>
                  <c:pt idx="9">
                    <c:v>דצמבר</c:v>
                  </c:pt>
                  <c:pt idx="10">
                    <c:v>ינואר - I</c:v>
                  </c:pt>
                  <c:pt idx="11">
                    <c:v>ינואר - II</c:v>
                  </c:pt>
                  <c:pt idx="12">
                    <c:v>פברואר = I</c:v>
                  </c:pt>
                  <c:pt idx="13">
                    <c:v>פברואר - II</c:v>
                  </c:pt>
                  <c:pt idx="14">
                    <c:v>מרץ - I</c:v>
                  </c:pt>
                  <c:pt idx="15">
                    <c:v>מרץ - II</c:v>
                  </c:pt>
                  <c:pt idx="16">
                    <c:v>אפריל - I</c:v>
                  </c:pt>
                  <c:pt idx="17">
                    <c:v>אפריל - II</c:v>
                  </c:pt>
                  <c:pt idx="18">
                    <c:v>מאי - I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'איור 27 נתונים'!$B$3:$T$3</c:f>
              <c:numCache>
                <c:formatCode>0.00</c:formatCode>
                <c:ptCount val="19"/>
                <c:pt idx="0">
                  <c:v>3.0958428870304266</c:v>
                </c:pt>
                <c:pt idx="1">
                  <c:v>3.2</c:v>
                </c:pt>
                <c:pt idx="2">
                  <c:v>4</c:v>
                </c:pt>
                <c:pt idx="3">
                  <c:v>4.7</c:v>
                </c:pt>
                <c:pt idx="4">
                  <c:v>5.0999999999999996</c:v>
                </c:pt>
                <c:pt idx="5">
                  <c:v>5.4</c:v>
                </c:pt>
                <c:pt idx="6">
                  <c:v>4.7</c:v>
                </c:pt>
                <c:pt idx="7">
                  <c:v>4.9000000000000004</c:v>
                </c:pt>
                <c:pt idx="8">
                  <c:v>5.0999999999999996</c:v>
                </c:pt>
                <c:pt idx="9">
                  <c:v>4.8</c:v>
                </c:pt>
                <c:pt idx="10">
                  <c:v>4.5999999999999996</c:v>
                </c:pt>
                <c:pt idx="11">
                  <c:v>3.9</c:v>
                </c:pt>
                <c:pt idx="12">
                  <c:v>4.5999999999999996</c:v>
                </c:pt>
                <c:pt idx="13">
                  <c:v>5.6</c:v>
                </c:pt>
                <c:pt idx="14">
                  <c:v>4.4000000000000004</c:v>
                </c:pt>
                <c:pt idx="15">
                  <c:v>4.7</c:v>
                </c:pt>
                <c:pt idx="16">
                  <c:v>4.7</c:v>
                </c:pt>
                <c:pt idx="17">
                  <c:v>5.3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4-49AF-876E-BEAB32CEDD9C}"/>
            </c:ext>
          </c:extLst>
        </c:ser>
        <c:ser>
          <c:idx val="3"/>
          <c:order val="1"/>
          <c:tx>
            <c:strRef>
              <c:f>'איור 27 נתונים'!$A$4</c:f>
              <c:strCache>
                <c:ptCount val="1"/>
                <c:pt idx="0">
                  <c:v>המועסקים שנעדרו זמנית מעבודתם כל השבוע בגלל סיבות הקשורות בנגיף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'איור 27 נתונים'!$B$1:$T$2</c:f>
              <c:multiLvlStrCache>
                <c:ptCount val="19"/>
                <c:lvl>
                  <c:pt idx="0">
                    <c:v>מרץ</c:v>
                  </c:pt>
                  <c:pt idx="1">
                    <c:v>אפריל</c:v>
                  </c:pt>
                  <c:pt idx="2">
                    <c:v>מאי</c:v>
                  </c:pt>
                  <c:pt idx="3">
                    <c:v>יוני</c:v>
                  </c:pt>
                  <c:pt idx="4">
                    <c:v>יולי</c:v>
                  </c:pt>
                  <c:pt idx="5">
                    <c:v>אוגוסט</c:v>
                  </c:pt>
                  <c:pt idx="6">
                    <c:v>ספטמבר</c:v>
                  </c:pt>
                  <c:pt idx="7">
                    <c:v>אוקטובר</c:v>
                  </c:pt>
                  <c:pt idx="8">
                    <c:v>נובמבר</c:v>
                  </c:pt>
                  <c:pt idx="9">
                    <c:v>דצמבר</c:v>
                  </c:pt>
                  <c:pt idx="10">
                    <c:v>ינואר - I</c:v>
                  </c:pt>
                  <c:pt idx="11">
                    <c:v>ינואר - II</c:v>
                  </c:pt>
                  <c:pt idx="12">
                    <c:v>פברואר = I</c:v>
                  </c:pt>
                  <c:pt idx="13">
                    <c:v>פברואר - II</c:v>
                  </c:pt>
                  <c:pt idx="14">
                    <c:v>מרץ - I</c:v>
                  </c:pt>
                  <c:pt idx="15">
                    <c:v>מרץ - II</c:v>
                  </c:pt>
                  <c:pt idx="16">
                    <c:v>אפריל - I</c:v>
                  </c:pt>
                  <c:pt idx="17">
                    <c:v>אפריל - II</c:v>
                  </c:pt>
                  <c:pt idx="18">
                    <c:v>מאי - I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'איור 27 נתונים'!$B$4:$T$4</c:f>
              <c:numCache>
                <c:formatCode>0.00</c:formatCode>
                <c:ptCount val="19"/>
                <c:pt idx="0">
                  <c:v>17.7</c:v>
                </c:pt>
                <c:pt idx="1">
                  <c:v>31.4</c:v>
                </c:pt>
                <c:pt idx="2">
                  <c:v>16.899999999999999</c:v>
                </c:pt>
                <c:pt idx="3">
                  <c:v>5.0999999999999996</c:v>
                </c:pt>
                <c:pt idx="4">
                  <c:v>5.2</c:v>
                </c:pt>
                <c:pt idx="5">
                  <c:v>4.4000000000000004</c:v>
                </c:pt>
                <c:pt idx="6">
                  <c:v>7.7</c:v>
                </c:pt>
                <c:pt idx="7">
                  <c:v>13.3</c:v>
                </c:pt>
                <c:pt idx="8">
                  <c:v>7.1</c:v>
                </c:pt>
                <c:pt idx="9">
                  <c:v>5.6</c:v>
                </c:pt>
                <c:pt idx="10">
                  <c:v>9.6</c:v>
                </c:pt>
                <c:pt idx="11">
                  <c:v>12.4</c:v>
                </c:pt>
                <c:pt idx="12">
                  <c:v>10.9</c:v>
                </c:pt>
                <c:pt idx="13">
                  <c:v>7</c:v>
                </c:pt>
                <c:pt idx="14">
                  <c:v>5.4</c:v>
                </c:pt>
                <c:pt idx="15">
                  <c:v>4.2</c:v>
                </c:pt>
                <c:pt idx="16">
                  <c:v>3.3</c:v>
                </c:pt>
                <c:pt idx="17">
                  <c:v>2.6</c:v>
                </c:pt>
                <c:pt idx="18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4-49AF-876E-BEAB32CEDD9C}"/>
            </c:ext>
          </c:extLst>
        </c:ser>
        <c:ser>
          <c:idx val="0"/>
          <c:order val="2"/>
          <c:tx>
            <c:strRef>
              <c:f>'איור 27 נתונים'!$A$5</c:f>
              <c:strCache>
                <c:ptCount val="1"/>
                <c:pt idx="0">
                  <c:v>הלא משתתפים בכוח העבודה שהפסיקו לעבוד בגלל פיטורים או סגירת מקום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'איור 27 נתונים'!$B$1:$T$2</c:f>
              <c:multiLvlStrCache>
                <c:ptCount val="19"/>
                <c:lvl>
                  <c:pt idx="0">
                    <c:v>מרץ</c:v>
                  </c:pt>
                  <c:pt idx="1">
                    <c:v>אפריל</c:v>
                  </c:pt>
                  <c:pt idx="2">
                    <c:v>מאי</c:v>
                  </c:pt>
                  <c:pt idx="3">
                    <c:v>יוני</c:v>
                  </c:pt>
                  <c:pt idx="4">
                    <c:v>יולי</c:v>
                  </c:pt>
                  <c:pt idx="5">
                    <c:v>אוגוסט</c:v>
                  </c:pt>
                  <c:pt idx="6">
                    <c:v>ספטמבר</c:v>
                  </c:pt>
                  <c:pt idx="7">
                    <c:v>אוקטובר</c:v>
                  </c:pt>
                  <c:pt idx="8">
                    <c:v>נובמבר</c:v>
                  </c:pt>
                  <c:pt idx="9">
                    <c:v>דצמבר</c:v>
                  </c:pt>
                  <c:pt idx="10">
                    <c:v>ינואר - I</c:v>
                  </c:pt>
                  <c:pt idx="11">
                    <c:v>ינואר - II</c:v>
                  </c:pt>
                  <c:pt idx="12">
                    <c:v>פברואר = I</c:v>
                  </c:pt>
                  <c:pt idx="13">
                    <c:v>פברואר - II</c:v>
                  </c:pt>
                  <c:pt idx="14">
                    <c:v>מרץ - I</c:v>
                  </c:pt>
                  <c:pt idx="15">
                    <c:v>מרץ - II</c:v>
                  </c:pt>
                  <c:pt idx="16">
                    <c:v>אפריל - I</c:v>
                  </c:pt>
                  <c:pt idx="17">
                    <c:v>אפריל - II</c:v>
                  </c:pt>
                  <c:pt idx="18">
                    <c:v>מאי - I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'איור 27 נתונים'!$B$5:$T$5</c:f>
              <c:numCache>
                <c:formatCode>0.00</c:formatCode>
                <c:ptCount val="19"/>
                <c:pt idx="0">
                  <c:v>0.39</c:v>
                </c:pt>
                <c:pt idx="1">
                  <c:v>1.49</c:v>
                </c:pt>
                <c:pt idx="2">
                  <c:v>2.0699999999999998</c:v>
                </c:pt>
                <c:pt idx="3">
                  <c:v>1.74</c:v>
                </c:pt>
                <c:pt idx="4">
                  <c:v>1.6</c:v>
                </c:pt>
                <c:pt idx="5">
                  <c:v>1.5</c:v>
                </c:pt>
                <c:pt idx="6">
                  <c:v>2.12</c:v>
                </c:pt>
                <c:pt idx="7">
                  <c:v>2.52</c:v>
                </c:pt>
                <c:pt idx="8">
                  <c:v>2.61</c:v>
                </c:pt>
                <c:pt idx="9">
                  <c:v>2.76</c:v>
                </c:pt>
                <c:pt idx="10">
                  <c:v>2.5</c:v>
                </c:pt>
                <c:pt idx="11">
                  <c:v>2.8000000000000012</c:v>
                </c:pt>
                <c:pt idx="12">
                  <c:v>2.6999999999999993</c:v>
                </c:pt>
                <c:pt idx="13">
                  <c:v>2.8</c:v>
                </c:pt>
                <c:pt idx="14">
                  <c:v>2.2000000000000002</c:v>
                </c:pt>
                <c:pt idx="15">
                  <c:v>2.7</c:v>
                </c:pt>
                <c:pt idx="16">
                  <c:v>2.6</c:v>
                </c:pt>
                <c:pt idx="17">
                  <c:v>2.7</c:v>
                </c:pt>
                <c:pt idx="18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4-49AF-876E-BEAB32CE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53760744"/>
        <c:axId val="1253755496"/>
      </c:barChart>
      <c:valAx>
        <c:axId val="125375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760744"/>
        <c:crosses val="autoZero"/>
        <c:crossBetween val="between"/>
      </c:valAx>
      <c:catAx>
        <c:axId val="125376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25375549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279942857822348E-2"/>
          <c:y val="0.90742510785076813"/>
          <c:w val="0.86273401698907559"/>
          <c:h val="9.0986257690449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i="0" u="none" strike="noStrike" kern="1200" spc="0" baseline="0" dirty="0" smtClean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איור 10: שיעור </a:t>
            </a:r>
            <a:r>
              <a:rPr lang="he-IL" sz="1800" b="1" i="0" u="none" strike="noStrike" kern="1200" spc="0" baseline="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התעסוקה המותאם* באוכלוסייה </a:t>
            </a:r>
          </a:p>
          <a:p>
            <a:pPr>
              <a:defRPr/>
            </a:pPr>
            <a:r>
              <a:rPr lang="he-IL" sz="1800" b="0" i="0" u="none" strike="noStrike" kern="1200" spc="0" baseline="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בקרב גילאי 15+ מאי 2020-מאי 2021</a:t>
            </a:r>
            <a:endParaRPr lang="en-US" sz="1800" b="0" i="0" u="none" strike="noStrike" kern="1200" spc="0" baseline="0" dirty="0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>
              <a:defRPr/>
            </a:pPr>
            <a:r>
              <a:rPr lang="he-IL" sz="1600" b="0" i="0" u="none" strike="noStrike" kern="1200" spc="0" baseline="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(נתונים מקוריים דו חודשיים</a:t>
            </a:r>
            <a:r>
              <a:rPr lang="he-IL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)</a:t>
            </a:r>
            <a:endParaRPr lang="he-IL" sz="1600" b="0" i="0" u="none" strike="noStrike" kern="1200" spc="0" baseline="0" dirty="0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29478211111111113"/>
          <c:y val="2.1345925925925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101527777777777"/>
          <c:y val="0.17687130235431561"/>
          <c:w val="0.87035575396825393"/>
          <c:h val="0.55339851851851851"/>
        </c:manualLayout>
      </c:layout>
      <c:lineChart>
        <c:grouping val="standard"/>
        <c:varyColors val="0"/>
        <c:ser>
          <c:idx val="0"/>
          <c:order val="0"/>
          <c:tx>
            <c:v>שיעור המועסקים מכלל האוכלוסייה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'שיעור התעסוקה הרחב'!$B$25:$Z$25</c:f>
              <c:strCache>
                <c:ptCount val="25"/>
                <c:pt idx="0">
                  <c:v>מאי 2020 מחצית I</c:v>
                </c:pt>
                <c:pt idx="1">
                  <c:v>מאי 2020 מחצית II</c:v>
                </c:pt>
                <c:pt idx="2">
                  <c:v>יוני 2020 מחצית I</c:v>
                </c:pt>
                <c:pt idx="3">
                  <c:v>יוני 2020 מחצית II</c:v>
                </c:pt>
                <c:pt idx="4">
                  <c:v>יולי 2020 מחצית I</c:v>
                </c:pt>
                <c:pt idx="5">
                  <c:v>יולי 2020 מחצית II</c:v>
                </c:pt>
                <c:pt idx="6">
                  <c:v>אוג' 2020 מחצית I</c:v>
                </c:pt>
                <c:pt idx="7">
                  <c:v>אוג' 2020 מחצית II</c:v>
                </c:pt>
                <c:pt idx="8">
                  <c:v>ספט' 2020 מחצית I</c:v>
                </c:pt>
                <c:pt idx="9">
                  <c:v>ספט' 2020 מחצית II</c:v>
                </c:pt>
                <c:pt idx="10">
                  <c:v>אוק' 2020 מחצית I</c:v>
                </c:pt>
                <c:pt idx="11">
                  <c:v>אוק' 2020 מחצית II</c:v>
                </c:pt>
                <c:pt idx="12">
                  <c:v>נובמבר 2020 מחצית I </c:v>
                </c:pt>
                <c:pt idx="13">
                  <c:v>נובמבר 2020 מחצית II</c:v>
                </c:pt>
                <c:pt idx="14">
                  <c:v>דצמבר 2020 מחצית I </c:v>
                </c:pt>
                <c:pt idx="15">
                  <c:v>דצמבר 2020 מחצית II</c:v>
                </c:pt>
                <c:pt idx="16">
                  <c:v>ינואר 2021 מחצית I </c:v>
                </c:pt>
                <c:pt idx="17">
                  <c:v>ינואר 2021 מחצית II</c:v>
                </c:pt>
                <c:pt idx="18">
                  <c:v>פברואר 2021 מחצית I</c:v>
                </c:pt>
                <c:pt idx="19">
                  <c:v>פברואר 2021 מחצית II</c:v>
                </c:pt>
                <c:pt idx="20">
                  <c:v>מרץ 2021 מחצית I</c:v>
                </c:pt>
                <c:pt idx="21">
                  <c:v>מרץ 2021 מחצית II</c:v>
                </c:pt>
                <c:pt idx="22">
                  <c:v>אפריל 2021 מחצית I</c:v>
                </c:pt>
                <c:pt idx="23">
                  <c:v>אפריל 2021 מחצית II</c:v>
                </c:pt>
                <c:pt idx="24">
                  <c:v>מאי 2021  מחצית I</c:v>
                </c:pt>
              </c:strCache>
            </c:strRef>
          </c:cat>
          <c:val>
            <c:numRef>
              <c:f>'שיעור התעסוקה הרחב'!$B$71:$Z$71</c:f>
              <c:numCache>
                <c:formatCode>0.0</c:formatCode>
                <c:ptCount val="25"/>
                <c:pt idx="0">
                  <c:v>47.036622868325409</c:v>
                </c:pt>
                <c:pt idx="1">
                  <c:v>50.868201161743229</c:v>
                </c:pt>
                <c:pt idx="2">
                  <c:v>56.464138166682197</c:v>
                </c:pt>
                <c:pt idx="3">
                  <c:v>56.232261666589125</c:v>
                </c:pt>
                <c:pt idx="4">
                  <c:v>56.329624004215617</c:v>
                </c:pt>
                <c:pt idx="5">
                  <c:v>55.697281547379184</c:v>
                </c:pt>
                <c:pt idx="6">
                  <c:v>56.568302284492113</c:v>
                </c:pt>
                <c:pt idx="7">
                  <c:v>55.859048562320091</c:v>
                </c:pt>
                <c:pt idx="8">
                  <c:v>56.264293219605655</c:v>
                </c:pt>
                <c:pt idx="9">
                  <c:v>50.315223437789726</c:v>
                </c:pt>
                <c:pt idx="10">
                  <c:v>49.129871332037396</c:v>
                </c:pt>
                <c:pt idx="11">
                  <c:v>51.610663704526516</c:v>
                </c:pt>
                <c:pt idx="12">
                  <c:v>54.207882653847342</c:v>
                </c:pt>
                <c:pt idx="13">
                  <c:v>53.876613971834466</c:v>
                </c:pt>
                <c:pt idx="14">
                  <c:v>54.689519355037234</c:v>
                </c:pt>
                <c:pt idx="15">
                  <c:v>54.82798941473321</c:v>
                </c:pt>
                <c:pt idx="16">
                  <c:v>52.023201427780172</c:v>
                </c:pt>
                <c:pt idx="17">
                  <c:v>51.447093523411567</c:v>
                </c:pt>
                <c:pt idx="18">
                  <c:v>51.392979872361323</c:v>
                </c:pt>
                <c:pt idx="19">
                  <c:v>53.770864015709371</c:v>
                </c:pt>
                <c:pt idx="20">
                  <c:v>55.575647057020703</c:v>
                </c:pt>
                <c:pt idx="21">
                  <c:v>56.655990928176294</c:v>
                </c:pt>
                <c:pt idx="22">
                  <c:v>56.608826049700092</c:v>
                </c:pt>
                <c:pt idx="23">
                  <c:v>57.678418411066225</c:v>
                </c:pt>
                <c:pt idx="24">
                  <c:v>57.038519718245297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9F-42D4-AA6C-68542F03913D}"/>
            </c:ext>
          </c:extLst>
        </c:ser>
        <c:ser>
          <c:idx val="1"/>
          <c:order val="1"/>
          <c:tx>
            <c:v>שיעור המועסקים 2019</c:v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0.24399007936507935"/>
                  <c:y val="-3.65864583333333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defRPr>
                    </a:pPr>
                    <a:r>
                      <a:rPr lang="he-IL" sz="160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שיעור</a:t>
                    </a:r>
                    <a:r>
                      <a:rPr lang="he-IL" sz="1600" baseline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 התעסוקה ב- 2019 (61.1)</a:t>
                    </a:r>
                    <a:endParaRPr lang="he-IL" sz="160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506329365079366"/>
                      <c:h val="9.4478240740740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9F-42D4-AA6C-68542F039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urlz MT" panose="04040404050702020202" pitchFamily="82" charset="0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'שיעור התעסוקה הרחב'!$B$25:$Z$25</c:f>
              <c:strCache>
                <c:ptCount val="25"/>
                <c:pt idx="0">
                  <c:v>מאי 2020 מחצית I</c:v>
                </c:pt>
                <c:pt idx="1">
                  <c:v>מאי 2020 מחצית II</c:v>
                </c:pt>
                <c:pt idx="2">
                  <c:v>יוני 2020 מחצית I</c:v>
                </c:pt>
                <c:pt idx="3">
                  <c:v>יוני 2020 מחצית II</c:v>
                </c:pt>
                <c:pt idx="4">
                  <c:v>יולי 2020 מחצית I</c:v>
                </c:pt>
                <c:pt idx="5">
                  <c:v>יולי 2020 מחצית II</c:v>
                </c:pt>
                <c:pt idx="6">
                  <c:v>אוג' 2020 מחצית I</c:v>
                </c:pt>
                <c:pt idx="7">
                  <c:v>אוג' 2020 מחצית II</c:v>
                </c:pt>
                <c:pt idx="8">
                  <c:v>ספט' 2020 מחצית I</c:v>
                </c:pt>
                <c:pt idx="9">
                  <c:v>ספט' 2020 מחצית II</c:v>
                </c:pt>
                <c:pt idx="10">
                  <c:v>אוק' 2020 מחצית I</c:v>
                </c:pt>
                <c:pt idx="11">
                  <c:v>אוק' 2020 מחצית II</c:v>
                </c:pt>
                <c:pt idx="12">
                  <c:v>נובמבר 2020 מחצית I </c:v>
                </c:pt>
                <c:pt idx="13">
                  <c:v>נובמבר 2020 מחצית II</c:v>
                </c:pt>
                <c:pt idx="14">
                  <c:v>דצמבר 2020 מחצית I </c:v>
                </c:pt>
                <c:pt idx="15">
                  <c:v>דצמבר 2020 מחצית II</c:v>
                </c:pt>
                <c:pt idx="16">
                  <c:v>ינואר 2021 מחצית I </c:v>
                </c:pt>
                <c:pt idx="17">
                  <c:v>ינואר 2021 מחצית II</c:v>
                </c:pt>
                <c:pt idx="18">
                  <c:v>פברואר 2021 מחצית I</c:v>
                </c:pt>
                <c:pt idx="19">
                  <c:v>פברואר 2021 מחצית II</c:v>
                </c:pt>
                <c:pt idx="20">
                  <c:v>מרץ 2021 מחצית I</c:v>
                </c:pt>
                <c:pt idx="21">
                  <c:v>מרץ 2021 מחצית II</c:v>
                </c:pt>
                <c:pt idx="22">
                  <c:v>אפריל 2021 מחצית I</c:v>
                </c:pt>
                <c:pt idx="23">
                  <c:v>אפריל 2021 מחצית II</c:v>
                </c:pt>
                <c:pt idx="24">
                  <c:v>מאי 2021  מחצית I</c:v>
                </c:pt>
              </c:strCache>
            </c:strRef>
          </c:cat>
          <c:val>
            <c:numRef>
              <c:f>'שיעור התעסוקה הרחב'!$B$72:$Z$72</c:f>
              <c:numCache>
                <c:formatCode>General</c:formatCode>
                <c:ptCount val="25"/>
                <c:pt idx="0">
                  <c:v>61.1</c:v>
                </c:pt>
                <c:pt idx="1">
                  <c:v>61.1</c:v>
                </c:pt>
                <c:pt idx="2">
                  <c:v>61.1</c:v>
                </c:pt>
                <c:pt idx="3">
                  <c:v>61.1</c:v>
                </c:pt>
                <c:pt idx="4">
                  <c:v>61.1</c:v>
                </c:pt>
                <c:pt idx="5">
                  <c:v>61.1</c:v>
                </c:pt>
                <c:pt idx="6">
                  <c:v>61.1</c:v>
                </c:pt>
                <c:pt idx="7">
                  <c:v>61.1</c:v>
                </c:pt>
                <c:pt idx="8">
                  <c:v>61.1</c:v>
                </c:pt>
                <c:pt idx="9">
                  <c:v>61.1</c:v>
                </c:pt>
                <c:pt idx="10">
                  <c:v>61.1</c:v>
                </c:pt>
                <c:pt idx="11">
                  <c:v>61.1</c:v>
                </c:pt>
                <c:pt idx="12">
                  <c:v>61.1</c:v>
                </c:pt>
                <c:pt idx="13">
                  <c:v>61.1</c:v>
                </c:pt>
                <c:pt idx="14">
                  <c:v>61.1</c:v>
                </c:pt>
                <c:pt idx="15">
                  <c:v>61.1</c:v>
                </c:pt>
                <c:pt idx="16">
                  <c:v>61.1</c:v>
                </c:pt>
                <c:pt idx="17">
                  <c:v>61.1</c:v>
                </c:pt>
                <c:pt idx="18">
                  <c:v>61.1</c:v>
                </c:pt>
                <c:pt idx="19">
                  <c:v>61.1</c:v>
                </c:pt>
                <c:pt idx="20">
                  <c:v>61.1</c:v>
                </c:pt>
                <c:pt idx="21">
                  <c:v>61.1</c:v>
                </c:pt>
                <c:pt idx="22">
                  <c:v>61.1</c:v>
                </c:pt>
                <c:pt idx="23">
                  <c:v>61.1</c:v>
                </c:pt>
                <c:pt idx="24">
                  <c:v>61.1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9F-42D4-AA6C-68542F03913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0211992"/>
        <c:axId val="600208600"/>
      </c:lineChart>
      <c:catAx>
        <c:axId val="60021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00208600"/>
        <c:crosses val="autoZero"/>
        <c:auto val="1"/>
        <c:lblAlgn val="ctr"/>
        <c:lblOffset val="100"/>
        <c:noMultiLvlLbl val="0"/>
      </c:catAx>
      <c:valAx>
        <c:axId val="600208600"/>
        <c:scaling>
          <c:orientation val="minMax"/>
          <c:max val="65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he-IL" sz="1100">
                    <a:solidFill>
                      <a:sysClr val="windowText" lastClr="000000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7.3770666666666665E-2"/>
              <c:y val="0.10407166666666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he-I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0021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chart" Target="../charts/chart15.xml"/></Relationships>
</file>

<file path=ppt/drawings/_rels/drawing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chart" Target="../charts/chart30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0.90385</cdr:x>
      <cdr:y>0.12705</cdr:y>
    </cdr:from>
    <cdr:to>
      <cdr:x>0.90385</cdr:x>
      <cdr:y>0.86003</cdr:y>
    </cdr:to>
    <cdr:cxnSp macro="">
      <cdr:nvCxnSpPr>
        <cdr:cNvPr id="2" name="מחבר ישר 1"/>
        <cdr:cNvCxnSpPr/>
      </cdr:nvCxnSpPr>
      <cdr:spPr>
        <a:xfrm xmlns:a="http://schemas.openxmlformats.org/drawingml/2006/main" flipH="1">
          <a:off x="8035241" y="654903"/>
          <a:ext cx="0" cy="377824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0.90933</cdr:x>
      <cdr:y>0</cdr:y>
    </cdr:from>
    <cdr:to>
      <cdr:x>1</cdr:x>
      <cdr:y>0.0999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83939" y="0"/>
          <a:ext cx="806061" cy="514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 מה-19.4.2021: 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>
          <a:extLst xmlns:a="http://schemas.openxmlformats.org/drawingml/2006/main">
            <a:ext uri="{FF2B5EF4-FFF2-40B4-BE49-F238E27FC236}">
              <a16:creationId xmlns:a16="http://schemas.microsoft.com/office/drawing/2014/main" id="{92D944BA-32B2-48E3-8C22-147D40BA035E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>
          <a:extLst xmlns:a="http://schemas.openxmlformats.org/drawingml/2006/main">
            <a:ext uri="{FF2B5EF4-FFF2-40B4-BE49-F238E27FC236}">
              <a16:creationId xmlns:a16="http://schemas.microsoft.com/office/drawing/2014/main" id="{6A8D2D37-7EEA-427D-A2C3-70C254A2CFB8}"/>
            </a:ext>
          </a:extLst>
        </cdr:cNvPr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נובמבר 2017 עד אפריל 2021</a:t>
          </a:r>
          <a:endParaRPr lang="he-IL" sz="20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 smtClean="0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27.04.2021 הסדרות משקפות את הממוצע הנע של השבועיים האחרונים, מאז ואילך הן משקפו את הנתונים היומיים.</a:t>
          </a:fld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27.05.21</a:t>
          </a:fld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0.91732</cdr:x>
      <cdr:y>0.33493</cdr:y>
    </cdr:from>
    <cdr:to>
      <cdr:x>0.99306</cdr:x>
      <cdr:y>0.37977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87933" y="1793005"/>
          <a:ext cx="692567" cy="24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1.4%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0.91774</cdr:x>
      <cdr:y>0.37426</cdr:y>
    </cdr:from>
    <cdr:to>
      <cdr:x>0.99444</cdr:x>
      <cdr:y>0.4191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91855" y="2003554"/>
          <a:ext cx="701345" cy="240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1.2%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0.91712</cdr:x>
      <cdr:y>0.24398</cdr:y>
    </cdr:from>
    <cdr:to>
      <cdr:x>0.99286</cdr:x>
      <cdr:y>0.28882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386119" y="1306143"/>
          <a:ext cx="692567" cy="24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1.9%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0.75956</cdr:x>
      <cdr:y>0.06603</cdr:y>
    </cdr:from>
    <cdr:to>
      <cdr:x>0.90706</cdr:x>
      <cdr:y>0.1335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45414" y="353476"/>
          <a:ext cx="1348740" cy="3611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0.91732</cdr:x>
      <cdr:y>0.2869</cdr:y>
    </cdr:from>
    <cdr:to>
      <cdr:x>0.99306</cdr:x>
      <cdr:y>0.33174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387933" y="1535913"/>
          <a:ext cx="692567" cy="240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1.9%</a:t>
          </a:fld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0.26367</cdr:y>
    </cdr:from>
    <cdr:to>
      <cdr:x>1</cdr:x>
      <cdr:y>0.31455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984" y="1481739"/>
          <a:ext cx="430691" cy="28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2.0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0.30503</cdr:y>
    </cdr:from>
    <cdr:to>
      <cdr:x>1</cdr:x>
      <cdr:y>0.35592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984" y="1714207"/>
          <a:ext cx="430691" cy="28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1.9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0.94874</cdr:x>
      <cdr:y>0.34588</cdr:y>
    </cdr:from>
    <cdr:to>
      <cdr:x>0.9955</cdr:x>
      <cdr:y>0.39676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38536" y="1943775"/>
          <a:ext cx="430691" cy="285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1.9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0.95214</cdr:x>
      <cdr:y>0.21577</cdr:y>
    </cdr:from>
    <cdr:to>
      <cdr:x>0.99722</cdr:x>
      <cdr:y>0.2639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06387" y="1108397"/>
          <a:ext cx="412212" cy="24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2.0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0.77218</cdr:x>
      <cdr:y>0.08149</cdr:y>
    </cdr:from>
    <cdr:to>
      <cdr:x>0.93366</cdr:x>
      <cdr:y>0.15805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60799" y="418620"/>
          <a:ext cx="1476574" cy="39328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0.75128</cdr:x>
      <cdr:y>0.06165</cdr:y>
    </cdr:from>
    <cdr:to>
      <cdr:x>0.91519</cdr:x>
      <cdr:y>0.1324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91382" y="374661"/>
          <a:ext cx="1525335" cy="4299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0.84599</cdr:x>
      <cdr:y>0.11901</cdr:y>
    </cdr:from>
    <cdr:to>
      <cdr:x>0.98611</cdr:x>
      <cdr:y>0.18648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35742" y="621132"/>
          <a:ext cx="1281257" cy="3521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0.03777</cdr:x>
      <cdr:y>0.1742</cdr:y>
    </cdr:from>
    <cdr:to>
      <cdr:x>0.20464</cdr:x>
      <cdr:y>0.29659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488" y="1059475"/>
          <a:ext cx="1552994" cy="74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שימוש בכלים מוניטריים: אג"ח וריפו</a:t>
          </a:r>
        </a:p>
      </cdr:txBody>
    </cdr:sp>
  </cdr:relSizeAnchor>
  <cdr:relSizeAnchor xmlns:cdr="http://schemas.openxmlformats.org/drawingml/2006/chartDrawing">
    <cdr:from>
      <cdr:x>0.38758</cdr:x>
      <cdr:y>0.17652</cdr:y>
    </cdr:from>
    <cdr:to>
      <cdr:x>0.5272</cdr:x>
      <cdr:y>0.24519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7008" y="1073566"/>
          <a:ext cx="1299306" cy="41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תכנית לרכישת אג"ח תאגידיות</a:t>
          </a:r>
        </a:p>
      </cdr:txBody>
    </cdr:sp>
  </cdr:relSizeAnchor>
  <cdr:relSizeAnchor xmlns:cdr="http://schemas.openxmlformats.org/drawingml/2006/chartDrawing">
    <cdr:from>
      <cdr:x>0.83312</cdr:x>
      <cdr:y>0.19926</cdr:y>
    </cdr:from>
    <cdr:to>
      <cdr:x>0.97603</cdr:x>
      <cdr:y>0.26743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469578" y="1029311"/>
          <a:ext cx="1281257" cy="3521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0.09881</cdr:x>
      <cdr:y>0.9343</cdr:y>
    </cdr:from>
    <cdr:to>
      <cdr:x>0.9588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0953" y="4814341"/>
          <a:ext cx="77545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הערה: הנתונים מבוססים על דיווחי המערכת הבנקאית בגישת הנהלה, ומהווים אומדן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0.16017</cdr:y>
    </cdr:from>
    <cdr:to>
      <cdr:x>1</cdr:x>
      <cdr:y>0.20719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813669"/>
          <a:ext cx="491350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12.9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0.92822</cdr:x>
      <cdr:y>0.28542</cdr:y>
    </cdr:from>
    <cdr:to>
      <cdr:x>1</cdr:x>
      <cdr:y>0.33245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251876" y="1449929"/>
          <a:ext cx="638124" cy="238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6.7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0.34898</cdr:y>
    </cdr:from>
    <cdr:to>
      <cdr:x>1</cdr:x>
      <cdr:y>0.38906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1772805"/>
          <a:ext cx="567271" cy="203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3.7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0.5</cdr:x>
      <cdr:y>0.9305</cdr:y>
    </cdr:from>
    <cdr:to>
      <cdr:x>0.99445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45000" y="4726940"/>
          <a:ext cx="4395661" cy="353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  <cdr:relSizeAnchor xmlns:cdr="http://schemas.openxmlformats.org/drawingml/2006/chartDrawing">
    <cdr:from>
      <cdr:x>0.04422</cdr:x>
      <cdr:y>0.34354</cdr:y>
    </cdr:from>
    <cdr:to>
      <cdr:x>0.97518</cdr:x>
      <cdr:y>0.34722</cdr:y>
    </cdr:to>
    <cdr:cxnSp macro="">
      <cdr:nvCxnSpPr>
        <cdr:cNvPr id="4" name="מחבר ישר 3">
          <a:extLst xmlns:a="http://schemas.openxmlformats.org/drawingml/2006/main">
            <a:ext uri="{FF2B5EF4-FFF2-40B4-BE49-F238E27FC236}">
              <a16:creationId xmlns:a16="http://schemas.microsoft.com/office/drawing/2014/main" id="{8A51CA2E-17FE-40A0-AA27-697E60FED18D}"/>
            </a:ext>
          </a:extLst>
        </cdr:cNvPr>
        <cdr:cNvCxnSpPr/>
      </cdr:nvCxnSpPr>
      <cdr:spPr>
        <a:xfrm xmlns:a="http://schemas.openxmlformats.org/drawingml/2006/main" flipH="1" flipV="1">
          <a:off x="393137" y="1745196"/>
          <a:ext cx="8276234" cy="1870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0.58967</cdr:x>
      <cdr:y>0.94567</cdr:y>
    </cdr:from>
    <cdr:to>
      <cdr:x>0.76618</cdr:x>
      <cdr:y>0.98181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55771" y="4972168"/>
          <a:ext cx="1603169" cy="190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2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</cdr:x>
      <cdr:y>0.91192</cdr:y>
    </cdr:from>
    <cdr:to>
      <cdr:x>0.64644</cdr:x>
      <cdr:y>0.97284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1308" y="4794719"/>
          <a:ext cx="1330036" cy="320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סגרים</a:t>
          </a:r>
          <a:endParaRPr lang="he-IL" sz="12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0.44866</cdr:x>
      <cdr:y>0.92083</cdr:y>
    </cdr:from>
    <cdr:to>
      <cdr:x>0.5</cdr:x>
      <cdr:y>0.95697</cdr:y>
    </cdr:to>
    <cdr:sp macro="" textlink="">
      <cdr:nvSpPr>
        <cdr:cNvPr id="4" name="חיסור 3"/>
        <cdr:cNvSpPr/>
      </cdr:nvSpPr>
      <cdr:spPr>
        <a:xfrm xmlns:a="http://schemas.openxmlformats.org/drawingml/2006/main">
          <a:off x="4075044" y="4841539"/>
          <a:ext cx="466264" cy="190004"/>
        </a:xfrm>
        <a:prstGeom xmlns:a="http://schemas.openxmlformats.org/drawingml/2006/main" prst="mathMinus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0.13883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0.11822</cdr:x>
      <cdr:y>0.0925</cdr:y>
    </cdr:from>
    <cdr:to>
      <cdr:x>0.86947</cdr:x>
      <cdr:y>0.14041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43626" y="406150"/>
          <a:ext cx="5996440" cy="2103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F336374F-A8BC-4FEE-B4EC-A28A2206AE5A}" type="TxLink">
            <a:rPr lang="he-IL" sz="16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2016 עד אפריל 2021</a:t>
          </a:fld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0.04723</cdr:x>
      <cdr:y>0</cdr:y>
    </cdr:from>
    <cdr:to>
      <cdr:x>0.95875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6987" y="0"/>
          <a:ext cx="7275707" cy="210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0.141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0.10684</cdr:x>
      <cdr:y>0.96067</cdr:y>
    </cdr:from>
    <cdr:to>
      <cdr:x>0.53732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19200" y="6048400"/>
          <a:ext cx="4912151" cy="2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0.00551</cdr:x>
      <cdr:y>0.009</cdr:y>
    </cdr:from>
    <cdr:to>
      <cdr:x>0.14662</cdr:x>
      <cdr:y>0.12566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130001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28/05/2020=100</a:t>
          </a:fld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0.78025</cdr:x>
      <cdr:y>0.0797</cdr:y>
    </cdr:from>
    <cdr:to>
      <cdr:x>0.93138</cdr:x>
      <cdr:y>0.15409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134601" y="419477"/>
          <a:ext cx="1381932" cy="3915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0.54313</cdr:y>
    </cdr:from>
    <cdr:to>
      <cdr:x>1</cdr:x>
      <cdr:y>0.58796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759075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0.57829</cdr:y>
    </cdr:from>
    <cdr:to>
      <cdr:x>1</cdr:x>
      <cdr:y>0.62313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93771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0.02612</cdr:y>
    </cdr:from>
    <cdr:to>
      <cdr:x>0.13409</cdr:x>
      <cdr:y>0.11647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37981"/>
          <a:ext cx="1235004" cy="477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28/05/20=100</a:t>
          </a:fld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0.79929</cdr:x>
      <cdr:y>0.11647</cdr:y>
    </cdr:from>
    <cdr:to>
      <cdr:x>0.95042</cdr:x>
      <cdr:y>0.19246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361651" y="615262"/>
          <a:ext cx="1391947" cy="40142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0.11597</cdr:x>
      <cdr:y>0.10329</cdr:y>
    </cdr:from>
    <cdr:to>
      <cdr:x>0.11871</cdr:x>
      <cdr:y>0.79548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1060475" y="527087"/>
          <a:ext cx="25052" cy="3532340"/>
        </a:xfrm>
        <a:prstGeom xmlns:a="http://schemas.openxmlformats.org/drawingml/2006/main" prst="line">
          <a:avLst/>
        </a:prstGeom>
        <a:ln xmlns:a="http://schemas.openxmlformats.org/drawingml/2006/main" w="38100">
          <a:prstDash val="lg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0.48297</cdr:x>
      <cdr:y>0.12057</cdr:y>
    </cdr:from>
    <cdr:to>
      <cdr:x>0.48571</cdr:x>
      <cdr:y>0.81276</cdr:y>
    </cdr:to>
    <cdr:cxnSp macro="">
      <cdr:nvCxnSpPr>
        <cdr:cNvPr id="3" name="מחבר ישר 2"/>
        <cdr:cNvCxnSpPr/>
      </cdr:nvCxnSpPr>
      <cdr:spPr>
        <a:xfrm xmlns:a="http://schemas.openxmlformats.org/drawingml/2006/main">
          <a:off x="4416318" y="615262"/>
          <a:ext cx="25052" cy="3532340"/>
        </a:xfrm>
        <a:prstGeom xmlns:a="http://schemas.openxmlformats.org/drawingml/2006/main" prst="line">
          <a:avLst/>
        </a:prstGeom>
        <a:ln xmlns:a="http://schemas.openxmlformats.org/drawingml/2006/main" w="38100">
          <a:prstDash val="lg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0.12918</cdr:x>
      <cdr:y>0.06785</cdr:y>
    </cdr:from>
    <cdr:to>
      <cdr:x>0.21</cdr:x>
      <cdr:y>0.19451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81220" y="346273"/>
          <a:ext cx="739018" cy="646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סגר ראשון</a:t>
          </a:r>
        </a:p>
      </cdr:txBody>
    </cdr:sp>
  </cdr:relSizeAnchor>
  <cdr:relSizeAnchor xmlns:cdr="http://schemas.openxmlformats.org/drawingml/2006/chartDrawing">
    <cdr:from>
      <cdr:x>0.47722</cdr:x>
      <cdr:y>0.12057</cdr:y>
    </cdr:from>
    <cdr:to>
      <cdr:x>0.55804</cdr:x>
      <cdr:y>0.24722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63712" y="615262"/>
          <a:ext cx="7390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סגר </a:t>
          </a:r>
          <a:r>
            <a:rPr lang="he-IL" sz="1800" dirty="0" smtClean="0">
              <a:latin typeface="David" panose="020E0502060401010101" pitchFamily="34" charset="-79"/>
              <a:cs typeface="David" panose="020E0502060401010101" pitchFamily="34" charset="-79"/>
            </a:rPr>
            <a:t>שני</a:t>
          </a:r>
          <a:endParaRPr lang="he-IL" sz="18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0.01389</cdr:x>
      <cdr:y>0.06674</cdr:y>
    </cdr:from>
    <cdr:to>
      <cdr:x>0.05336</cdr:x>
      <cdr:y>0.11612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000" y="353652"/>
          <a:ext cx="36094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%</a:t>
          </a:r>
          <a:endParaRPr lang="he-IL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0.01282</cdr:x>
      <cdr:y>0.93238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380" y="5034874"/>
          <a:ext cx="888462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*ההגדרה </a:t>
          </a:r>
          <a:r>
            <a:rPr lang="he-IL" sz="140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כוללת את כל הנסקרים שעבדו באופן מלא או חלקי, או נעדרו מסיבות שאינן קשורות למשבר הקורונה. 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0.85105</cdr:x>
      <cdr:y>0.59932</cdr:y>
    </cdr:from>
    <cdr:to>
      <cdr:x>0.9971</cdr:x>
      <cdr:y>0.79932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88BBA6-CBEB-4F47-B791-617950172C91}"/>
            </a:ext>
          </a:extLst>
        </cdr:cNvPr>
        <cdr:cNvSpPr txBox="1"/>
      </cdr:nvSpPr>
      <cdr:spPr>
        <a:xfrm xmlns:a="http://schemas.openxmlformats.org/drawingml/2006/main">
          <a:off x="7781993" y="3161618"/>
          <a:ext cx="1335481" cy="1055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e-IL" sz="14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עובדים</a:t>
          </a:r>
          <a:r>
            <a:rPr lang="he-IL" sz="1400" baseline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pPr algn="r"/>
          <a:r>
            <a:rPr lang="he-IL" sz="1400" baseline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בלתי מקצועיים</a:t>
          </a:r>
          <a:endParaRPr lang="aa-ET" sz="1400" dirty="0">
            <a:solidFill>
              <a:schemeClr val="accent2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0.85653</cdr:x>
      <cdr:y>0.16666</cdr:y>
    </cdr:from>
    <cdr:to>
      <cdr:x>0.97083</cdr:x>
      <cdr:y>0.5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4F47164-0A50-4A3B-A2BF-CB0E1753600C}"/>
            </a:ext>
          </a:extLst>
        </cdr:cNvPr>
        <cdr:cNvSpPr txBox="1"/>
      </cdr:nvSpPr>
      <cdr:spPr>
        <a:xfrm xmlns:a="http://schemas.openxmlformats.org/drawingml/2006/main">
          <a:off x="7832092" y="879194"/>
          <a:ext cx="1045159" cy="1758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e-IL" sz="1400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rPr>
            <a:t>עובדים מקצועיים</a:t>
          </a:r>
          <a:endParaRPr lang="aa-ET" sz="1400" dirty="0">
            <a:solidFill>
              <a:schemeClr val="accent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0.54635</cdr:x>
      <cdr:y>0.91241</cdr:y>
    </cdr:from>
    <cdr:to>
      <cdr:x>0.98928</cdr:x>
      <cdr:y>0.97006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97E095D-0444-4D0E-8E5F-F70D9B2F7EFB}"/>
            </a:ext>
          </a:extLst>
        </cdr:cNvPr>
        <cdr:cNvSpPr txBox="1"/>
      </cdr:nvSpPr>
      <cdr:spPr>
        <a:xfrm xmlns:a="http://schemas.openxmlformats.org/drawingml/2006/main">
          <a:off x="4995820" y="4813310"/>
          <a:ext cx="4050153" cy="304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*לא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כולל תעשיית טכנולוגיה עילית</a:t>
          </a:r>
          <a:r>
            <a:rPr lang="he-IL" sz="1400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2021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0.95131</cdr:x>
      <cdr:y>0.4757</cdr:y>
    </cdr:from>
    <cdr:to>
      <cdr:x>1</cdr:x>
      <cdr:y>0.52429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7146" y="2416581"/>
          <a:ext cx="432854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0.5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0.42306</cdr:y>
    </cdr:from>
    <cdr:to>
      <cdr:x>1</cdr:x>
      <cdr:y>0.47694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2149144"/>
          <a:ext cx="567271" cy="27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כ"ג/סיון/תשפ"א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0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8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7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סקירה מוניטרית-פיננסית אוקטובר 2015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31.05.2021</a:t>
            </a: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במחסור בחומרי הגלם בענפי התעשייה והבינוי</a:t>
            </a: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467863"/>
              </p:ext>
            </p:extLst>
          </p:nvPr>
        </p:nvGraphicFramePr>
        <p:xfrm>
          <a:off x="0" y="1215189"/>
          <a:ext cx="9144000" cy="526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822" y="1684421"/>
            <a:ext cx="36094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%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64839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102559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האבטלה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הרחבה ממשיך לרדת</a:t>
            </a: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935787" y="6672283"/>
            <a:ext cx="7582957" cy="233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סקר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כח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אדם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</a:p>
          <a:p>
            <a:endParaRPr lang="en-US" sz="1200" dirty="0"/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81784"/>
              </p:ext>
            </p:extLst>
          </p:nvPr>
        </p:nvGraphicFramePr>
        <p:xfrm>
          <a:off x="0" y="1184986"/>
          <a:ext cx="9144000" cy="529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8518744" y="3834272"/>
            <a:ext cx="569062" cy="26583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1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9.6%</a:t>
            </a:r>
          </a:p>
        </p:txBody>
      </p:sp>
    </p:spTree>
    <p:extLst>
      <p:ext uri="{BB962C8B-B14F-4D97-AF65-F5344CB8AC3E}">
        <p14:creationId xmlns:p14="http://schemas.microsoft.com/office/powerpoint/2010/main" val="266282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59568" y="81257"/>
            <a:ext cx="70038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שיעור התעסוקה 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עלה מתום הסגר השלישי אך עדיין</a:t>
            </a:r>
            <a:r>
              <a:rPr lang="en-US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נמוך מהשיעור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ששרר ב-2019</a:t>
            </a: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00000000-0008-0000-0E00-000005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40264"/>
              </p:ext>
            </p:extLst>
          </p:nvPr>
        </p:nvGraphicFramePr>
        <p:xfrm>
          <a:off x="0" y="1195526"/>
          <a:ext cx="9144000" cy="519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73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ניכרת במספר ושיעור המשרות הפנויות</a:t>
            </a: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24910"/>
              </p:ext>
            </p:extLst>
          </p:nvPr>
        </p:nvGraphicFramePr>
        <p:xfrm>
          <a:off x="0" y="1169868"/>
          <a:ext cx="9144000" cy="531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456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578291" y="0"/>
            <a:ext cx="6708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חמישית מהחברות בתעשייה מדווחות על מגבלות בגיוס עובדים בלתי מקצועיים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50C5ABE9-2619-4523-BDAB-237ECFCB9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385194"/>
              </p:ext>
            </p:extLst>
          </p:nvPr>
        </p:nvGraphicFramePr>
        <p:xfrm>
          <a:off x="-1" y="1221679"/>
          <a:ext cx="9144001" cy="527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057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המוניטרית-פיננסית</a:t>
            </a:r>
            <a:endParaRPr lang="he-IL" sz="36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ממשיכה לעלות ומתקרבת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לטווח היעד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2947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עלייה באינפלציה גם על פי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המנוכה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6259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גידול חד באינפלציית המוצרים הסחירים</a:t>
            </a:r>
            <a:r>
              <a:rPr lang="en-US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אינפלציית הבלתי סחירים נותרה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ממותנת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1058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9855" y="1270000"/>
            <a:ext cx="83975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he-IL" sz="1500" b="1" dirty="0"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1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15:</a:t>
            </a:r>
            <a:endParaRPr lang="he-IL" sz="15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לשנה נמצאות בטווח היעד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** עד 26.04.2021 הסדרות משקפות את הממוצע הנע של השבועיים האחרונים, מאז ואילך הן משקפו את הנתונים היומיים.</a:t>
            </a:r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56227"/>
              </p:ext>
            </p:extLst>
          </p:nvPr>
        </p:nvGraphicFramePr>
        <p:xfrm>
          <a:off x="0" y="1128323"/>
          <a:ext cx="9144000" cy="535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פורוורד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מעוגנות במרכז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03250"/>
              </p:ext>
            </p:extLst>
          </p:nvPr>
        </p:nvGraphicFramePr>
        <p:xfrm>
          <a:off x="1" y="1228934"/>
          <a:ext cx="9144000" cy="513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התחזק מול הדולר, ונחלש מול האירו והנומינלי האפקטיבי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943860"/>
              </p:ext>
            </p:extLst>
          </p:nvPr>
        </p:nvGraphicFramePr>
        <p:xfrm>
          <a:off x="0" y="1239958"/>
          <a:ext cx="9144000" cy="52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קלה בתשואות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הממשלתיות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18068"/>
              </p:ext>
            </p:extLst>
          </p:nvPr>
        </p:nvGraphicFramePr>
        <p:xfrm>
          <a:off x="1" y="1146630"/>
          <a:ext cx="9143999" cy="521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/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בטווח הבינוני ירדה ומתקרבת לריביות הריאליות במדינות האחרות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125581"/>
              </p:ext>
            </p:extLst>
          </p:nvPr>
        </p:nvGraphicFramePr>
        <p:xfrm>
          <a:off x="0" y="1206501"/>
          <a:ext cx="9017000" cy="527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49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במרווחי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34257"/>
              </p:ext>
            </p:extLst>
          </p:nvPr>
        </p:nvGraphicFramePr>
        <p:xfrm>
          <a:off x="175377" y="1200267"/>
          <a:ext cx="8965754" cy="516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מחבר ישר 7"/>
          <p:cNvCxnSpPr/>
          <p:nvPr/>
        </p:nvCxnSpPr>
        <p:spPr>
          <a:xfrm>
            <a:off x="8285584" y="2640563"/>
            <a:ext cx="18662" cy="276186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2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העלייה במחירי הדירות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2063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התגברה מגמת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בביצועי המשכנתאות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2224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9630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נותרו יציבות וברמות דומות לערב המשבר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1019176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דיווחי המערכת הבנקאית לבנק ישראל</a:t>
            </a: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967577"/>
              </p:ext>
            </p:extLst>
          </p:nvPr>
        </p:nvGraphicFramePr>
        <p:xfrm>
          <a:off x="0" y="1215189"/>
          <a:ext cx="9017000" cy="515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667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יתרות האשראי הבנקאי במשק ממשיכות לעלות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דיווחי המערכת הבנקאית לבנק ישראל</a:t>
            </a: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956003"/>
              </p:ext>
            </p:extLst>
          </p:nvPr>
        </p:nvGraphicFramePr>
        <p:xfrm>
          <a:off x="0" y="1212979"/>
          <a:ext cx="9016999" cy="515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6096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65314" y="18661"/>
            <a:ext cx="7787207" cy="1443789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ההתכווצות ברבעון הראשון בעיקר תוצאה של גורמים זמניים; התאוששות המשק צפויה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להימשך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902871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83764"/>
              </p:ext>
            </p:extLst>
          </p:nvPr>
        </p:nvGraphicFramePr>
        <p:xfrm>
          <a:off x="0" y="1211235"/>
          <a:ext cx="9017000" cy="528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951686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74645" y="-192558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marL="0" lvl="1" algn="r" defTabSz="685800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altLang="en-US" sz="32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r" defTabSz="685800">
              <a:lnSpc>
                <a:spcPct val="80000"/>
              </a:lnSpc>
              <a:spcBef>
                <a:spcPct val="0"/>
              </a:spcBef>
              <a:spcAft>
                <a:spcPts val="601"/>
              </a:spcAft>
              <a:defRPr/>
            </a:pPr>
            <a:r>
              <a:rPr lang="he-IL" altLang="en-US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הצמיחה ממשיכות להתעדכן כלפי מעלה</a:t>
            </a:r>
            <a:endParaRPr lang="he-IL" altLang="en-US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2" y="1223119"/>
            <a:ext cx="8056862" cy="52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6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העולמי בסחורות ממשיך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לצמוח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4242"/>
              </p:ext>
            </p:extLst>
          </p:nvPr>
        </p:nvGraphicFramePr>
        <p:xfrm>
          <a:off x="0" y="1213882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מנהלי הרכש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ממשיכים לעלות ולהצביע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התרחבות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15814"/>
              </p:ext>
            </p:extLst>
          </p:nvPr>
        </p:nvGraphicFramePr>
        <p:xfrm>
          <a:off x="127000" y="1269999"/>
          <a:ext cx="8890000" cy="521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65314" y="1179090"/>
            <a:ext cx="9078686" cy="5551909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חדה באינפלציה בעולם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37822"/>
              </p:ext>
            </p:extLst>
          </p:nvPr>
        </p:nvGraphicFramePr>
        <p:xfrm>
          <a:off x="32657" y="1179090"/>
          <a:ext cx="9144000" cy="518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4896" y="1192846"/>
            <a:ext cx="83844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איור 29: האינפלציה במדד המחירים לצרכן ואינפלציית הליבה במשקים העיקריים ובישראל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במחירי הסחורות והנפט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49388"/>
              </p:ext>
            </p:extLst>
          </p:nvPr>
        </p:nvGraphicFramePr>
        <p:xfrm>
          <a:off x="1" y="1220098"/>
          <a:ext cx="9143999" cy="526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המדיניות המוניטרית בעולם נותרה מרחיבה מאוד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1825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מגמה מעורבת בשווקי המניות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26588"/>
              </p:ext>
            </p:extLst>
          </p:nvPr>
        </p:nvGraphicFramePr>
        <p:xfrm>
          <a:off x="0" y="1200977"/>
          <a:ext cx="9210261" cy="528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186612" y="130629"/>
            <a:ext cx="7352523" cy="98924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למרות התכווצות התוצר, בחינה של הרכב השימושים מעלה תמונה חיובית על מצב המשק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15933"/>
              </p:ext>
            </p:extLst>
          </p:nvPr>
        </p:nvGraphicFramePr>
        <p:xfrm>
          <a:off x="-1" y="1287375"/>
          <a:ext cx="9082618" cy="5203473"/>
        </p:xfrm>
        <a:graphic>
          <a:graphicData uri="http://schemas.openxmlformats.org/drawingml/2006/table">
            <a:tbl>
              <a:tblPr rtl="1"/>
              <a:tblGrid>
                <a:gridCol w="4651002">
                  <a:extLst>
                    <a:ext uri="{9D8B030D-6E8A-4147-A177-3AD203B41FA5}">
                      <a16:colId xmlns:a16="http://schemas.microsoft.com/office/drawing/2014/main" val="1448465267"/>
                    </a:ext>
                  </a:extLst>
                </a:gridCol>
                <a:gridCol w="1107904">
                  <a:extLst>
                    <a:ext uri="{9D8B030D-6E8A-4147-A177-3AD203B41FA5}">
                      <a16:colId xmlns:a16="http://schemas.microsoft.com/office/drawing/2014/main" val="2437847808"/>
                    </a:ext>
                  </a:extLst>
                </a:gridCol>
                <a:gridCol w="1107904">
                  <a:extLst>
                    <a:ext uri="{9D8B030D-6E8A-4147-A177-3AD203B41FA5}">
                      <a16:colId xmlns:a16="http://schemas.microsoft.com/office/drawing/2014/main" val="2268692433"/>
                    </a:ext>
                  </a:extLst>
                </a:gridCol>
                <a:gridCol w="1107904">
                  <a:extLst>
                    <a:ext uri="{9D8B030D-6E8A-4147-A177-3AD203B41FA5}">
                      <a16:colId xmlns:a16="http://schemas.microsoft.com/office/drawing/2014/main" val="2994024451"/>
                    </a:ext>
                  </a:extLst>
                </a:gridCol>
                <a:gridCol w="1107904">
                  <a:extLst>
                    <a:ext uri="{9D8B030D-6E8A-4147-A177-3AD203B41FA5}">
                      <a16:colId xmlns:a16="http://schemas.microsoft.com/office/drawing/2014/main" val="1764593906"/>
                    </a:ext>
                  </a:extLst>
                </a:gridCol>
              </a:tblGrid>
              <a:tr h="228838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לוח </a:t>
                      </a:r>
                      <a:r>
                        <a:rPr lang="he-I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2: </a:t>
                      </a:r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 החשבונאות הלאומית לרבעון הראשון של 2021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13438"/>
                  </a:ext>
                </a:extLst>
              </a:tr>
              <a:tr h="192223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(שיעורי שינוי במונחים שנתיים, מנוכה עונתיות)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41082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2020Q2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2020Q3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2020Q4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2021Q1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655700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390776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30.7-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42.4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6.3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6.5-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916976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 (בניכוי כלי רכב)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29.7-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38.4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4.2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61790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פרטית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45.1-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43.7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17.7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880834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צריכה למעט בני קיימא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45.4-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33.2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9.3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7.2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081659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ציבורית למעט יבוא בטחוני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8.9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20.2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19.7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23.3-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351801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השקעה בנכסים קבועים למעט או"מ ושינוי במלאי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28.5-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20.0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63.9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14.5-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278657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השקעה בציוד ומכונות 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6.8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25.3-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130.3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52.9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359617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יצוא סחורות ושירותים, ללא יהלומים והזנק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33.9-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47.3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0.6-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22.7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63042"/>
                  </a:ext>
                </a:extLst>
              </a:tr>
              <a:tr h="393602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יבוא אזרחי ללא או"מ ויהלומים</a:t>
                      </a:r>
                    </a:p>
                  </a:txBody>
                  <a:tcPr marL="8506" marR="8506" marT="8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36.8-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10.2-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117.8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4.9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53513"/>
                  </a:ext>
                </a:extLst>
              </a:tr>
              <a:tr h="338679">
                <a:tc gridSpan="5">
                  <a:txBody>
                    <a:bodyPr/>
                    <a:lstStyle/>
                    <a:p>
                      <a:pPr algn="r" rtl="1" fontAlgn="ctr"/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14151"/>
                  </a:ext>
                </a:extLst>
              </a:tr>
            </a:tbl>
          </a:graphicData>
        </a:graphic>
      </p:graphicFrame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902871" y="6492875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752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מאזן הנטו הכולל של הסקטור העסקי ממשיך לעלות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69434"/>
              </p:ext>
            </p:extLst>
          </p:nvPr>
        </p:nvGraphicFramePr>
        <p:xfrm>
          <a:off x="0" y="1199659"/>
          <a:ext cx="9144000" cy="51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9151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הרכישות בכ"א חזרו לקו המגמה הצפוי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309211"/>
              </p:ext>
            </p:extLst>
          </p:nvPr>
        </p:nvGraphicFramePr>
        <p:xfrm>
          <a:off x="0" y="1191126"/>
          <a:ext cx="908261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097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ההסלמה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הביטחונית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הביאה לירידה בניידות למקומות עבודה, תיירות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ונופש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ותחנות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גוגל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00594"/>
              </p:ext>
            </p:extLst>
          </p:nvPr>
        </p:nvGraphicFramePr>
        <p:xfrm>
          <a:off x="0" y="1262743"/>
          <a:ext cx="9143999" cy="510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מחבר ישר 9"/>
          <p:cNvCxnSpPr/>
          <p:nvPr/>
        </p:nvCxnSpPr>
        <p:spPr>
          <a:xfrm>
            <a:off x="5836731" y="1789830"/>
            <a:ext cx="25052" cy="353234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8424681" y="1609016"/>
            <a:ext cx="25052" cy="353234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7670644" y="1789830"/>
            <a:ext cx="25052" cy="353234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"/>
          <p:cNvSpPr txBox="1"/>
          <p:nvPr/>
        </p:nvSpPr>
        <p:spPr>
          <a:xfrm>
            <a:off x="5979831" y="1878005"/>
            <a:ext cx="7390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סגר </a:t>
            </a: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804626" y="1766464"/>
            <a:ext cx="8910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חוה"מ פסח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244114" y="1609016"/>
            <a:ext cx="858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"שומר חומות"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37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יצוא השירותים נותר ברמה גבוהה. </a:t>
            </a:r>
            <a: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ביצוא הסחורות.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3842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עליה ביבוא מוצרי הצריכה ויציבות ביבוא חומרי הגלם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15121"/>
              </p:ext>
            </p:extLst>
          </p:nvPr>
        </p:nvGraphicFramePr>
        <p:xfrm>
          <a:off x="1" y="1225000"/>
          <a:ext cx="9144000" cy="514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8765EFD-D4A0-474B-A1CF-8ACDDCE4047F}"/>
</file>

<file path=customXml/itemProps2.xml><?xml version="1.0" encoding="utf-8"?>
<ds:datastoreItem xmlns:ds="http://schemas.openxmlformats.org/officeDocument/2006/customXml" ds:itemID="{EEAD8B72-1629-446B-A13B-00F03C651807}"/>
</file>

<file path=customXml/itemProps3.xml><?xml version="1.0" encoding="utf-8"?>
<ds:datastoreItem xmlns:ds="http://schemas.openxmlformats.org/officeDocument/2006/customXml" ds:itemID="{5550F643-F599-4C11-993F-5D2172C80A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28117</TotalTime>
  <Words>1408</Words>
  <Application>Microsoft Office PowerPoint</Application>
  <PresentationFormat>‫הצגה על המסך (4:3)</PresentationFormat>
  <Paragraphs>307</Paragraphs>
  <Slides>36</Slides>
  <Notes>28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36</vt:i4>
      </vt:variant>
    </vt:vector>
  </HeadingPairs>
  <TitlesOfParts>
    <vt:vector size="48" baseType="lpstr">
      <vt:lpstr>Arial</vt:lpstr>
      <vt:lpstr>Calibri</vt:lpstr>
      <vt:lpstr>David</vt:lpstr>
      <vt:lpstr>FrankRuehl</vt:lpstr>
      <vt:lpstr>Gisha</vt:lpstr>
      <vt:lpstr>Segoe UI</vt:lpstr>
      <vt:lpstr>Segoe UI Light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31.05.2021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dovrot</cp:lastModifiedBy>
  <cp:revision>3036</cp:revision>
  <cp:lastPrinted>2015-12-27T10:07:57Z</cp:lastPrinted>
  <dcterms:created xsi:type="dcterms:W3CDTF">2015-06-21T09:58:57Z</dcterms:created>
  <dcterms:modified xsi:type="dcterms:W3CDTF">2021-06-03T10:17:41Z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