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8.xml" ContentType="application/vnd.openxmlformats-officedocument.drawingml.chartshapes+xml"/>
  <Override PartName="/ppt/drawings/drawing17.xml" ContentType="application/vnd.openxmlformats-officedocument.drawingml.chartshapes+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20.xml" ContentType="application/vnd.openxmlformats-officedocument.drawingml.chartshapes+xml"/>
  <Override PartName="/ppt/drawings/drawing19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.xml" ContentType="application/vnd.openxmlformats-officedocument.drawingml.chartshapes+xml"/>
  <Override PartName="/ppt/drawings/drawing14.xml" ContentType="application/vnd.openxmlformats-officedocument.drawingml.chartshapes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style1.xml" ContentType="application/vnd.ms-office.chartstyle+xml"/>
  <Override PartName="/ppt/charts/chart28.xml" ContentType="application/vnd.openxmlformats-officedocument.drawingml.chart+xml"/>
  <Override PartName="/ppt/theme/themeOverride16.xml" ContentType="application/vnd.openxmlformats-officedocument.themeOverride+xml"/>
  <Override PartName="/ppt/notesMasters/notesMaster1.xml" ContentType="application/vnd.openxmlformats-officedocument.presentationml.notesMaster+xml"/>
  <Override PartName="/ppt/charts/chart21.xml" ContentType="application/vnd.openxmlformats-officedocument.drawingml.chart+xml"/>
  <Override PartName="/ppt/theme/theme6.xml" ContentType="application/vnd.openxmlformats-officedocument.theme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theme/theme1.xml" ContentType="application/vnd.openxmlformats-officedocument.them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6.xml" ContentType="application/vnd.openxmlformats-officedocument.drawingml.chart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olors1.xml" ContentType="application/vnd.ms-office.chartcolorstyle+xml"/>
  <Override PartName="/ppt/theme/themeOverride10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3"/>
  </p:notesMasterIdLst>
  <p:handoutMasterIdLst>
    <p:handoutMasterId r:id="rId34"/>
  </p:handoutMasterIdLst>
  <p:sldIdLst>
    <p:sldId id="529" r:id="rId5"/>
    <p:sldId id="606" r:id="rId6"/>
    <p:sldId id="632" r:id="rId7"/>
    <p:sldId id="637" r:id="rId8"/>
    <p:sldId id="609" r:id="rId9"/>
    <p:sldId id="646" r:id="rId10"/>
    <p:sldId id="611" r:id="rId11"/>
    <p:sldId id="653" r:id="rId12"/>
    <p:sldId id="612" r:id="rId13"/>
    <p:sldId id="642" r:id="rId14"/>
    <p:sldId id="628" r:id="rId15"/>
    <p:sldId id="641" r:id="rId16"/>
    <p:sldId id="614" r:id="rId17"/>
    <p:sldId id="615" r:id="rId18"/>
    <p:sldId id="607" r:id="rId19"/>
    <p:sldId id="647" r:id="rId20"/>
    <p:sldId id="617" r:id="rId21"/>
    <p:sldId id="618" r:id="rId22"/>
    <p:sldId id="635" r:id="rId23"/>
    <p:sldId id="619" r:id="rId24"/>
    <p:sldId id="620" r:id="rId25"/>
    <p:sldId id="608" r:id="rId26"/>
    <p:sldId id="633" r:id="rId27"/>
    <p:sldId id="622" r:id="rId28"/>
    <p:sldId id="650" r:id="rId29"/>
    <p:sldId id="626" r:id="rId30"/>
    <p:sldId id="624" r:id="rId31"/>
    <p:sldId id="625" r:id="rId32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46"/>
            <p14:sldId id="611"/>
            <p14:sldId id="653"/>
            <p14:sldId id="612"/>
            <p14:sldId id="642"/>
            <p14:sldId id="628"/>
            <p14:sldId id="641"/>
            <p14:sldId id="614"/>
            <p14:sldId id="615"/>
            <p14:sldId id="607"/>
            <p14:sldId id="647"/>
            <p14:sldId id="617"/>
            <p14:sldId id="618"/>
            <p14:sldId id="635"/>
            <p14:sldId id="619"/>
            <p14:sldId id="620"/>
            <p14:sldId id="608"/>
            <p14:sldId id="633"/>
            <p14:sldId id="622"/>
            <p14:sldId id="650"/>
            <p14:sldId id="626"/>
            <p14:sldId id="624"/>
            <p14:sldId id="6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4490C4"/>
    <a:srgbClr val="5B9BD5"/>
    <a:srgbClr val="C00000"/>
    <a:srgbClr val="6600CC"/>
    <a:srgbClr val="0033CC"/>
    <a:srgbClr val="00FFFF"/>
    <a:srgbClr val="404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 varScale="1">
        <p:scale>
          <a:sx n="100" d="100"/>
          <a:sy n="100" d="100"/>
        </p:scale>
        <p:origin x="18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u47z\Desktop\Book1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1.xlsm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1.xlsm" TargetMode="External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vsrvyhmm\Vyhmm\KOMA7\znkh\Dover\1-6%202019\&#1512;&#1497;&#1489;&#1497;&#1514;\8.4.19\&#1496;&#1497;&#1493;&#1496;&#1493;&#1514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8.04.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7z\Desktop\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6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/>
              <a:t>איור 1: התרומה של הרכיבים העיקריים במדד לאינפלציה השנתית
</a:t>
            </a:r>
            <a:r>
              <a:rPr lang="he-IL" b="0"/>
              <a:t>פברואר 2015 עד פברואר 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722368"/>
        <c:axId val="33723904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2368"/>
        <c:axId val="33723904"/>
      </c:lineChart>
      <c:dateAx>
        <c:axId val="33722368"/>
        <c:scaling>
          <c:orientation val="minMax"/>
          <c:max val="43524"/>
          <c:min val="42063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33723904"/>
        <c:crosses val="autoZero"/>
        <c:auto val="1"/>
        <c:lblOffset val="100"/>
        <c:baseTimeUnit val="months"/>
      </c:dateAx>
      <c:valAx>
        <c:axId val="33723904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3372236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/>
            </a:pPr>
            <a:r>
              <a:rPr lang="he-IL" sz="20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2000" b="1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8: </a:t>
            </a:r>
            <a:r>
              <a:rPr lang="he-IL" sz="20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מדדי המניות המקומיים </a:t>
            </a:r>
            <a:endParaRPr lang="he-IL" sz="20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defRPr sz="2000"/>
            </a:pPr>
            <a:r>
              <a:rPr lang="he-IL" sz="2000" b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ינואר 2017 עד אפריל 2019, נתונים יומיים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'איור 10 נתונים'!$B$3</c:f>
              <c:strCache>
                <c:ptCount val="1"/>
                <c:pt idx="0">
                  <c:v>מדד ת"א-35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נתונים'!$B$4:$B$900</c:f>
              <c:numCache>
                <c:formatCode>0.00</c:formatCode>
                <c:ptCount val="897"/>
                <c:pt idx="0">
                  <c:v>100</c:v>
                </c:pt>
                <c:pt idx="1">
                  <c:v>100.13219993013267</c:v>
                </c:pt>
                <c:pt idx="2">
                  <c:v>100.25755012295279</c:v>
                </c:pt>
                <c:pt idx="3">
                  <c:v>100.30138844175328</c:v>
                </c:pt>
                <c:pt idx="4">
                  <c:v>100.54249919515588</c:v>
                </c:pt>
                <c:pt idx="5">
                  <c:v>100.54249919515588</c:v>
                </c:pt>
                <c:pt idx="6">
                  <c:v>100.54249919515588</c:v>
                </c:pt>
                <c:pt idx="7">
                  <c:v>100.2513853593715</c:v>
                </c:pt>
                <c:pt idx="8">
                  <c:v>100.252755306834</c:v>
                </c:pt>
                <c:pt idx="9">
                  <c:v>100.00890465850637</c:v>
                </c:pt>
                <c:pt idx="10">
                  <c:v>99.917803152249135</c:v>
                </c:pt>
                <c:pt idx="11">
                  <c:v>99.325300874711473</c:v>
                </c:pt>
                <c:pt idx="12">
                  <c:v>99.325300874711473</c:v>
                </c:pt>
                <c:pt idx="13">
                  <c:v>99.325300874711473</c:v>
                </c:pt>
                <c:pt idx="14">
                  <c:v>99.595180524826901</c:v>
                </c:pt>
                <c:pt idx="15">
                  <c:v>99.205430471741437</c:v>
                </c:pt>
                <c:pt idx="16">
                  <c:v>99.009527984601831</c:v>
                </c:pt>
                <c:pt idx="17">
                  <c:v>98.622517826441396</c:v>
                </c:pt>
                <c:pt idx="18">
                  <c:v>97.366960977046574</c:v>
                </c:pt>
                <c:pt idx="19">
                  <c:v>97.366960977046574</c:v>
                </c:pt>
                <c:pt idx="20">
                  <c:v>97.366960977046574</c:v>
                </c:pt>
                <c:pt idx="21">
                  <c:v>97.329287421827416</c:v>
                </c:pt>
                <c:pt idx="22">
                  <c:v>96.353199854785615</c:v>
                </c:pt>
                <c:pt idx="23">
                  <c:v>96.836106335322071</c:v>
                </c:pt>
                <c:pt idx="24">
                  <c:v>97.347781712571347</c:v>
                </c:pt>
                <c:pt idx="25">
                  <c:v>97.519025145385697</c:v>
                </c:pt>
                <c:pt idx="26">
                  <c:v>97.519025145385697</c:v>
                </c:pt>
                <c:pt idx="27">
                  <c:v>97.519025145385697</c:v>
                </c:pt>
                <c:pt idx="28">
                  <c:v>97.647800206862073</c:v>
                </c:pt>
                <c:pt idx="29">
                  <c:v>96.392243357467251</c:v>
                </c:pt>
                <c:pt idx="30">
                  <c:v>96.46416559924927</c:v>
                </c:pt>
                <c:pt idx="31">
                  <c:v>97.222431519751225</c:v>
                </c:pt>
                <c:pt idx="32">
                  <c:v>96.882684549047568</c:v>
                </c:pt>
                <c:pt idx="33">
                  <c:v>96.882684549047568</c:v>
                </c:pt>
                <c:pt idx="34">
                  <c:v>96.882684549047568</c:v>
                </c:pt>
                <c:pt idx="35">
                  <c:v>96.777198594433912</c:v>
                </c:pt>
                <c:pt idx="36">
                  <c:v>96.843641046365889</c:v>
                </c:pt>
                <c:pt idx="37">
                  <c:v>97.112835722750049</c:v>
                </c:pt>
                <c:pt idx="38">
                  <c:v>96.473070257755637</c:v>
                </c:pt>
                <c:pt idx="39">
                  <c:v>97.13475488215029</c:v>
                </c:pt>
                <c:pt idx="40">
                  <c:v>97.13475488215029</c:v>
                </c:pt>
                <c:pt idx="41">
                  <c:v>97.13475488215029</c:v>
                </c:pt>
                <c:pt idx="42">
                  <c:v>98.182079717242871</c:v>
                </c:pt>
                <c:pt idx="43">
                  <c:v>98.675260803748216</c:v>
                </c:pt>
                <c:pt idx="44">
                  <c:v>98.654026618079243</c:v>
                </c:pt>
                <c:pt idx="45">
                  <c:v>99.219129946366607</c:v>
                </c:pt>
                <c:pt idx="46">
                  <c:v>99.504079018569684</c:v>
                </c:pt>
                <c:pt idx="47">
                  <c:v>99.504079018569684</c:v>
                </c:pt>
                <c:pt idx="48">
                  <c:v>99.504079018569684</c:v>
                </c:pt>
                <c:pt idx="49">
                  <c:v>100.03835852895045</c:v>
                </c:pt>
                <c:pt idx="50">
                  <c:v>99.910268441205318</c:v>
                </c:pt>
                <c:pt idx="51">
                  <c:v>99.617099684227142</c:v>
                </c:pt>
                <c:pt idx="52">
                  <c:v>99.170496811447308</c:v>
                </c:pt>
                <c:pt idx="53">
                  <c:v>98.9102067935695</c:v>
                </c:pt>
                <c:pt idx="54">
                  <c:v>98.9102067935695</c:v>
                </c:pt>
                <c:pt idx="55">
                  <c:v>98.9102067935695</c:v>
                </c:pt>
                <c:pt idx="56">
                  <c:v>98.881437896856681</c:v>
                </c:pt>
                <c:pt idx="57">
                  <c:v>98.30263509394419</c:v>
                </c:pt>
                <c:pt idx="58">
                  <c:v>97.473816879122722</c:v>
                </c:pt>
                <c:pt idx="59">
                  <c:v>98.979389140426491</c:v>
                </c:pt>
                <c:pt idx="60">
                  <c:v>98.851984026412623</c:v>
                </c:pt>
                <c:pt idx="61">
                  <c:v>98.851984026412623</c:v>
                </c:pt>
                <c:pt idx="62">
                  <c:v>98.851984026412623</c:v>
                </c:pt>
                <c:pt idx="63">
                  <c:v>98.868423395962793</c:v>
                </c:pt>
                <c:pt idx="64">
                  <c:v>97.928639436677628</c:v>
                </c:pt>
                <c:pt idx="65">
                  <c:v>97.949188648615348</c:v>
                </c:pt>
                <c:pt idx="66">
                  <c:v>98.554705427046898</c:v>
                </c:pt>
                <c:pt idx="67">
                  <c:v>98.582104376297195</c:v>
                </c:pt>
                <c:pt idx="68">
                  <c:v>98.582104376297195</c:v>
                </c:pt>
                <c:pt idx="69">
                  <c:v>98.582104376297195</c:v>
                </c:pt>
                <c:pt idx="70">
                  <c:v>98.582104376297195</c:v>
                </c:pt>
                <c:pt idx="71">
                  <c:v>98.64375201211034</c:v>
                </c:pt>
                <c:pt idx="72">
                  <c:v>98.299895199019133</c:v>
                </c:pt>
                <c:pt idx="73">
                  <c:v>98.507442239590119</c:v>
                </c:pt>
                <c:pt idx="74">
                  <c:v>97.736161818194276</c:v>
                </c:pt>
                <c:pt idx="75">
                  <c:v>97.736161818194276</c:v>
                </c:pt>
                <c:pt idx="76">
                  <c:v>97.736161818194276</c:v>
                </c:pt>
                <c:pt idx="77">
                  <c:v>97.085436773499737</c:v>
                </c:pt>
                <c:pt idx="78">
                  <c:v>97.512175408073091</c:v>
                </c:pt>
                <c:pt idx="79">
                  <c:v>96.707331273845639</c:v>
                </c:pt>
                <c:pt idx="80">
                  <c:v>96.992965319779984</c:v>
                </c:pt>
                <c:pt idx="81">
                  <c:v>96.991595372317477</c:v>
                </c:pt>
                <c:pt idx="82">
                  <c:v>96.991595372317477</c:v>
                </c:pt>
                <c:pt idx="83">
                  <c:v>96.991595372317477</c:v>
                </c:pt>
                <c:pt idx="84">
                  <c:v>96.001808330650519</c:v>
                </c:pt>
                <c:pt idx="85">
                  <c:v>95.560000273989488</c:v>
                </c:pt>
                <c:pt idx="86">
                  <c:v>95.964819749162615</c:v>
                </c:pt>
                <c:pt idx="87">
                  <c:v>95.929201115137232</c:v>
                </c:pt>
                <c:pt idx="88">
                  <c:v>95.716859258447442</c:v>
                </c:pt>
                <c:pt idx="89">
                  <c:v>95.716859258447442</c:v>
                </c:pt>
                <c:pt idx="90">
                  <c:v>95.716859258447442</c:v>
                </c:pt>
                <c:pt idx="91">
                  <c:v>95.623017857265168</c:v>
                </c:pt>
                <c:pt idx="92">
                  <c:v>95.529861429814162</c:v>
                </c:pt>
                <c:pt idx="93">
                  <c:v>95.492872848326257</c:v>
                </c:pt>
                <c:pt idx="94">
                  <c:v>96.574446369981729</c:v>
                </c:pt>
                <c:pt idx="95">
                  <c:v>95.916871587974597</c:v>
                </c:pt>
                <c:pt idx="96">
                  <c:v>95.916871587974597</c:v>
                </c:pt>
                <c:pt idx="97">
                  <c:v>95.916871587974597</c:v>
                </c:pt>
                <c:pt idx="98">
                  <c:v>95.62644272592145</c:v>
                </c:pt>
                <c:pt idx="99">
                  <c:v>95.62644272592145</c:v>
                </c:pt>
                <c:pt idx="100">
                  <c:v>95.62644272592145</c:v>
                </c:pt>
                <c:pt idx="101">
                  <c:v>95.493557822057511</c:v>
                </c:pt>
                <c:pt idx="102">
                  <c:v>94.434588433533577</c:v>
                </c:pt>
                <c:pt idx="103">
                  <c:v>94.434588433533577</c:v>
                </c:pt>
                <c:pt idx="104">
                  <c:v>94.434588433533577</c:v>
                </c:pt>
                <c:pt idx="105">
                  <c:v>94.434588433533577</c:v>
                </c:pt>
                <c:pt idx="106">
                  <c:v>94.434588433533577</c:v>
                </c:pt>
                <c:pt idx="107">
                  <c:v>94.542814283072246</c:v>
                </c:pt>
                <c:pt idx="108">
                  <c:v>95.162715509860192</c:v>
                </c:pt>
                <c:pt idx="109">
                  <c:v>95.426430396394309</c:v>
                </c:pt>
                <c:pt idx="110">
                  <c:v>95.426430396394309</c:v>
                </c:pt>
                <c:pt idx="111">
                  <c:v>95.426430396394309</c:v>
                </c:pt>
                <c:pt idx="112">
                  <c:v>94.879821358850904</c:v>
                </c:pt>
                <c:pt idx="113">
                  <c:v>96.069620730045017</c:v>
                </c:pt>
                <c:pt idx="114">
                  <c:v>96.095649731832808</c:v>
                </c:pt>
                <c:pt idx="115">
                  <c:v>96.632669137138606</c:v>
                </c:pt>
                <c:pt idx="116">
                  <c:v>96.269633059572186</c:v>
                </c:pt>
                <c:pt idx="117">
                  <c:v>96.269633059572186</c:v>
                </c:pt>
                <c:pt idx="118">
                  <c:v>96.269633059572186</c:v>
                </c:pt>
                <c:pt idx="119">
                  <c:v>95.810700659629717</c:v>
                </c:pt>
                <c:pt idx="120">
                  <c:v>95.810700659629717</c:v>
                </c:pt>
                <c:pt idx="121">
                  <c:v>95.810700659629717</c:v>
                </c:pt>
                <c:pt idx="122">
                  <c:v>96.136063181976979</c:v>
                </c:pt>
                <c:pt idx="123">
                  <c:v>96.577871238638011</c:v>
                </c:pt>
                <c:pt idx="124">
                  <c:v>96.577871238638011</c:v>
                </c:pt>
                <c:pt idx="125">
                  <c:v>96.577871238638011</c:v>
                </c:pt>
                <c:pt idx="126">
                  <c:v>97.507380591954302</c:v>
                </c:pt>
                <c:pt idx="127">
                  <c:v>97.507380591954302</c:v>
                </c:pt>
                <c:pt idx="128">
                  <c:v>97.856717194895566</c:v>
                </c:pt>
                <c:pt idx="129">
                  <c:v>97.273804549595525</c:v>
                </c:pt>
                <c:pt idx="130">
                  <c:v>97.439568192559818</c:v>
                </c:pt>
                <c:pt idx="131">
                  <c:v>97.439568192559818</c:v>
                </c:pt>
                <c:pt idx="132">
                  <c:v>97.439568192559818</c:v>
                </c:pt>
                <c:pt idx="133">
                  <c:v>98.072483920241666</c:v>
                </c:pt>
                <c:pt idx="134">
                  <c:v>98.121802028892205</c:v>
                </c:pt>
                <c:pt idx="135">
                  <c:v>98.143721188292432</c:v>
                </c:pt>
                <c:pt idx="136">
                  <c:v>97.247775547807748</c:v>
                </c:pt>
                <c:pt idx="137">
                  <c:v>96.731305354439669</c:v>
                </c:pt>
                <c:pt idx="138">
                  <c:v>96.731305354439669</c:v>
                </c:pt>
                <c:pt idx="139">
                  <c:v>96.731305354439669</c:v>
                </c:pt>
                <c:pt idx="140">
                  <c:v>97.436143323903536</c:v>
                </c:pt>
                <c:pt idx="141">
                  <c:v>97.375180661821616</c:v>
                </c:pt>
                <c:pt idx="142">
                  <c:v>97.210101992588591</c:v>
                </c:pt>
                <c:pt idx="143">
                  <c:v>97.166948647519376</c:v>
                </c:pt>
                <c:pt idx="144">
                  <c:v>97.495736038522935</c:v>
                </c:pt>
                <c:pt idx="145">
                  <c:v>97.495736038522935</c:v>
                </c:pt>
                <c:pt idx="146">
                  <c:v>97.495736038522935</c:v>
                </c:pt>
                <c:pt idx="147">
                  <c:v>97.169688542444405</c:v>
                </c:pt>
                <c:pt idx="148">
                  <c:v>97.22243151975124</c:v>
                </c:pt>
                <c:pt idx="149">
                  <c:v>97.22243151975124</c:v>
                </c:pt>
                <c:pt idx="150">
                  <c:v>97.22243151975124</c:v>
                </c:pt>
                <c:pt idx="151">
                  <c:v>97.344356843915079</c:v>
                </c:pt>
                <c:pt idx="152">
                  <c:v>97.344356843915079</c:v>
                </c:pt>
                <c:pt idx="153">
                  <c:v>97.344356843915079</c:v>
                </c:pt>
                <c:pt idx="154">
                  <c:v>97.806714112513816</c:v>
                </c:pt>
                <c:pt idx="155">
                  <c:v>97.779315163263519</c:v>
                </c:pt>
                <c:pt idx="156">
                  <c:v>97.533409593742121</c:v>
                </c:pt>
                <c:pt idx="157">
                  <c:v>97.77452034714473</c:v>
                </c:pt>
                <c:pt idx="158">
                  <c:v>97.656704865368454</c:v>
                </c:pt>
                <c:pt idx="159">
                  <c:v>97.656704865368454</c:v>
                </c:pt>
                <c:pt idx="160">
                  <c:v>97.656704865368454</c:v>
                </c:pt>
                <c:pt idx="161">
                  <c:v>97.768355583563391</c:v>
                </c:pt>
                <c:pt idx="162">
                  <c:v>97.309423183620936</c:v>
                </c:pt>
                <c:pt idx="163">
                  <c:v>97.630675863580649</c:v>
                </c:pt>
                <c:pt idx="164">
                  <c:v>97.881376249220878</c:v>
                </c:pt>
                <c:pt idx="165">
                  <c:v>97.514230329266894</c:v>
                </c:pt>
                <c:pt idx="166">
                  <c:v>97.514230329266894</c:v>
                </c:pt>
                <c:pt idx="167">
                  <c:v>97.514230329266894</c:v>
                </c:pt>
                <c:pt idx="168">
                  <c:v>97.629990889849395</c:v>
                </c:pt>
                <c:pt idx="169">
                  <c:v>98.60470850942869</c:v>
                </c:pt>
                <c:pt idx="170">
                  <c:v>98.375242309457462</c:v>
                </c:pt>
                <c:pt idx="171">
                  <c:v>98.589639087341027</c:v>
                </c:pt>
                <c:pt idx="172">
                  <c:v>98.514291976902726</c:v>
                </c:pt>
                <c:pt idx="173">
                  <c:v>98.514291976902726</c:v>
                </c:pt>
                <c:pt idx="174">
                  <c:v>98.514291976902726</c:v>
                </c:pt>
                <c:pt idx="175">
                  <c:v>98.781431732093111</c:v>
                </c:pt>
                <c:pt idx="176">
                  <c:v>98.953360138638729</c:v>
                </c:pt>
                <c:pt idx="177">
                  <c:v>98.539636004959249</c:v>
                </c:pt>
                <c:pt idx="178">
                  <c:v>98.377982204382519</c:v>
                </c:pt>
                <c:pt idx="179">
                  <c:v>98.199889034255591</c:v>
                </c:pt>
                <c:pt idx="180">
                  <c:v>98.199889034255591</c:v>
                </c:pt>
                <c:pt idx="181">
                  <c:v>98.199889034255591</c:v>
                </c:pt>
                <c:pt idx="182">
                  <c:v>98.25537190648744</c:v>
                </c:pt>
                <c:pt idx="183">
                  <c:v>98.382092046770055</c:v>
                </c:pt>
                <c:pt idx="184">
                  <c:v>98.340308649163362</c:v>
                </c:pt>
                <c:pt idx="185">
                  <c:v>98.169750190080265</c:v>
                </c:pt>
                <c:pt idx="186">
                  <c:v>97.838907877882932</c:v>
                </c:pt>
                <c:pt idx="187">
                  <c:v>97.838907877882932</c:v>
                </c:pt>
                <c:pt idx="188">
                  <c:v>97.838907877882932</c:v>
                </c:pt>
                <c:pt idx="189">
                  <c:v>98.278661013350188</c:v>
                </c:pt>
                <c:pt idx="190">
                  <c:v>98.317704516031853</c:v>
                </c:pt>
                <c:pt idx="191">
                  <c:v>98.357432992444785</c:v>
                </c:pt>
                <c:pt idx="192">
                  <c:v>98.781431732093111</c:v>
                </c:pt>
                <c:pt idx="193">
                  <c:v>99.740394955853475</c:v>
                </c:pt>
                <c:pt idx="194">
                  <c:v>99.740394955853475</c:v>
                </c:pt>
                <c:pt idx="195">
                  <c:v>99.740394955853475</c:v>
                </c:pt>
                <c:pt idx="196">
                  <c:v>100.00547978985011</c:v>
                </c:pt>
                <c:pt idx="197">
                  <c:v>99.791083011966535</c:v>
                </c:pt>
                <c:pt idx="198">
                  <c:v>99.524628230507417</c:v>
                </c:pt>
                <c:pt idx="199">
                  <c:v>99.693816742127993</c:v>
                </c:pt>
                <c:pt idx="200">
                  <c:v>99.877389702104963</c:v>
                </c:pt>
                <c:pt idx="201">
                  <c:v>99.877389702104963</c:v>
                </c:pt>
                <c:pt idx="202">
                  <c:v>99.877389702104963</c:v>
                </c:pt>
                <c:pt idx="203">
                  <c:v>99.493804412600824</c:v>
                </c:pt>
                <c:pt idx="204">
                  <c:v>99.43558164544396</c:v>
                </c:pt>
                <c:pt idx="205">
                  <c:v>99.679432293771598</c:v>
                </c:pt>
                <c:pt idx="206">
                  <c:v>99.570521470501674</c:v>
                </c:pt>
                <c:pt idx="207">
                  <c:v>99.422567144550072</c:v>
                </c:pt>
                <c:pt idx="208">
                  <c:v>99.422567144550072</c:v>
                </c:pt>
                <c:pt idx="209">
                  <c:v>99.422567144550072</c:v>
                </c:pt>
                <c:pt idx="210">
                  <c:v>99.29516203053619</c:v>
                </c:pt>
                <c:pt idx="211">
                  <c:v>99.125288545184375</c:v>
                </c:pt>
                <c:pt idx="212">
                  <c:v>99.125288545184375</c:v>
                </c:pt>
                <c:pt idx="213">
                  <c:v>98.583474323759759</c:v>
                </c:pt>
                <c:pt idx="214">
                  <c:v>97.077217088724723</c:v>
                </c:pt>
                <c:pt idx="215">
                  <c:v>97.077217088724723</c:v>
                </c:pt>
                <c:pt idx="216">
                  <c:v>97.077217088724723</c:v>
                </c:pt>
                <c:pt idx="217">
                  <c:v>95.856593899624031</c:v>
                </c:pt>
                <c:pt idx="218">
                  <c:v>95.777821920529433</c:v>
                </c:pt>
                <c:pt idx="219">
                  <c:v>95.39971642087535</c:v>
                </c:pt>
                <c:pt idx="220">
                  <c:v>94.311978135638569</c:v>
                </c:pt>
                <c:pt idx="221">
                  <c:v>93.396168256947419</c:v>
                </c:pt>
                <c:pt idx="222">
                  <c:v>93.396168256947419</c:v>
                </c:pt>
                <c:pt idx="223">
                  <c:v>93.396168256947419</c:v>
                </c:pt>
                <c:pt idx="224">
                  <c:v>93.564671794836741</c:v>
                </c:pt>
                <c:pt idx="225">
                  <c:v>95.114082374940978</c:v>
                </c:pt>
                <c:pt idx="226">
                  <c:v>95.120932112253556</c:v>
                </c:pt>
                <c:pt idx="227">
                  <c:v>95.83672966141755</c:v>
                </c:pt>
                <c:pt idx="228">
                  <c:v>95.518901850114105</c:v>
                </c:pt>
                <c:pt idx="229">
                  <c:v>95.518901850114105</c:v>
                </c:pt>
                <c:pt idx="230">
                  <c:v>95.518901850114105</c:v>
                </c:pt>
                <c:pt idx="231">
                  <c:v>95.162030536128995</c:v>
                </c:pt>
                <c:pt idx="232">
                  <c:v>95.538081114589303</c:v>
                </c:pt>
                <c:pt idx="233">
                  <c:v>96.379228856573405</c:v>
                </c:pt>
                <c:pt idx="234">
                  <c:v>95.605208540252534</c:v>
                </c:pt>
                <c:pt idx="235">
                  <c:v>95.627812673384028</c:v>
                </c:pt>
                <c:pt idx="236">
                  <c:v>95.627812673384028</c:v>
                </c:pt>
                <c:pt idx="237">
                  <c:v>95.627812673384028</c:v>
                </c:pt>
                <c:pt idx="238">
                  <c:v>95.349028364762276</c:v>
                </c:pt>
                <c:pt idx="239">
                  <c:v>95.377112287743827</c:v>
                </c:pt>
                <c:pt idx="240">
                  <c:v>94.636655684254563</c:v>
                </c:pt>
                <c:pt idx="241">
                  <c:v>95.279161044174018</c:v>
                </c:pt>
                <c:pt idx="242">
                  <c:v>95.960709906775151</c:v>
                </c:pt>
                <c:pt idx="243">
                  <c:v>95.960709906775151</c:v>
                </c:pt>
                <c:pt idx="244">
                  <c:v>95.960709906775151</c:v>
                </c:pt>
                <c:pt idx="245">
                  <c:v>94.794199642443786</c:v>
                </c:pt>
                <c:pt idx="246">
                  <c:v>95.249022199998691</c:v>
                </c:pt>
                <c:pt idx="247">
                  <c:v>95.36957757670001</c:v>
                </c:pt>
                <c:pt idx="248">
                  <c:v>95.438074949825747</c:v>
                </c:pt>
                <c:pt idx="249">
                  <c:v>95.080518662109384</c:v>
                </c:pt>
                <c:pt idx="250">
                  <c:v>95.080518662109384</c:v>
                </c:pt>
                <c:pt idx="251">
                  <c:v>95.080518662109384</c:v>
                </c:pt>
                <c:pt idx="252">
                  <c:v>94.859957120644495</c:v>
                </c:pt>
                <c:pt idx="253">
                  <c:v>96.172366789733701</c:v>
                </c:pt>
                <c:pt idx="254">
                  <c:v>96.759389277421292</c:v>
                </c:pt>
                <c:pt idx="255">
                  <c:v>97.123110328718994</c:v>
                </c:pt>
                <c:pt idx="256">
                  <c:v>96.955291764560926</c:v>
                </c:pt>
                <c:pt idx="257">
                  <c:v>96.955291764560926</c:v>
                </c:pt>
                <c:pt idx="258">
                  <c:v>96.955291764560926</c:v>
                </c:pt>
                <c:pt idx="259">
                  <c:v>96.930632710235656</c:v>
                </c:pt>
                <c:pt idx="260">
                  <c:v>97.606016809255451</c:v>
                </c:pt>
                <c:pt idx="261">
                  <c:v>97.259420101239215</c:v>
                </c:pt>
                <c:pt idx="262">
                  <c:v>97.259420101239215</c:v>
                </c:pt>
                <c:pt idx="263">
                  <c:v>97.259420101239215</c:v>
                </c:pt>
                <c:pt idx="264">
                  <c:v>97.259420101239215</c:v>
                </c:pt>
                <c:pt idx="265">
                  <c:v>97.259420101239215</c:v>
                </c:pt>
                <c:pt idx="266">
                  <c:v>97.027898980074198</c:v>
                </c:pt>
                <c:pt idx="267">
                  <c:v>97.074477193799694</c:v>
                </c:pt>
                <c:pt idx="268">
                  <c:v>97.142974566925432</c:v>
                </c:pt>
                <c:pt idx="269">
                  <c:v>97.187497859457153</c:v>
                </c:pt>
                <c:pt idx="270">
                  <c:v>97.33750710660253</c:v>
                </c:pt>
                <c:pt idx="271">
                  <c:v>97.33750710660253</c:v>
                </c:pt>
                <c:pt idx="272">
                  <c:v>97.33750710660253</c:v>
                </c:pt>
                <c:pt idx="273">
                  <c:v>97.803289243857563</c:v>
                </c:pt>
                <c:pt idx="274">
                  <c:v>97.94302388503408</c:v>
                </c:pt>
                <c:pt idx="275">
                  <c:v>98.149885951873813</c:v>
                </c:pt>
                <c:pt idx="276">
                  <c:v>98.149885951873813</c:v>
                </c:pt>
                <c:pt idx="277">
                  <c:v>98.149885951873813</c:v>
                </c:pt>
                <c:pt idx="278">
                  <c:v>98.149885951873813</c:v>
                </c:pt>
                <c:pt idx="279">
                  <c:v>98.149885951873813</c:v>
                </c:pt>
                <c:pt idx="280">
                  <c:v>99.128028440109375</c:v>
                </c:pt>
                <c:pt idx="281">
                  <c:v>98.971169455651435</c:v>
                </c:pt>
                <c:pt idx="282">
                  <c:v>98.717729175086191</c:v>
                </c:pt>
                <c:pt idx="283">
                  <c:v>98.717729175086191</c:v>
                </c:pt>
                <c:pt idx="284">
                  <c:v>98.717729175086191</c:v>
                </c:pt>
                <c:pt idx="285">
                  <c:v>98.717729175086191</c:v>
                </c:pt>
                <c:pt idx="286">
                  <c:v>98.717729175086191</c:v>
                </c:pt>
                <c:pt idx="287">
                  <c:v>99.240364132035594</c:v>
                </c:pt>
                <c:pt idx="288">
                  <c:v>98.861573658650258</c:v>
                </c:pt>
                <c:pt idx="289">
                  <c:v>98.888287634169302</c:v>
                </c:pt>
                <c:pt idx="290">
                  <c:v>99.142412888465813</c:v>
                </c:pt>
                <c:pt idx="291">
                  <c:v>98.332088964388291</c:v>
                </c:pt>
                <c:pt idx="292">
                  <c:v>98.332088964388291</c:v>
                </c:pt>
                <c:pt idx="293">
                  <c:v>98.332088964388291</c:v>
                </c:pt>
                <c:pt idx="294">
                  <c:v>99.010212958333142</c:v>
                </c:pt>
                <c:pt idx="295">
                  <c:v>98.67663075121078</c:v>
                </c:pt>
                <c:pt idx="296">
                  <c:v>98.754717756574124</c:v>
                </c:pt>
                <c:pt idx="297">
                  <c:v>98.470453658102286</c:v>
                </c:pt>
                <c:pt idx="298">
                  <c:v>98.51155208197774</c:v>
                </c:pt>
                <c:pt idx="299">
                  <c:v>98.51155208197774</c:v>
                </c:pt>
                <c:pt idx="300">
                  <c:v>98.51155208197774</c:v>
                </c:pt>
                <c:pt idx="301">
                  <c:v>98.832119788206185</c:v>
                </c:pt>
                <c:pt idx="302">
                  <c:v>98.738278387023925</c:v>
                </c:pt>
                <c:pt idx="303">
                  <c:v>98.541005952421784</c:v>
                </c:pt>
                <c:pt idx="304">
                  <c:v>98.834859683131228</c:v>
                </c:pt>
                <c:pt idx="305">
                  <c:v>97.7882198217699</c:v>
                </c:pt>
                <c:pt idx="306">
                  <c:v>97.7882198217699</c:v>
                </c:pt>
                <c:pt idx="307">
                  <c:v>97.7882198217699</c:v>
                </c:pt>
                <c:pt idx="308">
                  <c:v>97.594372255824055</c:v>
                </c:pt>
                <c:pt idx="309">
                  <c:v>97.766985636100927</c:v>
                </c:pt>
                <c:pt idx="310">
                  <c:v>97.496421012254245</c:v>
                </c:pt>
                <c:pt idx="311">
                  <c:v>97.207362097663633</c:v>
                </c:pt>
                <c:pt idx="312">
                  <c:v>97.08475179976854</c:v>
                </c:pt>
                <c:pt idx="313">
                  <c:v>97.08475179976854</c:v>
                </c:pt>
                <c:pt idx="314">
                  <c:v>97.08475179976854</c:v>
                </c:pt>
                <c:pt idx="315">
                  <c:v>97.255310258851637</c:v>
                </c:pt>
                <c:pt idx="316">
                  <c:v>97.162153831400644</c:v>
                </c:pt>
                <c:pt idx="317">
                  <c:v>96.705961326383203</c:v>
                </c:pt>
                <c:pt idx="318">
                  <c:v>95.899747244693231</c:v>
                </c:pt>
                <c:pt idx="319">
                  <c:v>96.279907665541089</c:v>
                </c:pt>
                <c:pt idx="320">
                  <c:v>96.279907665541089</c:v>
                </c:pt>
                <c:pt idx="321">
                  <c:v>96.279907665541089</c:v>
                </c:pt>
                <c:pt idx="322">
                  <c:v>96.516908576556148</c:v>
                </c:pt>
                <c:pt idx="323">
                  <c:v>96.571021501325475</c:v>
                </c:pt>
                <c:pt idx="324">
                  <c:v>97.082011904843498</c:v>
                </c:pt>
                <c:pt idx="325">
                  <c:v>97.110095827825063</c:v>
                </c:pt>
                <c:pt idx="326">
                  <c:v>98.13687145097991</c:v>
                </c:pt>
                <c:pt idx="327">
                  <c:v>98.13687145097991</c:v>
                </c:pt>
                <c:pt idx="328">
                  <c:v>98.13687145097991</c:v>
                </c:pt>
                <c:pt idx="329">
                  <c:v>98.641697090916608</c:v>
                </c:pt>
                <c:pt idx="330">
                  <c:v>98.352638176325982</c:v>
                </c:pt>
                <c:pt idx="331">
                  <c:v>99.093094779815246</c:v>
                </c:pt>
                <c:pt idx="332">
                  <c:v>99.271872923673428</c:v>
                </c:pt>
                <c:pt idx="333">
                  <c:v>99.685597057352908</c:v>
                </c:pt>
                <c:pt idx="334">
                  <c:v>99.685597057352908</c:v>
                </c:pt>
                <c:pt idx="335">
                  <c:v>99.685597057352908</c:v>
                </c:pt>
                <c:pt idx="336">
                  <c:v>100.74114157722057</c:v>
                </c:pt>
                <c:pt idx="337">
                  <c:v>100.43632826681103</c:v>
                </c:pt>
                <c:pt idx="338">
                  <c:v>100.00890465850641</c:v>
                </c:pt>
                <c:pt idx="339">
                  <c:v>99.212280209054043</c:v>
                </c:pt>
                <c:pt idx="340">
                  <c:v>99.025282380420776</c:v>
                </c:pt>
                <c:pt idx="341">
                  <c:v>99.025282380420776</c:v>
                </c:pt>
                <c:pt idx="342">
                  <c:v>99.025282380420776</c:v>
                </c:pt>
                <c:pt idx="343">
                  <c:v>99.619839579152199</c:v>
                </c:pt>
                <c:pt idx="344">
                  <c:v>100.04041345014426</c:v>
                </c:pt>
                <c:pt idx="345">
                  <c:v>100.22672630504627</c:v>
                </c:pt>
                <c:pt idx="346">
                  <c:v>99.857525463898511</c:v>
                </c:pt>
                <c:pt idx="347">
                  <c:v>100.09795124356985</c:v>
                </c:pt>
                <c:pt idx="348">
                  <c:v>100.09795124356985</c:v>
                </c:pt>
                <c:pt idx="349">
                  <c:v>100.09795124356985</c:v>
                </c:pt>
                <c:pt idx="350">
                  <c:v>100.39865471159186</c:v>
                </c:pt>
                <c:pt idx="351">
                  <c:v>100.95211348644783</c:v>
                </c:pt>
                <c:pt idx="352">
                  <c:v>100.93498914316639</c:v>
                </c:pt>
                <c:pt idx="353">
                  <c:v>101.26446150790119</c:v>
                </c:pt>
                <c:pt idx="354">
                  <c:v>101.85148399558881</c:v>
                </c:pt>
                <c:pt idx="355">
                  <c:v>101.85148399558881</c:v>
                </c:pt>
                <c:pt idx="356">
                  <c:v>101.85148399558881</c:v>
                </c:pt>
                <c:pt idx="357">
                  <c:v>103.73858662520296</c:v>
                </c:pt>
                <c:pt idx="358">
                  <c:v>103.31458788555462</c:v>
                </c:pt>
                <c:pt idx="359">
                  <c:v>103.32486249152348</c:v>
                </c:pt>
                <c:pt idx="360">
                  <c:v>103.18444287661571</c:v>
                </c:pt>
                <c:pt idx="361">
                  <c:v>103.6009069052202</c:v>
                </c:pt>
                <c:pt idx="362">
                  <c:v>103.6009069052202</c:v>
                </c:pt>
                <c:pt idx="363">
                  <c:v>103.6009069052202</c:v>
                </c:pt>
                <c:pt idx="364">
                  <c:v>103.41596399778069</c:v>
                </c:pt>
                <c:pt idx="365">
                  <c:v>104.33793864005317</c:v>
                </c:pt>
                <c:pt idx="366">
                  <c:v>104.94619531340973</c:v>
                </c:pt>
                <c:pt idx="367">
                  <c:v>104.51123699406128</c:v>
                </c:pt>
                <c:pt idx="368">
                  <c:v>105.20443041009378</c:v>
                </c:pt>
                <c:pt idx="369">
                  <c:v>105.20443041009378</c:v>
                </c:pt>
                <c:pt idx="370">
                  <c:v>105.20443041009378</c:v>
                </c:pt>
                <c:pt idx="371">
                  <c:v>105.2749827044133</c:v>
                </c:pt>
                <c:pt idx="372">
                  <c:v>104.81536533073958</c:v>
                </c:pt>
                <c:pt idx="373">
                  <c:v>104.72631874567612</c:v>
                </c:pt>
                <c:pt idx="374">
                  <c:v>103.90298032070471</c:v>
                </c:pt>
                <c:pt idx="375">
                  <c:v>104.91400154804063</c:v>
                </c:pt>
                <c:pt idx="376">
                  <c:v>104.91400154804063</c:v>
                </c:pt>
                <c:pt idx="377">
                  <c:v>104.91400154804063</c:v>
                </c:pt>
                <c:pt idx="378">
                  <c:v>105.61815454377324</c:v>
                </c:pt>
                <c:pt idx="379">
                  <c:v>105.56815146139145</c:v>
                </c:pt>
                <c:pt idx="380">
                  <c:v>105.67843223212388</c:v>
                </c:pt>
                <c:pt idx="381">
                  <c:v>105.16401695994958</c:v>
                </c:pt>
                <c:pt idx="382">
                  <c:v>105.0462014781733</c:v>
                </c:pt>
                <c:pt idx="383">
                  <c:v>105.0462014781733</c:v>
                </c:pt>
                <c:pt idx="384">
                  <c:v>105.0462014781733</c:v>
                </c:pt>
                <c:pt idx="385">
                  <c:v>104.59548876300595</c:v>
                </c:pt>
                <c:pt idx="386">
                  <c:v>104.90098704714674</c:v>
                </c:pt>
                <c:pt idx="387">
                  <c:v>105.05305121548589</c:v>
                </c:pt>
                <c:pt idx="388">
                  <c:v>105.40101787096467</c:v>
                </c:pt>
                <c:pt idx="389">
                  <c:v>105.70035139152417</c:v>
                </c:pt>
                <c:pt idx="390">
                  <c:v>105.70035139152417</c:v>
                </c:pt>
                <c:pt idx="391">
                  <c:v>105.70035139152417</c:v>
                </c:pt>
                <c:pt idx="392">
                  <c:v>106.46546704933867</c:v>
                </c:pt>
                <c:pt idx="393">
                  <c:v>106.16202368639163</c:v>
                </c:pt>
                <c:pt idx="394">
                  <c:v>105.40923755573976</c:v>
                </c:pt>
                <c:pt idx="395">
                  <c:v>106.00310978073993</c:v>
                </c:pt>
                <c:pt idx="396">
                  <c:v>105.5051338781158</c:v>
                </c:pt>
                <c:pt idx="397">
                  <c:v>105.5051338781158</c:v>
                </c:pt>
                <c:pt idx="398">
                  <c:v>105.5051338781158</c:v>
                </c:pt>
                <c:pt idx="399">
                  <c:v>103.62556595954547</c:v>
                </c:pt>
                <c:pt idx="400">
                  <c:v>103.14402942647152</c:v>
                </c:pt>
                <c:pt idx="401">
                  <c:v>101.56174010726691</c:v>
                </c:pt>
                <c:pt idx="402">
                  <c:v>102.56317170236522</c:v>
                </c:pt>
                <c:pt idx="403">
                  <c:v>101.27473611387005</c:v>
                </c:pt>
                <c:pt idx="404">
                  <c:v>101.27473611387005</c:v>
                </c:pt>
                <c:pt idx="405">
                  <c:v>101.27473611387005</c:v>
                </c:pt>
                <c:pt idx="406">
                  <c:v>100.00410984238756</c:v>
                </c:pt>
                <c:pt idx="407">
                  <c:v>100.58839243515013</c:v>
                </c:pt>
                <c:pt idx="408">
                  <c:v>100.49729092889289</c:v>
                </c:pt>
                <c:pt idx="409">
                  <c:v>101.01855593837976</c:v>
                </c:pt>
                <c:pt idx="410">
                  <c:v>102.07478543197868</c:v>
                </c:pt>
                <c:pt idx="411">
                  <c:v>102.07478543197868</c:v>
                </c:pt>
                <c:pt idx="412">
                  <c:v>102.07478543197868</c:v>
                </c:pt>
                <c:pt idx="413">
                  <c:v>102.64673849757862</c:v>
                </c:pt>
                <c:pt idx="414">
                  <c:v>103.30088841092943</c:v>
                </c:pt>
                <c:pt idx="415">
                  <c:v>102.66728770951633</c:v>
                </c:pt>
                <c:pt idx="416">
                  <c:v>102.90017877814387</c:v>
                </c:pt>
                <c:pt idx="417">
                  <c:v>102.70085142234795</c:v>
                </c:pt>
                <c:pt idx="418">
                  <c:v>102.70085142234795</c:v>
                </c:pt>
                <c:pt idx="419">
                  <c:v>102.70085142234795</c:v>
                </c:pt>
                <c:pt idx="420">
                  <c:v>103.29061380496059</c:v>
                </c:pt>
                <c:pt idx="421">
                  <c:v>103.34541170346117</c:v>
                </c:pt>
                <c:pt idx="422">
                  <c:v>103.50364063538163</c:v>
                </c:pt>
                <c:pt idx="423">
                  <c:v>102.78441821756135</c:v>
                </c:pt>
                <c:pt idx="424">
                  <c:v>102.78441821756135</c:v>
                </c:pt>
                <c:pt idx="425">
                  <c:v>102.78441821756135</c:v>
                </c:pt>
                <c:pt idx="426">
                  <c:v>102.78441821756135</c:v>
                </c:pt>
                <c:pt idx="427">
                  <c:v>101.8076456767883</c:v>
                </c:pt>
                <c:pt idx="428">
                  <c:v>101.15555068463125</c:v>
                </c:pt>
                <c:pt idx="429">
                  <c:v>101.5213266571227</c:v>
                </c:pt>
                <c:pt idx="430">
                  <c:v>101.34049359207076</c:v>
                </c:pt>
                <c:pt idx="431">
                  <c:v>101.46858367981588</c:v>
                </c:pt>
                <c:pt idx="432">
                  <c:v>101.46858367981588</c:v>
                </c:pt>
                <c:pt idx="433">
                  <c:v>101.46858367981588</c:v>
                </c:pt>
                <c:pt idx="434">
                  <c:v>102.36932413641938</c:v>
                </c:pt>
                <c:pt idx="435">
                  <c:v>102.32000602776884</c:v>
                </c:pt>
                <c:pt idx="436">
                  <c:v>102.88442438232494</c:v>
                </c:pt>
                <c:pt idx="437">
                  <c:v>102.68509702652902</c:v>
                </c:pt>
                <c:pt idx="438">
                  <c:v>103.08512168558336</c:v>
                </c:pt>
                <c:pt idx="439">
                  <c:v>103.08512168558336</c:v>
                </c:pt>
                <c:pt idx="440">
                  <c:v>103.08512168558336</c:v>
                </c:pt>
                <c:pt idx="441">
                  <c:v>102.8399010897932</c:v>
                </c:pt>
                <c:pt idx="442">
                  <c:v>101.85011404812626</c:v>
                </c:pt>
                <c:pt idx="443">
                  <c:v>101.94053058065224</c:v>
                </c:pt>
                <c:pt idx="444">
                  <c:v>101.61037324218617</c:v>
                </c:pt>
                <c:pt idx="445">
                  <c:v>100.72127733901405</c:v>
                </c:pt>
                <c:pt idx="446">
                  <c:v>100.72127733901405</c:v>
                </c:pt>
                <c:pt idx="447">
                  <c:v>100.72127733901405</c:v>
                </c:pt>
                <c:pt idx="448">
                  <c:v>97.791644690426125</c:v>
                </c:pt>
                <c:pt idx="449">
                  <c:v>98.52388160914029</c:v>
                </c:pt>
                <c:pt idx="450">
                  <c:v>99.218444972635311</c:v>
                </c:pt>
                <c:pt idx="451">
                  <c:v>98.254686932756144</c:v>
                </c:pt>
                <c:pt idx="452">
                  <c:v>98.377297230651209</c:v>
                </c:pt>
                <c:pt idx="453">
                  <c:v>98.377297230651209</c:v>
                </c:pt>
                <c:pt idx="454">
                  <c:v>98.377297230651209</c:v>
                </c:pt>
                <c:pt idx="455">
                  <c:v>98.642382064647819</c:v>
                </c:pt>
                <c:pt idx="456">
                  <c:v>98.024535759053649</c:v>
                </c:pt>
                <c:pt idx="457">
                  <c:v>97.53066969881705</c:v>
                </c:pt>
                <c:pt idx="458">
                  <c:v>95.325739257899471</c:v>
                </c:pt>
                <c:pt idx="459">
                  <c:v>95.325739257899471</c:v>
                </c:pt>
                <c:pt idx="460">
                  <c:v>95.325739257899471</c:v>
                </c:pt>
                <c:pt idx="461">
                  <c:v>95.325739257899471</c:v>
                </c:pt>
                <c:pt idx="462">
                  <c:v>97.055982903055678</c:v>
                </c:pt>
                <c:pt idx="463">
                  <c:v>97.191607701844646</c:v>
                </c:pt>
                <c:pt idx="464">
                  <c:v>98.709509490311049</c:v>
                </c:pt>
                <c:pt idx="465">
                  <c:v>98.597858772116098</c:v>
                </c:pt>
                <c:pt idx="466">
                  <c:v>100.1191854292388</c:v>
                </c:pt>
                <c:pt idx="467">
                  <c:v>100.1191854292388</c:v>
                </c:pt>
                <c:pt idx="468">
                  <c:v>100.1191854292388</c:v>
                </c:pt>
                <c:pt idx="469">
                  <c:v>100.78908973840855</c:v>
                </c:pt>
                <c:pt idx="470">
                  <c:v>101.11993205060588</c:v>
                </c:pt>
                <c:pt idx="471">
                  <c:v>101.67887061531194</c:v>
                </c:pt>
                <c:pt idx="472">
                  <c:v>101.67887061531194</c:v>
                </c:pt>
                <c:pt idx="473">
                  <c:v>101.67887061531194</c:v>
                </c:pt>
                <c:pt idx="474">
                  <c:v>101.67887061531194</c:v>
                </c:pt>
                <c:pt idx="475">
                  <c:v>101.67887061531194</c:v>
                </c:pt>
                <c:pt idx="476">
                  <c:v>102.18575117644239</c:v>
                </c:pt>
                <c:pt idx="477">
                  <c:v>101.4220054660904</c:v>
                </c:pt>
                <c:pt idx="478">
                  <c:v>101.42406038728417</c:v>
                </c:pt>
                <c:pt idx="479">
                  <c:v>99.994520210149958</c:v>
                </c:pt>
                <c:pt idx="480">
                  <c:v>100.47811166441768</c:v>
                </c:pt>
                <c:pt idx="481">
                  <c:v>100.47811166441768</c:v>
                </c:pt>
                <c:pt idx="482">
                  <c:v>100.47811166441768</c:v>
                </c:pt>
                <c:pt idx="483">
                  <c:v>100.96238809241667</c:v>
                </c:pt>
                <c:pt idx="484">
                  <c:v>100.36509099876021</c:v>
                </c:pt>
                <c:pt idx="485">
                  <c:v>100.26850970265291</c:v>
                </c:pt>
                <c:pt idx="486">
                  <c:v>101.11582220821832</c:v>
                </c:pt>
                <c:pt idx="487">
                  <c:v>100.61647635813166</c:v>
                </c:pt>
                <c:pt idx="488">
                  <c:v>100.61647635813166</c:v>
                </c:pt>
                <c:pt idx="489">
                  <c:v>100.61647635813166</c:v>
                </c:pt>
                <c:pt idx="490">
                  <c:v>101.11102739209952</c:v>
                </c:pt>
                <c:pt idx="491">
                  <c:v>101.01581604345473</c:v>
                </c:pt>
                <c:pt idx="492">
                  <c:v>100.30892315279709</c:v>
                </c:pt>
                <c:pt idx="493">
                  <c:v>100.6897685473762</c:v>
                </c:pt>
                <c:pt idx="494">
                  <c:v>100.84114774198409</c:v>
                </c:pt>
                <c:pt idx="495">
                  <c:v>100.84114774198409</c:v>
                </c:pt>
                <c:pt idx="496">
                  <c:v>100.84114774198409</c:v>
                </c:pt>
                <c:pt idx="497">
                  <c:v>101.73298354008124</c:v>
                </c:pt>
                <c:pt idx="498">
                  <c:v>101.85833373290134</c:v>
                </c:pt>
                <c:pt idx="499">
                  <c:v>102.18780609763614</c:v>
                </c:pt>
                <c:pt idx="500">
                  <c:v>102.91182333157523</c:v>
                </c:pt>
                <c:pt idx="501">
                  <c:v>103.8673616866793</c:v>
                </c:pt>
                <c:pt idx="502">
                  <c:v>103.8673616866793</c:v>
                </c:pt>
                <c:pt idx="503">
                  <c:v>103.8673616866793</c:v>
                </c:pt>
                <c:pt idx="504">
                  <c:v>103.8673616866793</c:v>
                </c:pt>
                <c:pt idx="505">
                  <c:v>104.67905555821935</c:v>
                </c:pt>
                <c:pt idx="506">
                  <c:v>104.11258228246948</c:v>
                </c:pt>
                <c:pt idx="507">
                  <c:v>103.53377947955696</c:v>
                </c:pt>
                <c:pt idx="508">
                  <c:v>103.86393681802302</c:v>
                </c:pt>
                <c:pt idx="509">
                  <c:v>103.86393681802302</c:v>
                </c:pt>
                <c:pt idx="510">
                  <c:v>103.86393681802302</c:v>
                </c:pt>
                <c:pt idx="511">
                  <c:v>104.66878095225047</c:v>
                </c:pt>
                <c:pt idx="512">
                  <c:v>104.40849093437267</c:v>
                </c:pt>
                <c:pt idx="513">
                  <c:v>103.54679398045086</c:v>
                </c:pt>
                <c:pt idx="514">
                  <c:v>103.59816701029517</c:v>
                </c:pt>
                <c:pt idx="515">
                  <c:v>103.5687131398511</c:v>
                </c:pt>
                <c:pt idx="516">
                  <c:v>103.5687131398511</c:v>
                </c:pt>
                <c:pt idx="517">
                  <c:v>103.5687131398511</c:v>
                </c:pt>
                <c:pt idx="518">
                  <c:v>104.10093772903809</c:v>
                </c:pt>
                <c:pt idx="519">
                  <c:v>104.29752518990897</c:v>
                </c:pt>
                <c:pt idx="520">
                  <c:v>104.8934523361029</c:v>
                </c:pt>
                <c:pt idx="521">
                  <c:v>104.61672294867491</c:v>
                </c:pt>
                <c:pt idx="522">
                  <c:v>104.94825023460349</c:v>
                </c:pt>
                <c:pt idx="523">
                  <c:v>104.94825023460349</c:v>
                </c:pt>
                <c:pt idx="524">
                  <c:v>104.94825023460349</c:v>
                </c:pt>
                <c:pt idx="525">
                  <c:v>104.96537457788493</c:v>
                </c:pt>
                <c:pt idx="526">
                  <c:v>105.42773184648368</c:v>
                </c:pt>
                <c:pt idx="527">
                  <c:v>105.39074326499576</c:v>
                </c:pt>
                <c:pt idx="528">
                  <c:v>105.50650382557826</c:v>
                </c:pt>
                <c:pt idx="529">
                  <c:v>105.63390893959215</c:v>
                </c:pt>
                <c:pt idx="530">
                  <c:v>105.63390893959215</c:v>
                </c:pt>
                <c:pt idx="531">
                  <c:v>105.63390893959215</c:v>
                </c:pt>
                <c:pt idx="532">
                  <c:v>105.50513387811574</c:v>
                </c:pt>
                <c:pt idx="533">
                  <c:v>104.98592378982264</c:v>
                </c:pt>
                <c:pt idx="534">
                  <c:v>104.45164427944187</c:v>
                </c:pt>
                <c:pt idx="535">
                  <c:v>105.28114746799459</c:v>
                </c:pt>
                <c:pt idx="536">
                  <c:v>104.69617990150077</c:v>
                </c:pt>
                <c:pt idx="537">
                  <c:v>104.69617990150077</c:v>
                </c:pt>
                <c:pt idx="538">
                  <c:v>104.69617990150077</c:v>
                </c:pt>
                <c:pt idx="539">
                  <c:v>105.24963867635675</c:v>
                </c:pt>
                <c:pt idx="540">
                  <c:v>104.37903706392859</c:v>
                </c:pt>
                <c:pt idx="541">
                  <c:v>104.45986396421698</c:v>
                </c:pt>
                <c:pt idx="542">
                  <c:v>104.81810522566461</c:v>
                </c:pt>
                <c:pt idx="543">
                  <c:v>103.89887047831716</c:v>
                </c:pt>
                <c:pt idx="544">
                  <c:v>103.89887047831716</c:v>
                </c:pt>
                <c:pt idx="545">
                  <c:v>103.89887047831716</c:v>
                </c:pt>
                <c:pt idx="546">
                  <c:v>104.15505065380744</c:v>
                </c:pt>
                <c:pt idx="547">
                  <c:v>103.8358528950415</c:v>
                </c:pt>
                <c:pt idx="548">
                  <c:v>104.51329191525507</c:v>
                </c:pt>
                <c:pt idx="549">
                  <c:v>104.50575720421125</c:v>
                </c:pt>
                <c:pt idx="550">
                  <c:v>104.37287230034731</c:v>
                </c:pt>
                <c:pt idx="551">
                  <c:v>104.37287230034731</c:v>
                </c:pt>
                <c:pt idx="552">
                  <c:v>104.37287230034731</c:v>
                </c:pt>
                <c:pt idx="553">
                  <c:v>104.84413422745241</c:v>
                </c:pt>
                <c:pt idx="554">
                  <c:v>105.15853717009956</c:v>
                </c:pt>
                <c:pt idx="555">
                  <c:v>105.77775342315627</c:v>
                </c:pt>
                <c:pt idx="556">
                  <c:v>105.49965408826576</c:v>
                </c:pt>
                <c:pt idx="557">
                  <c:v>106.1503791329603</c:v>
                </c:pt>
                <c:pt idx="558">
                  <c:v>106.1503791329603</c:v>
                </c:pt>
                <c:pt idx="559">
                  <c:v>106.1503791329603</c:v>
                </c:pt>
                <c:pt idx="560">
                  <c:v>106.07777191744701</c:v>
                </c:pt>
                <c:pt idx="561">
                  <c:v>105.84762074374451</c:v>
                </c:pt>
                <c:pt idx="562">
                  <c:v>105.92844764403289</c:v>
                </c:pt>
                <c:pt idx="563">
                  <c:v>106.06681233774688</c:v>
                </c:pt>
                <c:pt idx="564">
                  <c:v>105.76884876464992</c:v>
                </c:pt>
                <c:pt idx="565">
                  <c:v>105.76884876464992</c:v>
                </c:pt>
                <c:pt idx="566">
                  <c:v>105.76884876464992</c:v>
                </c:pt>
                <c:pt idx="567">
                  <c:v>105.76884876464992</c:v>
                </c:pt>
                <c:pt idx="568">
                  <c:v>105.86406011329468</c:v>
                </c:pt>
                <c:pt idx="569">
                  <c:v>106.88467097286824</c:v>
                </c:pt>
                <c:pt idx="570">
                  <c:v>107.49429759368734</c:v>
                </c:pt>
                <c:pt idx="571">
                  <c:v>108.06830558048105</c:v>
                </c:pt>
                <c:pt idx="572">
                  <c:v>108.06830558048105</c:v>
                </c:pt>
                <c:pt idx="573">
                  <c:v>108.06830558048105</c:v>
                </c:pt>
                <c:pt idx="574">
                  <c:v>107.75116274290886</c:v>
                </c:pt>
                <c:pt idx="575">
                  <c:v>108.17927132494475</c:v>
                </c:pt>
                <c:pt idx="576">
                  <c:v>108.19091587837613</c:v>
                </c:pt>
                <c:pt idx="577">
                  <c:v>108.70738607174421</c:v>
                </c:pt>
                <c:pt idx="578">
                  <c:v>108.08885479241877</c:v>
                </c:pt>
                <c:pt idx="579">
                  <c:v>108.08885479241877</c:v>
                </c:pt>
                <c:pt idx="580">
                  <c:v>108.08885479241877</c:v>
                </c:pt>
                <c:pt idx="581">
                  <c:v>109.91773465487604</c:v>
                </c:pt>
                <c:pt idx="582">
                  <c:v>109.93280407696371</c:v>
                </c:pt>
                <c:pt idx="583">
                  <c:v>110.07253871814021</c:v>
                </c:pt>
                <c:pt idx="584">
                  <c:v>109.47318670328998</c:v>
                </c:pt>
                <c:pt idx="585">
                  <c:v>108.89986369022752</c:v>
                </c:pt>
                <c:pt idx="586">
                  <c:v>108.89986369022752</c:v>
                </c:pt>
                <c:pt idx="587">
                  <c:v>108.89986369022752</c:v>
                </c:pt>
                <c:pt idx="588">
                  <c:v>108.72725030995065</c:v>
                </c:pt>
                <c:pt idx="589">
                  <c:v>108.25119356672674</c:v>
                </c:pt>
                <c:pt idx="590">
                  <c:v>107.97309423183623</c:v>
                </c:pt>
                <c:pt idx="591">
                  <c:v>107.18331951969644</c:v>
                </c:pt>
                <c:pt idx="592">
                  <c:v>108.41695720969102</c:v>
                </c:pt>
                <c:pt idx="593">
                  <c:v>108.41695720969102</c:v>
                </c:pt>
                <c:pt idx="594">
                  <c:v>108.41695720969102</c:v>
                </c:pt>
                <c:pt idx="595">
                  <c:v>109.21426663287465</c:v>
                </c:pt>
                <c:pt idx="596">
                  <c:v>110.50270222136983</c:v>
                </c:pt>
                <c:pt idx="597">
                  <c:v>110.89382222191782</c:v>
                </c:pt>
                <c:pt idx="598">
                  <c:v>110.8218999801358</c:v>
                </c:pt>
                <c:pt idx="599">
                  <c:v>111.92607763492272</c:v>
                </c:pt>
                <c:pt idx="600">
                  <c:v>111.92607763492272</c:v>
                </c:pt>
                <c:pt idx="601">
                  <c:v>111.92607763492272</c:v>
                </c:pt>
                <c:pt idx="602">
                  <c:v>112.19801220623192</c:v>
                </c:pt>
                <c:pt idx="603">
                  <c:v>113.2145132234179</c:v>
                </c:pt>
                <c:pt idx="604">
                  <c:v>113.01244597269698</c:v>
                </c:pt>
                <c:pt idx="605">
                  <c:v>113.61316793500971</c:v>
                </c:pt>
                <c:pt idx="606">
                  <c:v>114.11936352240892</c:v>
                </c:pt>
                <c:pt idx="607">
                  <c:v>114.11936352240892</c:v>
                </c:pt>
                <c:pt idx="608">
                  <c:v>114.11936352240892</c:v>
                </c:pt>
                <c:pt idx="609">
                  <c:v>114.80365227993506</c:v>
                </c:pt>
                <c:pt idx="610">
                  <c:v>114.24471371522903</c:v>
                </c:pt>
                <c:pt idx="611">
                  <c:v>113.29602509743754</c:v>
                </c:pt>
                <c:pt idx="612">
                  <c:v>111.93703721462285</c:v>
                </c:pt>
                <c:pt idx="613">
                  <c:v>112.01238432506116</c:v>
                </c:pt>
                <c:pt idx="614">
                  <c:v>112.01238432506116</c:v>
                </c:pt>
                <c:pt idx="615">
                  <c:v>112.01238432506116</c:v>
                </c:pt>
                <c:pt idx="616">
                  <c:v>112.01238432506116</c:v>
                </c:pt>
                <c:pt idx="617">
                  <c:v>112.01238432506116</c:v>
                </c:pt>
                <c:pt idx="618">
                  <c:v>112.01238432506116</c:v>
                </c:pt>
                <c:pt idx="619">
                  <c:v>111.88908905343483</c:v>
                </c:pt>
                <c:pt idx="620">
                  <c:v>111.50276386900565</c:v>
                </c:pt>
                <c:pt idx="621">
                  <c:v>111.50276386900565</c:v>
                </c:pt>
                <c:pt idx="622">
                  <c:v>111.50276386900565</c:v>
                </c:pt>
                <c:pt idx="623">
                  <c:v>113.25903651594965</c:v>
                </c:pt>
                <c:pt idx="624">
                  <c:v>113.6974197039544</c:v>
                </c:pt>
                <c:pt idx="625">
                  <c:v>113.6974197039544</c:v>
                </c:pt>
                <c:pt idx="626">
                  <c:v>113.6974197039544</c:v>
                </c:pt>
                <c:pt idx="627">
                  <c:v>114.40842243699957</c:v>
                </c:pt>
                <c:pt idx="628">
                  <c:v>114.40842243699957</c:v>
                </c:pt>
                <c:pt idx="629">
                  <c:v>114.40842243699957</c:v>
                </c:pt>
                <c:pt idx="630">
                  <c:v>114.40842243699957</c:v>
                </c:pt>
                <c:pt idx="631">
                  <c:v>114.40842243699957</c:v>
                </c:pt>
                <c:pt idx="632">
                  <c:v>114.12758320718405</c:v>
                </c:pt>
                <c:pt idx="633">
                  <c:v>113.18642930043636</c:v>
                </c:pt>
                <c:pt idx="634">
                  <c:v>112.52542964977296</c:v>
                </c:pt>
                <c:pt idx="635">
                  <c:v>112.52542964977296</c:v>
                </c:pt>
                <c:pt idx="636">
                  <c:v>112.52542964977296</c:v>
                </c:pt>
                <c:pt idx="637">
                  <c:v>112.52542964977296</c:v>
                </c:pt>
                <c:pt idx="638">
                  <c:v>112.52542964977296</c:v>
                </c:pt>
                <c:pt idx="639">
                  <c:v>113.03915994821602</c:v>
                </c:pt>
                <c:pt idx="640">
                  <c:v>113.60494825023464</c:v>
                </c:pt>
                <c:pt idx="641">
                  <c:v>112.14115938653757</c:v>
                </c:pt>
                <c:pt idx="642">
                  <c:v>112.14115938653757</c:v>
                </c:pt>
                <c:pt idx="643">
                  <c:v>112.14115938653757</c:v>
                </c:pt>
                <c:pt idx="644">
                  <c:v>111.84525073463435</c:v>
                </c:pt>
                <c:pt idx="645">
                  <c:v>111.41714215259847</c:v>
                </c:pt>
                <c:pt idx="646">
                  <c:v>111.49591413169307</c:v>
                </c:pt>
                <c:pt idx="647">
                  <c:v>109.9773273694954</c:v>
                </c:pt>
                <c:pt idx="648">
                  <c:v>108.83616113322057</c:v>
                </c:pt>
                <c:pt idx="649">
                  <c:v>108.83616113322057</c:v>
                </c:pt>
                <c:pt idx="650">
                  <c:v>108.83616113322057</c:v>
                </c:pt>
                <c:pt idx="651">
                  <c:v>109.44989759642719</c:v>
                </c:pt>
                <c:pt idx="652">
                  <c:v>108.94301703529672</c:v>
                </c:pt>
                <c:pt idx="653">
                  <c:v>110.49105766793845</c:v>
                </c:pt>
                <c:pt idx="654">
                  <c:v>110.23898733483574</c:v>
                </c:pt>
                <c:pt idx="655">
                  <c:v>111.00958278250032</c:v>
                </c:pt>
                <c:pt idx="656">
                  <c:v>111.00958278250032</c:v>
                </c:pt>
                <c:pt idx="657">
                  <c:v>111.00958278250032</c:v>
                </c:pt>
                <c:pt idx="658">
                  <c:v>110.40132610914372</c:v>
                </c:pt>
                <c:pt idx="659">
                  <c:v>110.48763279928215</c:v>
                </c:pt>
                <c:pt idx="660">
                  <c:v>108.52723798042346</c:v>
                </c:pt>
                <c:pt idx="661">
                  <c:v>109.01288435588496</c:v>
                </c:pt>
                <c:pt idx="662">
                  <c:v>107.42237535190526</c:v>
                </c:pt>
                <c:pt idx="663">
                  <c:v>107.42237535190526</c:v>
                </c:pt>
                <c:pt idx="664">
                  <c:v>107.42237535190526</c:v>
                </c:pt>
                <c:pt idx="665">
                  <c:v>107.48676288264345</c:v>
                </c:pt>
                <c:pt idx="666">
                  <c:v>107.61279804919479</c:v>
                </c:pt>
                <c:pt idx="667">
                  <c:v>107.61279804919479</c:v>
                </c:pt>
                <c:pt idx="668">
                  <c:v>108.71492078278797</c:v>
                </c:pt>
                <c:pt idx="669">
                  <c:v>110.37872197601222</c:v>
                </c:pt>
                <c:pt idx="670">
                  <c:v>110.37872197601222</c:v>
                </c:pt>
                <c:pt idx="671">
                  <c:v>110.37872197601222</c:v>
                </c:pt>
                <c:pt idx="672">
                  <c:v>110.2677562315485</c:v>
                </c:pt>
                <c:pt idx="673">
                  <c:v>110.36776239631209</c:v>
                </c:pt>
                <c:pt idx="674">
                  <c:v>111.11438376338268</c:v>
                </c:pt>
                <c:pt idx="675">
                  <c:v>113.07888842462891</c:v>
                </c:pt>
                <c:pt idx="676">
                  <c:v>113.53371098218383</c:v>
                </c:pt>
                <c:pt idx="677">
                  <c:v>113.53371098218383</c:v>
                </c:pt>
                <c:pt idx="678">
                  <c:v>113.53371098218383</c:v>
                </c:pt>
                <c:pt idx="679">
                  <c:v>113.27753080669356</c:v>
                </c:pt>
                <c:pt idx="680">
                  <c:v>112.63160057811783</c:v>
                </c:pt>
                <c:pt idx="681">
                  <c:v>112.90011028077073</c:v>
                </c:pt>
                <c:pt idx="682">
                  <c:v>112.09458117281203</c:v>
                </c:pt>
                <c:pt idx="683">
                  <c:v>111.9808755334233</c:v>
                </c:pt>
                <c:pt idx="684">
                  <c:v>111.9808755334233</c:v>
                </c:pt>
                <c:pt idx="685">
                  <c:v>111.9808755334233</c:v>
                </c:pt>
                <c:pt idx="686">
                  <c:v>112.37747532382133</c:v>
                </c:pt>
                <c:pt idx="687">
                  <c:v>112.04183819550522</c:v>
                </c:pt>
                <c:pt idx="688">
                  <c:v>110.28282565363619</c:v>
                </c:pt>
                <c:pt idx="689">
                  <c:v>110.91574138131803</c:v>
                </c:pt>
                <c:pt idx="690">
                  <c:v>110.1122671945531</c:v>
                </c:pt>
                <c:pt idx="691">
                  <c:v>110.1122671945531</c:v>
                </c:pt>
                <c:pt idx="692">
                  <c:v>110.1122671945531</c:v>
                </c:pt>
                <c:pt idx="693">
                  <c:v>109.46976183463366</c:v>
                </c:pt>
                <c:pt idx="694">
                  <c:v>111.11849360577024</c:v>
                </c:pt>
                <c:pt idx="695">
                  <c:v>111.3685090176792</c:v>
                </c:pt>
                <c:pt idx="696">
                  <c:v>112.13704954415</c:v>
                </c:pt>
                <c:pt idx="697">
                  <c:v>111.6466083525697</c:v>
                </c:pt>
                <c:pt idx="698">
                  <c:v>111.6466083525697</c:v>
                </c:pt>
                <c:pt idx="699">
                  <c:v>111.6466083525697</c:v>
                </c:pt>
                <c:pt idx="700">
                  <c:v>113.26931112191849</c:v>
                </c:pt>
                <c:pt idx="701">
                  <c:v>113.28438054400614</c:v>
                </c:pt>
                <c:pt idx="702">
                  <c:v>111.76579378180848</c:v>
                </c:pt>
                <c:pt idx="703">
                  <c:v>112.16581844086279</c:v>
                </c:pt>
                <c:pt idx="704">
                  <c:v>109.35537122151365</c:v>
                </c:pt>
                <c:pt idx="705">
                  <c:v>109.35537122151365</c:v>
                </c:pt>
                <c:pt idx="706">
                  <c:v>109.35537122151365</c:v>
                </c:pt>
                <c:pt idx="707">
                  <c:v>109.02795377797261</c:v>
                </c:pt>
                <c:pt idx="708">
                  <c:v>108.22379461747641</c:v>
                </c:pt>
                <c:pt idx="709">
                  <c:v>108.95877143111561</c:v>
                </c:pt>
                <c:pt idx="710">
                  <c:v>109.23481584481233</c:v>
                </c:pt>
                <c:pt idx="711">
                  <c:v>109.32386242987579</c:v>
                </c:pt>
                <c:pt idx="712">
                  <c:v>109.32386242987579</c:v>
                </c:pt>
                <c:pt idx="713">
                  <c:v>109.32386242987579</c:v>
                </c:pt>
                <c:pt idx="714">
                  <c:v>107.19838894178406</c:v>
                </c:pt>
                <c:pt idx="715">
                  <c:v>106.92302950181859</c:v>
                </c:pt>
                <c:pt idx="716">
                  <c:v>106.19284750429819</c:v>
                </c:pt>
                <c:pt idx="717">
                  <c:v>106.77713009706076</c:v>
                </c:pt>
                <c:pt idx="718">
                  <c:v>104.56466494509934</c:v>
                </c:pt>
                <c:pt idx="719">
                  <c:v>104.56466494509934</c:v>
                </c:pt>
                <c:pt idx="720">
                  <c:v>104.56466494509934</c:v>
                </c:pt>
                <c:pt idx="721">
                  <c:v>99.278037687254681</c:v>
                </c:pt>
                <c:pt idx="722">
                  <c:v>97.232021151988818</c:v>
                </c:pt>
                <c:pt idx="723">
                  <c:v>99.282832503373498</c:v>
                </c:pt>
                <c:pt idx="724">
                  <c:v>99.220499893829071</c:v>
                </c:pt>
                <c:pt idx="725">
                  <c:v>99.222554815022832</c:v>
                </c:pt>
                <c:pt idx="726">
                  <c:v>99.222554815022832</c:v>
                </c:pt>
                <c:pt idx="727">
                  <c:v>99.222554815022832</c:v>
                </c:pt>
                <c:pt idx="728">
                  <c:v>100.29796357309696</c:v>
                </c:pt>
                <c:pt idx="729">
                  <c:v>100.27124959757792</c:v>
                </c:pt>
                <c:pt idx="730">
                  <c:v>101.26788637655747</c:v>
                </c:pt>
                <c:pt idx="731">
                  <c:v>100.26508483399662</c:v>
                </c:pt>
                <c:pt idx="732">
                  <c:v>99.408182696193606</c:v>
                </c:pt>
                <c:pt idx="733">
                  <c:v>99.408182696193606</c:v>
                </c:pt>
                <c:pt idx="734">
                  <c:v>99.408182696193606</c:v>
                </c:pt>
                <c:pt idx="735">
                  <c:v>101.70558459083095</c:v>
                </c:pt>
                <c:pt idx="736">
                  <c:v>102.16794185942972</c:v>
                </c:pt>
                <c:pt idx="737">
                  <c:v>102.71592084443566</c:v>
                </c:pt>
                <c:pt idx="738">
                  <c:v>103.00703468022006</c:v>
                </c:pt>
                <c:pt idx="739">
                  <c:v>102.65221828742874</c:v>
                </c:pt>
                <c:pt idx="740">
                  <c:v>102.65221828742874</c:v>
                </c:pt>
                <c:pt idx="741">
                  <c:v>102.65221828742874</c:v>
                </c:pt>
                <c:pt idx="742">
                  <c:v>102.18986101882999</c:v>
                </c:pt>
                <c:pt idx="743">
                  <c:v>101.73024364515626</c:v>
                </c:pt>
                <c:pt idx="744">
                  <c:v>102.43439664088888</c:v>
                </c:pt>
                <c:pt idx="745">
                  <c:v>103.40911426046817</c:v>
                </c:pt>
                <c:pt idx="746">
                  <c:v>103.50912042523176</c:v>
                </c:pt>
                <c:pt idx="747">
                  <c:v>103.50912042523176</c:v>
                </c:pt>
                <c:pt idx="748">
                  <c:v>103.50912042523176</c:v>
                </c:pt>
                <c:pt idx="749">
                  <c:v>104.60439342151236</c:v>
                </c:pt>
                <c:pt idx="750">
                  <c:v>103.95024350816152</c:v>
                </c:pt>
                <c:pt idx="751">
                  <c:v>103.60775664253282</c:v>
                </c:pt>
                <c:pt idx="752">
                  <c:v>104.23861744902088</c:v>
                </c:pt>
                <c:pt idx="753">
                  <c:v>104.58863902569342</c:v>
                </c:pt>
                <c:pt idx="754">
                  <c:v>104.58863902569342</c:v>
                </c:pt>
                <c:pt idx="755">
                  <c:v>104.58863902569342</c:v>
                </c:pt>
                <c:pt idx="756">
                  <c:v>105.13935790562438</c:v>
                </c:pt>
                <c:pt idx="757">
                  <c:v>105.38526347514579</c:v>
                </c:pt>
                <c:pt idx="758">
                  <c:v>105.64692344048611</c:v>
                </c:pt>
                <c:pt idx="759">
                  <c:v>105.93255748642044</c:v>
                </c:pt>
                <c:pt idx="760">
                  <c:v>106.45450746963859</c:v>
                </c:pt>
                <c:pt idx="761">
                  <c:v>106.45450746963859</c:v>
                </c:pt>
                <c:pt idx="762">
                  <c:v>106.45450746963859</c:v>
                </c:pt>
                <c:pt idx="763">
                  <c:v>106.50382557828911</c:v>
                </c:pt>
                <c:pt idx="764">
                  <c:v>106.40313443979429</c:v>
                </c:pt>
                <c:pt idx="765">
                  <c:v>107.0155009555384</c:v>
                </c:pt>
                <c:pt idx="766">
                  <c:v>106.42025878307572</c:v>
                </c:pt>
                <c:pt idx="767">
                  <c:v>105.37567384290817</c:v>
                </c:pt>
                <c:pt idx="768">
                  <c:v>105.37567384290817</c:v>
                </c:pt>
                <c:pt idx="769">
                  <c:v>105.37567384290817</c:v>
                </c:pt>
                <c:pt idx="770">
                  <c:v>105.44211629484012</c:v>
                </c:pt>
                <c:pt idx="771">
                  <c:v>105.8188518470317</c:v>
                </c:pt>
                <c:pt idx="772">
                  <c:v>106.38943496516913</c:v>
                </c:pt>
                <c:pt idx="773">
                  <c:v>106.76137570124189</c:v>
                </c:pt>
                <c:pt idx="774">
                  <c:v>106.62643587618419</c:v>
                </c:pt>
                <c:pt idx="775">
                  <c:v>106.62643587618419</c:v>
                </c:pt>
                <c:pt idx="776">
                  <c:v>106.62643587618419</c:v>
                </c:pt>
                <c:pt idx="777">
                  <c:v>107.38470179668613</c:v>
                </c:pt>
                <c:pt idx="778">
                  <c:v>107.44155461638049</c:v>
                </c:pt>
                <c:pt idx="779">
                  <c:v>107.44429451130551</c:v>
                </c:pt>
                <c:pt idx="780">
                  <c:v>108.11351384674401</c:v>
                </c:pt>
                <c:pt idx="781">
                  <c:v>107.53539601756277</c:v>
                </c:pt>
                <c:pt idx="782">
                  <c:v>107.53539601756277</c:v>
                </c:pt>
                <c:pt idx="783">
                  <c:v>107.53539601756277</c:v>
                </c:pt>
                <c:pt idx="784">
                  <c:v>107.83815440677854</c:v>
                </c:pt>
                <c:pt idx="785">
                  <c:v>108.77108862875114</c:v>
                </c:pt>
                <c:pt idx="786">
                  <c:v>108.40188778760339</c:v>
                </c:pt>
                <c:pt idx="787">
                  <c:v>107.10112267194557</c:v>
                </c:pt>
                <c:pt idx="788">
                  <c:v>107.62375762889498</c:v>
                </c:pt>
                <c:pt idx="789">
                  <c:v>107.62375762889498</c:v>
                </c:pt>
                <c:pt idx="790">
                  <c:v>107.62375762889498</c:v>
                </c:pt>
                <c:pt idx="791">
                  <c:v>108.11556876793779</c:v>
                </c:pt>
                <c:pt idx="792">
                  <c:v>108.49435924132314</c:v>
                </c:pt>
                <c:pt idx="793">
                  <c:v>107.55663020323175</c:v>
                </c:pt>
                <c:pt idx="794">
                  <c:v>107.22921275969071</c:v>
                </c:pt>
                <c:pt idx="795">
                  <c:v>105.67980217958645</c:v>
                </c:pt>
                <c:pt idx="796">
                  <c:v>105.67980217958645</c:v>
                </c:pt>
                <c:pt idx="797">
                  <c:v>105.67980217958645</c:v>
                </c:pt>
                <c:pt idx="798">
                  <c:v>105.36197436828301</c:v>
                </c:pt>
                <c:pt idx="799">
                  <c:v>105.95858648820821</c:v>
                </c:pt>
                <c:pt idx="800">
                  <c:v>105.34142515634528</c:v>
                </c:pt>
                <c:pt idx="801">
                  <c:v>106.7127425663226</c:v>
                </c:pt>
                <c:pt idx="802">
                  <c:v>106.30929303861198</c:v>
                </c:pt>
                <c:pt idx="803">
                  <c:v>106.30929303861198</c:v>
                </c:pt>
                <c:pt idx="804">
                  <c:v>106.30929303861198</c:v>
                </c:pt>
                <c:pt idx="805">
                  <c:v>107.0100211656883</c:v>
                </c:pt>
                <c:pt idx="806">
                  <c:v>106.63465556095923</c:v>
                </c:pt>
                <c:pt idx="807">
                  <c:v>106.58465247857744</c:v>
                </c:pt>
                <c:pt idx="808">
                  <c:v>106.24627545533627</c:v>
                </c:pt>
                <c:pt idx="809">
                  <c:v>106.24627545533627</c:v>
                </c:pt>
                <c:pt idx="810">
                  <c:v>106.24627545533627</c:v>
                </c:pt>
                <c:pt idx="811">
                  <c:v>106.24627545533627</c:v>
                </c:pt>
                <c:pt idx="812">
                  <c:v>104.84961401730244</c:v>
                </c:pt>
                <c:pt idx="813">
                  <c:v>104.29341534752142</c:v>
                </c:pt>
                <c:pt idx="814">
                  <c:v>105.69418662794281</c:v>
                </c:pt>
                <c:pt idx="815">
                  <c:v>105.7119959449555</c:v>
                </c:pt>
                <c:pt idx="816">
                  <c:v>104.61946284359993</c:v>
                </c:pt>
                <c:pt idx="817">
                  <c:v>104.61946284359993</c:v>
                </c:pt>
                <c:pt idx="818">
                  <c:v>104.61946284359993</c:v>
                </c:pt>
                <c:pt idx="819">
                  <c:v>105.67774725839263</c:v>
                </c:pt>
                <c:pt idx="820">
                  <c:v>106.49355097232021</c:v>
                </c:pt>
                <c:pt idx="821">
                  <c:v>106.55245871320834</c:v>
                </c:pt>
                <c:pt idx="822">
                  <c:v>106.76959538601693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D6-493E-9F8B-3010F8277604}"/>
            </c:ext>
          </c:extLst>
        </c:ser>
        <c:ser>
          <c:idx val="3"/>
          <c:order val="1"/>
          <c:tx>
            <c:strRef>
              <c:f>'איור 10 נתונים'!$C$3</c:f>
              <c:strCache>
                <c:ptCount val="1"/>
                <c:pt idx="0">
                  <c:v>מדד בנקים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נתונים'!$C$4:$C$900</c:f>
              <c:numCache>
                <c:formatCode>0.00</c:formatCode>
                <c:ptCount val="897"/>
                <c:pt idx="0">
                  <c:v>100</c:v>
                </c:pt>
                <c:pt idx="1">
                  <c:v>100.09909115778595</c:v>
                </c:pt>
                <c:pt idx="2">
                  <c:v>99.885710811878781</c:v>
                </c:pt>
                <c:pt idx="3">
                  <c:v>100.18116052159641</c:v>
                </c:pt>
                <c:pt idx="4">
                  <c:v>101.29426426335148</c:v>
                </c:pt>
                <c:pt idx="5">
                  <c:v>101.29426426335148</c:v>
                </c:pt>
                <c:pt idx="6">
                  <c:v>101.29426426335148</c:v>
                </c:pt>
                <c:pt idx="7">
                  <c:v>100.52402808596007</c:v>
                </c:pt>
                <c:pt idx="8">
                  <c:v>100.5197726374662</c:v>
                </c:pt>
                <c:pt idx="9">
                  <c:v>100.25228730356548</c:v>
                </c:pt>
                <c:pt idx="10">
                  <c:v>101.00063831727412</c:v>
                </c:pt>
                <c:pt idx="11">
                  <c:v>101.86449436153079</c:v>
                </c:pt>
                <c:pt idx="12">
                  <c:v>101.86449436153079</c:v>
                </c:pt>
                <c:pt idx="13">
                  <c:v>101.86449436153079</c:v>
                </c:pt>
                <c:pt idx="14">
                  <c:v>102.58852852670299</c:v>
                </c:pt>
                <c:pt idx="15">
                  <c:v>102.40919176874681</c:v>
                </c:pt>
                <c:pt idx="16">
                  <c:v>102.58062555092864</c:v>
                </c:pt>
                <c:pt idx="17">
                  <c:v>101.7526368582632</c:v>
                </c:pt>
                <c:pt idx="18">
                  <c:v>99.3470926167969</c:v>
                </c:pt>
                <c:pt idx="19">
                  <c:v>99.3470926167969</c:v>
                </c:pt>
                <c:pt idx="20">
                  <c:v>99.3470926167969</c:v>
                </c:pt>
                <c:pt idx="21">
                  <c:v>99.893613787653152</c:v>
                </c:pt>
                <c:pt idx="22">
                  <c:v>99.087510258670505</c:v>
                </c:pt>
                <c:pt idx="23">
                  <c:v>100.64986777713612</c:v>
                </c:pt>
                <c:pt idx="24">
                  <c:v>101.20672360862035</c:v>
                </c:pt>
                <c:pt idx="25">
                  <c:v>101.4468524879176</c:v>
                </c:pt>
                <c:pt idx="26">
                  <c:v>101.4468524879176</c:v>
                </c:pt>
                <c:pt idx="27">
                  <c:v>101.4468524879176</c:v>
                </c:pt>
                <c:pt idx="28">
                  <c:v>100.91917687467708</c:v>
                </c:pt>
                <c:pt idx="29">
                  <c:v>99.380528283534503</c:v>
                </c:pt>
                <c:pt idx="30">
                  <c:v>99.369585701693097</c:v>
                </c:pt>
                <c:pt idx="31">
                  <c:v>99.400589683577039</c:v>
                </c:pt>
                <c:pt idx="32">
                  <c:v>99.07231222833525</c:v>
                </c:pt>
                <c:pt idx="33">
                  <c:v>99.07231222833525</c:v>
                </c:pt>
                <c:pt idx="34">
                  <c:v>99.07231222833525</c:v>
                </c:pt>
                <c:pt idx="35">
                  <c:v>99.193288549803995</c:v>
                </c:pt>
                <c:pt idx="36">
                  <c:v>98.731268427611823</c:v>
                </c:pt>
                <c:pt idx="37">
                  <c:v>99.621265084045163</c:v>
                </c:pt>
                <c:pt idx="38">
                  <c:v>99.88206328459836</c:v>
                </c:pt>
                <c:pt idx="39">
                  <c:v>100.44803793428376</c:v>
                </c:pt>
                <c:pt idx="40">
                  <c:v>100.44803793428376</c:v>
                </c:pt>
                <c:pt idx="41">
                  <c:v>100.44803793428376</c:v>
                </c:pt>
                <c:pt idx="42">
                  <c:v>101.27724246937603</c:v>
                </c:pt>
                <c:pt idx="43">
                  <c:v>101.82011611295184</c:v>
                </c:pt>
                <c:pt idx="44">
                  <c:v>101.67847047022713</c:v>
                </c:pt>
                <c:pt idx="45">
                  <c:v>101.45657922733221</c:v>
                </c:pt>
                <c:pt idx="46">
                  <c:v>102.32165111401571</c:v>
                </c:pt>
                <c:pt idx="47">
                  <c:v>102.32165111401571</c:v>
                </c:pt>
                <c:pt idx="48">
                  <c:v>102.32165111401571</c:v>
                </c:pt>
                <c:pt idx="49">
                  <c:v>101.84078543420782</c:v>
                </c:pt>
                <c:pt idx="50">
                  <c:v>101.44685248791765</c:v>
                </c:pt>
                <c:pt idx="51">
                  <c:v>100.95808383233542</c:v>
                </c:pt>
                <c:pt idx="52">
                  <c:v>100.62555092859974</c:v>
                </c:pt>
                <c:pt idx="53">
                  <c:v>100.5665825708989</c:v>
                </c:pt>
                <c:pt idx="54">
                  <c:v>100.5665825708989</c:v>
                </c:pt>
                <c:pt idx="55">
                  <c:v>100.5665825708989</c:v>
                </c:pt>
                <c:pt idx="56">
                  <c:v>100.02006140004265</c:v>
                </c:pt>
                <c:pt idx="57">
                  <c:v>100.1531961457796</c:v>
                </c:pt>
                <c:pt idx="58">
                  <c:v>100.7647648864708</c:v>
                </c:pt>
                <c:pt idx="59">
                  <c:v>101.79944679169589</c:v>
                </c:pt>
                <c:pt idx="60">
                  <c:v>101.97878354965206</c:v>
                </c:pt>
                <c:pt idx="61">
                  <c:v>101.97878354965206</c:v>
                </c:pt>
                <c:pt idx="62">
                  <c:v>101.97878354965206</c:v>
                </c:pt>
                <c:pt idx="63">
                  <c:v>101.86935773123814</c:v>
                </c:pt>
                <c:pt idx="64">
                  <c:v>101.8900270524941</c:v>
                </c:pt>
                <c:pt idx="65">
                  <c:v>102.88519407884749</c:v>
                </c:pt>
                <c:pt idx="66">
                  <c:v>104.5393477005381</c:v>
                </c:pt>
                <c:pt idx="67">
                  <c:v>105.15395604729638</c:v>
                </c:pt>
                <c:pt idx="68">
                  <c:v>105.15395604729638</c:v>
                </c:pt>
                <c:pt idx="69">
                  <c:v>105.15395604729638</c:v>
                </c:pt>
                <c:pt idx="70">
                  <c:v>105.15395604729638</c:v>
                </c:pt>
                <c:pt idx="71">
                  <c:v>107.42818930666597</c:v>
                </c:pt>
                <c:pt idx="72">
                  <c:v>107.05249399677813</c:v>
                </c:pt>
                <c:pt idx="73">
                  <c:v>106.91571172376071</c:v>
                </c:pt>
                <c:pt idx="74">
                  <c:v>105.24210462324093</c:v>
                </c:pt>
                <c:pt idx="75">
                  <c:v>105.24210462324093</c:v>
                </c:pt>
                <c:pt idx="76">
                  <c:v>105.24210462324093</c:v>
                </c:pt>
                <c:pt idx="77">
                  <c:v>103.8201769050732</c:v>
                </c:pt>
                <c:pt idx="78">
                  <c:v>104.19404845132082</c:v>
                </c:pt>
                <c:pt idx="79">
                  <c:v>104.32961488191143</c:v>
                </c:pt>
                <c:pt idx="80">
                  <c:v>103.7289887230616</c:v>
                </c:pt>
                <c:pt idx="81">
                  <c:v>104.2098544028695</c:v>
                </c:pt>
                <c:pt idx="82">
                  <c:v>104.2098544028695</c:v>
                </c:pt>
                <c:pt idx="83">
                  <c:v>104.2098544028695</c:v>
                </c:pt>
                <c:pt idx="84">
                  <c:v>103.00677832152964</c:v>
                </c:pt>
                <c:pt idx="85">
                  <c:v>102.34110459284487</c:v>
                </c:pt>
                <c:pt idx="86">
                  <c:v>102.07848262865143</c:v>
                </c:pt>
                <c:pt idx="87">
                  <c:v>101.49183865771005</c:v>
                </c:pt>
                <c:pt idx="88">
                  <c:v>101.47664062737478</c:v>
                </c:pt>
                <c:pt idx="89">
                  <c:v>101.47664062737478</c:v>
                </c:pt>
                <c:pt idx="90">
                  <c:v>101.47664062737478</c:v>
                </c:pt>
                <c:pt idx="91">
                  <c:v>101.64625064591638</c:v>
                </c:pt>
                <c:pt idx="92">
                  <c:v>101.45232377883835</c:v>
                </c:pt>
                <c:pt idx="93">
                  <c:v>101.44806833034447</c:v>
                </c:pt>
                <c:pt idx="94">
                  <c:v>102.01829842852376</c:v>
                </c:pt>
                <c:pt idx="95">
                  <c:v>101.12708592966361</c:v>
                </c:pt>
                <c:pt idx="96">
                  <c:v>101.12708592966361</c:v>
                </c:pt>
                <c:pt idx="97">
                  <c:v>101.12708592966361</c:v>
                </c:pt>
                <c:pt idx="98">
                  <c:v>99.42551445332694</c:v>
                </c:pt>
                <c:pt idx="99">
                  <c:v>99.42551445332694</c:v>
                </c:pt>
                <c:pt idx="100">
                  <c:v>99.42551445332694</c:v>
                </c:pt>
                <c:pt idx="101">
                  <c:v>100.72038663789182</c:v>
                </c:pt>
                <c:pt idx="102">
                  <c:v>99.691783944800846</c:v>
                </c:pt>
                <c:pt idx="103">
                  <c:v>99.691783944800846</c:v>
                </c:pt>
                <c:pt idx="104">
                  <c:v>99.691783944800846</c:v>
                </c:pt>
                <c:pt idx="105">
                  <c:v>99.691783944800846</c:v>
                </c:pt>
                <c:pt idx="106">
                  <c:v>99.691783944800846</c:v>
                </c:pt>
                <c:pt idx="107">
                  <c:v>101.14775525091956</c:v>
                </c:pt>
                <c:pt idx="108">
                  <c:v>102.33806498677779</c:v>
                </c:pt>
                <c:pt idx="109">
                  <c:v>103.4140855345148</c:v>
                </c:pt>
                <c:pt idx="110">
                  <c:v>103.4140855345148</c:v>
                </c:pt>
                <c:pt idx="111">
                  <c:v>103.4140855345148</c:v>
                </c:pt>
                <c:pt idx="112">
                  <c:v>102.58427307820914</c:v>
                </c:pt>
                <c:pt idx="113">
                  <c:v>104.62688835526922</c:v>
                </c:pt>
                <c:pt idx="114">
                  <c:v>105.36916015684375</c:v>
                </c:pt>
                <c:pt idx="115">
                  <c:v>104.76488647071346</c:v>
                </c:pt>
                <c:pt idx="116">
                  <c:v>103.87367397185332</c:v>
                </c:pt>
                <c:pt idx="117">
                  <c:v>103.87367397185332</c:v>
                </c:pt>
                <c:pt idx="118">
                  <c:v>103.87367397185332</c:v>
                </c:pt>
                <c:pt idx="119">
                  <c:v>103.52898264384943</c:v>
                </c:pt>
                <c:pt idx="120">
                  <c:v>103.52898264384943</c:v>
                </c:pt>
                <c:pt idx="121">
                  <c:v>103.52898264384943</c:v>
                </c:pt>
                <c:pt idx="122">
                  <c:v>104.48463479133112</c:v>
                </c:pt>
                <c:pt idx="123">
                  <c:v>105.21535608985083</c:v>
                </c:pt>
                <c:pt idx="124">
                  <c:v>105.21535608985083</c:v>
                </c:pt>
                <c:pt idx="125">
                  <c:v>105.21535608985083</c:v>
                </c:pt>
                <c:pt idx="126">
                  <c:v>106.89504240250469</c:v>
                </c:pt>
                <c:pt idx="127">
                  <c:v>105.88589318824286</c:v>
                </c:pt>
                <c:pt idx="128">
                  <c:v>105.59652269065934</c:v>
                </c:pt>
                <c:pt idx="129">
                  <c:v>105.27067692027119</c:v>
                </c:pt>
                <c:pt idx="130">
                  <c:v>104.5138150095748</c:v>
                </c:pt>
                <c:pt idx="131">
                  <c:v>104.5138150095748</c:v>
                </c:pt>
                <c:pt idx="132">
                  <c:v>104.5138150095748</c:v>
                </c:pt>
                <c:pt idx="133">
                  <c:v>104.82263898598745</c:v>
                </c:pt>
                <c:pt idx="134">
                  <c:v>105.47311468433695</c:v>
                </c:pt>
                <c:pt idx="135">
                  <c:v>105.34180370224023</c:v>
                </c:pt>
                <c:pt idx="136">
                  <c:v>104.16912368157091</c:v>
                </c:pt>
                <c:pt idx="137">
                  <c:v>104.61290616736075</c:v>
                </c:pt>
                <c:pt idx="138">
                  <c:v>104.61290616736075</c:v>
                </c:pt>
                <c:pt idx="139">
                  <c:v>104.61290616736075</c:v>
                </c:pt>
                <c:pt idx="140">
                  <c:v>106.51144411684251</c:v>
                </c:pt>
                <c:pt idx="141">
                  <c:v>106.30171129821581</c:v>
                </c:pt>
                <c:pt idx="142">
                  <c:v>105.65427520593337</c:v>
                </c:pt>
                <c:pt idx="143">
                  <c:v>104.64391014924472</c:v>
                </c:pt>
                <c:pt idx="144">
                  <c:v>106.37891729231899</c:v>
                </c:pt>
                <c:pt idx="145">
                  <c:v>106.37891729231899</c:v>
                </c:pt>
                <c:pt idx="146">
                  <c:v>106.37891729231899</c:v>
                </c:pt>
                <c:pt idx="147">
                  <c:v>107.68412413751184</c:v>
                </c:pt>
                <c:pt idx="148">
                  <c:v>108.46104744825078</c:v>
                </c:pt>
                <c:pt idx="149">
                  <c:v>108.46104744825078</c:v>
                </c:pt>
                <c:pt idx="150">
                  <c:v>108.46104744825078</c:v>
                </c:pt>
                <c:pt idx="151">
                  <c:v>107.5406547311469</c:v>
                </c:pt>
                <c:pt idx="152">
                  <c:v>107.5406547311469</c:v>
                </c:pt>
                <c:pt idx="153">
                  <c:v>107.5406547311469</c:v>
                </c:pt>
                <c:pt idx="154">
                  <c:v>109.11213106781365</c:v>
                </c:pt>
                <c:pt idx="155">
                  <c:v>109.5224778868659</c:v>
                </c:pt>
                <c:pt idx="156">
                  <c:v>109.27930940150161</c:v>
                </c:pt>
                <c:pt idx="157">
                  <c:v>108.59357427277429</c:v>
                </c:pt>
                <c:pt idx="158">
                  <c:v>108.70482385482848</c:v>
                </c:pt>
                <c:pt idx="159">
                  <c:v>108.70482385482848</c:v>
                </c:pt>
                <c:pt idx="160">
                  <c:v>108.70482385482848</c:v>
                </c:pt>
                <c:pt idx="161">
                  <c:v>108.58688713942678</c:v>
                </c:pt>
                <c:pt idx="162">
                  <c:v>107.99659564120495</c:v>
                </c:pt>
                <c:pt idx="163">
                  <c:v>108.58567129699996</c:v>
                </c:pt>
                <c:pt idx="164">
                  <c:v>109.51092738381111</c:v>
                </c:pt>
                <c:pt idx="165">
                  <c:v>109.29268366819664</c:v>
                </c:pt>
                <c:pt idx="166">
                  <c:v>109.29268366819664</c:v>
                </c:pt>
                <c:pt idx="167">
                  <c:v>109.29268366819664</c:v>
                </c:pt>
                <c:pt idx="168">
                  <c:v>108.9668378978085</c:v>
                </c:pt>
                <c:pt idx="169">
                  <c:v>110.74135991975446</c:v>
                </c:pt>
                <c:pt idx="170">
                  <c:v>110.14559713061192</c:v>
                </c:pt>
                <c:pt idx="171">
                  <c:v>110.07203866378923</c:v>
                </c:pt>
                <c:pt idx="172">
                  <c:v>109.51092738381111</c:v>
                </c:pt>
                <c:pt idx="173">
                  <c:v>109.51092738381111</c:v>
                </c:pt>
                <c:pt idx="174">
                  <c:v>109.51092738381111</c:v>
                </c:pt>
                <c:pt idx="175">
                  <c:v>109.2507371044713</c:v>
                </c:pt>
                <c:pt idx="176">
                  <c:v>108.18991458706957</c:v>
                </c:pt>
                <c:pt idx="177">
                  <c:v>107.87197179245575</c:v>
                </c:pt>
                <c:pt idx="178">
                  <c:v>107.98261345329649</c:v>
                </c:pt>
                <c:pt idx="179">
                  <c:v>108.63856044256667</c:v>
                </c:pt>
                <c:pt idx="180">
                  <c:v>108.63856044256667</c:v>
                </c:pt>
                <c:pt idx="181">
                  <c:v>108.63856044256667</c:v>
                </c:pt>
                <c:pt idx="182">
                  <c:v>109.17292318915472</c:v>
                </c:pt>
                <c:pt idx="183">
                  <c:v>109.38934314112895</c:v>
                </c:pt>
                <c:pt idx="184">
                  <c:v>109.53949968084137</c:v>
                </c:pt>
                <c:pt idx="185">
                  <c:v>109.58752545670085</c:v>
                </c:pt>
                <c:pt idx="186">
                  <c:v>110.01732575458225</c:v>
                </c:pt>
                <c:pt idx="187">
                  <c:v>110.01732575458225</c:v>
                </c:pt>
                <c:pt idx="188">
                  <c:v>110.01732575458225</c:v>
                </c:pt>
                <c:pt idx="189">
                  <c:v>110.99243138089308</c:v>
                </c:pt>
                <c:pt idx="190">
                  <c:v>112.16085595306852</c:v>
                </c:pt>
                <c:pt idx="191">
                  <c:v>113.35602905863404</c:v>
                </c:pt>
                <c:pt idx="192">
                  <c:v>113.65998966533941</c:v>
                </c:pt>
                <c:pt idx="193">
                  <c:v>113.86425119304542</c:v>
                </c:pt>
                <c:pt idx="194">
                  <c:v>113.86425119304542</c:v>
                </c:pt>
                <c:pt idx="195">
                  <c:v>113.86425119304542</c:v>
                </c:pt>
                <c:pt idx="196">
                  <c:v>113.69038572600995</c:v>
                </c:pt>
                <c:pt idx="197">
                  <c:v>113.05753974284937</c:v>
                </c:pt>
                <c:pt idx="198">
                  <c:v>113.03200705188611</c:v>
                </c:pt>
                <c:pt idx="199">
                  <c:v>112.76330587555857</c:v>
                </c:pt>
                <c:pt idx="200">
                  <c:v>112.65327213593122</c:v>
                </c:pt>
                <c:pt idx="201">
                  <c:v>112.65327213593122</c:v>
                </c:pt>
                <c:pt idx="202">
                  <c:v>112.65327213593122</c:v>
                </c:pt>
                <c:pt idx="203">
                  <c:v>111.49275053953012</c:v>
                </c:pt>
                <c:pt idx="204">
                  <c:v>111.28180187847659</c:v>
                </c:pt>
                <c:pt idx="205">
                  <c:v>111.73774278853465</c:v>
                </c:pt>
                <c:pt idx="206">
                  <c:v>111.38575640596983</c:v>
                </c:pt>
                <c:pt idx="207">
                  <c:v>111.72740812790666</c:v>
                </c:pt>
                <c:pt idx="208">
                  <c:v>111.72740812790666</c:v>
                </c:pt>
                <c:pt idx="209">
                  <c:v>111.72740812790666</c:v>
                </c:pt>
                <c:pt idx="210">
                  <c:v>111.46843369099368</c:v>
                </c:pt>
                <c:pt idx="211">
                  <c:v>111.05261558102073</c:v>
                </c:pt>
                <c:pt idx="212">
                  <c:v>111.05261558102073</c:v>
                </c:pt>
                <c:pt idx="213">
                  <c:v>111.96267363749662</c:v>
                </c:pt>
                <c:pt idx="214">
                  <c:v>112.86847624547863</c:v>
                </c:pt>
                <c:pt idx="215">
                  <c:v>112.86847624547863</c:v>
                </c:pt>
                <c:pt idx="216">
                  <c:v>112.86847624547863</c:v>
                </c:pt>
                <c:pt idx="217">
                  <c:v>113.07152193075781</c:v>
                </c:pt>
                <c:pt idx="218">
                  <c:v>113.08428827623943</c:v>
                </c:pt>
                <c:pt idx="219">
                  <c:v>112.82956928782033</c:v>
                </c:pt>
                <c:pt idx="220">
                  <c:v>110.87145505942433</c:v>
                </c:pt>
                <c:pt idx="221">
                  <c:v>108.69570503662729</c:v>
                </c:pt>
                <c:pt idx="222">
                  <c:v>108.69570503662729</c:v>
                </c:pt>
                <c:pt idx="223">
                  <c:v>108.69570503662729</c:v>
                </c:pt>
                <c:pt idx="224">
                  <c:v>110.09635551232563</c:v>
                </c:pt>
                <c:pt idx="225">
                  <c:v>113.01133773063015</c:v>
                </c:pt>
                <c:pt idx="226">
                  <c:v>114.41502781239554</c:v>
                </c:pt>
                <c:pt idx="227">
                  <c:v>114.7864676737895</c:v>
                </c:pt>
                <c:pt idx="228">
                  <c:v>114.16942764217758</c:v>
                </c:pt>
                <c:pt idx="229">
                  <c:v>114.16942764217758</c:v>
                </c:pt>
                <c:pt idx="230">
                  <c:v>114.16942764217758</c:v>
                </c:pt>
                <c:pt idx="231">
                  <c:v>114.79984194048453</c:v>
                </c:pt>
                <c:pt idx="232">
                  <c:v>114.86184990425244</c:v>
                </c:pt>
                <c:pt idx="233">
                  <c:v>116.08498738563483</c:v>
                </c:pt>
                <c:pt idx="234">
                  <c:v>113.58947080458374</c:v>
                </c:pt>
                <c:pt idx="235">
                  <c:v>113.86789872032584</c:v>
                </c:pt>
                <c:pt idx="236">
                  <c:v>113.86789872032584</c:v>
                </c:pt>
                <c:pt idx="237">
                  <c:v>113.86789872032584</c:v>
                </c:pt>
                <c:pt idx="238">
                  <c:v>114.53843581871789</c:v>
                </c:pt>
                <c:pt idx="239">
                  <c:v>113.05146053071522</c:v>
                </c:pt>
                <c:pt idx="240">
                  <c:v>112.4447551597313</c:v>
                </c:pt>
                <c:pt idx="241">
                  <c:v>113.38885680415818</c:v>
                </c:pt>
                <c:pt idx="242">
                  <c:v>113.38399343445089</c:v>
                </c:pt>
                <c:pt idx="243">
                  <c:v>113.38399343445089</c:v>
                </c:pt>
                <c:pt idx="244">
                  <c:v>113.38399343445089</c:v>
                </c:pt>
                <c:pt idx="245">
                  <c:v>112.18517280160491</c:v>
                </c:pt>
                <c:pt idx="246">
                  <c:v>112.12438068026383</c:v>
                </c:pt>
                <c:pt idx="247">
                  <c:v>112.30189367457974</c:v>
                </c:pt>
                <c:pt idx="248">
                  <c:v>112.1401866318125</c:v>
                </c:pt>
                <c:pt idx="249">
                  <c:v>112.55357305693178</c:v>
                </c:pt>
                <c:pt idx="250">
                  <c:v>112.55357305693178</c:v>
                </c:pt>
                <c:pt idx="251">
                  <c:v>112.55357305693178</c:v>
                </c:pt>
                <c:pt idx="252">
                  <c:v>112.6684701662664</c:v>
                </c:pt>
                <c:pt idx="253">
                  <c:v>112.28912732909811</c:v>
                </c:pt>
                <c:pt idx="254">
                  <c:v>112.12620444390403</c:v>
                </c:pt>
                <c:pt idx="255">
                  <c:v>112.00340435879507</c:v>
                </c:pt>
                <c:pt idx="256">
                  <c:v>111.25201373901939</c:v>
                </c:pt>
                <c:pt idx="257">
                  <c:v>111.25201373901939</c:v>
                </c:pt>
                <c:pt idx="258">
                  <c:v>111.25201373901939</c:v>
                </c:pt>
                <c:pt idx="259">
                  <c:v>111.83075473418643</c:v>
                </c:pt>
                <c:pt idx="260">
                  <c:v>112.71528009969906</c:v>
                </c:pt>
                <c:pt idx="261">
                  <c:v>112.92562083953919</c:v>
                </c:pt>
                <c:pt idx="262">
                  <c:v>112.92562083953919</c:v>
                </c:pt>
                <c:pt idx="263">
                  <c:v>112.92562083953919</c:v>
                </c:pt>
                <c:pt idx="264">
                  <c:v>112.92562083953919</c:v>
                </c:pt>
                <c:pt idx="265">
                  <c:v>112.92562083953919</c:v>
                </c:pt>
                <c:pt idx="266">
                  <c:v>114.19860786042129</c:v>
                </c:pt>
                <c:pt idx="267">
                  <c:v>114.11897018146449</c:v>
                </c:pt>
                <c:pt idx="268">
                  <c:v>113.09158333080033</c:v>
                </c:pt>
                <c:pt idx="269">
                  <c:v>113.00161099121554</c:v>
                </c:pt>
                <c:pt idx="270">
                  <c:v>114.21076628468951</c:v>
                </c:pt>
                <c:pt idx="271">
                  <c:v>114.21076628468951</c:v>
                </c:pt>
                <c:pt idx="272">
                  <c:v>114.21076628468951</c:v>
                </c:pt>
                <c:pt idx="273">
                  <c:v>114.40773275783459</c:v>
                </c:pt>
                <c:pt idx="274">
                  <c:v>113.50496975591963</c:v>
                </c:pt>
                <c:pt idx="275">
                  <c:v>114.28858020000608</c:v>
                </c:pt>
                <c:pt idx="276">
                  <c:v>114.28858020000608</c:v>
                </c:pt>
                <c:pt idx="277">
                  <c:v>114.28858020000608</c:v>
                </c:pt>
                <c:pt idx="278">
                  <c:v>114.28858020000608</c:v>
                </c:pt>
                <c:pt idx="279">
                  <c:v>114.28858020000608</c:v>
                </c:pt>
                <c:pt idx="280">
                  <c:v>114.87947961944133</c:v>
                </c:pt>
                <c:pt idx="281">
                  <c:v>114.60409130976626</c:v>
                </c:pt>
                <c:pt idx="282">
                  <c:v>115.07523025015958</c:v>
                </c:pt>
                <c:pt idx="283">
                  <c:v>115.07523025015958</c:v>
                </c:pt>
                <c:pt idx="284">
                  <c:v>115.07523025015958</c:v>
                </c:pt>
                <c:pt idx="285">
                  <c:v>115.07523025015958</c:v>
                </c:pt>
                <c:pt idx="286">
                  <c:v>115.07523025015958</c:v>
                </c:pt>
                <c:pt idx="287">
                  <c:v>116.19866865254262</c:v>
                </c:pt>
                <c:pt idx="288">
                  <c:v>116.07404480379341</c:v>
                </c:pt>
                <c:pt idx="289">
                  <c:v>115.3767591720113</c:v>
                </c:pt>
                <c:pt idx="290">
                  <c:v>115.60412170582693</c:v>
                </c:pt>
                <c:pt idx="291">
                  <c:v>115.62357518465606</c:v>
                </c:pt>
                <c:pt idx="292">
                  <c:v>115.62357518465606</c:v>
                </c:pt>
                <c:pt idx="293">
                  <c:v>115.62357518465606</c:v>
                </c:pt>
                <c:pt idx="294">
                  <c:v>116.04668834918995</c:v>
                </c:pt>
                <c:pt idx="295">
                  <c:v>115.01079060153803</c:v>
                </c:pt>
                <c:pt idx="296">
                  <c:v>114.79497857077722</c:v>
                </c:pt>
                <c:pt idx="297">
                  <c:v>114.94878263777014</c:v>
                </c:pt>
                <c:pt idx="298">
                  <c:v>114.60469923097966</c:v>
                </c:pt>
                <c:pt idx="299">
                  <c:v>114.60469923097966</c:v>
                </c:pt>
                <c:pt idx="300">
                  <c:v>114.60469923097966</c:v>
                </c:pt>
                <c:pt idx="301">
                  <c:v>115.11231344417763</c:v>
                </c:pt>
                <c:pt idx="302">
                  <c:v>115.6764643302228</c:v>
                </c:pt>
                <c:pt idx="303">
                  <c:v>116.53910453205263</c:v>
                </c:pt>
                <c:pt idx="304">
                  <c:v>115.91051399738592</c:v>
                </c:pt>
                <c:pt idx="305">
                  <c:v>116.28742514970055</c:v>
                </c:pt>
                <c:pt idx="306">
                  <c:v>116.28742514970055</c:v>
                </c:pt>
                <c:pt idx="307">
                  <c:v>116.28742514970055</c:v>
                </c:pt>
                <c:pt idx="308">
                  <c:v>116.04486458554967</c:v>
                </c:pt>
                <c:pt idx="309">
                  <c:v>115.28921851728012</c:v>
                </c:pt>
                <c:pt idx="310">
                  <c:v>115.21869965652448</c:v>
                </c:pt>
                <c:pt idx="311">
                  <c:v>114.71351712818016</c:v>
                </c:pt>
                <c:pt idx="312">
                  <c:v>113.40344691328001</c:v>
                </c:pt>
                <c:pt idx="313">
                  <c:v>113.40344691328001</c:v>
                </c:pt>
                <c:pt idx="314">
                  <c:v>113.40344691328001</c:v>
                </c:pt>
                <c:pt idx="315">
                  <c:v>114.34998024256052</c:v>
                </c:pt>
                <c:pt idx="316">
                  <c:v>113.46545487704789</c:v>
                </c:pt>
                <c:pt idx="317">
                  <c:v>114.33113468494479</c:v>
                </c:pt>
                <c:pt idx="318">
                  <c:v>113.4380984224444</c:v>
                </c:pt>
                <c:pt idx="319">
                  <c:v>113.34204687072551</c:v>
                </c:pt>
                <c:pt idx="320">
                  <c:v>113.34204687072551</c:v>
                </c:pt>
                <c:pt idx="321">
                  <c:v>113.34204687072551</c:v>
                </c:pt>
                <c:pt idx="322">
                  <c:v>113.08003282774547</c:v>
                </c:pt>
                <c:pt idx="323">
                  <c:v>113.86729079911237</c:v>
                </c:pt>
                <c:pt idx="324">
                  <c:v>114.95850937718464</c:v>
                </c:pt>
                <c:pt idx="325">
                  <c:v>114.17672269673844</c:v>
                </c:pt>
                <c:pt idx="326">
                  <c:v>115.97130611872694</c:v>
                </c:pt>
                <c:pt idx="327">
                  <c:v>115.97130611872694</c:v>
                </c:pt>
                <c:pt idx="328">
                  <c:v>115.97130611872694</c:v>
                </c:pt>
                <c:pt idx="329">
                  <c:v>115.54636919055284</c:v>
                </c:pt>
                <c:pt idx="330">
                  <c:v>113.98279582966042</c:v>
                </c:pt>
                <c:pt idx="331">
                  <c:v>116.70871455059418</c:v>
                </c:pt>
                <c:pt idx="332">
                  <c:v>116.90385726009903</c:v>
                </c:pt>
                <c:pt idx="333">
                  <c:v>116.81814036900812</c:v>
                </c:pt>
                <c:pt idx="334">
                  <c:v>116.81814036900812</c:v>
                </c:pt>
                <c:pt idx="335">
                  <c:v>116.81814036900812</c:v>
                </c:pt>
                <c:pt idx="336">
                  <c:v>119.22915590139512</c:v>
                </c:pt>
                <c:pt idx="337">
                  <c:v>119.54831453843578</c:v>
                </c:pt>
                <c:pt idx="338">
                  <c:v>119.38417581081487</c:v>
                </c:pt>
                <c:pt idx="339">
                  <c:v>118.30146812973034</c:v>
                </c:pt>
                <c:pt idx="340">
                  <c:v>118.54949998480191</c:v>
                </c:pt>
                <c:pt idx="341">
                  <c:v>118.54949998480191</c:v>
                </c:pt>
                <c:pt idx="342">
                  <c:v>118.54949998480191</c:v>
                </c:pt>
                <c:pt idx="343">
                  <c:v>118.16650962035315</c:v>
                </c:pt>
                <c:pt idx="344">
                  <c:v>117.32879418827315</c:v>
                </c:pt>
                <c:pt idx="345">
                  <c:v>116.74397398097203</c:v>
                </c:pt>
                <c:pt idx="346">
                  <c:v>115.08799659564117</c:v>
                </c:pt>
                <c:pt idx="347">
                  <c:v>114.86367366789261</c:v>
                </c:pt>
                <c:pt idx="348">
                  <c:v>114.86367366789261</c:v>
                </c:pt>
                <c:pt idx="349">
                  <c:v>114.86367366789261</c:v>
                </c:pt>
                <c:pt idx="350">
                  <c:v>115.83330800328275</c:v>
                </c:pt>
                <c:pt idx="351">
                  <c:v>117.39627344296177</c:v>
                </c:pt>
                <c:pt idx="352">
                  <c:v>119.87598407246419</c:v>
                </c:pt>
                <c:pt idx="353">
                  <c:v>120.41581810997292</c:v>
                </c:pt>
                <c:pt idx="354">
                  <c:v>120.99577494756676</c:v>
                </c:pt>
                <c:pt idx="355">
                  <c:v>120.99577494756676</c:v>
                </c:pt>
                <c:pt idx="356">
                  <c:v>120.99577494756676</c:v>
                </c:pt>
                <c:pt idx="357">
                  <c:v>122.81893066658559</c:v>
                </c:pt>
                <c:pt idx="358">
                  <c:v>121.97270433751784</c:v>
                </c:pt>
                <c:pt idx="359">
                  <c:v>122.36298975652754</c:v>
                </c:pt>
                <c:pt idx="360">
                  <c:v>122.13562722271193</c:v>
                </c:pt>
                <c:pt idx="361">
                  <c:v>123.32472111614337</c:v>
                </c:pt>
                <c:pt idx="362">
                  <c:v>123.32472111614337</c:v>
                </c:pt>
                <c:pt idx="363">
                  <c:v>123.32472111614337</c:v>
                </c:pt>
                <c:pt idx="364">
                  <c:v>123.37943402535032</c:v>
                </c:pt>
                <c:pt idx="365">
                  <c:v>124.68464087054318</c:v>
                </c:pt>
                <c:pt idx="366">
                  <c:v>125.71628316970119</c:v>
                </c:pt>
                <c:pt idx="367">
                  <c:v>125.32842943554515</c:v>
                </c:pt>
                <c:pt idx="368">
                  <c:v>125.87555852761483</c:v>
                </c:pt>
                <c:pt idx="369">
                  <c:v>125.87555852761483</c:v>
                </c:pt>
                <c:pt idx="370">
                  <c:v>125.87555852761483</c:v>
                </c:pt>
                <c:pt idx="371">
                  <c:v>126.02206754004681</c:v>
                </c:pt>
                <c:pt idx="372">
                  <c:v>125.67494452718928</c:v>
                </c:pt>
                <c:pt idx="373">
                  <c:v>124.4767318155567</c:v>
                </c:pt>
                <c:pt idx="374">
                  <c:v>123.88522447490804</c:v>
                </c:pt>
                <c:pt idx="375">
                  <c:v>124.74543299188424</c:v>
                </c:pt>
                <c:pt idx="376">
                  <c:v>124.74543299188424</c:v>
                </c:pt>
                <c:pt idx="377">
                  <c:v>124.74543299188424</c:v>
                </c:pt>
                <c:pt idx="378">
                  <c:v>125.70412474543298</c:v>
                </c:pt>
                <c:pt idx="379">
                  <c:v>125.51262956320859</c:v>
                </c:pt>
                <c:pt idx="380">
                  <c:v>124.48949816103831</c:v>
                </c:pt>
                <c:pt idx="381">
                  <c:v>124.91625885285266</c:v>
                </c:pt>
                <c:pt idx="382">
                  <c:v>125.54545730873278</c:v>
                </c:pt>
                <c:pt idx="383">
                  <c:v>125.54545730873278</c:v>
                </c:pt>
                <c:pt idx="384">
                  <c:v>125.54545730873278</c:v>
                </c:pt>
                <c:pt idx="385">
                  <c:v>124.87674397398096</c:v>
                </c:pt>
                <c:pt idx="386">
                  <c:v>124.82993404054834</c:v>
                </c:pt>
                <c:pt idx="387">
                  <c:v>124.77339736770115</c:v>
                </c:pt>
                <c:pt idx="388">
                  <c:v>124.47186844584942</c:v>
                </c:pt>
                <c:pt idx="389">
                  <c:v>125.44028693881272</c:v>
                </c:pt>
                <c:pt idx="390">
                  <c:v>125.44028693881272</c:v>
                </c:pt>
                <c:pt idx="391">
                  <c:v>125.44028693881272</c:v>
                </c:pt>
                <c:pt idx="392">
                  <c:v>124.91017964071857</c:v>
                </c:pt>
                <c:pt idx="393">
                  <c:v>124.3174564576431</c:v>
                </c:pt>
                <c:pt idx="394">
                  <c:v>123.9545274932369</c:v>
                </c:pt>
                <c:pt idx="395">
                  <c:v>125.35882549621573</c:v>
                </c:pt>
                <c:pt idx="396">
                  <c:v>124.4925377671054</c:v>
                </c:pt>
                <c:pt idx="397">
                  <c:v>124.4925377671054</c:v>
                </c:pt>
                <c:pt idx="398">
                  <c:v>124.4925377671054</c:v>
                </c:pt>
                <c:pt idx="399">
                  <c:v>123.13687346119946</c:v>
                </c:pt>
                <c:pt idx="400">
                  <c:v>125.13328672604032</c:v>
                </c:pt>
                <c:pt idx="401">
                  <c:v>123.57761634092223</c:v>
                </c:pt>
                <c:pt idx="402">
                  <c:v>124.64330222803127</c:v>
                </c:pt>
                <c:pt idx="403">
                  <c:v>123.2420438311195</c:v>
                </c:pt>
                <c:pt idx="404">
                  <c:v>123.2420438311195</c:v>
                </c:pt>
                <c:pt idx="405">
                  <c:v>123.2420438311195</c:v>
                </c:pt>
                <c:pt idx="406">
                  <c:v>121.74412596127544</c:v>
                </c:pt>
                <c:pt idx="407">
                  <c:v>121.15687406912066</c:v>
                </c:pt>
                <c:pt idx="408">
                  <c:v>121.50703668804526</c:v>
                </c:pt>
                <c:pt idx="409">
                  <c:v>122.06632420438315</c:v>
                </c:pt>
                <c:pt idx="410">
                  <c:v>121.17328794188276</c:v>
                </c:pt>
                <c:pt idx="411">
                  <c:v>121.17328794188276</c:v>
                </c:pt>
                <c:pt idx="412">
                  <c:v>121.17328794188276</c:v>
                </c:pt>
                <c:pt idx="413">
                  <c:v>121.04805617192017</c:v>
                </c:pt>
                <c:pt idx="414">
                  <c:v>121.0042858445546</c:v>
                </c:pt>
                <c:pt idx="415">
                  <c:v>120.17508130946234</c:v>
                </c:pt>
                <c:pt idx="416">
                  <c:v>119.73677011459318</c:v>
                </c:pt>
                <c:pt idx="417">
                  <c:v>120.07051886075568</c:v>
                </c:pt>
                <c:pt idx="418">
                  <c:v>120.07051886075568</c:v>
                </c:pt>
                <c:pt idx="419">
                  <c:v>120.07051886075568</c:v>
                </c:pt>
                <c:pt idx="420">
                  <c:v>120.48086567980795</c:v>
                </c:pt>
                <c:pt idx="421">
                  <c:v>123.67123620778753</c:v>
                </c:pt>
                <c:pt idx="422">
                  <c:v>124.37156144563671</c:v>
                </c:pt>
                <c:pt idx="423">
                  <c:v>123.40557463752705</c:v>
                </c:pt>
                <c:pt idx="424">
                  <c:v>123.40557463752705</c:v>
                </c:pt>
                <c:pt idx="425">
                  <c:v>123.40557463752705</c:v>
                </c:pt>
                <c:pt idx="426">
                  <c:v>123.40557463752705</c:v>
                </c:pt>
                <c:pt idx="427">
                  <c:v>122.82622572114663</c:v>
                </c:pt>
                <c:pt idx="428">
                  <c:v>121.62193379737994</c:v>
                </c:pt>
                <c:pt idx="429">
                  <c:v>123.52472719535558</c:v>
                </c:pt>
                <c:pt idx="430">
                  <c:v>123.70041642603128</c:v>
                </c:pt>
                <c:pt idx="431">
                  <c:v>123.82504027478048</c:v>
                </c:pt>
                <c:pt idx="432">
                  <c:v>123.82504027478048</c:v>
                </c:pt>
                <c:pt idx="433">
                  <c:v>123.82504027478048</c:v>
                </c:pt>
                <c:pt idx="434">
                  <c:v>124.89437368916997</c:v>
                </c:pt>
                <c:pt idx="435">
                  <c:v>127.11267819690579</c:v>
                </c:pt>
                <c:pt idx="436">
                  <c:v>127.79719748320628</c:v>
                </c:pt>
                <c:pt idx="437">
                  <c:v>127.94735402291876</c:v>
                </c:pt>
                <c:pt idx="438">
                  <c:v>127.92060548952868</c:v>
                </c:pt>
                <c:pt idx="439">
                  <c:v>127.92060548952868</c:v>
                </c:pt>
                <c:pt idx="440">
                  <c:v>127.92060548952868</c:v>
                </c:pt>
                <c:pt idx="441">
                  <c:v>127.95525699869312</c:v>
                </c:pt>
                <c:pt idx="442">
                  <c:v>125.91507340648663</c:v>
                </c:pt>
                <c:pt idx="443">
                  <c:v>125.84151493966395</c:v>
                </c:pt>
                <c:pt idx="444">
                  <c:v>124.26517523328988</c:v>
                </c:pt>
                <c:pt idx="445">
                  <c:v>123.88765615976182</c:v>
                </c:pt>
                <c:pt idx="446">
                  <c:v>123.88765615976182</c:v>
                </c:pt>
                <c:pt idx="447">
                  <c:v>123.88765615976182</c:v>
                </c:pt>
                <c:pt idx="448">
                  <c:v>120.07963767895693</c:v>
                </c:pt>
                <c:pt idx="449">
                  <c:v>121.18666220857789</c:v>
                </c:pt>
                <c:pt idx="450">
                  <c:v>122.69734642390358</c:v>
                </c:pt>
                <c:pt idx="451">
                  <c:v>121.37815739080227</c:v>
                </c:pt>
                <c:pt idx="452">
                  <c:v>122.89856834554254</c:v>
                </c:pt>
                <c:pt idx="453">
                  <c:v>122.89856834554254</c:v>
                </c:pt>
                <c:pt idx="454">
                  <c:v>122.89856834554254</c:v>
                </c:pt>
                <c:pt idx="455">
                  <c:v>122.65296817532462</c:v>
                </c:pt>
                <c:pt idx="456">
                  <c:v>122.5502294902582</c:v>
                </c:pt>
                <c:pt idx="457">
                  <c:v>122.54779780540456</c:v>
                </c:pt>
                <c:pt idx="458">
                  <c:v>118.73005258518509</c:v>
                </c:pt>
                <c:pt idx="459">
                  <c:v>118.73005258518509</c:v>
                </c:pt>
                <c:pt idx="460">
                  <c:v>118.73005258518509</c:v>
                </c:pt>
                <c:pt idx="461">
                  <c:v>118.73005258518509</c:v>
                </c:pt>
                <c:pt idx="462">
                  <c:v>120.47721815252757</c:v>
                </c:pt>
                <c:pt idx="463">
                  <c:v>120.76719657132449</c:v>
                </c:pt>
                <c:pt idx="464">
                  <c:v>122.31070853217437</c:v>
                </c:pt>
                <c:pt idx="465">
                  <c:v>121.44806833034453</c:v>
                </c:pt>
                <c:pt idx="466">
                  <c:v>123.48399647405711</c:v>
                </c:pt>
                <c:pt idx="467">
                  <c:v>123.48399647405711</c:v>
                </c:pt>
                <c:pt idx="468">
                  <c:v>123.48399647405711</c:v>
                </c:pt>
                <c:pt idx="469">
                  <c:v>124.00255326909645</c:v>
                </c:pt>
                <c:pt idx="470">
                  <c:v>125.75822973342667</c:v>
                </c:pt>
                <c:pt idx="471">
                  <c:v>125.13997385938794</c:v>
                </c:pt>
                <c:pt idx="472">
                  <c:v>125.13997385938794</c:v>
                </c:pt>
                <c:pt idx="473">
                  <c:v>125.13997385938794</c:v>
                </c:pt>
                <c:pt idx="474">
                  <c:v>125.13997385938794</c:v>
                </c:pt>
                <c:pt idx="475">
                  <c:v>125.13997385938794</c:v>
                </c:pt>
                <c:pt idx="476">
                  <c:v>126.40505790449573</c:v>
                </c:pt>
                <c:pt idx="477">
                  <c:v>125.95215660050471</c:v>
                </c:pt>
                <c:pt idx="478">
                  <c:v>125.91264172163299</c:v>
                </c:pt>
                <c:pt idx="479">
                  <c:v>125.33390072646597</c:v>
                </c:pt>
                <c:pt idx="480">
                  <c:v>126.51752332897669</c:v>
                </c:pt>
                <c:pt idx="481">
                  <c:v>126.51752332897669</c:v>
                </c:pt>
                <c:pt idx="482">
                  <c:v>126.51752332897669</c:v>
                </c:pt>
                <c:pt idx="483">
                  <c:v>126.10292106143055</c:v>
                </c:pt>
                <c:pt idx="484">
                  <c:v>124.04936320252907</c:v>
                </c:pt>
                <c:pt idx="485">
                  <c:v>124.16304446943688</c:v>
                </c:pt>
                <c:pt idx="486">
                  <c:v>124.98434602875479</c:v>
                </c:pt>
                <c:pt idx="487">
                  <c:v>125.1041065077967</c:v>
                </c:pt>
                <c:pt idx="488">
                  <c:v>125.1041065077967</c:v>
                </c:pt>
                <c:pt idx="489">
                  <c:v>125.1041065077967</c:v>
                </c:pt>
                <c:pt idx="490">
                  <c:v>125.48162558132478</c:v>
                </c:pt>
                <c:pt idx="491">
                  <c:v>126.75522052342028</c:v>
                </c:pt>
                <c:pt idx="492">
                  <c:v>127.08471382108891</c:v>
                </c:pt>
                <c:pt idx="493">
                  <c:v>127.60083893127462</c:v>
                </c:pt>
                <c:pt idx="494">
                  <c:v>126.88774734794383</c:v>
                </c:pt>
                <c:pt idx="495">
                  <c:v>126.88774734794383</c:v>
                </c:pt>
                <c:pt idx="496">
                  <c:v>126.88774734794383</c:v>
                </c:pt>
                <c:pt idx="497">
                  <c:v>128.20693638104515</c:v>
                </c:pt>
                <c:pt idx="498">
                  <c:v>128.95467947354035</c:v>
                </c:pt>
                <c:pt idx="499">
                  <c:v>128.79297243077309</c:v>
                </c:pt>
                <c:pt idx="500">
                  <c:v>129.16745189823411</c:v>
                </c:pt>
                <c:pt idx="501">
                  <c:v>130.53831423447534</c:v>
                </c:pt>
                <c:pt idx="502">
                  <c:v>130.53831423447534</c:v>
                </c:pt>
                <c:pt idx="503">
                  <c:v>130.53831423447534</c:v>
                </c:pt>
                <c:pt idx="504">
                  <c:v>130.53831423447534</c:v>
                </c:pt>
                <c:pt idx="505">
                  <c:v>132.84719900300934</c:v>
                </c:pt>
                <c:pt idx="506">
                  <c:v>131.38697224839675</c:v>
                </c:pt>
                <c:pt idx="507">
                  <c:v>131.31949299370814</c:v>
                </c:pt>
                <c:pt idx="508">
                  <c:v>130.23617739141022</c:v>
                </c:pt>
                <c:pt idx="509">
                  <c:v>130.23617739141022</c:v>
                </c:pt>
                <c:pt idx="510">
                  <c:v>130.23617739141022</c:v>
                </c:pt>
                <c:pt idx="511">
                  <c:v>131.25079789659276</c:v>
                </c:pt>
                <c:pt idx="512">
                  <c:v>130.83254810176615</c:v>
                </c:pt>
                <c:pt idx="513">
                  <c:v>127.45919328854993</c:v>
                </c:pt>
                <c:pt idx="514">
                  <c:v>126.99230979665049</c:v>
                </c:pt>
                <c:pt idx="515">
                  <c:v>127.80935590747451</c:v>
                </c:pt>
                <c:pt idx="516">
                  <c:v>127.80935590747451</c:v>
                </c:pt>
                <c:pt idx="517">
                  <c:v>127.80935590747451</c:v>
                </c:pt>
                <c:pt idx="518">
                  <c:v>128.94191312805873</c:v>
                </c:pt>
                <c:pt idx="519">
                  <c:v>129.36381045016577</c:v>
                </c:pt>
                <c:pt idx="520">
                  <c:v>129.36198668652554</c:v>
                </c:pt>
                <c:pt idx="521">
                  <c:v>128.8160734368827</c:v>
                </c:pt>
                <c:pt idx="522">
                  <c:v>129.20027964375831</c:v>
                </c:pt>
                <c:pt idx="523">
                  <c:v>129.20027964375831</c:v>
                </c:pt>
                <c:pt idx="524">
                  <c:v>129.20027964375831</c:v>
                </c:pt>
                <c:pt idx="525">
                  <c:v>128.62822578193877</c:v>
                </c:pt>
                <c:pt idx="526">
                  <c:v>129.19480835283758</c:v>
                </c:pt>
                <c:pt idx="527">
                  <c:v>127.86771634396194</c:v>
                </c:pt>
                <c:pt idx="528">
                  <c:v>127.40995167026364</c:v>
                </c:pt>
                <c:pt idx="529">
                  <c:v>128.17775616280142</c:v>
                </c:pt>
                <c:pt idx="530">
                  <c:v>128.17775616280142</c:v>
                </c:pt>
                <c:pt idx="531">
                  <c:v>128.17775616280142</c:v>
                </c:pt>
                <c:pt idx="532">
                  <c:v>128.07380163530817</c:v>
                </c:pt>
                <c:pt idx="533">
                  <c:v>127.79902124684652</c:v>
                </c:pt>
                <c:pt idx="534">
                  <c:v>127.33578528222753</c:v>
                </c:pt>
                <c:pt idx="535">
                  <c:v>127.80631630140743</c:v>
                </c:pt>
                <c:pt idx="536">
                  <c:v>126.52360254111078</c:v>
                </c:pt>
                <c:pt idx="537">
                  <c:v>126.52360254111078</c:v>
                </c:pt>
                <c:pt idx="538">
                  <c:v>126.52360254111078</c:v>
                </c:pt>
                <c:pt idx="539">
                  <c:v>128.78750113985237</c:v>
                </c:pt>
                <c:pt idx="540">
                  <c:v>127.55706860390903</c:v>
                </c:pt>
                <c:pt idx="541">
                  <c:v>127.54308641600059</c:v>
                </c:pt>
                <c:pt idx="542">
                  <c:v>128.07258579288137</c:v>
                </c:pt>
                <c:pt idx="543">
                  <c:v>126.89139487522431</c:v>
                </c:pt>
                <c:pt idx="544">
                  <c:v>126.89139487522431</c:v>
                </c:pt>
                <c:pt idx="545">
                  <c:v>126.89139487522431</c:v>
                </c:pt>
                <c:pt idx="546">
                  <c:v>127.11693364539971</c:v>
                </c:pt>
                <c:pt idx="547">
                  <c:v>126.75947597191418</c:v>
                </c:pt>
                <c:pt idx="548">
                  <c:v>127.35767044591034</c:v>
                </c:pt>
                <c:pt idx="549">
                  <c:v>127.43366059758668</c:v>
                </c:pt>
                <c:pt idx="550">
                  <c:v>128.79175658834629</c:v>
                </c:pt>
                <c:pt idx="551">
                  <c:v>128.79175658834629</c:v>
                </c:pt>
                <c:pt idx="552">
                  <c:v>128.79175658834629</c:v>
                </c:pt>
                <c:pt idx="553">
                  <c:v>129.17474695279509</c:v>
                </c:pt>
                <c:pt idx="554">
                  <c:v>130.72190644092541</c:v>
                </c:pt>
                <c:pt idx="555">
                  <c:v>131.25748502994026</c:v>
                </c:pt>
                <c:pt idx="556">
                  <c:v>130.09453174868551</c:v>
                </c:pt>
                <c:pt idx="557">
                  <c:v>130.19666251253852</c:v>
                </c:pt>
                <c:pt idx="558">
                  <c:v>130.19666251253852</c:v>
                </c:pt>
                <c:pt idx="559">
                  <c:v>130.19666251253852</c:v>
                </c:pt>
                <c:pt idx="560">
                  <c:v>129.57354326879252</c:v>
                </c:pt>
                <c:pt idx="561">
                  <c:v>129.05437855253976</c:v>
                </c:pt>
                <c:pt idx="562">
                  <c:v>129.41791543815938</c:v>
                </c:pt>
                <c:pt idx="563">
                  <c:v>129.40940454117163</c:v>
                </c:pt>
                <c:pt idx="564">
                  <c:v>129.64345420833479</c:v>
                </c:pt>
                <c:pt idx="565">
                  <c:v>129.64345420833479</c:v>
                </c:pt>
                <c:pt idx="566">
                  <c:v>129.64345420833479</c:v>
                </c:pt>
                <c:pt idx="567">
                  <c:v>129.64345420833479</c:v>
                </c:pt>
                <c:pt idx="568">
                  <c:v>129.61062646281061</c:v>
                </c:pt>
                <c:pt idx="569">
                  <c:v>131.04653636888679</c:v>
                </c:pt>
                <c:pt idx="570">
                  <c:v>132.48548588103</c:v>
                </c:pt>
                <c:pt idx="571">
                  <c:v>134.26851879996372</c:v>
                </c:pt>
                <c:pt idx="572">
                  <c:v>134.26851879996372</c:v>
                </c:pt>
                <c:pt idx="573">
                  <c:v>134.26851879996372</c:v>
                </c:pt>
                <c:pt idx="574">
                  <c:v>134.42718623666394</c:v>
                </c:pt>
                <c:pt idx="575">
                  <c:v>135.10988175932417</c:v>
                </c:pt>
                <c:pt idx="576">
                  <c:v>134.01197604790437</c:v>
                </c:pt>
                <c:pt idx="577">
                  <c:v>131.79671114623562</c:v>
                </c:pt>
                <c:pt idx="578">
                  <c:v>132.57120277212093</c:v>
                </c:pt>
                <c:pt idx="579">
                  <c:v>132.57120277212093</c:v>
                </c:pt>
                <c:pt idx="580">
                  <c:v>132.57120277212093</c:v>
                </c:pt>
                <c:pt idx="581">
                  <c:v>134.88434298914879</c:v>
                </c:pt>
                <c:pt idx="582">
                  <c:v>135.21018875953692</c:v>
                </c:pt>
                <c:pt idx="583">
                  <c:v>135.39682057205403</c:v>
                </c:pt>
                <c:pt idx="584">
                  <c:v>132.46360071734719</c:v>
                </c:pt>
                <c:pt idx="585">
                  <c:v>132.90920696677725</c:v>
                </c:pt>
                <c:pt idx="586">
                  <c:v>132.90920696677725</c:v>
                </c:pt>
                <c:pt idx="587">
                  <c:v>132.90920696677725</c:v>
                </c:pt>
                <c:pt idx="588">
                  <c:v>131.94139639502734</c:v>
                </c:pt>
                <c:pt idx="589">
                  <c:v>130.63801331347469</c:v>
                </c:pt>
                <c:pt idx="590">
                  <c:v>132.06298063770947</c:v>
                </c:pt>
                <c:pt idx="591">
                  <c:v>132.99796346393521</c:v>
                </c:pt>
                <c:pt idx="592">
                  <c:v>133.61014012583982</c:v>
                </c:pt>
                <c:pt idx="593">
                  <c:v>133.61014012583982</c:v>
                </c:pt>
                <c:pt idx="594">
                  <c:v>133.61014012583982</c:v>
                </c:pt>
                <c:pt idx="595">
                  <c:v>133.32988844645746</c:v>
                </c:pt>
                <c:pt idx="596">
                  <c:v>134.52749323687664</c:v>
                </c:pt>
                <c:pt idx="597">
                  <c:v>133.25572205842136</c:v>
                </c:pt>
                <c:pt idx="598">
                  <c:v>133.31833794340267</c:v>
                </c:pt>
                <c:pt idx="599">
                  <c:v>136.20049241618298</c:v>
                </c:pt>
                <c:pt idx="600">
                  <c:v>136.20049241618298</c:v>
                </c:pt>
                <c:pt idx="601">
                  <c:v>136.20049241618298</c:v>
                </c:pt>
                <c:pt idx="602">
                  <c:v>135.9804249369283</c:v>
                </c:pt>
                <c:pt idx="603">
                  <c:v>138.76713577920316</c:v>
                </c:pt>
                <c:pt idx="604">
                  <c:v>137.68564394054545</c:v>
                </c:pt>
                <c:pt idx="605">
                  <c:v>137.89537675917214</c:v>
                </c:pt>
                <c:pt idx="606">
                  <c:v>139.39876591993692</c:v>
                </c:pt>
                <c:pt idx="607">
                  <c:v>139.39876591993692</c:v>
                </c:pt>
                <c:pt idx="608">
                  <c:v>139.39876591993692</c:v>
                </c:pt>
                <c:pt idx="609">
                  <c:v>140.40487552813173</c:v>
                </c:pt>
                <c:pt idx="610">
                  <c:v>138.99449831301879</c:v>
                </c:pt>
                <c:pt idx="611">
                  <c:v>137.07285935742746</c:v>
                </c:pt>
                <c:pt idx="612">
                  <c:v>134.26426335146982</c:v>
                </c:pt>
                <c:pt idx="613">
                  <c:v>135.61020091796118</c:v>
                </c:pt>
                <c:pt idx="614">
                  <c:v>135.61020091796118</c:v>
                </c:pt>
                <c:pt idx="615">
                  <c:v>135.61020091796118</c:v>
                </c:pt>
                <c:pt idx="616">
                  <c:v>135.61020091796118</c:v>
                </c:pt>
                <c:pt idx="617">
                  <c:v>135.61020091796118</c:v>
                </c:pt>
                <c:pt idx="618">
                  <c:v>135.61020091796118</c:v>
                </c:pt>
                <c:pt idx="619">
                  <c:v>135.49651965105338</c:v>
                </c:pt>
                <c:pt idx="620">
                  <c:v>136.81570868415469</c:v>
                </c:pt>
                <c:pt idx="621">
                  <c:v>136.81570868415469</c:v>
                </c:pt>
                <c:pt idx="622">
                  <c:v>136.81570868415469</c:v>
                </c:pt>
                <c:pt idx="623">
                  <c:v>138.34037508738885</c:v>
                </c:pt>
                <c:pt idx="624">
                  <c:v>137.62424389799099</c:v>
                </c:pt>
                <c:pt idx="625">
                  <c:v>137.62424389799099</c:v>
                </c:pt>
                <c:pt idx="626">
                  <c:v>137.62424389799099</c:v>
                </c:pt>
                <c:pt idx="627">
                  <c:v>138.04370953524443</c:v>
                </c:pt>
                <c:pt idx="628">
                  <c:v>138.04370953524443</c:v>
                </c:pt>
                <c:pt idx="629">
                  <c:v>138.04370953524443</c:v>
                </c:pt>
                <c:pt idx="630">
                  <c:v>138.04370953524443</c:v>
                </c:pt>
                <c:pt idx="631">
                  <c:v>138.04370953524443</c:v>
                </c:pt>
                <c:pt idx="632">
                  <c:v>137.62728350405808</c:v>
                </c:pt>
                <c:pt idx="633">
                  <c:v>137.53366363719283</c:v>
                </c:pt>
                <c:pt idx="634">
                  <c:v>137.31845952764544</c:v>
                </c:pt>
                <c:pt idx="635">
                  <c:v>137.31845952764544</c:v>
                </c:pt>
                <c:pt idx="636">
                  <c:v>137.31845952764544</c:v>
                </c:pt>
                <c:pt idx="637">
                  <c:v>137.31845952764544</c:v>
                </c:pt>
                <c:pt idx="638">
                  <c:v>137.31845952764544</c:v>
                </c:pt>
                <c:pt idx="639">
                  <c:v>137.6461290616738</c:v>
                </c:pt>
                <c:pt idx="640">
                  <c:v>137.39992097024245</c:v>
                </c:pt>
                <c:pt idx="641">
                  <c:v>136.75613240524049</c:v>
                </c:pt>
                <c:pt idx="642">
                  <c:v>136.75613240524049</c:v>
                </c:pt>
                <c:pt idx="643">
                  <c:v>136.75613240524049</c:v>
                </c:pt>
                <c:pt idx="644">
                  <c:v>136.55126295632104</c:v>
                </c:pt>
                <c:pt idx="645">
                  <c:v>134.97005988023972</c:v>
                </c:pt>
                <c:pt idx="646">
                  <c:v>136.13726860998835</c:v>
                </c:pt>
                <c:pt idx="647">
                  <c:v>134.80592115261882</c:v>
                </c:pt>
                <c:pt idx="648">
                  <c:v>133.16696556126348</c:v>
                </c:pt>
                <c:pt idx="649">
                  <c:v>133.16696556126348</c:v>
                </c:pt>
                <c:pt idx="650">
                  <c:v>133.16696556126348</c:v>
                </c:pt>
                <c:pt idx="651">
                  <c:v>133.36514787683538</c:v>
                </c:pt>
                <c:pt idx="652">
                  <c:v>132.27392929876311</c:v>
                </c:pt>
                <c:pt idx="653">
                  <c:v>133.26119334934216</c:v>
                </c:pt>
                <c:pt idx="654">
                  <c:v>133.84662147785673</c:v>
                </c:pt>
                <c:pt idx="655">
                  <c:v>135.35061855983491</c:v>
                </c:pt>
                <c:pt idx="656">
                  <c:v>135.35061855983491</c:v>
                </c:pt>
                <c:pt idx="657">
                  <c:v>135.35061855983491</c:v>
                </c:pt>
                <c:pt idx="658">
                  <c:v>134.61199428554087</c:v>
                </c:pt>
                <c:pt idx="659">
                  <c:v>136.0223715006538</c:v>
                </c:pt>
                <c:pt idx="660">
                  <c:v>133.37730630110366</c:v>
                </c:pt>
                <c:pt idx="661">
                  <c:v>132.52317699626158</c:v>
                </c:pt>
                <c:pt idx="662">
                  <c:v>130.97176205963737</c:v>
                </c:pt>
                <c:pt idx="663">
                  <c:v>130.97176205963737</c:v>
                </c:pt>
                <c:pt idx="664">
                  <c:v>130.97176205963737</c:v>
                </c:pt>
                <c:pt idx="665">
                  <c:v>131.72072099455937</c:v>
                </c:pt>
                <c:pt idx="666">
                  <c:v>132.41679078391471</c:v>
                </c:pt>
                <c:pt idx="667">
                  <c:v>132.41679078391471</c:v>
                </c:pt>
                <c:pt idx="668">
                  <c:v>132.96027234870391</c:v>
                </c:pt>
                <c:pt idx="669">
                  <c:v>133.61865102282775</c:v>
                </c:pt>
                <c:pt idx="670">
                  <c:v>133.61865102282775</c:v>
                </c:pt>
                <c:pt idx="671">
                  <c:v>133.61865102282775</c:v>
                </c:pt>
                <c:pt idx="672">
                  <c:v>133.46727864068845</c:v>
                </c:pt>
                <c:pt idx="673">
                  <c:v>134.13173652694641</c:v>
                </c:pt>
                <c:pt idx="674">
                  <c:v>136.1068725493179</c:v>
                </c:pt>
                <c:pt idx="675">
                  <c:v>138.90391805222075</c:v>
                </c:pt>
                <c:pt idx="676">
                  <c:v>140.17751299431623</c:v>
                </c:pt>
                <c:pt idx="677">
                  <c:v>140.17751299431623</c:v>
                </c:pt>
                <c:pt idx="678">
                  <c:v>140.17751299431623</c:v>
                </c:pt>
                <c:pt idx="679">
                  <c:v>140.638925195295</c:v>
                </c:pt>
                <c:pt idx="680">
                  <c:v>138.77139122769719</c:v>
                </c:pt>
                <c:pt idx="681">
                  <c:v>138.9914587069519</c:v>
                </c:pt>
                <c:pt idx="682">
                  <c:v>138.69722483966109</c:v>
                </c:pt>
                <c:pt idx="683">
                  <c:v>139.18599349524334</c:v>
                </c:pt>
                <c:pt idx="684">
                  <c:v>139.18599349524334</c:v>
                </c:pt>
                <c:pt idx="685">
                  <c:v>139.18599349524334</c:v>
                </c:pt>
                <c:pt idx="686">
                  <c:v>139.07231222833553</c:v>
                </c:pt>
                <c:pt idx="687">
                  <c:v>139.83707711480625</c:v>
                </c:pt>
                <c:pt idx="688">
                  <c:v>135.44910179640752</c:v>
                </c:pt>
                <c:pt idx="689">
                  <c:v>136.97559196328189</c:v>
                </c:pt>
                <c:pt idx="690">
                  <c:v>136.30870239217032</c:v>
                </c:pt>
                <c:pt idx="691">
                  <c:v>136.30870239217032</c:v>
                </c:pt>
                <c:pt idx="692">
                  <c:v>136.30870239217032</c:v>
                </c:pt>
                <c:pt idx="693">
                  <c:v>134.91048360132561</c:v>
                </c:pt>
                <c:pt idx="694">
                  <c:v>138.94039332502541</c:v>
                </c:pt>
                <c:pt idx="695">
                  <c:v>139.73980972066053</c:v>
                </c:pt>
                <c:pt idx="696">
                  <c:v>140.74105595914801</c:v>
                </c:pt>
                <c:pt idx="697">
                  <c:v>139.07231222833553</c:v>
                </c:pt>
                <c:pt idx="698">
                  <c:v>139.07231222833553</c:v>
                </c:pt>
                <c:pt idx="699">
                  <c:v>139.07231222833553</c:v>
                </c:pt>
                <c:pt idx="700">
                  <c:v>140.00121584242714</c:v>
                </c:pt>
                <c:pt idx="701">
                  <c:v>140.17082586096873</c:v>
                </c:pt>
                <c:pt idx="702">
                  <c:v>138.57016930605826</c:v>
                </c:pt>
                <c:pt idx="703">
                  <c:v>137.75251527402082</c:v>
                </c:pt>
                <c:pt idx="704">
                  <c:v>135.18100854129335</c:v>
                </c:pt>
                <c:pt idx="705">
                  <c:v>135.18100854129335</c:v>
                </c:pt>
                <c:pt idx="706">
                  <c:v>135.18100854129335</c:v>
                </c:pt>
                <c:pt idx="707">
                  <c:v>135.21444420803095</c:v>
                </c:pt>
                <c:pt idx="708">
                  <c:v>134.6849448311502</c:v>
                </c:pt>
                <c:pt idx="709">
                  <c:v>133.53779750144415</c:v>
                </c:pt>
                <c:pt idx="710">
                  <c:v>133.77123924739385</c:v>
                </c:pt>
                <c:pt idx="711">
                  <c:v>135.01383020760542</c:v>
                </c:pt>
                <c:pt idx="712">
                  <c:v>135.01383020760542</c:v>
                </c:pt>
                <c:pt idx="713">
                  <c:v>135.01383020760542</c:v>
                </c:pt>
                <c:pt idx="714">
                  <c:v>133.17912398553182</c:v>
                </c:pt>
                <c:pt idx="715">
                  <c:v>134.34754855770723</c:v>
                </c:pt>
                <c:pt idx="716">
                  <c:v>134.47034864281619</c:v>
                </c:pt>
                <c:pt idx="717">
                  <c:v>136.61935013222319</c:v>
                </c:pt>
                <c:pt idx="718">
                  <c:v>135.9013951791851</c:v>
                </c:pt>
                <c:pt idx="719">
                  <c:v>135.9013951791851</c:v>
                </c:pt>
                <c:pt idx="720">
                  <c:v>135.9013951791851</c:v>
                </c:pt>
                <c:pt idx="721">
                  <c:v>130.37478342806801</c:v>
                </c:pt>
                <c:pt idx="722">
                  <c:v>126.11325572205871</c:v>
                </c:pt>
                <c:pt idx="723">
                  <c:v>130.34134776133044</c:v>
                </c:pt>
                <c:pt idx="724">
                  <c:v>130.46293200401257</c:v>
                </c:pt>
                <c:pt idx="725">
                  <c:v>128.09568679899112</c:v>
                </c:pt>
                <c:pt idx="726">
                  <c:v>128.09568679899112</c:v>
                </c:pt>
                <c:pt idx="727">
                  <c:v>128.09568679899112</c:v>
                </c:pt>
                <c:pt idx="728">
                  <c:v>128.62700993951211</c:v>
                </c:pt>
                <c:pt idx="729">
                  <c:v>128.82032888537674</c:v>
                </c:pt>
                <c:pt idx="730">
                  <c:v>131.49214261831696</c:v>
                </c:pt>
                <c:pt idx="731">
                  <c:v>129.69938295996866</c:v>
                </c:pt>
                <c:pt idx="732">
                  <c:v>128.52670293929933</c:v>
                </c:pt>
                <c:pt idx="733">
                  <c:v>128.52670293929933</c:v>
                </c:pt>
                <c:pt idx="734">
                  <c:v>128.52670293929933</c:v>
                </c:pt>
                <c:pt idx="735">
                  <c:v>130.99851059302742</c:v>
                </c:pt>
                <c:pt idx="736">
                  <c:v>131.20459588437365</c:v>
                </c:pt>
                <c:pt idx="737">
                  <c:v>130.88847685340008</c:v>
                </c:pt>
                <c:pt idx="738">
                  <c:v>132.230766892611</c:v>
                </c:pt>
                <c:pt idx="739">
                  <c:v>131.72983981276053</c:v>
                </c:pt>
                <c:pt idx="740">
                  <c:v>131.72983981276053</c:v>
                </c:pt>
                <c:pt idx="741">
                  <c:v>131.72983981276053</c:v>
                </c:pt>
                <c:pt idx="742">
                  <c:v>130.68178364084042</c:v>
                </c:pt>
                <c:pt idx="743">
                  <c:v>129.91276330587584</c:v>
                </c:pt>
                <c:pt idx="744">
                  <c:v>130.54256968296937</c:v>
                </c:pt>
                <c:pt idx="745">
                  <c:v>131.05200765980754</c:v>
                </c:pt>
                <c:pt idx="746">
                  <c:v>132.46542448098751</c:v>
                </c:pt>
                <c:pt idx="747">
                  <c:v>132.46542448098751</c:v>
                </c:pt>
                <c:pt idx="748">
                  <c:v>132.46542448098751</c:v>
                </c:pt>
                <c:pt idx="749">
                  <c:v>133.3031399130675</c:v>
                </c:pt>
                <c:pt idx="750">
                  <c:v>131.81920423113189</c:v>
                </c:pt>
                <c:pt idx="751">
                  <c:v>133.06544271862393</c:v>
                </c:pt>
                <c:pt idx="752">
                  <c:v>134.05696221769685</c:v>
                </c:pt>
                <c:pt idx="753">
                  <c:v>134.69710325541837</c:v>
                </c:pt>
                <c:pt idx="754">
                  <c:v>134.69710325541837</c:v>
                </c:pt>
                <c:pt idx="755">
                  <c:v>134.69710325541837</c:v>
                </c:pt>
                <c:pt idx="756">
                  <c:v>134.98951335906898</c:v>
                </c:pt>
                <c:pt idx="757">
                  <c:v>135.19803033526887</c:v>
                </c:pt>
                <c:pt idx="758">
                  <c:v>136.40596978631601</c:v>
                </c:pt>
                <c:pt idx="759">
                  <c:v>136.59868081096724</c:v>
                </c:pt>
                <c:pt idx="760">
                  <c:v>137.14580990303691</c:v>
                </c:pt>
                <c:pt idx="761">
                  <c:v>137.14580990303691</c:v>
                </c:pt>
                <c:pt idx="762">
                  <c:v>137.14580990303691</c:v>
                </c:pt>
                <c:pt idx="763">
                  <c:v>137.21693668500598</c:v>
                </c:pt>
                <c:pt idx="764">
                  <c:v>137.71117663150892</c:v>
                </c:pt>
                <c:pt idx="765">
                  <c:v>138.34645429952315</c:v>
                </c:pt>
                <c:pt idx="766">
                  <c:v>137.35067935195633</c:v>
                </c:pt>
                <c:pt idx="767">
                  <c:v>135.83634760935018</c:v>
                </c:pt>
                <c:pt idx="768">
                  <c:v>135.83634760935018</c:v>
                </c:pt>
                <c:pt idx="769">
                  <c:v>135.83634760935018</c:v>
                </c:pt>
                <c:pt idx="770">
                  <c:v>136.04608042797688</c:v>
                </c:pt>
                <c:pt idx="771">
                  <c:v>136.12571810693368</c:v>
                </c:pt>
                <c:pt idx="772">
                  <c:v>136.49351044104719</c:v>
                </c:pt>
                <c:pt idx="773">
                  <c:v>137.75555488008789</c:v>
                </c:pt>
                <c:pt idx="774">
                  <c:v>136.97437612085506</c:v>
                </c:pt>
                <c:pt idx="775">
                  <c:v>136.97437612085506</c:v>
                </c:pt>
                <c:pt idx="776">
                  <c:v>136.97437612085506</c:v>
                </c:pt>
                <c:pt idx="777">
                  <c:v>137.40356849752305</c:v>
                </c:pt>
                <c:pt idx="778">
                  <c:v>137.53731116447344</c:v>
                </c:pt>
                <c:pt idx="779">
                  <c:v>137.47287151585189</c:v>
                </c:pt>
                <c:pt idx="780">
                  <c:v>138.68932186388679</c:v>
                </c:pt>
                <c:pt idx="781">
                  <c:v>138.46560685735164</c:v>
                </c:pt>
                <c:pt idx="782">
                  <c:v>138.46560685735164</c:v>
                </c:pt>
                <c:pt idx="783">
                  <c:v>138.46560685735164</c:v>
                </c:pt>
                <c:pt idx="784">
                  <c:v>138.65953372442968</c:v>
                </c:pt>
                <c:pt idx="785">
                  <c:v>139.10878750114023</c:v>
                </c:pt>
                <c:pt idx="786">
                  <c:v>139.17383507097517</c:v>
                </c:pt>
                <c:pt idx="787">
                  <c:v>137.84005592875201</c:v>
                </c:pt>
                <c:pt idx="788">
                  <c:v>138.43521079668113</c:v>
                </c:pt>
                <c:pt idx="789">
                  <c:v>138.43521079668113</c:v>
                </c:pt>
                <c:pt idx="790">
                  <c:v>138.43521079668113</c:v>
                </c:pt>
                <c:pt idx="791">
                  <c:v>138.44129000881523</c:v>
                </c:pt>
                <c:pt idx="792">
                  <c:v>138.9087814219281</c:v>
                </c:pt>
                <c:pt idx="793">
                  <c:v>138.82853582175787</c:v>
                </c:pt>
                <c:pt idx="794">
                  <c:v>139.51913432019251</c:v>
                </c:pt>
                <c:pt idx="795">
                  <c:v>137.67226967385065</c:v>
                </c:pt>
                <c:pt idx="796">
                  <c:v>137.67226967385065</c:v>
                </c:pt>
                <c:pt idx="797">
                  <c:v>137.67226967385065</c:v>
                </c:pt>
                <c:pt idx="798">
                  <c:v>137.1087267090189</c:v>
                </c:pt>
                <c:pt idx="799">
                  <c:v>137.62971518891192</c:v>
                </c:pt>
                <c:pt idx="800">
                  <c:v>137.66497461928975</c:v>
                </c:pt>
                <c:pt idx="801">
                  <c:v>140.98604820815265</c:v>
                </c:pt>
                <c:pt idx="802">
                  <c:v>139.67901759931956</c:v>
                </c:pt>
                <c:pt idx="803">
                  <c:v>139.67901759931956</c:v>
                </c:pt>
                <c:pt idx="804">
                  <c:v>139.67901759931956</c:v>
                </c:pt>
                <c:pt idx="805">
                  <c:v>140.31733487340085</c:v>
                </c:pt>
                <c:pt idx="806">
                  <c:v>140.49606371014363</c:v>
                </c:pt>
                <c:pt idx="807">
                  <c:v>142.04565488312761</c:v>
                </c:pt>
                <c:pt idx="808">
                  <c:v>142.30827684732108</c:v>
                </c:pt>
                <c:pt idx="809">
                  <c:v>142.30827684732108</c:v>
                </c:pt>
                <c:pt idx="810">
                  <c:v>142.30827684732108</c:v>
                </c:pt>
                <c:pt idx="811">
                  <c:v>142.30827684732108</c:v>
                </c:pt>
                <c:pt idx="812">
                  <c:v>140.11854463661558</c:v>
                </c:pt>
                <c:pt idx="813">
                  <c:v>139.3173044773402</c:v>
                </c:pt>
                <c:pt idx="814">
                  <c:v>140.14407732757883</c:v>
                </c:pt>
                <c:pt idx="815">
                  <c:v>138.56895346363157</c:v>
                </c:pt>
                <c:pt idx="816">
                  <c:v>137.92394905620279</c:v>
                </c:pt>
                <c:pt idx="817">
                  <c:v>137.92394905620279</c:v>
                </c:pt>
                <c:pt idx="818">
                  <c:v>137.92394905620279</c:v>
                </c:pt>
                <c:pt idx="819">
                  <c:v>138.81516155506293</c:v>
                </c:pt>
                <c:pt idx="820">
                  <c:v>139.20666281649946</c:v>
                </c:pt>
                <c:pt idx="821">
                  <c:v>139.30089060457809</c:v>
                </c:pt>
                <c:pt idx="822">
                  <c:v>141.95568254354282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D6-493E-9F8B-3010F8277604}"/>
            </c:ext>
          </c:extLst>
        </c:ser>
        <c:ser>
          <c:idx val="5"/>
          <c:order val="2"/>
          <c:tx>
            <c:strRef>
              <c:f>'איור 10 נתונים'!$D$3</c:f>
              <c:strCache>
                <c:ptCount val="1"/>
                <c:pt idx="0">
                  <c:v>מדד ת"א-90 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נתונים'!$D$4:$D$900</c:f>
              <c:numCache>
                <c:formatCode>0.00</c:formatCode>
                <c:ptCount val="897"/>
                <c:pt idx="0">
                  <c:v>100</c:v>
                </c:pt>
                <c:pt idx="1">
                  <c:v>100.69853063857713</c:v>
                </c:pt>
                <c:pt idx="2">
                  <c:v>101.46491218313071</c:v>
                </c:pt>
                <c:pt idx="3">
                  <c:v>101.92207156602115</c:v>
                </c:pt>
                <c:pt idx="4">
                  <c:v>102.37811863897755</c:v>
                </c:pt>
                <c:pt idx="5">
                  <c:v>102.37811863897755</c:v>
                </c:pt>
                <c:pt idx="6">
                  <c:v>102.37811863897755</c:v>
                </c:pt>
                <c:pt idx="7">
                  <c:v>101.91094846668075</c:v>
                </c:pt>
                <c:pt idx="8">
                  <c:v>101.87869147859358</c:v>
                </c:pt>
                <c:pt idx="9">
                  <c:v>101.54722311824968</c:v>
                </c:pt>
                <c:pt idx="10">
                  <c:v>100.95213730353827</c:v>
                </c:pt>
                <c:pt idx="11">
                  <c:v>101.27804411421199</c:v>
                </c:pt>
                <c:pt idx="12">
                  <c:v>101.27804411421199</c:v>
                </c:pt>
                <c:pt idx="13">
                  <c:v>101.27804411421199</c:v>
                </c:pt>
                <c:pt idx="14">
                  <c:v>101.31808727183744</c:v>
                </c:pt>
                <c:pt idx="15">
                  <c:v>100.91876800551707</c:v>
                </c:pt>
                <c:pt idx="16">
                  <c:v>101.07115446648055</c:v>
                </c:pt>
                <c:pt idx="17">
                  <c:v>101.18794700955476</c:v>
                </c:pt>
                <c:pt idx="18">
                  <c:v>100.47606865176914</c:v>
                </c:pt>
                <c:pt idx="19">
                  <c:v>100.47606865176914</c:v>
                </c:pt>
                <c:pt idx="20">
                  <c:v>100.47606865176914</c:v>
                </c:pt>
                <c:pt idx="21">
                  <c:v>99.67965473899649</c:v>
                </c:pt>
                <c:pt idx="22">
                  <c:v>99.17577833887637</c:v>
                </c:pt>
                <c:pt idx="23">
                  <c:v>100.34370376961839</c:v>
                </c:pt>
                <c:pt idx="24">
                  <c:v>101.58504165600704</c:v>
                </c:pt>
                <c:pt idx="25">
                  <c:v>101.5783677964028</c:v>
                </c:pt>
                <c:pt idx="26">
                  <c:v>101.5783677964028</c:v>
                </c:pt>
                <c:pt idx="27">
                  <c:v>101.5783677964028</c:v>
                </c:pt>
                <c:pt idx="28">
                  <c:v>101.53498770897525</c:v>
                </c:pt>
                <c:pt idx="29">
                  <c:v>101.42486902550529</c:v>
                </c:pt>
                <c:pt idx="30">
                  <c:v>102.19681211972906</c:v>
                </c:pt>
                <c:pt idx="31">
                  <c:v>102.94650901527203</c:v>
                </c:pt>
                <c:pt idx="32">
                  <c:v>101.83197446136393</c:v>
                </c:pt>
                <c:pt idx="33">
                  <c:v>101.83197446136393</c:v>
                </c:pt>
                <c:pt idx="34">
                  <c:v>101.83197446136393</c:v>
                </c:pt>
                <c:pt idx="35">
                  <c:v>101.90538691701056</c:v>
                </c:pt>
                <c:pt idx="36">
                  <c:v>102.03219024949112</c:v>
                </c:pt>
                <c:pt idx="37">
                  <c:v>102.64618533308122</c:v>
                </c:pt>
                <c:pt idx="38">
                  <c:v>102.3514232005606</c:v>
                </c:pt>
                <c:pt idx="39">
                  <c:v>103.03549380999523</c:v>
                </c:pt>
                <c:pt idx="40">
                  <c:v>103.03549380999523</c:v>
                </c:pt>
                <c:pt idx="41">
                  <c:v>103.03549380999523</c:v>
                </c:pt>
                <c:pt idx="42">
                  <c:v>103.6183442154322</c:v>
                </c:pt>
                <c:pt idx="43">
                  <c:v>105.10105335750755</c:v>
                </c:pt>
                <c:pt idx="44">
                  <c:v>105.61382823709999</c:v>
                </c:pt>
                <c:pt idx="45">
                  <c:v>105.29348297609647</c:v>
                </c:pt>
                <c:pt idx="46">
                  <c:v>106.12437849682438</c:v>
                </c:pt>
                <c:pt idx="47">
                  <c:v>106.12437849682438</c:v>
                </c:pt>
                <c:pt idx="48">
                  <c:v>106.12437849682438</c:v>
                </c:pt>
                <c:pt idx="49">
                  <c:v>106.7672936386995</c:v>
                </c:pt>
                <c:pt idx="50">
                  <c:v>107.18218524409643</c:v>
                </c:pt>
                <c:pt idx="51">
                  <c:v>107.85624506412469</c:v>
                </c:pt>
                <c:pt idx="52">
                  <c:v>108.0842686006029</c:v>
                </c:pt>
                <c:pt idx="53">
                  <c:v>108.10762710921773</c:v>
                </c:pt>
                <c:pt idx="54">
                  <c:v>108.10762710921773</c:v>
                </c:pt>
                <c:pt idx="55">
                  <c:v>108.10762710921773</c:v>
                </c:pt>
                <c:pt idx="56">
                  <c:v>107.86959278333316</c:v>
                </c:pt>
                <c:pt idx="57">
                  <c:v>107.32901015538971</c:v>
                </c:pt>
                <c:pt idx="58">
                  <c:v>106.95193708775014</c:v>
                </c:pt>
                <c:pt idx="59">
                  <c:v>107.95746526812233</c:v>
                </c:pt>
                <c:pt idx="60">
                  <c:v>109.85729063546268</c:v>
                </c:pt>
                <c:pt idx="61">
                  <c:v>109.85729063546268</c:v>
                </c:pt>
                <c:pt idx="62">
                  <c:v>109.85729063546268</c:v>
                </c:pt>
                <c:pt idx="63">
                  <c:v>109.21103856378544</c:v>
                </c:pt>
                <c:pt idx="64">
                  <c:v>107.94078061911173</c:v>
                </c:pt>
                <c:pt idx="65">
                  <c:v>108.04088851317536</c:v>
                </c:pt>
                <c:pt idx="66">
                  <c:v>108.81728084713528</c:v>
                </c:pt>
                <c:pt idx="67">
                  <c:v>109.04196745381137</c:v>
                </c:pt>
                <c:pt idx="68">
                  <c:v>109.04196745381137</c:v>
                </c:pt>
                <c:pt idx="69">
                  <c:v>109.04196745381137</c:v>
                </c:pt>
                <c:pt idx="70">
                  <c:v>109.04196745381137</c:v>
                </c:pt>
                <c:pt idx="71">
                  <c:v>109.64595174799508</c:v>
                </c:pt>
                <c:pt idx="72">
                  <c:v>109.75162119172889</c:v>
                </c:pt>
                <c:pt idx="73">
                  <c:v>109.13428917833667</c:v>
                </c:pt>
                <c:pt idx="74">
                  <c:v>109.16432154655575</c:v>
                </c:pt>
                <c:pt idx="75">
                  <c:v>109.16432154655575</c:v>
                </c:pt>
                <c:pt idx="76">
                  <c:v>109.16432154655575</c:v>
                </c:pt>
                <c:pt idx="77">
                  <c:v>108.92851184053927</c:v>
                </c:pt>
                <c:pt idx="78">
                  <c:v>109.45463443934021</c:v>
                </c:pt>
                <c:pt idx="79">
                  <c:v>109.79500127915647</c:v>
                </c:pt>
                <c:pt idx="80">
                  <c:v>108.80282081799277</c:v>
                </c:pt>
                <c:pt idx="81">
                  <c:v>109.5458438539315</c:v>
                </c:pt>
                <c:pt idx="82">
                  <c:v>109.5458438539315</c:v>
                </c:pt>
                <c:pt idx="83">
                  <c:v>109.5458438539315</c:v>
                </c:pt>
                <c:pt idx="84">
                  <c:v>109.65373791753338</c:v>
                </c:pt>
                <c:pt idx="85">
                  <c:v>107.64045693692094</c:v>
                </c:pt>
                <c:pt idx="86">
                  <c:v>108.6037173397996</c:v>
                </c:pt>
                <c:pt idx="87">
                  <c:v>108.07648243106463</c:v>
                </c:pt>
                <c:pt idx="88">
                  <c:v>108.42908468015531</c:v>
                </c:pt>
                <c:pt idx="89">
                  <c:v>108.42908468015531</c:v>
                </c:pt>
                <c:pt idx="90">
                  <c:v>108.42908468015531</c:v>
                </c:pt>
                <c:pt idx="91">
                  <c:v>109.25998020088321</c:v>
                </c:pt>
                <c:pt idx="92">
                  <c:v>109.23662169226837</c:v>
                </c:pt>
                <c:pt idx="93">
                  <c:v>110.11534654015998</c:v>
                </c:pt>
                <c:pt idx="94">
                  <c:v>111.27882273116583</c:v>
                </c:pt>
                <c:pt idx="95">
                  <c:v>111.51574474711634</c:v>
                </c:pt>
                <c:pt idx="96">
                  <c:v>111.51574474711634</c:v>
                </c:pt>
                <c:pt idx="97">
                  <c:v>111.51574474711634</c:v>
                </c:pt>
                <c:pt idx="98">
                  <c:v>111.47236465968878</c:v>
                </c:pt>
                <c:pt idx="99">
                  <c:v>111.47236465968878</c:v>
                </c:pt>
                <c:pt idx="100">
                  <c:v>111.47236465968878</c:v>
                </c:pt>
                <c:pt idx="101">
                  <c:v>111.86723468627299</c:v>
                </c:pt>
                <c:pt idx="102">
                  <c:v>110.67372612704804</c:v>
                </c:pt>
                <c:pt idx="103">
                  <c:v>110.67372612704804</c:v>
                </c:pt>
                <c:pt idx="104">
                  <c:v>110.67372612704804</c:v>
                </c:pt>
                <c:pt idx="105">
                  <c:v>110.67372612704804</c:v>
                </c:pt>
                <c:pt idx="106">
                  <c:v>110.67372612704804</c:v>
                </c:pt>
                <c:pt idx="107">
                  <c:v>110.66371533764168</c:v>
                </c:pt>
                <c:pt idx="108">
                  <c:v>111.78826068095614</c:v>
                </c:pt>
                <c:pt idx="109">
                  <c:v>112.05410275519171</c:v>
                </c:pt>
                <c:pt idx="110">
                  <c:v>112.05410275519171</c:v>
                </c:pt>
                <c:pt idx="111">
                  <c:v>112.05410275519171</c:v>
                </c:pt>
                <c:pt idx="112">
                  <c:v>111.22988109406805</c:v>
                </c:pt>
                <c:pt idx="113">
                  <c:v>112.16422143866167</c:v>
                </c:pt>
                <c:pt idx="114">
                  <c:v>112.77932883218581</c:v>
                </c:pt>
                <c:pt idx="115">
                  <c:v>113.7381399953283</c:v>
                </c:pt>
                <c:pt idx="116">
                  <c:v>113.81377707084302</c:v>
                </c:pt>
                <c:pt idx="117">
                  <c:v>113.81377707084302</c:v>
                </c:pt>
                <c:pt idx="118">
                  <c:v>113.81377707084302</c:v>
                </c:pt>
                <c:pt idx="119">
                  <c:v>113.32658531973348</c:v>
                </c:pt>
                <c:pt idx="120">
                  <c:v>113.32658531973348</c:v>
                </c:pt>
                <c:pt idx="121">
                  <c:v>113.32658531973348</c:v>
                </c:pt>
                <c:pt idx="122">
                  <c:v>114.34434890938009</c:v>
                </c:pt>
                <c:pt idx="123">
                  <c:v>114.1864008987464</c:v>
                </c:pt>
                <c:pt idx="124">
                  <c:v>114.1864008987464</c:v>
                </c:pt>
                <c:pt idx="125">
                  <c:v>114.1864008987464</c:v>
                </c:pt>
                <c:pt idx="126">
                  <c:v>115.62239302359208</c:v>
                </c:pt>
                <c:pt idx="127">
                  <c:v>115.86598889914686</c:v>
                </c:pt>
                <c:pt idx="128">
                  <c:v>117.29753178425635</c:v>
                </c:pt>
                <c:pt idx="129">
                  <c:v>117.58339543730462</c:v>
                </c:pt>
                <c:pt idx="130">
                  <c:v>118.29193686528812</c:v>
                </c:pt>
                <c:pt idx="131">
                  <c:v>118.29193686528812</c:v>
                </c:pt>
                <c:pt idx="132">
                  <c:v>118.29193686528812</c:v>
                </c:pt>
                <c:pt idx="133">
                  <c:v>118.93818893696537</c:v>
                </c:pt>
                <c:pt idx="134">
                  <c:v>118.96043513564619</c:v>
                </c:pt>
                <c:pt idx="135">
                  <c:v>119.55997019009376</c:v>
                </c:pt>
                <c:pt idx="136">
                  <c:v>117.14959456302904</c:v>
                </c:pt>
                <c:pt idx="137">
                  <c:v>115.45554653348609</c:v>
                </c:pt>
                <c:pt idx="138">
                  <c:v>115.45554653348609</c:v>
                </c:pt>
                <c:pt idx="139">
                  <c:v>115.45554653348609</c:v>
                </c:pt>
                <c:pt idx="140">
                  <c:v>116.62903351389829</c:v>
                </c:pt>
                <c:pt idx="141">
                  <c:v>118.86366417138467</c:v>
                </c:pt>
                <c:pt idx="142">
                  <c:v>120.50098439429159</c:v>
                </c:pt>
                <c:pt idx="143">
                  <c:v>120.55103834132341</c:v>
                </c:pt>
                <c:pt idx="144">
                  <c:v>120.2673993081432</c:v>
                </c:pt>
                <c:pt idx="145">
                  <c:v>120.2673993081432</c:v>
                </c:pt>
                <c:pt idx="146">
                  <c:v>120.2673993081432</c:v>
                </c:pt>
                <c:pt idx="147">
                  <c:v>119.68899814244237</c:v>
                </c:pt>
                <c:pt idx="148">
                  <c:v>119.21626642047536</c:v>
                </c:pt>
                <c:pt idx="149">
                  <c:v>119.21626642047536</c:v>
                </c:pt>
                <c:pt idx="150">
                  <c:v>119.21626642047536</c:v>
                </c:pt>
                <c:pt idx="151">
                  <c:v>118.19627821096066</c:v>
                </c:pt>
                <c:pt idx="152">
                  <c:v>118.19627821096066</c:v>
                </c:pt>
                <c:pt idx="153">
                  <c:v>118.19627821096066</c:v>
                </c:pt>
                <c:pt idx="154">
                  <c:v>118.73686083890412</c:v>
                </c:pt>
                <c:pt idx="155">
                  <c:v>117.86703447048484</c:v>
                </c:pt>
                <c:pt idx="156">
                  <c:v>116.52225176023043</c:v>
                </c:pt>
                <c:pt idx="157">
                  <c:v>116.5322625496368</c:v>
                </c:pt>
                <c:pt idx="158">
                  <c:v>115.5434190182752</c:v>
                </c:pt>
                <c:pt idx="159">
                  <c:v>115.5434190182752</c:v>
                </c:pt>
                <c:pt idx="160">
                  <c:v>115.5434190182752</c:v>
                </c:pt>
                <c:pt idx="161">
                  <c:v>115.35321401955436</c:v>
                </c:pt>
                <c:pt idx="162">
                  <c:v>113.18420964817632</c:v>
                </c:pt>
                <c:pt idx="163">
                  <c:v>114.91830083534474</c:v>
                </c:pt>
                <c:pt idx="164">
                  <c:v>115.3320801308076</c:v>
                </c:pt>
                <c:pt idx="165">
                  <c:v>113.4867579502352</c:v>
                </c:pt>
                <c:pt idx="166">
                  <c:v>113.4867579502352</c:v>
                </c:pt>
                <c:pt idx="167">
                  <c:v>113.4867579502352</c:v>
                </c:pt>
                <c:pt idx="168">
                  <c:v>114.56569858625402</c:v>
                </c:pt>
                <c:pt idx="169">
                  <c:v>115.10628121419745</c:v>
                </c:pt>
                <c:pt idx="170">
                  <c:v>114.71252349754729</c:v>
                </c:pt>
                <c:pt idx="171">
                  <c:v>114.33767504977581</c:v>
                </c:pt>
                <c:pt idx="172">
                  <c:v>113.00846467859799</c:v>
                </c:pt>
                <c:pt idx="173">
                  <c:v>113.00846467859799</c:v>
                </c:pt>
                <c:pt idx="174">
                  <c:v>113.00846467859799</c:v>
                </c:pt>
                <c:pt idx="175">
                  <c:v>113.66361522974756</c:v>
                </c:pt>
                <c:pt idx="176">
                  <c:v>113.41334549458855</c:v>
                </c:pt>
                <c:pt idx="177">
                  <c:v>112.80379965073462</c:v>
                </c:pt>
                <c:pt idx="178">
                  <c:v>112.64585164010093</c:v>
                </c:pt>
                <c:pt idx="179">
                  <c:v>112.93505222295133</c:v>
                </c:pt>
                <c:pt idx="180">
                  <c:v>112.93505222295133</c:v>
                </c:pt>
                <c:pt idx="181">
                  <c:v>112.93505222295133</c:v>
                </c:pt>
                <c:pt idx="182">
                  <c:v>113.79486780196424</c:v>
                </c:pt>
                <c:pt idx="183">
                  <c:v>114.14858236098898</c:v>
                </c:pt>
                <c:pt idx="184">
                  <c:v>114.37771820740123</c:v>
                </c:pt>
                <c:pt idx="185">
                  <c:v>114.57570937566034</c:v>
                </c:pt>
                <c:pt idx="186">
                  <c:v>114.18973782854845</c:v>
                </c:pt>
                <c:pt idx="187">
                  <c:v>114.18973782854845</c:v>
                </c:pt>
                <c:pt idx="188">
                  <c:v>114.18973782854845</c:v>
                </c:pt>
                <c:pt idx="189">
                  <c:v>115.52562205933052</c:v>
                </c:pt>
                <c:pt idx="190">
                  <c:v>115.99279223162733</c:v>
                </c:pt>
                <c:pt idx="191">
                  <c:v>115.30427238245656</c:v>
                </c:pt>
                <c:pt idx="192">
                  <c:v>115.69358085937056</c:v>
                </c:pt>
                <c:pt idx="193">
                  <c:v>115.37546021823512</c:v>
                </c:pt>
                <c:pt idx="194">
                  <c:v>115.37546021823512</c:v>
                </c:pt>
                <c:pt idx="195">
                  <c:v>115.37546021823512</c:v>
                </c:pt>
                <c:pt idx="196">
                  <c:v>116.0862262660867</c:v>
                </c:pt>
                <c:pt idx="197">
                  <c:v>115.12630279301015</c:v>
                </c:pt>
                <c:pt idx="198">
                  <c:v>114.11187613316567</c:v>
                </c:pt>
                <c:pt idx="199">
                  <c:v>113.70143376750488</c:v>
                </c:pt>
                <c:pt idx="200">
                  <c:v>113.38887467603962</c:v>
                </c:pt>
                <c:pt idx="201">
                  <c:v>113.38887467603962</c:v>
                </c:pt>
                <c:pt idx="202">
                  <c:v>113.38887467603962</c:v>
                </c:pt>
                <c:pt idx="203">
                  <c:v>112.86497669710678</c:v>
                </c:pt>
                <c:pt idx="204">
                  <c:v>112.54908067583941</c:v>
                </c:pt>
                <c:pt idx="205">
                  <c:v>113.22647742566978</c:v>
                </c:pt>
                <c:pt idx="206">
                  <c:v>113.03293549714682</c:v>
                </c:pt>
                <c:pt idx="207">
                  <c:v>112.95284918189594</c:v>
                </c:pt>
                <c:pt idx="208">
                  <c:v>112.95284918189594</c:v>
                </c:pt>
                <c:pt idx="209">
                  <c:v>112.95284918189594</c:v>
                </c:pt>
                <c:pt idx="210">
                  <c:v>112.25098161351669</c:v>
                </c:pt>
                <c:pt idx="211">
                  <c:v>112.18535532740833</c:v>
                </c:pt>
                <c:pt idx="212">
                  <c:v>112.18535532740833</c:v>
                </c:pt>
                <c:pt idx="213">
                  <c:v>111.49683547823754</c:v>
                </c:pt>
                <c:pt idx="214">
                  <c:v>112.093033602883</c:v>
                </c:pt>
                <c:pt idx="215">
                  <c:v>112.093033602883</c:v>
                </c:pt>
                <c:pt idx="216">
                  <c:v>112.093033602883</c:v>
                </c:pt>
                <c:pt idx="217">
                  <c:v>110.89618811385593</c:v>
                </c:pt>
                <c:pt idx="218">
                  <c:v>111.42564764245897</c:v>
                </c:pt>
                <c:pt idx="219">
                  <c:v>111.08305618277463</c:v>
                </c:pt>
                <c:pt idx="220">
                  <c:v>110.50910425680998</c:v>
                </c:pt>
                <c:pt idx="221">
                  <c:v>109.47354370821873</c:v>
                </c:pt>
                <c:pt idx="222">
                  <c:v>109.47354370821873</c:v>
                </c:pt>
                <c:pt idx="223">
                  <c:v>109.47354370821873</c:v>
                </c:pt>
                <c:pt idx="224">
                  <c:v>109.425714381055</c:v>
                </c:pt>
                <c:pt idx="225">
                  <c:v>111.52798015639064</c:v>
                </c:pt>
                <c:pt idx="226">
                  <c:v>111.77491296174753</c:v>
                </c:pt>
                <c:pt idx="227">
                  <c:v>111.56468638421397</c:v>
                </c:pt>
                <c:pt idx="228">
                  <c:v>110.98294828871104</c:v>
                </c:pt>
                <c:pt idx="229">
                  <c:v>110.98294828871104</c:v>
                </c:pt>
                <c:pt idx="230">
                  <c:v>110.98294828871104</c:v>
                </c:pt>
                <c:pt idx="231">
                  <c:v>110.94624206088773</c:v>
                </c:pt>
                <c:pt idx="232">
                  <c:v>110.64925530849904</c:v>
                </c:pt>
                <c:pt idx="233">
                  <c:v>111.50795857757794</c:v>
                </c:pt>
                <c:pt idx="234">
                  <c:v>111.34444901727404</c:v>
                </c:pt>
                <c:pt idx="235">
                  <c:v>111.71039898557321</c:v>
                </c:pt>
                <c:pt idx="236">
                  <c:v>111.71039898557321</c:v>
                </c:pt>
                <c:pt idx="237">
                  <c:v>111.71039898557321</c:v>
                </c:pt>
                <c:pt idx="238">
                  <c:v>112.06967509426813</c:v>
                </c:pt>
                <c:pt idx="239">
                  <c:v>112.65363780963915</c:v>
                </c:pt>
                <c:pt idx="240">
                  <c:v>111.49238623850137</c:v>
                </c:pt>
                <c:pt idx="241">
                  <c:v>112.20426459628698</c:v>
                </c:pt>
                <c:pt idx="242">
                  <c:v>112.88499827591947</c:v>
                </c:pt>
                <c:pt idx="243">
                  <c:v>112.88499827591947</c:v>
                </c:pt>
                <c:pt idx="244">
                  <c:v>112.88499827591947</c:v>
                </c:pt>
                <c:pt idx="245">
                  <c:v>111.81384380943892</c:v>
                </c:pt>
                <c:pt idx="246">
                  <c:v>112.74484722423043</c:v>
                </c:pt>
                <c:pt idx="247">
                  <c:v>113.54237344693712</c:v>
                </c:pt>
                <c:pt idx="248">
                  <c:v>112.86497669710675</c:v>
                </c:pt>
                <c:pt idx="249">
                  <c:v>112.43784968243538</c:v>
                </c:pt>
                <c:pt idx="250">
                  <c:v>112.43784968243538</c:v>
                </c:pt>
                <c:pt idx="251">
                  <c:v>112.43784968243538</c:v>
                </c:pt>
                <c:pt idx="252">
                  <c:v>112.81492275007496</c:v>
                </c:pt>
                <c:pt idx="253">
                  <c:v>113.58797815423277</c:v>
                </c:pt>
                <c:pt idx="254">
                  <c:v>114.1897378285484</c:v>
                </c:pt>
                <c:pt idx="255">
                  <c:v>114.61130329354958</c:v>
                </c:pt>
                <c:pt idx="256">
                  <c:v>114.84043913996182</c:v>
                </c:pt>
                <c:pt idx="257">
                  <c:v>114.84043913996182</c:v>
                </c:pt>
                <c:pt idx="258">
                  <c:v>114.84043913996182</c:v>
                </c:pt>
                <c:pt idx="259">
                  <c:v>115.75253328587465</c:v>
                </c:pt>
                <c:pt idx="260">
                  <c:v>117.12846067428215</c:v>
                </c:pt>
                <c:pt idx="261">
                  <c:v>117.36315807036462</c:v>
                </c:pt>
                <c:pt idx="262">
                  <c:v>117.36315807036462</c:v>
                </c:pt>
                <c:pt idx="263">
                  <c:v>117.36315807036462</c:v>
                </c:pt>
                <c:pt idx="264">
                  <c:v>117.36315807036462</c:v>
                </c:pt>
                <c:pt idx="265">
                  <c:v>117.36315807036462</c:v>
                </c:pt>
                <c:pt idx="266">
                  <c:v>117.01278044114201</c:v>
                </c:pt>
                <c:pt idx="267">
                  <c:v>116.5545087483175</c:v>
                </c:pt>
                <c:pt idx="268">
                  <c:v>116.22971424757783</c:v>
                </c:pt>
                <c:pt idx="269">
                  <c:v>116.07955240648242</c:v>
                </c:pt>
                <c:pt idx="270">
                  <c:v>115.93050287532107</c:v>
                </c:pt>
                <c:pt idx="271">
                  <c:v>115.93050287532107</c:v>
                </c:pt>
                <c:pt idx="272">
                  <c:v>115.93050287532107</c:v>
                </c:pt>
                <c:pt idx="273">
                  <c:v>117.15404380276509</c:v>
                </c:pt>
                <c:pt idx="274">
                  <c:v>117.31532874320091</c:v>
                </c:pt>
                <c:pt idx="275">
                  <c:v>117.64234786380868</c:v>
                </c:pt>
                <c:pt idx="276">
                  <c:v>117.64234786380868</c:v>
                </c:pt>
                <c:pt idx="277">
                  <c:v>117.64234786380868</c:v>
                </c:pt>
                <c:pt idx="278">
                  <c:v>117.64234786380868</c:v>
                </c:pt>
                <c:pt idx="279">
                  <c:v>117.64234786380868</c:v>
                </c:pt>
                <c:pt idx="280">
                  <c:v>118.45544642559192</c:v>
                </c:pt>
                <c:pt idx="281">
                  <c:v>118.48436648387697</c:v>
                </c:pt>
                <c:pt idx="282">
                  <c:v>118.15623505333515</c:v>
                </c:pt>
                <c:pt idx="283">
                  <c:v>118.15623505333515</c:v>
                </c:pt>
                <c:pt idx="284">
                  <c:v>118.15623505333515</c:v>
                </c:pt>
                <c:pt idx="285">
                  <c:v>118.15623505333515</c:v>
                </c:pt>
                <c:pt idx="286">
                  <c:v>118.15623505333515</c:v>
                </c:pt>
                <c:pt idx="287">
                  <c:v>118.7468716283104</c:v>
                </c:pt>
                <c:pt idx="288">
                  <c:v>117.95490695527391</c:v>
                </c:pt>
                <c:pt idx="289">
                  <c:v>118.83363180316553</c:v>
                </c:pt>
                <c:pt idx="290">
                  <c:v>119.85028308287812</c:v>
                </c:pt>
                <c:pt idx="291">
                  <c:v>118.6601114534553</c:v>
                </c:pt>
                <c:pt idx="292">
                  <c:v>118.6601114534553</c:v>
                </c:pt>
                <c:pt idx="293">
                  <c:v>118.6601114534553</c:v>
                </c:pt>
                <c:pt idx="294">
                  <c:v>119.4520761264918</c:v>
                </c:pt>
                <c:pt idx="295">
                  <c:v>118.94375048663549</c:v>
                </c:pt>
                <c:pt idx="296">
                  <c:v>118.26969066660725</c:v>
                </c:pt>
                <c:pt idx="297">
                  <c:v>117.9204253473187</c:v>
                </c:pt>
                <c:pt idx="298">
                  <c:v>118.20740131030102</c:v>
                </c:pt>
                <c:pt idx="299">
                  <c:v>118.20740131030102</c:v>
                </c:pt>
                <c:pt idx="300">
                  <c:v>118.20740131030102</c:v>
                </c:pt>
                <c:pt idx="301">
                  <c:v>119.0216121820183</c:v>
                </c:pt>
                <c:pt idx="302">
                  <c:v>118.53998198057897</c:v>
                </c:pt>
                <c:pt idx="303">
                  <c:v>118.91260580848237</c:v>
                </c:pt>
                <c:pt idx="304">
                  <c:v>118.81138560448474</c:v>
                </c:pt>
                <c:pt idx="305">
                  <c:v>118.15401043346708</c:v>
                </c:pt>
                <c:pt idx="306">
                  <c:v>118.15401043346708</c:v>
                </c:pt>
                <c:pt idx="307">
                  <c:v>118.15401043346708</c:v>
                </c:pt>
                <c:pt idx="308">
                  <c:v>118.07837335795234</c:v>
                </c:pt>
                <c:pt idx="309">
                  <c:v>117.96158081487815</c:v>
                </c:pt>
                <c:pt idx="310">
                  <c:v>117.93710999632927</c:v>
                </c:pt>
                <c:pt idx="311">
                  <c:v>117.94934540560372</c:v>
                </c:pt>
                <c:pt idx="312">
                  <c:v>116.81923851261905</c:v>
                </c:pt>
                <c:pt idx="313">
                  <c:v>116.81923851261905</c:v>
                </c:pt>
                <c:pt idx="314">
                  <c:v>116.81923851261905</c:v>
                </c:pt>
                <c:pt idx="315">
                  <c:v>118.16958277254365</c:v>
                </c:pt>
                <c:pt idx="316">
                  <c:v>117.98160239369088</c:v>
                </c:pt>
                <c:pt idx="317">
                  <c:v>118.20962593016908</c:v>
                </c:pt>
                <c:pt idx="318">
                  <c:v>117.82254207312316</c:v>
                </c:pt>
                <c:pt idx="319">
                  <c:v>118.51217423222798</c:v>
                </c:pt>
                <c:pt idx="320">
                  <c:v>118.51217423222798</c:v>
                </c:pt>
                <c:pt idx="321">
                  <c:v>118.51217423222798</c:v>
                </c:pt>
                <c:pt idx="322">
                  <c:v>118.7602193475189</c:v>
                </c:pt>
                <c:pt idx="323">
                  <c:v>119.16510016350944</c:v>
                </c:pt>
                <c:pt idx="324">
                  <c:v>119.9114601292503</c:v>
                </c:pt>
                <c:pt idx="325">
                  <c:v>120.00489416370968</c:v>
                </c:pt>
                <c:pt idx="326">
                  <c:v>120.56883530026796</c:v>
                </c:pt>
                <c:pt idx="327">
                  <c:v>120.56883530026796</c:v>
                </c:pt>
                <c:pt idx="328">
                  <c:v>120.56883530026796</c:v>
                </c:pt>
                <c:pt idx="329">
                  <c:v>121.0593639811796</c:v>
                </c:pt>
                <c:pt idx="330">
                  <c:v>120.54992603138928</c:v>
                </c:pt>
                <c:pt idx="331">
                  <c:v>120.6344615863763</c:v>
                </c:pt>
                <c:pt idx="332">
                  <c:v>120.56994761020199</c:v>
                </c:pt>
                <c:pt idx="333">
                  <c:v>120.92032523942459</c:v>
                </c:pt>
                <c:pt idx="334">
                  <c:v>120.92032523942459</c:v>
                </c:pt>
                <c:pt idx="335">
                  <c:v>120.92032523942459</c:v>
                </c:pt>
                <c:pt idx="336">
                  <c:v>120.82355427516312</c:v>
                </c:pt>
                <c:pt idx="337">
                  <c:v>120.28964550682392</c:v>
                </c:pt>
                <c:pt idx="338">
                  <c:v>119.82581226432922</c:v>
                </c:pt>
                <c:pt idx="339">
                  <c:v>118.71906387995939</c:v>
                </c:pt>
                <c:pt idx="340">
                  <c:v>118.60338364681924</c:v>
                </c:pt>
                <c:pt idx="341">
                  <c:v>118.60338364681924</c:v>
                </c:pt>
                <c:pt idx="342">
                  <c:v>118.60338364681924</c:v>
                </c:pt>
                <c:pt idx="343">
                  <c:v>118.23075981891584</c:v>
                </c:pt>
                <c:pt idx="344">
                  <c:v>118.72351311969557</c:v>
                </c:pt>
                <c:pt idx="345">
                  <c:v>118.93040276742704</c:v>
                </c:pt>
                <c:pt idx="346">
                  <c:v>118.4343125368452</c:v>
                </c:pt>
                <c:pt idx="347">
                  <c:v>118.52329733156839</c:v>
                </c:pt>
                <c:pt idx="348">
                  <c:v>118.52329733156839</c:v>
                </c:pt>
                <c:pt idx="349">
                  <c:v>118.52329733156839</c:v>
                </c:pt>
                <c:pt idx="350">
                  <c:v>118.59114823754486</c:v>
                </c:pt>
                <c:pt idx="351">
                  <c:v>118.37980935007724</c:v>
                </c:pt>
                <c:pt idx="352">
                  <c:v>118.64565142431282</c:v>
                </c:pt>
                <c:pt idx="353">
                  <c:v>118.95598589590999</c:v>
                </c:pt>
                <c:pt idx="354">
                  <c:v>118.98824288399715</c:v>
                </c:pt>
                <c:pt idx="355">
                  <c:v>118.98824288399715</c:v>
                </c:pt>
                <c:pt idx="356">
                  <c:v>118.98824288399715</c:v>
                </c:pt>
                <c:pt idx="357">
                  <c:v>119.4342791675472</c:v>
                </c:pt>
                <c:pt idx="358">
                  <c:v>119.20069408139881</c:v>
                </c:pt>
                <c:pt idx="359">
                  <c:v>119.68232428283814</c:v>
                </c:pt>
                <c:pt idx="360">
                  <c:v>120.45426737706192</c:v>
                </c:pt>
                <c:pt idx="361">
                  <c:v>121.03711778249891</c:v>
                </c:pt>
                <c:pt idx="362">
                  <c:v>121.03711778249891</c:v>
                </c:pt>
                <c:pt idx="363">
                  <c:v>121.03711778249891</c:v>
                </c:pt>
                <c:pt idx="364">
                  <c:v>121.20285196267086</c:v>
                </c:pt>
                <c:pt idx="365">
                  <c:v>122.96697551805833</c:v>
                </c:pt>
                <c:pt idx="366">
                  <c:v>123.71222317386515</c:v>
                </c:pt>
                <c:pt idx="367">
                  <c:v>123.93357285073911</c:v>
                </c:pt>
                <c:pt idx="368">
                  <c:v>125.02029965629622</c:v>
                </c:pt>
                <c:pt idx="369">
                  <c:v>125.02029965629622</c:v>
                </c:pt>
                <c:pt idx="370">
                  <c:v>125.02029965629622</c:v>
                </c:pt>
                <c:pt idx="371">
                  <c:v>125.91237222339632</c:v>
                </c:pt>
                <c:pt idx="372">
                  <c:v>125.56644383390989</c:v>
                </c:pt>
                <c:pt idx="373">
                  <c:v>126.46963950035037</c:v>
                </c:pt>
                <c:pt idx="374">
                  <c:v>124.96357184966018</c:v>
                </c:pt>
                <c:pt idx="375">
                  <c:v>125.85453210682624</c:v>
                </c:pt>
                <c:pt idx="376">
                  <c:v>125.85453210682624</c:v>
                </c:pt>
                <c:pt idx="377">
                  <c:v>125.85453210682624</c:v>
                </c:pt>
                <c:pt idx="378">
                  <c:v>127.24158259457415</c:v>
                </c:pt>
                <c:pt idx="379">
                  <c:v>126.06920792409598</c:v>
                </c:pt>
                <c:pt idx="380">
                  <c:v>125.91570915319845</c:v>
                </c:pt>
                <c:pt idx="381">
                  <c:v>125.26612015171909</c:v>
                </c:pt>
                <c:pt idx="382">
                  <c:v>124.80228690922441</c:v>
                </c:pt>
                <c:pt idx="383">
                  <c:v>124.80228690922441</c:v>
                </c:pt>
                <c:pt idx="384">
                  <c:v>124.80228690922441</c:v>
                </c:pt>
                <c:pt idx="385">
                  <c:v>125.44075281136337</c:v>
                </c:pt>
                <c:pt idx="386">
                  <c:v>126.68542762755418</c:v>
                </c:pt>
                <c:pt idx="387">
                  <c:v>127.30164733101233</c:v>
                </c:pt>
                <c:pt idx="388">
                  <c:v>127.22712256543164</c:v>
                </c:pt>
                <c:pt idx="389">
                  <c:v>127.22044870582741</c:v>
                </c:pt>
                <c:pt idx="390">
                  <c:v>127.22044870582741</c:v>
                </c:pt>
                <c:pt idx="391">
                  <c:v>127.22044870582741</c:v>
                </c:pt>
                <c:pt idx="392">
                  <c:v>128.50405436970959</c:v>
                </c:pt>
                <c:pt idx="393">
                  <c:v>127.8121975907367</c:v>
                </c:pt>
                <c:pt idx="394">
                  <c:v>127.02801908723849</c:v>
                </c:pt>
                <c:pt idx="395">
                  <c:v>127.47405537078855</c:v>
                </c:pt>
                <c:pt idx="396">
                  <c:v>127.26827803299115</c:v>
                </c:pt>
                <c:pt idx="397">
                  <c:v>127.26827803299115</c:v>
                </c:pt>
                <c:pt idx="398">
                  <c:v>127.26827803299115</c:v>
                </c:pt>
                <c:pt idx="399">
                  <c:v>124.40741688264022</c:v>
                </c:pt>
                <c:pt idx="400">
                  <c:v>122.65886566632929</c:v>
                </c:pt>
                <c:pt idx="401">
                  <c:v>119.95706483654608</c:v>
                </c:pt>
                <c:pt idx="402">
                  <c:v>121.65778672569327</c:v>
                </c:pt>
                <c:pt idx="403">
                  <c:v>120.26628699820921</c:v>
                </c:pt>
                <c:pt idx="404">
                  <c:v>120.26628699820921</c:v>
                </c:pt>
                <c:pt idx="405">
                  <c:v>120.26628699820921</c:v>
                </c:pt>
                <c:pt idx="406">
                  <c:v>119.00603984294187</c:v>
                </c:pt>
                <c:pt idx="407">
                  <c:v>118.98045671445895</c:v>
                </c:pt>
                <c:pt idx="408">
                  <c:v>119.41648220860263</c:v>
                </c:pt>
                <c:pt idx="409">
                  <c:v>120.65003392545303</c:v>
                </c:pt>
                <c:pt idx="410">
                  <c:v>122.10159838937524</c:v>
                </c:pt>
                <c:pt idx="411">
                  <c:v>122.10159838937524</c:v>
                </c:pt>
                <c:pt idx="412">
                  <c:v>122.10159838937524</c:v>
                </c:pt>
                <c:pt idx="413">
                  <c:v>123.07820651146238</c:v>
                </c:pt>
                <c:pt idx="414">
                  <c:v>124.17383179649181</c:v>
                </c:pt>
                <c:pt idx="415">
                  <c:v>123.2027852240749</c:v>
                </c:pt>
                <c:pt idx="416">
                  <c:v>123.13938355783459</c:v>
                </c:pt>
                <c:pt idx="417">
                  <c:v>122.205043213241</c:v>
                </c:pt>
                <c:pt idx="418">
                  <c:v>122.205043213241</c:v>
                </c:pt>
                <c:pt idx="419">
                  <c:v>122.205043213241</c:v>
                </c:pt>
                <c:pt idx="420">
                  <c:v>122.58434090074864</c:v>
                </c:pt>
                <c:pt idx="421">
                  <c:v>122.49313148615737</c:v>
                </c:pt>
                <c:pt idx="422">
                  <c:v>122.63995639745063</c:v>
                </c:pt>
                <c:pt idx="423">
                  <c:v>121.78125312837173</c:v>
                </c:pt>
                <c:pt idx="424">
                  <c:v>121.78125312837173</c:v>
                </c:pt>
                <c:pt idx="425">
                  <c:v>121.78125312837173</c:v>
                </c:pt>
                <c:pt idx="426">
                  <c:v>121.78125312837173</c:v>
                </c:pt>
                <c:pt idx="427">
                  <c:v>120.40866266976634</c:v>
                </c:pt>
                <c:pt idx="428">
                  <c:v>119.32082355427521</c:v>
                </c:pt>
                <c:pt idx="429">
                  <c:v>120.02491574252252</c:v>
                </c:pt>
                <c:pt idx="430">
                  <c:v>119.67453811329993</c:v>
                </c:pt>
                <c:pt idx="431">
                  <c:v>119.43205454767919</c:v>
                </c:pt>
                <c:pt idx="432">
                  <c:v>119.43205454767919</c:v>
                </c:pt>
                <c:pt idx="433">
                  <c:v>119.43205454767919</c:v>
                </c:pt>
                <c:pt idx="434">
                  <c:v>120.22068229091356</c:v>
                </c:pt>
                <c:pt idx="435">
                  <c:v>119.93036939812913</c:v>
                </c:pt>
                <c:pt idx="436">
                  <c:v>121.41307854020448</c:v>
                </c:pt>
                <c:pt idx="437">
                  <c:v>120.99485000500543</c:v>
                </c:pt>
                <c:pt idx="438">
                  <c:v>121.78792698797596</c:v>
                </c:pt>
                <c:pt idx="439">
                  <c:v>121.78792698797596</c:v>
                </c:pt>
                <c:pt idx="440">
                  <c:v>121.78792698797596</c:v>
                </c:pt>
                <c:pt idx="441">
                  <c:v>121.26514131897714</c:v>
                </c:pt>
                <c:pt idx="442">
                  <c:v>119.75684904841887</c:v>
                </c:pt>
                <c:pt idx="443">
                  <c:v>120.66338164466147</c:v>
                </c:pt>
                <c:pt idx="444">
                  <c:v>121.0193208235543</c:v>
                </c:pt>
                <c:pt idx="445">
                  <c:v>119.16954940324572</c:v>
                </c:pt>
                <c:pt idx="446">
                  <c:v>119.16954940324572</c:v>
                </c:pt>
                <c:pt idx="447">
                  <c:v>119.16954940324572</c:v>
                </c:pt>
                <c:pt idx="448">
                  <c:v>116.22971424757796</c:v>
                </c:pt>
                <c:pt idx="449">
                  <c:v>118.12842730498427</c:v>
                </c:pt>
                <c:pt idx="450">
                  <c:v>120.02269112265442</c:v>
                </c:pt>
                <c:pt idx="451">
                  <c:v>118.58224975807259</c:v>
                </c:pt>
                <c:pt idx="452">
                  <c:v>119.09280001779699</c:v>
                </c:pt>
                <c:pt idx="453">
                  <c:v>119.09280001779699</c:v>
                </c:pt>
                <c:pt idx="454">
                  <c:v>119.09280001779699</c:v>
                </c:pt>
                <c:pt idx="455">
                  <c:v>120.07496968955431</c:v>
                </c:pt>
                <c:pt idx="456">
                  <c:v>119.54217323114914</c:v>
                </c:pt>
                <c:pt idx="457">
                  <c:v>117.90040376850607</c:v>
                </c:pt>
                <c:pt idx="458">
                  <c:v>115.23530916654617</c:v>
                </c:pt>
                <c:pt idx="459">
                  <c:v>115.23530916654617</c:v>
                </c:pt>
                <c:pt idx="460">
                  <c:v>115.23530916654617</c:v>
                </c:pt>
                <c:pt idx="461">
                  <c:v>115.23530916654617</c:v>
                </c:pt>
                <c:pt idx="462">
                  <c:v>116.48999477214331</c:v>
                </c:pt>
                <c:pt idx="463">
                  <c:v>117.26193786636708</c:v>
                </c:pt>
                <c:pt idx="464">
                  <c:v>118.78135323626576</c:v>
                </c:pt>
                <c:pt idx="465">
                  <c:v>117.51665684126225</c:v>
                </c:pt>
                <c:pt idx="466">
                  <c:v>118.54665584018329</c:v>
                </c:pt>
                <c:pt idx="467">
                  <c:v>118.54665584018329</c:v>
                </c:pt>
                <c:pt idx="468">
                  <c:v>118.54665584018329</c:v>
                </c:pt>
                <c:pt idx="469">
                  <c:v>118.76466858725513</c:v>
                </c:pt>
                <c:pt idx="470">
                  <c:v>119.92703246832696</c:v>
                </c:pt>
                <c:pt idx="471">
                  <c:v>119.59000255831283</c:v>
                </c:pt>
                <c:pt idx="472">
                  <c:v>119.59000255831283</c:v>
                </c:pt>
                <c:pt idx="473">
                  <c:v>119.59000255831283</c:v>
                </c:pt>
                <c:pt idx="474">
                  <c:v>119.59000255831283</c:v>
                </c:pt>
                <c:pt idx="475">
                  <c:v>119.59000255831283</c:v>
                </c:pt>
                <c:pt idx="476">
                  <c:v>119.71346896099126</c:v>
                </c:pt>
                <c:pt idx="477">
                  <c:v>120.00600647364379</c:v>
                </c:pt>
                <c:pt idx="478">
                  <c:v>119.8202507146591</c:v>
                </c:pt>
                <c:pt idx="479">
                  <c:v>118.53219581104076</c:v>
                </c:pt>
                <c:pt idx="480">
                  <c:v>118.63119139517032</c:v>
                </c:pt>
                <c:pt idx="481">
                  <c:v>118.63119139517032</c:v>
                </c:pt>
                <c:pt idx="482">
                  <c:v>118.63119139517032</c:v>
                </c:pt>
                <c:pt idx="483">
                  <c:v>119.24073723902424</c:v>
                </c:pt>
                <c:pt idx="484">
                  <c:v>117.85146213140825</c:v>
                </c:pt>
                <c:pt idx="485">
                  <c:v>117.2163331590714</c:v>
                </c:pt>
                <c:pt idx="486">
                  <c:v>117.11733757494186</c:v>
                </c:pt>
                <c:pt idx="487">
                  <c:v>116.88041555899132</c:v>
                </c:pt>
                <c:pt idx="488">
                  <c:v>116.88041555899132</c:v>
                </c:pt>
                <c:pt idx="489">
                  <c:v>116.88041555899132</c:v>
                </c:pt>
                <c:pt idx="490">
                  <c:v>117.74801730754253</c:v>
                </c:pt>
                <c:pt idx="491">
                  <c:v>117.55225075915148</c:v>
                </c:pt>
                <c:pt idx="492">
                  <c:v>116.09512474555906</c:v>
                </c:pt>
                <c:pt idx="493">
                  <c:v>116.08066471641652</c:v>
                </c:pt>
                <c:pt idx="494">
                  <c:v>116.2575219959289</c:v>
                </c:pt>
                <c:pt idx="495">
                  <c:v>116.2575219959289</c:v>
                </c:pt>
                <c:pt idx="496">
                  <c:v>116.2575219959289</c:v>
                </c:pt>
                <c:pt idx="497">
                  <c:v>117.29308254452015</c:v>
                </c:pt>
                <c:pt idx="498">
                  <c:v>117.14403301335879</c:v>
                </c:pt>
                <c:pt idx="499">
                  <c:v>117.40097660812204</c:v>
                </c:pt>
                <c:pt idx="500">
                  <c:v>117.4977475723835</c:v>
                </c:pt>
                <c:pt idx="501">
                  <c:v>117.54446458961318</c:v>
                </c:pt>
                <c:pt idx="502">
                  <c:v>117.54446458961318</c:v>
                </c:pt>
                <c:pt idx="503">
                  <c:v>117.54446458961318</c:v>
                </c:pt>
                <c:pt idx="504">
                  <c:v>117.54446458961318</c:v>
                </c:pt>
                <c:pt idx="505">
                  <c:v>118.48436648387701</c:v>
                </c:pt>
                <c:pt idx="506">
                  <c:v>118.79692557534224</c:v>
                </c:pt>
                <c:pt idx="507">
                  <c:v>117.70574953004899</c:v>
                </c:pt>
                <c:pt idx="508">
                  <c:v>117.65569558301719</c:v>
                </c:pt>
                <c:pt idx="509">
                  <c:v>117.65569558301719</c:v>
                </c:pt>
                <c:pt idx="510">
                  <c:v>117.65569558301719</c:v>
                </c:pt>
                <c:pt idx="511">
                  <c:v>118.33309233284756</c:v>
                </c:pt>
                <c:pt idx="512">
                  <c:v>118.34755236199008</c:v>
                </c:pt>
                <c:pt idx="513">
                  <c:v>117.91708841751658</c:v>
                </c:pt>
                <c:pt idx="514">
                  <c:v>118.98156902439288</c:v>
                </c:pt>
                <c:pt idx="515">
                  <c:v>119.28856656618794</c:v>
                </c:pt>
                <c:pt idx="516">
                  <c:v>119.28856656618794</c:v>
                </c:pt>
                <c:pt idx="517">
                  <c:v>119.28856656618794</c:v>
                </c:pt>
                <c:pt idx="518">
                  <c:v>119.73126591993586</c:v>
                </c:pt>
                <c:pt idx="519">
                  <c:v>120.78462342747176</c:v>
                </c:pt>
                <c:pt idx="520">
                  <c:v>121.48204175611484</c:v>
                </c:pt>
                <c:pt idx="521">
                  <c:v>121.22064892161542</c:v>
                </c:pt>
                <c:pt idx="522">
                  <c:v>122.36187891394047</c:v>
                </c:pt>
                <c:pt idx="523">
                  <c:v>122.36187891394047</c:v>
                </c:pt>
                <c:pt idx="524">
                  <c:v>122.36187891394047</c:v>
                </c:pt>
                <c:pt idx="525">
                  <c:v>122.00705204498172</c:v>
                </c:pt>
                <c:pt idx="526">
                  <c:v>122.23952482119607</c:v>
                </c:pt>
                <c:pt idx="527">
                  <c:v>122.03263517346461</c:v>
                </c:pt>
                <c:pt idx="528">
                  <c:v>122.0181751443221</c:v>
                </c:pt>
                <c:pt idx="529">
                  <c:v>121.74788383035037</c:v>
                </c:pt>
                <c:pt idx="530">
                  <c:v>121.74788383035037</c:v>
                </c:pt>
                <c:pt idx="531">
                  <c:v>121.74788383035037</c:v>
                </c:pt>
                <c:pt idx="532">
                  <c:v>121.90916877078618</c:v>
                </c:pt>
                <c:pt idx="533">
                  <c:v>120.80353269635039</c:v>
                </c:pt>
                <c:pt idx="534">
                  <c:v>120.02046650278622</c:v>
                </c:pt>
                <c:pt idx="535">
                  <c:v>120.69675094268254</c:v>
                </c:pt>
                <c:pt idx="536">
                  <c:v>119.67120118349767</c:v>
                </c:pt>
                <c:pt idx="537">
                  <c:v>119.67120118349767</c:v>
                </c:pt>
                <c:pt idx="538">
                  <c:v>119.67120118349767</c:v>
                </c:pt>
                <c:pt idx="539">
                  <c:v>120.14615752533275</c:v>
                </c:pt>
                <c:pt idx="540">
                  <c:v>118.69570537134454</c:v>
                </c:pt>
                <c:pt idx="541">
                  <c:v>118.66789762299355</c:v>
                </c:pt>
                <c:pt idx="542">
                  <c:v>117.63789862407249</c:v>
                </c:pt>
                <c:pt idx="543">
                  <c:v>117.49997219225153</c:v>
                </c:pt>
                <c:pt idx="544">
                  <c:v>117.49997219225153</c:v>
                </c:pt>
                <c:pt idx="545">
                  <c:v>117.49997219225153</c:v>
                </c:pt>
                <c:pt idx="546">
                  <c:v>117.93488537646118</c:v>
                </c:pt>
                <c:pt idx="547">
                  <c:v>117.16516690210548</c:v>
                </c:pt>
                <c:pt idx="548">
                  <c:v>117.44546900548356</c:v>
                </c:pt>
                <c:pt idx="549">
                  <c:v>116.71245675895119</c:v>
                </c:pt>
                <c:pt idx="550">
                  <c:v>115.95497369386995</c:v>
                </c:pt>
                <c:pt idx="551">
                  <c:v>115.95497369386995</c:v>
                </c:pt>
                <c:pt idx="552">
                  <c:v>115.95497369386995</c:v>
                </c:pt>
                <c:pt idx="553">
                  <c:v>116.47331012313261</c:v>
                </c:pt>
                <c:pt idx="554">
                  <c:v>116.32426059197124</c:v>
                </c:pt>
                <c:pt idx="555">
                  <c:v>116.94381722523153</c:v>
                </c:pt>
                <c:pt idx="556">
                  <c:v>116.62680889403012</c:v>
                </c:pt>
                <c:pt idx="557">
                  <c:v>117.19408696039052</c:v>
                </c:pt>
                <c:pt idx="558">
                  <c:v>117.19408696039052</c:v>
                </c:pt>
                <c:pt idx="559">
                  <c:v>117.19408696039052</c:v>
                </c:pt>
                <c:pt idx="560">
                  <c:v>117.52333070086638</c:v>
                </c:pt>
                <c:pt idx="561">
                  <c:v>117.46993982403245</c:v>
                </c:pt>
                <c:pt idx="562">
                  <c:v>117.26972403590526</c:v>
                </c:pt>
                <c:pt idx="563">
                  <c:v>117.31755336306898</c:v>
                </c:pt>
                <c:pt idx="564">
                  <c:v>117.32867646240938</c:v>
                </c:pt>
                <c:pt idx="565">
                  <c:v>117.32867646240938</c:v>
                </c:pt>
                <c:pt idx="566">
                  <c:v>117.32867646240938</c:v>
                </c:pt>
                <c:pt idx="567">
                  <c:v>117.32867646240938</c:v>
                </c:pt>
                <c:pt idx="568">
                  <c:v>117.02279123054836</c:v>
                </c:pt>
                <c:pt idx="569">
                  <c:v>117.85591137114433</c:v>
                </c:pt>
                <c:pt idx="570">
                  <c:v>118.09950724669909</c:v>
                </c:pt>
                <c:pt idx="571">
                  <c:v>118.0383302003269</c:v>
                </c:pt>
                <c:pt idx="572">
                  <c:v>118.0383302003269</c:v>
                </c:pt>
                <c:pt idx="573">
                  <c:v>118.0383302003269</c:v>
                </c:pt>
                <c:pt idx="574">
                  <c:v>117.49329833264727</c:v>
                </c:pt>
                <c:pt idx="575">
                  <c:v>117.60897856578744</c:v>
                </c:pt>
                <c:pt idx="576">
                  <c:v>117.9604685049441</c:v>
                </c:pt>
                <c:pt idx="577">
                  <c:v>117.87815756982515</c:v>
                </c:pt>
                <c:pt idx="578">
                  <c:v>117.67015561215968</c:v>
                </c:pt>
                <c:pt idx="579">
                  <c:v>117.67015561215968</c:v>
                </c:pt>
                <c:pt idx="580">
                  <c:v>117.67015561215968</c:v>
                </c:pt>
                <c:pt idx="581">
                  <c:v>119.00047829327153</c:v>
                </c:pt>
                <c:pt idx="582">
                  <c:v>118.97155823498649</c:v>
                </c:pt>
                <c:pt idx="583">
                  <c:v>119.207367941003</c:v>
                </c:pt>
                <c:pt idx="584">
                  <c:v>119.74350132921028</c:v>
                </c:pt>
                <c:pt idx="585">
                  <c:v>119.42760530794291</c:v>
                </c:pt>
                <c:pt idx="586">
                  <c:v>119.42760530794291</c:v>
                </c:pt>
                <c:pt idx="587">
                  <c:v>119.42760530794291</c:v>
                </c:pt>
                <c:pt idx="588">
                  <c:v>119.40313448939402</c:v>
                </c:pt>
                <c:pt idx="589">
                  <c:v>118.96043513564609</c:v>
                </c:pt>
                <c:pt idx="590">
                  <c:v>119.43872840728331</c:v>
                </c:pt>
                <c:pt idx="591">
                  <c:v>119.47432232517259</c:v>
                </c:pt>
                <c:pt idx="592">
                  <c:v>120.3029932260324</c:v>
                </c:pt>
                <c:pt idx="593">
                  <c:v>120.3029932260324</c:v>
                </c:pt>
                <c:pt idx="594">
                  <c:v>120.3029932260324</c:v>
                </c:pt>
                <c:pt idx="595">
                  <c:v>121.22954740108774</c:v>
                </c:pt>
                <c:pt idx="596">
                  <c:v>122.73227812197581</c:v>
                </c:pt>
                <c:pt idx="597">
                  <c:v>123.81010644806057</c:v>
                </c:pt>
                <c:pt idx="598">
                  <c:v>124.58538647208647</c:v>
                </c:pt>
                <c:pt idx="599">
                  <c:v>125.94017997174723</c:v>
                </c:pt>
                <c:pt idx="600">
                  <c:v>125.94017997174723</c:v>
                </c:pt>
                <c:pt idx="601">
                  <c:v>125.94017997174723</c:v>
                </c:pt>
                <c:pt idx="602">
                  <c:v>126.83114022891328</c:v>
                </c:pt>
                <c:pt idx="603">
                  <c:v>127.33612893896743</c:v>
                </c:pt>
                <c:pt idx="604">
                  <c:v>127.0602760753255</c:v>
                </c:pt>
                <c:pt idx="605">
                  <c:v>127.11144233229136</c:v>
                </c:pt>
                <c:pt idx="606">
                  <c:v>126.59199359309467</c:v>
                </c:pt>
                <c:pt idx="607">
                  <c:v>126.59199359309467</c:v>
                </c:pt>
                <c:pt idx="608">
                  <c:v>126.59199359309467</c:v>
                </c:pt>
                <c:pt idx="609">
                  <c:v>126.95905587132791</c:v>
                </c:pt>
                <c:pt idx="610">
                  <c:v>127.88449773644919</c:v>
                </c:pt>
                <c:pt idx="611">
                  <c:v>127.04359142631495</c:v>
                </c:pt>
                <c:pt idx="612">
                  <c:v>125.10705983115126</c:v>
                </c:pt>
                <c:pt idx="613">
                  <c:v>126.03695093600869</c:v>
                </c:pt>
                <c:pt idx="614">
                  <c:v>126.03695093600869</c:v>
                </c:pt>
                <c:pt idx="615">
                  <c:v>126.03695093600869</c:v>
                </c:pt>
                <c:pt idx="616">
                  <c:v>126.03695093600869</c:v>
                </c:pt>
                <c:pt idx="617">
                  <c:v>126.03695093600869</c:v>
                </c:pt>
                <c:pt idx="618">
                  <c:v>126.03695093600869</c:v>
                </c:pt>
                <c:pt idx="619">
                  <c:v>125.61649778094157</c:v>
                </c:pt>
                <c:pt idx="620">
                  <c:v>126.22381900492744</c:v>
                </c:pt>
                <c:pt idx="621">
                  <c:v>126.22381900492744</c:v>
                </c:pt>
                <c:pt idx="622">
                  <c:v>126.22381900492744</c:v>
                </c:pt>
                <c:pt idx="623">
                  <c:v>127.41621525421834</c:v>
                </c:pt>
                <c:pt idx="624">
                  <c:v>128.52963749819241</c:v>
                </c:pt>
                <c:pt idx="625">
                  <c:v>128.52963749819241</c:v>
                </c:pt>
                <c:pt idx="626">
                  <c:v>128.52963749819241</c:v>
                </c:pt>
                <c:pt idx="627">
                  <c:v>129.73538146669179</c:v>
                </c:pt>
                <c:pt idx="628">
                  <c:v>129.73538146669179</c:v>
                </c:pt>
                <c:pt idx="629">
                  <c:v>129.73538146669179</c:v>
                </c:pt>
                <c:pt idx="630">
                  <c:v>129.73538146669179</c:v>
                </c:pt>
                <c:pt idx="631">
                  <c:v>129.73538146669179</c:v>
                </c:pt>
                <c:pt idx="632">
                  <c:v>130.15805924162703</c:v>
                </c:pt>
                <c:pt idx="633">
                  <c:v>129.72981991702159</c:v>
                </c:pt>
                <c:pt idx="634">
                  <c:v>129.09914018442092</c:v>
                </c:pt>
                <c:pt idx="635">
                  <c:v>129.09914018442092</c:v>
                </c:pt>
                <c:pt idx="636">
                  <c:v>129.09914018442092</c:v>
                </c:pt>
                <c:pt idx="637">
                  <c:v>129.09914018442092</c:v>
                </c:pt>
                <c:pt idx="638">
                  <c:v>129.09914018442092</c:v>
                </c:pt>
                <c:pt idx="639">
                  <c:v>129.52515488915824</c:v>
                </c:pt>
                <c:pt idx="640">
                  <c:v>130.2770764045693</c:v>
                </c:pt>
                <c:pt idx="641">
                  <c:v>128.76989644394507</c:v>
                </c:pt>
                <c:pt idx="642">
                  <c:v>128.76989644394507</c:v>
                </c:pt>
                <c:pt idx="643">
                  <c:v>128.76989644394507</c:v>
                </c:pt>
                <c:pt idx="644">
                  <c:v>127.97125791130433</c:v>
                </c:pt>
                <c:pt idx="645">
                  <c:v>127.02913139717243</c:v>
                </c:pt>
                <c:pt idx="646">
                  <c:v>127.18151785813593</c:v>
                </c:pt>
                <c:pt idx="647">
                  <c:v>125.74330111342218</c:v>
                </c:pt>
                <c:pt idx="648">
                  <c:v>124.32733056738924</c:v>
                </c:pt>
                <c:pt idx="649">
                  <c:v>124.32733056738924</c:v>
                </c:pt>
                <c:pt idx="650">
                  <c:v>124.32733056738924</c:v>
                </c:pt>
                <c:pt idx="651">
                  <c:v>124.93687641124318</c:v>
                </c:pt>
                <c:pt idx="652">
                  <c:v>124.83676851717956</c:v>
                </c:pt>
                <c:pt idx="653">
                  <c:v>126.17265274796162</c:v>
                </c:pt>
                <c:pt idx="654">
                  <c:v>126.55417505533737</c:v>
                </c:pt>
                <c:pt idx="655">
                  <c:v>126.60534131230321</c:v>
                </c:pt>
                <c:pt idx="656">
                  <c:v>126.60534131230321</c:v>
                </c:pt>
                <c:pt idx="657">
                  <c:v>126.60534131230321</c:v>
                </c:pt>
                <c:pt idx="658">
                  <c:v>125.66099017830324</c:v>
                </c:pt>
                <c:pt idx="659">
                  <c:v>125.6654394180394</c:v>
                </c:pt>
                <c:pt idx="660">
                  <c:v>123.43192107048705</c:v>
                </c:pt>
                <c:pt idx="661">
                  <c:v>124.77447916087335</c:v>
                </c:pt>
                <c:pt idx="662">
                  <c:v>123.65771998709718</c:v>
                </c:pt>
                <c:pt idx="663">
                  <c:v>123.65771998709718</c:v>
                </c:pt>
                <c:pt idx="664">
                  <c:v>123.65771998709718</c:v>
                </c:pt>
                <c:pt idx="665">
                  <c:v>124.17383179649173</c:v>
                </c:pt>
                <c:pt idx="666">
                  <c:v>124.74667141252235</c:v>
                </c:pt>
                <c:pt idx="667">
                  <c:v>124.74667141252235</c:v>
                </c:pt>
                <c:pt idx="668">
                  <c:v>125.85341979689215</c:v>
                </c:pt>
                <c:pt idx="669">
                  <c:v>127.44513531250342</c:v>
                </c:pt>
                <c:pt idx="670">
                  <c:v>127.44513531250342</c:v>
                </c:pt>
                <c:pt idx="671">
                  <c:v>127.44513531250342</c:v>
                </c:pt>
                <c:pt idx="672">
                  <c:v>127.28385037206762</c:v>
                </c:pt>
                <c:pt idx="673">
                  <c:v>126.53304116659059</c:v>
                </c:pt>
                <c:pt idx="674">
                  <c:v>127.10921771242333</c:v>
                </c:pt>
                <c:pt idx="675">
                  <c:v>128.60638688364119</c:v>
                </c:pt>
                <c:pt idx="676">
                  <c:v>128.60082533397099</c:v>
                </c:pt>
                <c:pt idx="677">
                  <c:v>128.60082533397099</c:v>
                </c:pt>
                <c:pt idx="678">
                  <c:v>128.60082533397099</c:v>
                </c:pt>
                <c:pt idx="679">
                  <c:v>128.24933539481432</c:v>
                </c:pt>
                <c:pt idx="680">
                  <c:v>127.36059975751635</c:v>
                </c:pt>
                <c:pt idx="681">
                  <c:v>127.63534031122425</c:v>
                </c:pt>
                <c:pt idx="682">
                  <c:v>127.05471452565536</c:v>
                </c:pt>
                <c:pt idx="683">
                  <c:v>126.35618388707823</c:v>
                </c:pt>
                <c:pt idx="684">
                  <c:v>126.35618388707823</c:v>
                </c:pt>
                <c:pt idx="685">
                  <c:v>126.35618388707823</c:v>
                </c:pt>
                <c:pt idx="686">
                  <c:v>126.61757672157763</c:v>
                </c:pt>
                <c:pt idx="687">
                  <c:v>126.78664783155172</c:v>
                </c:pt>
                <c:pt idx="688">
                  <c:v>124.44968466013363</c:v>
                </c:pt>
                <c:pt idx="689">
                  <c:v>124.73999755291808</c:v>
                </c:pt>
                <c:pt idx="690">
                  <c:v>124.17716872629384</c:v>
                </c:pt>
                <c:pt idx="691">
                  <c:v>124.17716872629384</c:v>
                </c:pt>
                <c:pt idx="692">
                  <c:v>124.17716872629384</c:v>
                </c:pt>
                <c:pt idx="693">
                  <c:v>123.83680188647757</c:v>
                </c:pt>
                <c:pt idx="694">
                  <c:v>124.6966174654905</c:v>
                </c:pt>
                <c:pt idx="695">
                  <c:v>124.53978176479087</c:v>
                </c:pt>
                <c:pt idx="696">
                  <c:v>125.88345216511121</c:v>
                </c:pt>
                <c:pt idx="697">
                  <c:v>126.31614072945277</c:v>
                </c:pt>
                <c:pt idx="698">
                  <c:v>126.31614072945277</c:v>
                </c:pt>
                <c:pt idx="699">
                  <c:v>126.31614072945277</c:v>
                </c:pt>
                <c:pt idx="700">
                  <c:v>127.8455668887578</c:v>
                </c:pt>
                <c:pt idx="701">
                  <c:v>128.4117326451842</c:v>
                </c:pt>
                <c:pt idx="702">
                  <c:v>127.1448116303126</c:v>
                </c:pt>
                <c:pt idx="703">
                  <c:v>128.67201316974953</c:v>
                </c:pt>
                <c:pt idx="704">
                  <c:v>125.67767482731381</c:v>
                </c:pt>
                <c:pt idx="705">
                  <c:v>125.67767482731381</c:v>
                </c:pt>
                <c:pt idx="706">
                  <c:v>125.67767482731381</c:v>
                </c:pt>
                <c:pt idx="707">
                  <c:v>125.57534231338211</c:v>
                </c:pt>
                <c:pt idx="708">
                  <c:v>124.64990044826081</c:v>
                </c:pt>
                <c:pt idx="709">
                  <c:v>125.36845266565064</c:v>
                </c:pt>
                <c:pt idx="710">
                  <c:v>124.33734135679555</c:v>
                </c:pt>
                <c:pt idx="711">
                  <c:v>124.72998676351166</c:v>
                </c:pt>
                <c:pt idx="712">
                  <c:v>124.72998676351166</c:v>
                </c:pt>
                <c:pt idx="713">
                  <c:v>124.72998676351166</c:v>
                </c:pt>
                <c:pt idx="714">
                  <c:v>123.05596031278144</c:v>
                </c:pt>
                <c:pt idx="715">
                  <c:v>122.57877935107827</c:v>
                </c:pt>
                <c:pt idx="716">
                  <c:v>120.57328454000411</c:v>
                </c:pt>
                <c:pt idx="717">
                  <c:v>121.71785146213129</c:v>
                </c:pt>
                <c:pt idx="718">
                  <c:v>119.68454890270614</c:v>
                </c:pt>
                <c:pt idx="719">
                  <c:v>119.68454890270614</c:v>
                </c:pt>
                <c:pt idx="720">
                  <c:v>119.68454890270614</c:v>
                </c:pt>
                <c:pt idx="721">
                  <c:v>114.67915419952605</c:v>
                </c:pt>
                <c:pt idx="722">
                  <c:v>112.29213708107618</c:v>
                </c:pt>
                <c:pt idx="723">
                  <c:v>113.73702768539417</c:v>
                </c:pt>
                <c:pt idx="724">
                  <c:v>115.42106492553076</c:v>
                </c:pt>
                <c:pt idx="725">
                  <c:v>114.71363580748128</c:v>
                </c:pt>
                <c:pt idx="726">
                  <c:v>114.71363580748128</c:v>
                </c:pt>
                <c:pt idx="727">
                  <c:v>114.71363580748128</c:v>
                </c:pt>
                <c:pt idx="728">
                  <c:v>116.79810462387228</c:v>
                </c:pt>
                <c:pt idx="729">
                  <c:v>117.54557689954717</c:v>
                </c:pt>
                <c:pt idx="730">
                  <c:v>119.55885788015959</c:v>
                </c:pt>
                <c:pt idx="731">
                  <c:v>118.02164555131628</c:v>
                </c:pt>
                <c:pt idx="732">
                  <c:v>116.22192807803953</c:v>
                </c:pt>
                <c:pt idx="733">
                  <c:v>116.22192807803953</c:v>
                </c:pt>
                <c:pt idx="734">
                  <c:v>116.22192807803953</c:v>
                </c:pt>
                <c:pt idx="735">
                  <c:v>117.65458327308309</c:v>
                </c:pt>
                <c:pt idx="736">
                  <c:v>118.33086771297943</c:v>
                </c:pt>
                <c:pt idx="737">
                  <c:v>120.21512074124323</c:v>
                </c:pt>
                <c:pt idx="738">
                  <c:v>120.20622226177092</c:v>
                </c:pt>
                <c:pt idx="739">
                  <c:v>119.13395548535632</c:v>
                </c:pt>
                <c:pt idx="740">
                  <c:v>119.13395548535632</c:v>
                </c:pt>
                <c:pt idx="741">
                  <c:v>119.13395548535632</c:v>
                </c:pt>
                <c:pt idx="742">
                  <c:v>118.67457148259781</c:v>
                </c:pt>
                <c:pt idx="743">
                  <c:v>118.0071855221738</c:v>
                </c:pt>
                <c:pt idx="744">
                  <c:v>118.9826813343269</c:v>
                </c:pt>
                <c:pt idx="745">
                  <c:v>119.42204375827272</c:v>
                </c:pt>
                <c:pt idx="746">
                  <c:v>118.96043513564611</c:v>
                </c:pt>
                <c:pt idx="747">
                  <c:v>118.96043513564611</c:v>
                </c:pt>
                <c:pt idx="748">
                  <c:v>118.96043513564611</c:v>
                </c:pt>
                <c:pt idx="749">
                  <c:v>119.6411688152786</c:v>
                </c:pt>
                <c:pt idx="750">
                  <c:v>119.10948466680749</c:v>
                </c:pt>
                <c:pt idx="751">
                  <c:v>118.99714136346944</c:v>
                </c:pt>
                <c:pt idx="752">
                  <c:v>119.0071521528758</c:v>
                </c:pt>
                <c:pt idx="753">
                  <c:v>119.82914919413136</c:v>
                </c:pt>
                <c:pt idx="754">
                  <c:v>119.82914919413136</c:v>
                </c:pt>
                <c:pt idx="755">
                  <c:v>119.82914919413136</c:v>
                </c:pt>
                <c:pt idx="756">
                  <c:v>120.2885331968899</c:v>
                </c:pt>
                <c:pt idx="757">
                  <c:v>120.26851161807717</c:v>
                </c:pt>
                <c:pt idx="758">
                  <c:v>120.92699909902886</c:v>
                </c:pt>
                <c:pt idx="759">
                  <c:v>122.75563663059063</c:v>
                </c:pt>
                <c:pt idx="760">
                  <c:v>124.266153521017</c:v>
                </c:pt>
                <c:pt idx="761">
                  <c:v>124.266153521017</c:v>
                </c:pt>
                <c:pt idx="762">
                  <c:v>124.266153521017</c:v>
                </c:pt>
                <c:pt idx="763">
                  <c:v>124.77002992113711</c:v>
                </c:pt>
                <c:pt idx="764">
                  <c:v>124.81785924830083</c:v>
                </c:pt>
                <c:pt idx="765">
                  <c:v>125.69547178625839</c:v>
                </c:pt>
                <c:pt idx="766">
                  <c:v>125.12485679009588</c:v>
                </c:pt>
                <c:pt idx="767">
                  <c:v>123.95915597922193</c:v>
                </c:pt>
                <c:pt idx="768">
                  <c:v>123.95915597922193</c:v>
                </c:pt>
                <c:pt idx="769">
                  <c:v>123.95915597922193</c:v>
                </c:pt>
                <c:pt idx="770">
                  <c:v>123.66216922683324</c:v>
                </c:pt>
                <c:pt idx="771">
                  <c:v>124.14046249847046</c:v>
                </c:pt>
                <c:pt idx="772">
                  <c:v>124.51864787604406</c:v>
                </c:pt>
                <c:pt idx="773">
                  <c:v>125.79557968032201</c:v>
                </c:pt>
                <c:pt idx="774">
                  <c:v>125.89679988431963</c:v>
                </c:pt>
                <c:pt idx="775">
                  <c:v>125.89679988431963</c:v>
                </c:pt>
                <c:pt idx="776">
                  <c:v>125.89679988431963</c:v>
                </c:pt>
                <c:pt idx="777">
                  <c:v>126.48521183942684</c:v>
                </c:pt>
                <c:pt idx="778">
                  <c:v>126.66318142887323</c:v>
                </c:pt>
                <c:pt idx="779">
                  <c:v>125.87455368563887</c:v>
                </c:pt>
                <c:pt idx="780">
                  <c:v>126.89787882495567</c:v>
                </c:pt>
                <c:pt idx="781">
                  <c:v>126.35952081688032</c:v>
                </c:pt>
                <c:pt idx="782">
                  <c:v>126.35952081688032</c:v>
                </c:pt>
                <c:pt idx="783">
                  <c:v>126.35952081688032</c:v>
                </c:pt>
                <c:pt idx="784">
                  <c:v>127.04804066605111</c:v>
                </c:pt>
                <c:pt idx="785">
                  <c:v>127.97793177090855</c:v>
                </c:pt>
                <c:pt idx="786">
                  <c:v>127.30164733101223</c:v>
                </c:pt>
                <c:pt idx="787">
                  <c:v>126.73325695471777</c:v>
                </c:pt>
                <c:pt idx="788">
                  <c:v>127.239357974706</c:v>
                </c:pt>
                <c:pt idx="789">
                  <c:v>127.239357974706</c:v>
                </c:pt>
                <c:pt idx="790">
                  <c:v>127.239357974706</c:v>
                </c:pt>
                <c:pt idx="791">
                  <c:v>127.98683025038089</c:v>
                </c:pt>
                <c:pt idx="792">
                  <c:v>128.85220737906403</c:v>
                </c:pt>
                <c:pt idx="793">
                  <c:v>127.76881750330905</c:v>
                </c:pt>
                <c:pt idx="794">
                  <c:v>127.88449773644922</c:v>
                </c:pt>
                <c:pt idx="795">
                  <c:v>125.93239380220899</c:v>
                </c:pt>
                <c:pt idx="796">
                  <c:v>125.93239380220899</c:v>
                </c:pt>
                <c:pt idx="797">
                  <c:v>125.93239380220899</c:v>
                </c:pt>
                <c:pt idx="798">
                  <c:v>125.47189748951641</c:v>
                </c:pt>
                <c:pt idx="799">
                  <c:v>126.23049286453168</c:v>
                </c:pt>
                <c:pt idx="800">
                  <c:v>126.73436926465185</c:v>
                </c:pt>
                <c:pt idx="801">
                  <c:v>127.71431431654111</c:v>
                </c:pt>
                <c:pt idx="802">
                  <c:v>127.36059975751638</c:v>
                </c:pt>
                <c:pt idx="803">
                  <c:v>127.36059975751638</c:v>
                </c:pt>
                <c:pt idx="804">
                  <c:v>127.36059975751638</c:v>
                </c:pt>
                <c:pt idx="805">
                  <c:v>128.49515589023721</c:v>
                </c:pt>
                <c:pt idx="806">
                  <c:v>128.84775813932791</c:v>
                </c:pt>
                <c:pt idx="807">
                  <c:v>128.90003670622778</c:v>
                </c:pt>
                <c:pt idx="808">
                  <c:v>128.25044770474841</c:v>
                </c:pt>
                <c:pt idx="809">
                  <c:v>128.25044770474841</c:v>
                </c:pt>
                <c:pt idx="810">
                  <c:v>128.25044770474841</c:v>
                </c:pt>
                <c:pt idx="811">
                  <c:v>128.25044770474841</c:v>
                </c:pt>
                <c:pt idx="812">
                  <c:v>126.68097838781794</c:v>
                </c:pt>
                <c:pt idx="813">
                  <c:v>125.50749140740571</c:v>
                </c:pt>
                <c:pt idx="814">
                  <c:v>127.46070765158001</c:v>
                </c:pt>
                <c:pt idx="815">
                  <c:v>128.52630056839035</c:v>
                </c:pt>
                <c:pt idx="816">
                  <c:v>128.36501562795453</c:v>
                </c:pt>
                <c:pt idx="817">
                  <c:v>128.36501562795453</c:v>
                </c:pt>
                <c:pt idx="818">
                  <c:v>128.36501562795453</c:v>
                </c:pt>
                <c:pt idx="819">
                  <c:v>129.54628877790506</c:v>
                </c:pt>
                <c:pt idx="820">
                  <c:v>131.09351189615472</c:v>
                </c:pt>
                <c:pt idx="821">
                  <c:v>130.77539125501929</c:v>
                </c:pt>
                <c:pt idx="822">
                  <c:v>131.43276642603692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D6-493E-9F8B-3010F8277604}"/>
            </c:ext>
          </c:extLst>
        </c:ser>
        <c:ser>
          <c:idx val="0"/>
          <c:order val="3"/>
          <c:tx>
            <c:strRef>
              <c:f>'איור 10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695"/>
            <c:bubble3D val="0"/>
            <c:extLst>
              <c:ext xmlns:c16="http://schemas.microsoft.com/office/drawing/2014/chart" uri="{C3380CC4-5D6E-409C-BE32-E72D297353CC}">
                <c16:uniqueId val="{00000003-05D6-493E-9F8B-3010F8277604}"/>
              </c:ext>
            </c:extLst>
          </c:dPt>
          <c:dPt>
            <c:idx val="737"/>
            <c:bubble3D val="0"/>
            <c:extLst>
              <c:ext xmlns:c16="http://schemas.microsoft.com/office/drawing/2014/chart" uri="{C3380CC4-5D6E-409C-BE32-E72D297353CC}">
                <c16:uniqueId val="{00000004-05D6-493E-9F8B-3010F8277604}"/>
              </c:ext>
            </c:extLst>
          </c:dPt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נתונים'!$E$4:$E$900</c:f>
              <c:numCache>
                <c:formatCode>0</c:formatCode>
                <c:ptCount val="8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200</c:v>
                </c:pt>
                <c:pt idx="785">
                  <c:v>-100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D6-493E-9F8B-3010F8277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42272"/>
        <c:axId val="27956736"/>
      </c:lineChart>
      <c:dateAx>
        <c:axId val="2794227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7956736"/>
        <c:crosses val="autoZero"/>
        <c:auto val="0"/>
        <c:lblOffset val="100"/>
        <c:baseTimeUnit val="days"/>
      </c:dateAx>
      <c:valAx>
        <c:axId val="27956736"/>
        <c:scaling>
          <c:orientation val="minMax"/>
          <c:max val="145"/>
          <c:min val="8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7942272"/>
        <c:crossesAt val="42736"/>
        <c:crossBetween val="between"/>
      </c:valAx>
      <c:spPr>
        <a:ln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2972455366156153"/>
          <c:y val="0.94828610115112311"/>
          <c:w val="0.52003795679386233"/>
          <c:h val="3.9611024416199112E-2"/>
        </c:manualLayout>
      </c:layout>
      <c:overlay val="0"/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9: תשואות נומינליות </a:t>
            </a:r>
            <a:r>
              <a:rPr lang="he-IL" sz="1800" dirty="0"/>
              <a:t>על </a:t>
            </a:r>
            <a:r>
              <a:rPr lang="he-IL" sz="1800" dirty="0" smtClean="0"/>
              <a:t>אג"ח ממשלתיות </a:t>
            </a:r>
            <a:r>
              <a:rPr lang="he-IL" sz="1800" dirty="0"/>
              <a:t>ל-10 שנים בישראל, ארה"ב וגרמניה
</a:t>
            </a:r>
            <a:r>
              <a:rPr lang="he-IL" sz="1800" b="0" dirty="0"/>
              <a:t>מאי 2017 עד אפריל 2019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2.129649462103</c:v>
                </c:pt>
                <c:pt idx="1">
                  <c:v>2.1312008501720001</c:v>
                </c:pt>
                <c:pt idx="2">
                  <c:v>2.1312008501720001</c:v>
                </c:pt>
                <c:pt idx="3">
                  <c:v>2.1312008501720001</c:v>
                </c:pt>
                <c:pt idx="4">
                  <c:v>2.1275185230860001</c:v>
                </c:pt>
                <c:pt idx="5">
                  <c:v>2.1275185230860001</c:v>
                </c:pt>
                <c:pt idx="6">
                  <c:v>2.1275185230860001</c:v>
                </c:pt>
                <c:pt idx="7">
                  <c:v>2.0917307211240002</c:v>
                </c:pt>
                <c:pt idx="8">
                  <c:v>2.067884618366</c:v>
                </c:pt>
                <c:pt idx="9">
                  <c:v>2.067884618366</c:v>
                </c:pt>
                <c:pt idx="10">
                  <c:v>2.067884618366</c:v>
                </c:pt>
                <c:pt idx="11">
                  <c:v>2.067884618366</c:v>
                </c:pt>
                <c:pt idx="12">
                  <c:v>2.067884618366</c:v>
                </c:pt>
                <c:pt idx="13">
                  <c:v>2.1154123210139999</c:v>
                </c:pt>
                <c:pt idx="14">
                  <c:v>2.1415305075469999</c:v>
                </c:pt>
                <c:pt idx="15">
                  <c:v>2.1608924334930002</c:v>
                </c:pt>
                <c:pt idx="16">
                  <c:v>2.1608924334930002</c:v>
                </c:pt>
                <c:pt idx="17">
                  <c:v>2.1608924334930002</c:v>
                </c:pt>
                <c:pt idx="18">
                  <c:v>2.1692929823260001</c:v>
                </c:pt>
                <c:pt idx="19">
                  <c:v>2.2138608283919998</c:v>
                </c:pt>
                <c:pt idx="20">
                  <c:v>2.2067947467610001</c:v>
                </c:pt>
                <c:pt idx="21">
                  <c:v>2.2044658180910002</c:v>
                </c:pt>
                <c:pt idx="22">
                  <c:v>2.1756072473770001</c:v>
                </c:pt>
                <c:pt idx="23">
                  <c:v>2.1756072473770001</c:v>
                </c:pt>
                <c:pt idx="24">
                  <c:v>2.1756072473770001</c:v>
                </c:pt>
                <c:pt idx="25">
                  <c:v>2.1480947990349999</c:v>
                </c:pt>
                <c:pt idx="26">
                  <c:v>2.1480947990349999</c:v>
                </c:pt>
                <c:pt idx="27">
                  <c:v>2.1480947990349999</c:v>
                </c:pt>
                <c:pt idx="28">
                  <c:v>2.1638671966479999</c:v>
                </c:pt>
                <c:pt idx="29">
                  <c:v>2.1937102410099998</c:v>
                </c:pt>
                <c:pt idx="30">
                  <c:v>2.1937102410099998</c:v>
                </c:pt>
                <c:pt idx="31">
                  <c:v>2.1937102410099998</c:v>
                </c:pt>
                <c:pt idx="32">
                  <c:v>2.2173923433559999</c:v>
                </c:pt>
                <c:pt idx="33">
                  <c:v>2.2031097366200001</c:v>
                </c:pt>
                <c:pt idx="34">
                  <c:v>2.1960347590190001</c:v>
                </c:pt>
                <c:pt idx="35">
                  <c:v>2.1675047612729998</c:v>
                </c:pt>
                <c:pt idx="36">
                  <c:v>2.183216978501</c:v>
                </c:pt>
                <c:pt idx="37">
                  <c:v>2.183216978501</c:v>
                </c:pt>
                <c:pt idx="38">
                  <c:v>2.183216978501</c:v>
                </c:pt>
                <c:pt idx="39">
                  <c:v>2.1599308884089998</c:v>
                </c:pt>
                <c:pt idx="40">
                  <c:v>2.1517572184980001</c:v>
                </c:pt>
                <c:pt idx="41">
                  <c:v>2.1086817603250001</c:v>
                </c:pt>
                <c:pt idx="42">
                  <c:v>2.0643218456970001</c:v>
                </c:pt>
                <c:pt idx="43">
                  <c:v>2.0777065205429999</c:v>
                </c:pt>
                <c:pt idx="44">
                  <c:v>2.0777065205429999</c:v>
                </c:pt>
                <c:pt idx="45">
                  <c:v>2.0777065205429999</c:v>
                </c:pt>
                <c:pt idx="46">
                  <c:v>2.0806628327640002</c:v>
                </c:pt>
                <c:pt idx="47">
                  <c:v>2.0912806750840001</c:v>
                </c:pt>
                <c:pt idx="48">
                  <c:v>2.0862753984440001</c:v>
                </c:pt>
                <c:pt idx="49">
                  <c:v>2.0822477621540001</c:v>
                </c:pt>
                <c:pt idx="50">
                  <c:v>2.0583249594169999</c:v>
                </c:pt>
                <c:pt idx="51">
                  <c:v>2.0583249594169999</c:v>
                </c:pt>
                <c:pt idx="52">
                  <c:v>2.0583249594169999</c:v>
                </c:pt>
                <c:pt idx="53">
                  <c:v>1.9208170364629999</c:v>
                </c:pt>
                <c:pt idx="54">
                  <c:v>2.034284715019</c:v>
                </c:pt>
                <c:pt idx="55">
                  <c:v>2.034284715019</c:v>
                </c:pt>
                <c:pt idx="56">
                  <c:v>2.034284715019</c:v>
                </c:pt>
                <c:pt idx="57">
                  <c:v>2.0013979715889998</c:v>
                </c:pt>
                <c:pt idx="58">
                  <c:v>2.0013979715889998</c:v>
                </c:pt>
                <c:pt idx="59">
                  <c:v>2.0013979715889998</c:v>
                </c:pt>
                <c:pt idx="60">
                  <c:v>1.9679314515249999</c:v>
                </c:pt>
                <c:pt idx="61">
                  <c:v>1.9887892080139999</c:v>
                </c:pt>
                <c:pt idx="62">
                  <c:v>1.977273412505</c:v>
                </c:pt>
                <c:pt idx="63">
                  <c:v>1.982824509054</c:v>
                </c:pt>
                <c:pt idx="64">
                  <c:v>2.014999472255</c:v>
                </c:pt>
                <c:pt idx="65">
                  <c:v>2.014999472255</c:v>
                </c:pt>
                <c:pt idx="66">
                  <c:v>2.014999472255</c:v>
                </c:pt>
                <c:pt idx="67">
                  <c:v>2.0225827046129998</c:v>
                </c:pt>
                <c:pt idx="68">
                  <c:v>2.041287494004</c:v>
                </c:pt>
                <c:pt idx="69">
                  <c:v>2.0709157193799999</c:v>
                </c:pt>
                <c:pt idx="70">
                  <c:v>2.0139388180190001</c:v>
                </c:pt>
                <c:pt idx="71">
                  <c:v>2.0048032626980001</c:v>
                </c:pt>
                <c:pt idx="72">
                  <c:v>2.0048032626980001</c:v>
                </c:pt>
                <c:pt idx="73">
                  <c:v>2.0048032626980001</c:v>
                </c:pt>
                <c:pt idx="74">
                  <c:v>2.0036958289859998</c:v>
                </c:pt>
                <c:pt idx="75">
                  <c:v>2.0176288689650002</c:v>
                </c:pt>
                <c:pt idx="76">
                  <c:v>2.0384681384149999</c:v>
                </c:pt>
                <c:pt idx="77">
                  <c:v>2.0383300257960002</c:v>
                </c:pt>
                <c:pt idx="78">
                  <c:v>2.0058373302149999</c:v>
                </c:pt>
                <c:pt idx="79">
                  <c:v>2.0058373302149999</c:v>
                </c:pt>
                <c:pt idx="80">
                  <c:v>2.0058373302149999</c:v>
                </c:pt>
                <c:pt idx="81">
                  <c:v>2.0314855814859998</c:v>
                </c:pt>
                <c:pt idx="82">
                  <c:v>2.0078337283329999</c:v>
                </c:pt>
                <c:pt idx="83">
                  <c:v>2.0358537488619999</c:v>
                </c:pt>
                <c:pt idx="84">
                  <c:v>2.0541831032919999</c:v>
                </c:pt>
                <c:pt idx="85">
                  <c:v>2.0792326938439998</c:v>
                </c:pt>
                <c:pt idx="86">
                  <c:v>2.0792326938439998</c:v>
                </c:pt>
                <c:pt idx="87">
                  <c:v>2.0792326938439998</c:v>
                </c:pt>
                <c:pt idx="88">
                  <c:v>2.0930303526260001</c:v>
                </c:pt>
                <c:pt idx="89">
                  <c:v>2.1117228592889998</c:v>
                </c:pt>
                <c:pt idx="90">
                  <c:v>2.1011273144459999</c:v>
                </c:pt>
                <c:pt idx="91">
                  <c:v>2.0939864909620001</c:v>
                </c:pt>
                <c:pt idx="92">
                  <c:v>2.1065203456299999</c:v>
                </c:pt>
                <c:pt idx="93">
                  <c:v>2.1065203456299999</c:v>
                </c:pt>
                <c:pt idx="94">
                  <c:v>2.1065203456299999</c:v>
                </c:pt>
                <c:pt idx="95">
                  <c:v>2.1024637554969998</c:v>
                </c:pt>
                <c:pt idx="96">
                  <c:v>2.0749016325429999</c:v>
                </c:pt>
                <c:pt idx="97">
                  <c:v>2.066715069432</c:v>
                </c:pt>
                <c:pt idx="98">
                  <c:v>2.0354186250959998</c:v>
                </c:pt>
                <c:pt idx="99">
                  <c:v>2.055563719966</c:v>
                </c:pt>
                <c:pt idx="100">
                  <c:v>2.055563719966</c:v>
                </c:pt>
                <c:pt idx="101">
                  <c:v>2.055563719966</c:v>
                </c:pt>
                <c:pt idx="102">
                  <c:v>1.9648522764230001</c:v>
                </c:pt>
                <c:pt idx="103">
                  <c:v>1.923176340465</c:v>
                </c:pt>
                <c:pt idx="104">
                  <c:v>1.8626981063670001</c:v>
                </c:pt>
                <c:pt idx="105">
                  <c:v>1.880751490382</c:v>
                </c:pt>
                <c:pt idx="106">
                  <c:v>1.8986199605180001</c:v>
                </c:pt>
                <c:pt idx="107">
                  <c:v>1.8986199605180001</c:v>
                </c:pt>
                <c:pt idx="108">
                  <c:v>1.8986199605180001</c:v>
                </c:pt>
                <c:pt idx="109">
                  <c:v>1.86847745128</c:v>
                </c:pt>
                <c:pt idx="110">
                  <c:v>1.866022322336</c:v>
                </c:pt>
                <c:pt idx="111">
                  <c:v>1.9054272271279999</c:v>
                </c:pt>
                <c:pt idx="112">
                  <c:v>1.9000437086269999</c:v>
                </c:pt>
                <c:pt idx="113">
                  <c:v>1.875060425722</c:v>
                </c:pt>
                <c:pt idx="114">
                  <c:v>1.875060425722</c:v>
                </c:pt>
                <c:pt idx="115">
                  <c:v>1.875060425722</c:v>
                </c:pt>
                <c:pt idx="116">
                  <c:v>1.8490355370130001</c:v>
                </c:pt>
                <c:pt idx="117">
                  <c:v>1.8192805819110001</c:v>
                </c:pt>
                <c:pt idx="118">
                  <c:v>1.8192805819110001</c:v>
                </c:pt>
                <c:pt idx="119">
                  <c:v>1.7816189033430001</c:v>
                </c:pt>
                <c:pt idx="120">
                  <c:v>1.7811921438830001</c:v>
                </c:pt>
                <c:pt idx="121">
                  <c:v>1.7811921438830001</c:v>
                </c:pt>
                <c:pt idx="122">
                  <c:v>1.7811921438830001</c:v>
                </c:pt>
                <c:pt idx="123">
                  <c:v>1.7879724405490001</c:v>
                </c:pt>
                <c:pt idx="124">
                  <c:v>1.800199183728</c:v>
                </c:pt>
                <c:pt idx="125">
                  <c:v>1.820408287394</c:v>
                </c:pt>
                <c:pt idx="126">
                  <c:v>1.8178327530209999</c:v>
                </c:pt>
                <c:pt idx="127">
                  <c:v>1.830391996541</c:v>
                </c:pt>
                <c:pt idx="128">
                  <c:v>1.830391996541</c:v>
                </c:pt>
                <c:pt idx="129">
                  <c:v>1.830391996541</c:v>
                </c:pt>
                <c:pt idx="130">
                  <c:v>1.814098361468</c:v>
                </c:pt>
                <c:pt idx="131">
                  <c:v>1.851017709592</c:v>
                </c:pt>
                <c:pt idx="132">
                  <c:v>1.8741459333649999</c:v>
                </c:pt>
                <c:pt idx="133">
                  <c:v>1.7951067462500001</c:v>
                </c:pt>
                <c:pt idx="134">
                  <c:v>1.7717391168900001</c:v>
                </c:pt>
                <c:pt idx="135">
                  <c:v>1.7717391168900001</c:v>
                </c:pt>
                <c:pt idx="136">
                  <c:v>1.7717391168900001</c:v>
                </c:pt>
                <c:pt idx="137">
                  <c:v>1.7367844965699999</c:v>
                </c:pt>
                <c:pt idx="138">
                  <c:v>1.7316029843630001</c:v>
                </c:pt>
                <c:pt idx="139">
                  <c:v>1.719176936407</c:v>
                </c:pt>
                <c:pt idx="140">
                  <c:v>1.680686525574</c:v>
                </c:pt>
                <c:pt idx="141">
                  <c:v>1.64488175934</c:v>
                </c:pt>
                <c:pt idx="142">
                  <c:v>1.64488175934</c:v>
                </c:pt>
                <c:pt idx="143">
                  <c:v>1.64488175934</c:v>
                </c:pt>
                <c:pt idx="144">
                  <c:v>1.621899037655</c:v>
                </c:pt>
                <c:pt idx="145">
                  <c:v>1.636388699439</c:v>
                </c:pt>
                <c:pt idx="146">
                  <c:v>1.6231783831569999</c:v>
                </c:pt>
                <c:pt idx="147">
                  <c:v>1.6828354933480001</c:v>
                </c:pt>
                <c:pt idx="148">
                  <c:v>1.741532005926</c:v>
                </c:pt>
                <c:pt idx="149">
                  <c:v>1.741532005926</c:v>
                </c:pt>
                <c:pt idx="150">
                  <c:v>1.741532005926</c:v>
                </c:pt>
                <c:pt idx="151">
                  <c:v>1.7170864533900001</c:v>
                </c:pt>
                <c:pt idx="152">
                  <c:v>1.7412330690119999</c:v>
                </c:pt>
                <c:pt idx="153">
                  <c:v>1.7093209424039999</c:v>
                </c:pt>
                <c:pt idx="154">
                  <c:v>1.7132245038639999</c:v>
                </c:pt>
                <c:pt idx="155">
                  <c:v>1.7149291309350001</c:v>
                </c:pt>
                <c:pt idx="156">
                  <c:v>1.7149291309350001</c:v>
                </c:pt>
                <c:pt idx="157">
                  <c:v>1.7149291309350001</c:v>
                </c:pt>
                <c:pt idx="158">
                  <c:v>1.7139635203300001</c:v>
                </c:pt>
                <c:pt idx="159">
                  <c:v>1.7389960925779999</c:v>
                </c:pt>
                <c:pt idx="160">
                  <c:v>1.770222830564</c:v>
                </c:pt>
                <c:pt idx="161">
                  <c:v>1.773038093539</c:v>
                </c:pt>
                <c:pt idx="162">
                  <c:v>1.744602715594</c:v>
                </c:pt>
                <c:pt idx="163">
                  <c:v>1.744602715594</c:v>
                </c:pt>
                <c:pt idx="164">
                  <c:v>1.744602715594</c:v>
                </c:pt>
                <c:pt idx="165">
                  <c:v>1.70268666413</c:v>
                </c:pt>
                <c:pt idx="166">
                  <c:v>1.7262688079970001</c:v>
                </c:pt>
                <c:pt idx="167">
                  <c:v>1.7343069629729999</c:v>
                </c:pt>
                <c:pt idx="168">
                  <c:v>1.7343069629729999</c:v>
                </c:pt>
                <c:pt idx="169">
                  <c:v>1.7343069629729999</c:v>
                </c:pt>
                <c:pt idx="170">
                  <c:v>1.7343069629729999</c:v>
                </c:pt>
                <c:pt idx="171">
                  <c:v>1.7343069629729999</c:v>
                </c:pt>
                <c:pt idx="172">
                  <c:v>1.7632811214899999</c:v>
                </c:pt>
                <c:pt idx="173">
                  <c:v>1.748160247862</c:v>
                </c:pt>
                <c:pt idx="174">
                  <c:v>1.7420803413479999</c:v>
                </c:pt>
                <c:pt idx="175">
                  <c:v>1.7774362597010001</c:v>
                </c:pt>
                <c:pt idx="176">
                  <c:v>1.775223083175</c:v>
                </c:pt>
                <c:pt idx="177">
                  <c:v>1.775223083175</c:v>
                </c:pt>
                <c:pt idx="178">
                  <c:v>1.775223083175</c:v>
                </c:pt>
                <c:pt idx="179">
                  <c:v>1.7807923682069999</c:v>
                </c:pt>
                <c:pt idx="180">
                  <c:v>1.7759881045570001</c:v>
                </c:pt>
                <c:pt idx="181">
                  <c:v>1.777763348798</c:v>
                </c:pt>
                <c:pt idx="182">
                  <c:v>1.777763348798</c:v>
                </c:pt>
                <c:pt idx="183">
                  <c:v>1.777763348798</c:v>
                </c:pt>
                <c:pt idx="184">
                  <c:v>1.777763348798</c:v>
                </c:pt>
                <c:pt idx="185">
                  <c:v>1.777763348798</c:v>
                </c:pt>
                <c:pt idx="186">
                  <c:v>1.7810023744179999</c:v>
                </c:pt>
                <c:pt idx="187">
                  <c:v>1.7687930548940001</c:v>
                </c:pt>
                <c:pt idx="188">
                  <c:v>1.7706198207120001</c:v>
                </c:pt>
                <c:pt idx="189">
                  <c:v>1.7706198207120001</c:v>
                </c:pt>
                <c:pt idx="190">
                  <c:v>1.7706198207120001</c:v>
                </c:pt>
                <c:pt idx="191">
                  <c:v>1.7706198207120001</c:v>
                </c:pt>
                <c:pt idx="192">
                  <c:v>1.7706198207120001</c:v>
                </c:pt>
                <c:pt idx="193">
                  <c:v>1.752270715509</c:v>
                </c:pt>
                <c:pt idx="194">
                  <c:v>1.7523914740969999</c:v>
                </c:pt>
                <c:pt idx="195">
                  <c:v>1.7668978930749999</c:v>
                </c:pt>
                <c:pt idx="196">
                  <c:v>1.79268701119</c:v>
                </c:pt>
                <c:pt idx="197">
                  <c:v>1.7621083614290001</c:v>
                </c:pt>
                <c:pt idx="198">
                  <c:v>1.7621083614290001</c:v>
                </c:pt>
                <c:pt idx="199">
                  <c:v>1.7621083614290001</c:v>
                </c:pt>
                <c:pt idx="200">
                  <c:v>1.8157152823680001</c:v>
                </c:pt>
                <c:pt idx="201">
                  <c:v>1.8074757307180001</c:v>
                </c:pt>
                <c:pt idx="202">
                  <c:v>1.8179935125369999</c:v>
                </c:pt>
                <c:pt idx="203">
                  <c:v>1.841633039545</c:v>
                </c:pt>
                <c:pt idx="204">
                  <c:v>1.84609315611</c:v>
                </c:pt>
                <c:pt idx="205">
                  <c:v>1.84609315611</c:v>
                </c:pt>
                <c:pt idx="206">
                  <c:v>1.84609315611</c:v>
                </c:pt>
                <c:pt idx="207">
                  <c:v>1.833440863771</c:v>
                </c:pt>
                <c:pt idx="208">
                  <c:v>1.8154167989279999</c:v>
                </c:pt>
                <c:pt idx="209">
                  <c:v>1.7848536118260001</c:v>
                </c:pt>
                <c:pt idx="210">
                  <c:v>1.7903172080459999</c:v>
                </c:pt>
                <c:pt idx="211">
                  <c:v>1.7750717424339999</c:v>
                </c:pt>
                <c:pt idx="212">
                  <c:v>1.7750717424339999</c:v>
                </c:pt>
                <c:pt idx="213">
                  <c:v>1.7750717424339999</c:v>
                </c:pt>
                <c:pt idx="214">
                  <c:v>1.7520668138090001</c:v>
                </c:pt>
                <c:pt idx="215">
                  <c:v>1.7252551979290001</c:v>
                </c:pt>
                <c:pt idx="216">
                  <c:v>1.7202778043219999</c:v>
                </c:pt>
                <c:pt idx="217">
                  <c:v>1.7185538400739999</c:v>
                </c:pt>
                <c:pt idx="218">
                  <c:v>1.7362223562170001</c:v>
                </c:pt>
                <c:pt idx="219">
                  <c:v>1.7362223562170001</c:v>
                </c:pt>
                <c:pt idx="220">
                  <c:v>1.7362223562170001</c:v>
                </c:pt>
                <c:pt idx="221">
                  <c:v>1.767326317962</c:v>
                </c:pt>
                <c:pt idx="222">
                  <c:v>1.778921468609</c:v>
                </c:pt>
                <c:pt idx="223">
                  <c:v>1.7966443440319999</c:v>
                </c:pt>
                <c:pt idx="224">
                  <c:v>1.7840080671009999</c:v>
                </c:pt>
                <c:pt idx="225">
                  <c:v>1.822267750812</c:v>
                </c:pt>
                <c:pt idx="226">
                  <c:v>1.822267750812</c:v>
                </c:pt>
                <c:pt idx="227">
                  <c:v>1.822267750812</c:v>
                </c:pt>
                <c:pt idx="228">
                  <c:v>1.8168872059000001</c:v>
                </c:pt>
                <c:pt idx="229">
                  <c:v>1.8128803368990001</c:v>
                </c:pt>
                <c:pt idx="230">
                  <c:v>1.8144371954809999</c:v>
                </c:pt>
                <c:pt idx="231">
                  <c:v>1.8237908084809999</c:v>
                </c:pt>
                <c:pt idx="232">
                  <c:v>1.794768847327</c:v>
                </c:pt>
                <c:pt idx="233">
                  <c:v>1.794768847327</c:v>
                </c:pt>
                <c:pt idx="234">
                  <c:v>1.794768847327</c:v>
                </c:pt>
                <c:pt idx="235">
                  <c:v>1.8147742093829999</c:v>
                </c:pt>
                <c:pt idx="236">
                  <c:v>1.8380155544329999</c:v>
                </c:pt>
                <c:pt idx="237">
                  <c:v>1.824645285815</c:v>
                </c:pt>
                <c:pt idx="238">
                  <c:v>1.850861786978</c:v>
                </c:pt>
                <c:pt idx="239">
                  <c:v>1.8171832943999999</c:v>
                </c:pt>
                <c:pt idx="240">
                  <c:v>1.8171832943999999</c:v>
                </c:pt>
                <c:pt idx="241">
                  <c:v>1.8171832943999999</c:v>
                </c:pt>
                <c:pt idx="242">
                  <c:v>1.8487023235290001</c:v>
                </c:pt>
                <c:pt idx="243">
                  <c:v>1.834976474594</c:v>
                </c:pt>
                <c:pt idx="244">
                  <c:v>1.824356859179</c:v>
                </c:pt>
                <c:pt idx="245">
                  <c:v>1.8275844129579999</c:v>
                </c:pt>
                <c:pt idx="246">
                  <c:v>1.8448429409680001</c:v>
                </c:pt>
                <c:pt idx="247">
                  <c:v>1.8448429409680001</c:v>
                </c:pt>
                <c:pt idx="248">
                  <c:v>1.8448429409680001</c:v>
                </c:pt>
                <c:pt idx="249">
                  <c:v>1.8430989692619999</c:v>
                </c:pt>
                <c:pt idx="250">
                  <c:v>1.8175593855159999</c:v>
                </c:pt>
                <c:pt idx="251">
                  <c:v>1.8249973762530001</c:v>
                </c:pt>
                <c:pt idx="252">
                  <c:v>1.817875636098</c:v>
                </c:pt>
                <c:pt idx="253">
                  <c:v>1.781800558304</c:v>
                </c:pt>
                <c:pt idx="254">
                  <c:v>1.781800558304</c:v>
                </c:pt>
                <c:pt idx="255">
                  <c:v>1.781800558304</c:v>
                </c:pt>
                <c:pt idx="256">
                  <c:v>1.7388374417350001</c:v>
                </c:pt>
                <c:pt idx="257">
                  <c:v>1.6931612691060001</c:v>
                </c:pt>
                <c:pt idx="258">
                  <c:v>1.7217347147690001</c:v>
                </c:pt>
                <c:pt idx="259">
                  <c:v>1.7575076470290001</c:v>
                </c:pt>
                <c:pt idx="260">
                  <c:v>1.7525781303970001</c:v>
                </c:pt>
                <c:pt idx="261">
                  <c:v>1.7525781303970001</c:v>
                </c:pt>
                <c:pt idx="262">
                  <c:v>1.7525781303970001</c:v>
                </c:pt>
                <c:pt idx="263">
                  <c:v>1.7438539651530001</c:v>
                </c:pt>
                <c:pt idx="264">
                  <c:v>1.7208985771250001</c:v>
                </c:pt>
                <c:pt idx="265">
                  <c:v>1.717191991677</c:v>
                </c:pt>
                <c:pt idx="266">
                  <c:v>1.697285434026</c:v>
                </c:pt>
                <c:pt idx="267">
                  <c:v>1.6872706792250001</c:v>
                </c:pt>
                <c:pt idx="268">
                  <c:v>1.6872706792250001</c:v>
                </c:pt>
                <c:pt idx="269">
                  <c:v>1.6872706792250001</c:v>
                </c:pt>
                <c:pt idx="270">
                  <c:v>1.676724956098</c:v>
                </c:pt>
                <c:pt idx="271">
                  <c:v>1.679835838145</c:v>
                </c:pt>
                <c:pt idx="272">
                  <c:v>1.719068929731</c:v>
                </c:pt>
                <c:pt idx="273">
                  <c:v>1.7142043816799999</c:v>
                </c:pt>
                <c:pt idx="274">
                  <c:v>1.7255396235130001</c:v>
                </c:pt>
                <c:pt idx="275">
                  <c:v>1.7255396235130001</c:v>
                </c:pt>
                <c:pt idx="276">
                  <c:v>1.7255396235130001</c:v>
                </c:pt>
                <c:pt idx="277">
                  <c:v>1.707323558393</c:v>
                </c:pt>
                <c:pt idx="278">
                  <c:v>1.6746699775139999</c:v>
                </c:pt>
                <c:pt idx="279">
                  <c:v>1.7108069544810001</c:v>
                </c:pt>
                <c:pt idx="280">
                  <c:v>1.750181627508</c:v>
                </c:pt>
                <c:pt idx="281">
                  <c:v>1.7312753612209999</c:v>
                </c:pt>
                <c:pt idx="282">
                  <c:v>1.7312753612209999</c:v>
                </c:pt>
                <c:pt idx="283">
                  <c:v>1.7312753612209999</c:v>
                </c:pt>
                <c:pt idx="284">
                  <c:v>1.703043274224</c:v>
                </c:pt>
                <c:pt idx="285">
                  <c:v>1.6979495172279999</c:v>
                </c:pt>
                <c:pt idx="286">
                  <c:v>1.690125064239</c:v>
                </c:pt>
                <c:pt idx="287">
                  <c:v>1.6899483752340001</c:v>
                </c:pt>
                <c:pt idx="288">
                  <c:v>1.6788456240630001</c:v>
                </c:pt>
                <c:pt idx="289">
                  <c:v>1.6788456240630001</c:v>
                </c:pt>
                <c:pt idx="290">
                  <c:v>1.6788456240630001</c:v>
                </c:pt>
                <c:pt idx="291">
                  <c:v>1.731469747465</c:v>
                </c:pt>
                <c:pt idx="292">
                  <c:v>1.7103289117680001</c:v>
                </c:pt>
                <c:pt idx="293">
                  <c:v>1.712962648165</c:v>
                </c:pt>
                <c:pt idx="294">
                  <c:v>1.7511649633949999</c:v>
                </c:pt>
                <c:pt idx="295">
                  <c:v>1.7497114040749999</c:v>
                </c:pt>
                <c:pt idx="296">
                  <c:v>1.7497114040749999</c:v>
                </c:pt>
                <c:pt idx="297">
                  <c:v>1.7497114040749999</c:v>
                </c:pt>
                <c:pt idx="298">
                  <c:v>1.761216576077</c:v>
                </c:pt>
                <c:pt idx="299">
                  <c:v>1.7977372395760001</c:v>
                </c:pt>
                <c:pt idx="300">
                  <c:v>1.792233780243</c:v>
                </c:pt>
                <c:pt idx="301">
                  <c:v>1.799462018434</c:v>
                </c:pt>
                <c:pt idx="302">
                  <c:v>1.8285984873600001</c:v>
                </c:pt>
                <c:pt idx="303">
                  <c:v>1.8285984873600001</c:v>
                </c:pt>
                <c:pt idx="304">
                  <c:v>1.8285984873600001</c:v>
                </c:pt>
                <c:pt idx="305">
                  <c:v>1.8795584892320001</c:v>
                </c:pt>
                <c:pt idx="306">
                  <c:v>1.896936491428</c:v>
                </c:pt>
                <c:pt idx="307">
                  <c:v>1.9003652312520001</c:v>
                </c:pt>
                <c:pt idx="308">
                  <c:v>1.9236419438750001</c:v>
                </c:pt>
                <c:pt idx="309">
                  <c:v>1.9554788160450001</c:v>
                </c:pt>
                <c:pt idx="310">
                  <c:v>1.9554788160450001</c:v>
                </c:pt>
                <c:pt idx="311">
                  <c:v>1.9554788160450001</c:v>
                </c:pt>
                <c:pt idx="312">
                  <c:v>2.0018535213009998</c:v>
                </c:pt>
                <c:pt idx="313">
                  <c:v>1.996386653859</c:v>
                </c:pt>
                <c:pt idx="314">
                  <c:v>1.996720161274</c:v>
                </c:pt>
                <c:pt idx="315">
                  <c:v>2.0325776747159998</c:v>
                </c:pt>
                <c:pt idx="316">
                  <c:v>2.0037272469360001</c:v>
                </c:pt>
                <c:pt idx="317">
                  <c:v>2.0037272469360001</c:v>
                </c:pt>
                <c:pt idx="318">
                  <c:v>2.0037272469360001</c:v>
                </c:pt>
                <c:pt idx="319">
                  <c:v>1.9230346671880001</c:v>
                </c:pt>
                <c:pt idx="320">
                  <c:v>1.933476935983</c:v>
                </c:pt>
                <c:pt idx="321">
                  <c:v>1.957709413753</c:v>
                </c:pt>
                <c:pt idx="322">
                  <c:v>1.9557931176579999</c:v>
                </c:pt>
                <c:pt idx="323">
                  <c:v>1.950980281603</c:v>
                </c:pt>
                <c:pt idx="324">
                  <c:v>1.950980281603</c:v>
                </c:pt>
                <c:pt idx="325">
                  <c:v>1.950980281603</c:v>
                </c:pt>
                <c:pt idx="326">
                  <c:v>1.923389025494</c:v>
                </c:pt>
                <c:pt idx="327">
                  <c:v>1.88915253465</c:v>
                </c:pt>
                <c:pt idx="328">
                  <c:v>1.876144971532</c:v>
                </c:pt>
                <c:pt idx="329">
                  <c:v>1.8423357319410001</c:v>
                </c:pt>
                <c:pt idx="330">
                  <c:v>1.8423357319410001</c:v>
                </c:pt>
                <c:pt idx="331">
                  <c:v>1.8423357319410001</c:v>
                </c:pt>
                <c:pt idx="332">
                  <c:v>1.8423357319410001</c:v>
                </c:pt>
                <c:pt idx="333">
                  <c:v>1.8365077997620001</c:v>
                </c:pt>
                <c:pt idx="334">
                  <c:v>1.830950405167</c:v>
                </c:pt>
                <c:pt idx="335">
                  <c:v>1.833694903714</c:v>
                </c:pt>
                <c:pt idx="336">
                  <c:v>1.8556173274629999</c:v>
                </c:pt>
                <c:pt idx="337">
                  <c:v>1.8644126198490001</c:v>
                </c:pt>
                <c:pt idx="338">
                  <c:v>1.8644126198490001</c:v>
                </c:pt>
                <c:pt idx="339">
                  <c:v>1.8644126198490001</c:v>
                </c:pt>
                <c:pt idx="340">
                  <c:v>1.897497584039</c:v>
                </c:pt>
                <c:pt idx="341">
                  <c:v>1.873405055184</c:v>
                </c:pt>
                <c:pt idx="342">
                  <c:v>1.8588293890050001</c:v>
                </c:pt>
                <c:pt idx="343">
                  <c:v>1.847238642712</c:v>
                </c:pt>
                <c:pt idx="344">
                  <c:v>1.874348084283</c:v>
                </c:pt>
                <c:pt idx="345">
                  <c:v>1.874348084283</c:v>
                </c:pt>
                <c:pt idx="346">
                  <c:v>1.874348084283</c:v>
                </c:pt>
                <c:pt idx="347">
                  <c:v>1.8670022933370001</c:v>
                </c:pt>
                <c:pt idx="348">
                  <c:v>1.8747516274580001</c:v>
                </c:pt>
                <c:pt idx="349">
                  <c:v>1.8477774373219999</c:v>
                </c:pt>
                <c:pt idx="350">
                  <c:v>1.849148950464</c:v>
                </c:pt>
                <c:pt idx="351">
                  <c:v>1.772900073945</c:v>
                </c:pt>
                <c:pt idx="352">
                  <c:v>1.772900073945</c:v>
                </c:pt>
                <c:pt idx="353">
                  <c:v>1.772900073945</c:v>
                </c:pt>
                <c:pt idx="354">
                  <c:v>1.7811604496639999</c:v>
                </c:pt>
                <c:pt idx="355">
                  <c:v>1.7536784056870001</c:v>
                </c:pt>
                <c:pt idx="356">
                  <c:v>1.754146265103</c:v>
                </c:pt>
                <c:pt idx="357">
                  <c:v>1.7239913355759999</c:v>
                </c:pt>
                <c:pt idx="358">
                  <c:v>1.7195919732980001</c:v>
                </c:pt>
                <c:pt idx="359">
                  <c:v>1.7195919732980001</c:v>
                </c:pt>
                <c:pt idx="360">
                  <c:v>1.7195919732980001</c:v>
                </c:pt>
                <c:pt idx="361">
                  <c:v>1.7448948464759999</c:v>
                </c:pt>
                <c:pt idx="362">
                  <c:v>1.762370991426</c:v>
                </c:pt>
                <c:pt idx="363">
                  <c:v>1.7723412828230001</c:v>
                </c:pt>
                <c:pt idx="364">
                  <c:v>1.7810246107629999</c:v>
                </c:pt>
                <c:pt idx="365">
                  <c:v>1.7810246107629999</c:v>
                </c:pt>
                <c:pt idx="366">
                  <c:v>1.7810246107629999</c:v>
                </c:pt>
                <c:pt idx="367">
                  <c:v>1.7810246107629999</c:v>
                </c:pt>
                <c:pt idx="368">
                  <c:v>1.773318040758</c:v>
                </c:pt>
                <c:pt idx="369">
                  <c:v>1.7966721265259999</c:v>
                </c:pt>
                <c:pt idx="370">
                  <c:v>1.854627502911</c:v>
                </c:pt>
                <c:pt idx="371">
                  <c:v>1.8178572199859999</c:v>
                </c:pt>
                <c:pt idx="372">
                  <c:v>1.854382308878</c:v>
                </c:pt>
                <c:pt idx="373">
                  <c:v>1.854382308878</c:v>
                </c:pt>
                <c:pt idx="374">
                  <c:v>1.854382308878</c:v>
                </c:pt>
                <c:pt idx="375">
                  <c:v>1.8707101350199999</c:v>
                </c:pt>
                <c:pt idx="376">
                  <c:v>1.8679222562440001</c:v>
                </c:pt>
                <c:pt idx="377">
                  <c:v>1.8781604925640001</c:v>
                </c:pt>
                <c:pt idx="378">
                  <c:v>1.8781604925640001</c:v>
                </c:pt>
                <c:pt idx="379">
                  <c:v>1.8781604925640001</c:v>
                </c:pt>
                <c:pt idx="380">
                  <c:v>1.8781604925640001</c:v>
                </c:pt>
                <c:pt idx="381">
                  <c:v>1.8781604925640001</c:v>
                </c:pt>
                <c:pt idx="382">
                  <c:v>1.9631367404810001</c:v>
                </c:pt>
                <c:pt idx="383">
                  <c:v>2.006080524078</c:v>
                </c:pt>
                <c:pt idx="384">
                  <c:v>2.0165602571900001</c:v>
                </c:pt>
                <c:pt idx="385">
                  <c:v>1.993648320338</c:v>
                </c:pt>
                <c:pt idx="386">
                  <c:v>1.9354293949750001</c:v>
                </c:pt>
                <c:pt idx="387">
                  <c:v>1.9354293949750001</c:v>
                </c:pt>
                <c:pt idx="388">
                  <c:v>1.9354293949750001</c:v>
                </c:pt>
                <c:pt idx="389">
                  <c:v>1.9396175485889999</c:v>
                </c:pt>
                <c:pt idx="390">
                  <c:v>1.9801862583550001</c:v>
                </c:pt>
                <c:pt idx="391">
                  <c:v>1.9854610309880001</c:v>
                </c:pt>
                <c:pt idx="392">
                  <c:v>1.980105830032</c:v>
                </c:pt>
                <c:pt idx="393">
                  <c:v>1.972756158842</c:v>
                </c:pt>
                <c:pt idx="394">
                  <c:v>1.972756158842</c:v>
                </c:pt>
                <c:pt idx="395">
                  <c:v>1.972756158842</c:v>
                </c:pt>
                <c:pt idx="396">
                  <c:v>1.986429540676</c:v>
                </c:pt>
                <c:pt idx="397">
                  <c:v>1.9902028401530001</c:v>
                </c:pt>
                <c:pt idx="398">
                  <c:v>2.014302305802</c:v>
                </c:pt>
                <c:pt idx="399">
                  <c:v>2.0419802009749999</c:v>
                </c:pt>
                <c:pt idx="400">
                  <c:v>2.0370709943700001</c:v>
                </c:pt>
                <c:pt idx="401">
                  <c:v>2.0370709943700001</c:v>
                </c:pt>
                <c:pt idx="402">
                  <c:v>2.0370709943700001</c:v>
                </c:pt>
                <c:pt idx="403">
                  <c:v>2.022656345303</c:v>
                </c:pt>
                <c:pt idx="404">
                  <c:v>2.0748328899419999</c:v>
                </c:pt>
                <c:pt idx="405">
                  <c:v>2.1002785730359999</c:v>
                </c:pt>
                <c:pt idx="406">
                  <c:v>2.138122442422</c:v>
                </c:pt>
                <c:pt idx="407">
                  <c:v>2.1281879282260001</c:v>
                </c:pt>
                <c:pt idx="408">
                  <c:v>2.1281879282260001</c:v>
                </c:pt>
                <c:pt idx="409">
                  <c:v>2.1281879282260001</c:v>
                </c:pt>
                <c:pt idx="410">
                  <c:v>2.1281879282260001</c:v>
                </c:pt>
                <c:pt idx="411">
                  <c:v>2.1114367859819998</c:v>
                </c:pt>
                <c:pt idx="412">
                  <c:v>2.095554678933</c:v>
                </c:pt>
                <c:pt idx="413">
                  <c:v>2.0698097025140001</c:v>
                </c:pt>
                <c:pt idx="414">
                  <c:v>2.0312427778519999</c:v>
                </c:pt>
                <c:pt idx="415">
                  <c:v>2.0312427778519999</c:v>
                </c:pt>
                <c:pt idx="416">
                  <c:v>2.0312427778519999</c:v>
                </c:pt>
                <c:pt idx="417">
                  <c:v>1.972607516546</c:v>
                </c:pt>
                <c:pt idx="418">
                  <c:v>1.9577997236060001</c:v>
                </c:pt>
                <c:pt idx="419">
                  <c:v>1.9638703277130001</c:v>
                </c:pt>
                <c:pt idx="420">
                  <c:v>1.960277392931</c:v>
                </c:pt>
                <c:pt idx="421">
                  <c:v>1.9637942637570001</c:v>
                </c:pt>
                <c:pt idx="422">
                  <c:v>1.9637942637570001</c:v>
                </c:pt>
                <c:pt idx="423">
                  <c:v>1.9637942637570001</c:v>
                </c:pt>
                <c:pt idx="424">
                  <c:v>2.002624958088</c:v>
                </c:pt>
                <c:pt idx="425">
                  <c:v>2.0143731221490002</c:v>
                </c:pt>
                <c:pt idx="426">
                  <c:v>2.003552347366</c:v>
                </c:pt>
                <c:pt idx="427">
                  <c:v>2.0135209815990001</c:v>
                </c:pt>
                <c:pt idx="428">
                  <c:v>2.046884406697</c:v>
                </c:pt>
                <c:pt idx="429">
                  <c:v>2.046884406697</c:v>
                </c:pt>
                <c:pt idx="430">
                  <c:v>2.046884406697</c:v>
                </c:pt>
                <c:pt idx="431">
                  <c:v>2.04485943756</c:v>
                </c:pt>
                <c:pt idx="432">
                  <c:v>2.0902291053819999</c:v>
                </c:pt>
                <c:pt idx="433">
                  <c:v>2.1184844206459998</c:v>
                </c:pt>
                <c:pt idx="434">
                  <c:v>2.0867377848180002</c:v>
                </c:pt>
                <c:pt idx="435">
                  <c:v>2.0542893688419999</c:v>
                </c:pt>
                <c:pt idx="436">
                  <c:v>2.0542893688419999</c:v>
                </c:pt>
                <c:pt idx="437">
                  <c:v>2.0542893688419999</c:v>
                </c:pt>
                <c:pt idx="438">
                  <c:v>2.0573587208980002</c:v>
                </c:pt>
                <c:pt idx="439">
                  <c:v>2.1254929121230002</c:v>
                </c:pt>
                <c:pt idx="440">
                  <c:v>2.153571738958</c:v>
                </c:pt>
                <c:pt idx="441">
                  <c:v>2.1318652249380001</c:v>
                </c:pt>
                <c:pt idx="442">
                  <c:v>2.1234895300150001</c:v>
                </c:pt>
                <c:pt idx="443">
                  <c:v>2.1234895300150001</c:v>
                </c:pt>
                <c:pt idx="444">
                  <c:v>2.1234895300150001</c:v>
                </c:pt>
                <c:pt idx="445">
                  <c:v>2.1382987078400002</c:v>
                </c:pt>
                <c:pt idx="446">
                  <c:v>2.1334556435050001</c:v>
                </c:pt>
                <c:pt idx="447">
                  <c:v>2.140391413688</c:v>
                </c:pt>
                <c:pt idx="448">
                  <c:v>2.1403226192839999</c:v>
                </c:pt>
                <c:pt idx="449">
                  <c:v>2.1183440027399998</c:v>
                </c:pt>
                <c:pt idx="450">
                  <c:v>2.1183440027399998</c:v>
                </c:pt>
                <c:pt idx="451">
                  <c:v>2.1183440027399998</c:v>
                </c:pt>
                <c:pt idx="452">
                  <c:v>2.132060544932</c:v>
                </c:pt>
                <c:pt idx="453">
                  <c:v>2.2385215092920001</c:v>
                </c:pt>
                <c:pt idx="454">
                  <c:v>2.189431664622</c:v>
                </c:pt>
                <c:pt idx="455">
                  <c:v>2.1923647852560002</c:v>
                </c:pt>
                <c:pt idx="456">
                  <c:v>2.1419199125800001</c:v>
                </c:pt>
                <c:pt idx="457">
                  <c:v>2.1419199125800001</c:v>
                </c:pt>
                <c:pt idx="458">
                  <c:v>2.1419199125800001</c:v>
                </c:pt>
                <c:pt idx="459">
                  <c:v>2.1536043435279999</c:v>
                </c:pt>
                <c:pt idx="460">
                  <c:v>2.0959241076200001</c:v>
                </c:pt>
                <c:pt idx="461">
                  <c:v>2.0027602056120002</c:v>
                </c:pt>
                <c:pt idx="462">
                  <c:v>1.9958600196359999</c:v>
                </c:pt>
                <c:pt idx="463">
                  <c:v>1.9747679981220001</c:v>
                </c:pt>
                <c:pt idx="464">
                  <c:v>1.9747679981220001</c:v>
                </c:pt>
                <c:pt idx="465">
                  <c:v>1.9747679981220001</c:v>
                </c:pt>
                <c:pt idx="466">
                  <c:v>1.9531787339760001</c:v>
                </c:pt>
                <c:pt idx="467">
                  <c:v>1.9944071347500001</c:v>
                </c:pt>
                <c:pt idx="468">
                  <c:v>1.9407115870830001</c:v>
                </c:pt>
                <c:pt idx="469">
                  <c:v>1.9881390402379999</c:v>
                </c:pt>
                <c:pt idx="470">
                  <c:v>2.0302585219820002</c:v>
                </c:pt>
                <c:pt idx="471">
                  <c:v>2.0302585219820002</c:v>
                </c:pt>
                <c:pt idx="472">
                  <c:v>2.0302585219820002</c:v>
                </c:pt>
                <c:pt idx="473">
                  <c:v>2.0302585219820002</c:v>
                </c:pt>
                <c:pt idx="474">
                  <c:v>2.0524010046460002</c:v>
                </c:pt>
                <c:pt idx="475">
                  <c:v>2.0492201708410001</c:v>
                </c:pt>
                <c:pt idx="476">
                  <c:v>2.0408602784830001</c:v>
                </c:pt>
                <c:pt idx="477">
                  <c:v>1.99670167503</c:v>
                </c:pt>
                <c:pt idx="478">
                  <c:v>1.99670167503</c:v>
                </c:pt>
                <c:pt idx="479">
                  <c:v>1.99670167503</c:v>
                </c:pt>
                <c:pt idx="480">
                  <c:v>2.023151757515</c:v>
                </c:pt>
                <c:pt idx="481">
                  <c:v>2.030535256741</c:v>
                </c:pt>
                <c:pt idx="482">
                  <c:v>2.0446735307630002</c:v>
                </c:pt>
                <c:pt idx="483">
                  <c:v>2.0752023659060002</c:v>
                </c:pt>
                <c:pt idx="484">
                  <c:v>2.0728600283679999</c:v>
                </c:pt>
                <c:pt idx="485">
                  <c:v>2.0728600283679999</c:v>
                </c:pt>
                <c:pt idx="486">
                  <c:v>2.0728600283679999</c:v>
                </c:pt>
                <c:pt idx="487">
                  <c:v>2.0120817967189999</c:v>
                </c:pt>
                <c:pt idx="488">
                  <c:v>2.0010818052350001</c:v>
                </c:pt>
                <c:pt idx="489">
                  <c:v>1.991032121673</c:v>
                </c:pt>
                <c:pt idx="490">
                  <c:v>1.9604230952120001</c:v>
                </c:pt>
                <c:pt idx="491">
                  <c:v>1.98945234118</c:v>
                </c:pt>
                <c:pt idx="492">
                  <c:v>1.98945234118</c:v>
                </c:pt>
                <c:pt idx="493">
                  <c:v>1.98945234118</c:v>
                </c:pt>
                <c:pt idx="494">
                  <c:v>1.9070952497810001</c:v>
                </c:pt>
                <c:pt idx="495">
                  <c:v>1.9939950639390001</c:v>
                </c:pt>
                <c:pt idx="496">
                  <c:v>2.025917836673</c:v>
                </c:pt>
                <c:pt idx="497">
                  <c:v>2.0275464233310001</c:v>
                </c:pt>
                <c:pt idx="498">
                  <c:v>2.0004567482379998</c:v>
                </c:pt>
                <c:pt idx="499">
                  <c:v>2.0004567482379998</c:v>
                </c:pt>
                <c:pt idx="500">
                  <c:v>2.0004567482379998</c:v>
                </c:pt>
                <c:pt idx="501">
                  <c:v>1.9753899086740001</c:v>
                </c:pt>
                <c:pt idx="502">
                  <c:v>1.9151872102280001</c:v>
                </c:pt>
                <c:pt idx="503">
                  <c:v>1.992158807025</c:v>
                </c:pt>
                <c:pt idx="504">
                  <c:v>2.000910983657</c:v>
                </c:pt>
                <c:pt idx="505">
                  <c:v>1.9907613391679999</c:v>
                </c:pt>
                <c:pt idx="506">
                  <c:v>1.9907613391679999</c:v>
                </c:pt>
                <c:pt idx="507">
                  <c:v>1.9907613391679999</c:v>
                </c:pt>
                <c:pt idx="508">
                  <c:v>1.9656704163780001</c:v>
                </c:pt>
                <c:pt idx="509">
                  <c:v>1.985134119294</c:v>
                </c:pt>
                <c:pt idx="510">
                  <c:v>1.9908821318579999</c:v>
                </c:pt>
                <c:pt idx="511">
                  <c:v>2.052438879371</c:v>
                </c:pt>
                <c:pt idx="512">
                  <c:v>2.0293519161460001</c:v>
                </c:pt>
                <c:pt idx="513">
                  <c:v>2.0293519161460001</c:v>
                </c:pt>
                <c:pt idx="514">
                  <c:v>2.0293519161460001</c:v>
                </c:pt>
                <c:pt idx="515">
                  <c:v>2.0255105916599998</c:v>
                </c:pt>
                <c:pt idx="516">
                  <c:v>2.035253122152</c:v>
                </c:pt>
                <c:pt idx="517">
                  <c:v>2.0673918863249998</c:v>
                </c:pt>
                <c:pt idx="518">
                  <c:v>2.0763615895399998</c:v>
                </c:pt>
                <c:pt idx="519">
                  <c:v>2.0777315259339999</c:v>
                </c:pt>
                <c:pt idx="520">
                  <c:v>2.0777315259339999</c:v>
                </c:pt>
                <c:pt idx="521">
                  <c:v>2.0777315259339999</c:v>
                </c:pt>
                <c:pt idx="522">
                  <c:v>2.0777315259339999</c:v>
                </c:pt>
                <c:pt idx="523">
                  <c:v>2.0777315259339999</c:v>
                </c:pt>
                <c:pt idx="524">
                  <c:v>2.0777315259339999</c:v>
                </c:pt>
                <c:pt idx="525">
                  <c:v>2.110273303649</c:v>
                </c:pt>
                <c:pt idx="526">
                  <c:v>2.0683996689069999</c:v>
                </c:pt>
                <c:pt idx="527">
                  <c:v>2.0683996689069999</c:v>
                </c:pt>
                <c:pt idx="528">
                  <c:v>2.0683996689069999</c:v>
                </c:pt>
                <c:pt idx="529">
                  <c:v>2.0588937293709999</c:v>
                </c:pt>
                <c:pt idx="530">
                  <c:v>2.1673236952239998</c:v>
                </c:pt>
                <c:pt idx="531">
                  <c:v>2.1673236952239998</c:v>
                </c:pt>
                <c:pt idx="532">
                  <c:v>2.1673236952239998</c:v>
                </c:pt>
                <c:pt idx="533">
                  <c:v>2.1917250843340002</c:v>
                </c:pt>
                <c:pt idx="534">
                  <c:v>2.1917250843340002</c:v>
                </c:pt>
                <c:pt idx="535">
                  <c:v>2.1917250843340002</c:v>
                </c:pt>
                <c:pt idx="536">
                  <c:v>2.1917250843340002</c:v>
                </c:pt>
                <c:pt idx="537">
                  <c:v>2.1917250843340002</c:v>
                </c:pt>
                <c:pt idx="538">
                  <c:v>2.2160025149760001</c:v>
                </c:pt>
                <c:pt idx="539">
                  <c:v>2.200757406283</c:v>
                </c:pt>
                <c:pt idx="540">
                  <c:v>2.1976178066480001</c:v>
                </c:pt>
                <c:pt idx="541">
                  <c:v>2.1976178066480001</c:v>
                </c:pt>
                <c:pt idx="542">
                  <c:v>2.1976178066480001</c:v>
                </c:pt>
                <c:pt idx="543">
                  <c:v>2.1976178066480001</c:v>
                </c:pt>
                <c:pt idx="544">
                  <c:v>2.1976178066480001</c:v>
                </c:pt>
                <c:pt idx="545">
                  <c:v>2.202164853667</c:v>
                </c:pt>
                <c:pt idx="546">
                  <c:v>2.2136686436890001</c:v>
                </c:pt>
                <c:pt idx="547">
                  <c:v>2.2676161745360002</c:v>
                </c:pt>
                <c:pt idx="548">
                  <c:v>2.2676161745360002</c:v>
                </c:pt>
                <c:pt idx="549">
                  <c:v>2.2676161745360002</c:v>
                </c:pt>
                <c:pt idx="550">
                  <c:v>2.2943791643779998</c:v>
                </c:pt>
                <c:pt idx="551">
                  <c:v>2.253214538745</c:v>
                </c:pt>
                <c:pt idx="552">
                  <c:v>2.2641252836339998</c:v>
                </c:pt>
                <c:pt idx="553">
                  <c:v>2.2938989999900001</c:v>
                </c:pt>
                <c:pt idx="554">
                  <c:v>2.3015191123590002</c:v>
                </c:pt>
                <c:pt idx="555">
                  <c:v>2.3015191123590002</c:v>
                </c:pt>
                <c:pt idx="556">
                  <c:v>2.3015191123590002</c:v>
                </c:pt>
                <c:pt idx="557">
                  <c:v>2.3142254148260002</c:v>
                </c:pt>
                <c:pt idx="558">
                  <c:v>2.297689370214</c:v>
                </c:pt>
                <c:pt idx="559">
                  <c:v>2.31124304632</c:v>
                </c:pt>
                <c:pt idx="560">
                  <c:v>2.295694011488</c:v>
                </c:pt>
                <c:pt idx="561">
                  <c:v>2.3093197075740002</c:v>
                </c:pt>
                <c:pt idx="562">
                  <c:v>2.3093197075740002</c:v>
                </c:pt>
                <c:pt idx="563">
                  <c:v>2.3093197075740002</c:v>
                </c:pt>
                <c:pt idx="564">
                  <c:v>2.321631870065</c:v>
                </c:pt>
                <c:pt idx="565">
                  <c:v>2.3088898456070002</c:v>
                </c:pt>
                <c:pt idx="566">
                  <c:v>2.258183214262</c:v>
                </c:pt>
                <c:pt idx="567">
                  <c:v>2.2767479756050002</c:v>
                </c:pt>
                <c:pt idx="568">
                  <c:v>2.2886249968489998</c:v>
                </c:pt>
                <c:pt idx="569">
                  <c:v>2.2886249968489998</c:v>
                </c:pt>
                <c:pt idx="570">
                  <c:v>2.2886249968489998</c:v>
                </c:pt>
                <c:pt idx="571">
                  <c:v>2.3006847208910002</c:v>
                </c:pt>
                <c:pt idx="572">
                  <c:v>2.3255170926169999</c:v>
                </c:pt>
                <c:pt idx="573">
                  <c:v>2.3255170926169999</c:v>
                </c:pt>
                <c:pt idx="574">
                  <c:v>2.3467887146009998</c:v>
                </c:pt>
                <c:pt idx="575">
                  <c:v>2.3468233397890002</c:v>
                </c:pt>
                <c:pt idx="576">
                  <c:v>2.3468233397890002</c:v>
                </c:pt>
                <c:pt idx="577">
                  <c:v>2.3468233397890002</c:v>
                </c:pt>
                <c:pt idx="578">
                  <c:v>2.382199808402</c:v>
                </c:pt>
                <c:pt idx="579">
                  <c:v>2.3668903094939999</c:v>
                </c:pt>
                <c:pt idx="580">
                  <c:v>2.3893733109339998</c:v>
                </c:pt>
                <c:pt idx="581">
                  <c:v>2.395164252841</c:v>
                </c:pt>
                <c:pt idx="582">
                  <c:v>2.4097027008120002</c:v>
                </c:pt>
                <c:pt idx="583">
                  <c:v>2.4097027008120002</c:v>
                </c:pt>
                <c:pt idx="584">
                  <c:v>2.4097027008120002</c:v>
                </c:pt>
                <c:pt idx="585">
                  <c:v>2.4147328465200002</c:v>
                </c:pt>
                <c:pt idx="586">
                  <c:v>2.4253127248380002</c:v>
                </c:pt>
                <c:pt idx="587">
                  <c:v>2.3978950272940001</c:v>
                </c:pt>
                <c:pt idx="588">
                  <c:v>2.3707037233800001</c:v>
                </c:pt>
                <c:pt idx="589">
                  <c:v>2.3222013915119999</c:v>
                </c:pt>
                <c:pt idx="590">
                  <c:v>2.3222013915119999</c:v>
                </c:pt>
                <c:pt idx="591">
                  <c:v>2.3222013915119999</c:v>
                </c:pt>
                <c:pt idx="592">
                  <c:v>2.3078609236940002</c:v>
                </c:pt>
                <c:pt idx="593">
                  <c:v>2.288385804726</c:v>
                </c:pt>
                <c:pt idx="594">
                  <c:v>2.2594143262999999</c:v>
                </c:pt>
                <c:pt idx="595">
                  <c:v>2.280417096096</c:v>
                </c:pt>
                <c:pt idx="596">
                  <c:v>2.3014947386340001</c:v>
                </c:pt>
                <c:pt idx="597">
                  <c:v>2.3014947386340001</c:v>
                </c:pt>
                <c:pt idx="598">
                  <c:v>2.3014947386340001</c:v>
                </c:pt>
                <c:pt idx="599">
                  <c:v>2.2844045577099998</c:v>
                </c:pt>
                <c:pt idx="600">
                  <c:v>2.340820999905</c:v>
                </c:pt>
                <c:pt idx="601">
                  <c:v>2.3924506786870001</c:v>
                </c:pt>
                <c:pt idx="602">
                  <c:v>2.393216937489</c:v>
                </c:pt>
                <c:pt idx="603">
                  <c:v>2.3705872705959998</c:v>
                </c:pt>
                <c:pt idx="604">
                  <c:v>2.3705872705959998</c:v>
                </c:pt>
                <c:pt idx="605">
                  <c:v>2.3705872705959998</c:v>
                </c:pt>
                <c:pt idx="606">
                  <c:v>2.3737200689589999</c:v>
                </c:pt>
                <c:pt idx="607">
                  <c:v>2.3937873602290001</c:v>
                </c:pt>
                <c:pt idx="608">
                  <c:v>2.3879122189420001</c:v>
                </c:pt>
                <c:pt idx="609">
                  <c:v>2.375253580136</c:v>
                </c:pt>
                <c:pt idx="610">
                  <c:v>2.3539319969860002</c:v>
                </c:pt>
                <c:pt idx="611">
                  <c:v>2.3539319969860002</c:v>
                </c:pt>
                <c:pt idx="612">
                  <c:v>2.3539319969860002</c:v>
                </c:pt>
                <c:pt idx="613">
                  <c:v>2.3397703164850001</c:v>
                </c:pt>
                <c:pt idx="614">
                  <c:v>2.3355542513450001</c:v>
                </c:pt>
                <c:pt idx="615">
                  <c:v>2.3534657671930002</c:v>
                </c:pt>
                <c:pt idx="616">
                  <c:v>2.3880484642490001</c:v>
                </c:pt>
                <c:pt idx="617">
                  <c:v>2.4204985333129998</c:v>
                </c:pt>
                <c:pt idx="618">
                  <c:v>2.4204985333129998</c:v>
                </c:pt>
                <c:pt idx="619">
                  <c:v>2.4204985333129998</c:v>
                </c:pt>
                <c:pt idx="620">
                  <c:v>2.4459026146389999</c:v>
                </c:pt>
                <c:pt idx="621">
                  <c:v>2.4132035850490001</c:v>
                </c:pt>
                <c:pt idx="622">
                  <c:v>2.420609302321</c:v>
                </c:pt>
                <c:pt idx="623">
                  <c:v>2.397022460908</c:v>
                </c:pt>
                <c:pt idx="624">
                  <c:v>2.3555546907310001</c:v>
                </c:pt>
                <c:pt idx="625">
                  <c:v>2.3555546907310001</c:v>
                </c:pt>
                <c:pt idx="626">
                  <c:v>2.3555546907310001</c:v>
                </c:pt>
                <c:pt idx="627">
                  <c:v>2.3630826633559998</c:v>
                </c:pt>
                <c:pt idx="628">
                  <c:v>2.3414572501820001</c:v>
                </c:pt>
                <c:pt idx="629">
                  <c:v>2.3606256965000001</c:v>
                </c:pt>
                <c:pt idx="630">
                  <c:v>2.336916819596</c:v>
                </c:pt>
                <c:pt idx="631">
                  <c:v>2.3383558402369999</c:v>
                </c:pt>
                <c:pt idx="632">
                  <c:v>2.3383558402369999</c:v>
                </c:pt>
                <c:pt idx="633">
                  <c:v>2.3383558402369999</c:v>
                </c:pt>
                <c:pt idx="634">
                  <c:v>2.3036537681240001</c:v>
                </c:pt>
                <c:pt idx="635">
                  <c:v>2.3194387898179998</c:v>
                </c:pt>
                <c:pt idx="636">
                  <c:v>2.2980925910319998</c:v>
                </c:pt>
                <c:pt idx="637">
                  <c:v>2.2916469758870002</c:v>
                </c:pt>
                <c:pt idx="638">
                  <c:v>2.250009539748</c:v>
                </c:pt>
                <c:pt idx="639">
                  <c:v>2.250009539748</c:v>
                </c:pt>
                <c:pt idx="640">
                  <c:v>2.250009539748</c:v>
                </c:pt>
                <c:pt idx="641">
                  <c:v>2.2893695275399999</c:v>
                </c:pt>
                <c:pt idx="642">
                  <c:v>2.2593388527829998</c:v>
                </c:pt>
                <c:pt idx="643">
                  <c:v>2.2452358472760001</c:v>
                </c:pt>
                <c:pt idx="644">
                  <c:v>2.2701038397570001</c:v>
                </c:pt>
                <c:pt idx="645">
                  <c:v>2.2452086867059999</c:v>
                </c:pt>
                <c:pt idx="646">
                  <c:v>2.2452086867059999</c:v>
                </c:pt>
                <c:pt idx="647">
                  <c:v>2.2452086867059999</c:v>
                </c:pt>
                <c:pt idx="648">
                  <c:v>2.244483466238</c:v>
                </c:pt>
                <c:pt idx="649">
                  <c:v>2.2254133633520001</c:v>
                </c:pt>
                <c:pt idx="650">
                  <c:v>2.208970684509</c:v>
                </c:pt>
                <c:pt idx="651">
                  <c:v>2.1910996353900001</c:v>
                </c:pt>
                <c:pt idx="652">
                  <c:v>2.1978130700039999</c:v>
                </c:pt>
                <c:pt idx="653">
                  <c:v>2.1978130700039999</c:v>
                </c:pt>
                <c:pt idx="654">
                  <c:v>2.1978130700039999</c:v>
                </c:pt>
                <c:pt idx="655">
                  <c:v>2.2258693418300002</c:v>
                </c:pt>
                <c:pt idx="656">
                  <c:v>2.2618330571660001</c:v>
                </c:pt>
                <c:pt idx="657">
                  <c:v>2.24769192696</c:v>
                </c:pt>
                <c:pt idx="658">
                  <c:v>2.237772208739</c:v>
                </c:pt>
                <c:pt idx="659">
                  <c:v>2.1969538339530001</c:v>
                </c:pt>
                <c:pt idx="660">
                  <c:v>2.1969538339530001</c:v>
                </c:pt>
                <c:pt idx="661">
                  <c:v>2.1969538339530001</c:v>
                </c:pt>
                <c:pt idx="662">
                  <c:v>2.2015636722990002</c:v>
                </c:pt>
                <c:pt idx="663">
                  <c:v>2.204132728676</c:v>
                </c:pt>
                <c:pt idx="664">
                  <c:v>2.1871444905690001</c:v>
                </c:pt>
                <c:pt idx="665">
                  <c:v>2.1790804544450002</c:v>
                </c:pt>
                <c:pt idx="666">
                  <c:v>2.1258433202820002</c:v>
                </c:pt>
                <c:pt idx="667">
                  <c:v>2.1258433202820002</c:v>
                </c:pt>
                <c:pt idx="668">
                  <c:v>2.1258433202820002</c:v>
                </c:pt>
                <c:pt idx="669">
                  <c:v>2.151445349816</c:v>
                </c:pt>
                <c:pt idx="670">
                  <c:v>2.1790358480259999</c:v>
                </c:pt>
                <c:pt idx="671">
                  <c:v>2.150712751211</c:v>
                </c:pt>
                <c:pt idx="672">
                  <c:v>2.1222145489269999</c:v>
                </c:pt>
                <c:pt idx="673">
                  <c:v>2.089165755292</c:v>
                </c:pt>
                <c:pt idx="674">
                  <c:v>2.089165755292</c:v>
                </c:pt>
                <c:pt idx="675">
                  <c:v>2.089165755292</c:v>
                </c:pt>
                <c:pt idx="676">
                  <c:v>2.0967426061249999</c:v>
                </c:pt>
                <c:pt idx="677">
                  <c:v>2.109175803331</c:v>
                </c:pt>
                <c:pt idx="678">
                  <c:v>2.128596754123</c:v>
                </c:pt>
                <c:pt idx="679">
                  <c:v>2.1180921103019998</c:v>
                </c:pt>
                <c:pt idx="680">
                  <c:v>2.0707064229030001</c:v>
                </c:pt>
                <c:pt idx="681">
                  <c:v>2.0707064229030001</c:v>
                </c:pt>
                <c:pt idx="682">
                  <c:v>2.0707064229030001</c:v>
                </c:pt>
                <c:pt idx="683">
                  <c:v>2.1011912925909999</c:v>
                </c:pt>
                <c:pt idx="684">
                  <c:v>2.0788829955349999</c:v>
                </c:pt>
                <c:pt idx="685">
                  <c:v>2.0591228270970001</c:v>
                </c:pt>
                <c:pt idx="686">
                  <c:v>2.0378577150730002</c:v>
                </c:pt>
                <c:pt idx="687">
                  <c:v>2.0626239769780002</c:v>
                </c:pt>
                <c:pt idx="688">
                  <c:v>2.0626239769780002</c:v>
                </c:pt>
                <c:pt idx="689">
                  <c:v>2.0626239769780002</c:v>
                </c:pt>
                <c:pt idx="690">
                  <c:v>2.0488463405980002</c:v>
                </c:pt>
                <c:pt idx="691">
                  <c:v>2.0358470740149999</c:v>
                </c:pt>
                <c:pt idx="692">
                  <c:v>2.016374937838</c:v>
                </c:pt>
                <c:pt idx="693">
                  <c:v>2.0265891414700001</c:v>
                </c:pt>
                <c:pt idx="694">
                  <c:v>2.0289501690530001</c:v>
                </c:pt>
                <c:pt idx="695">
                  <c:v>2.0289501690530001</c:v>
                </c:pt>
                <c:pt idx="696">
                  <c:v>2.0289501690530001</c:v>
                </c:pt>
                <c:pt idx="697">
                  <c:v>2.0881270746720002</c:v>
                </c:pt>
                <c:pt idx="698">
                  <c:v>2.0770548610490001</c:v>
                </c:pt>
                <c:pt idx="699">
                  <c:v>2.1008025449979999</c:v>
                </c:pt>
                <c:pt idx="700">
                  <c:v>2.0791858413140001</c:v>
                </c:pt>
                <c:pt idx="701">
                  <c:v>2.0316399617990002</c:v>
                </c:pt>
                <c:pt idx="702">
                  <c:v>2.0316399617990002</c:v>
                </c:pt>
                <c:pt idx="703">
                  <c:v>2.0316399617990002</c:v>
                </c:pt>
                <c:pt idx="704">
                  <c:v>2.0642048813309999</c:v>
                </c:pt>
                <c:pt idx="705">
                  <c:v>2.0907422855819999</c:v>
                </c:pt>
                <c:pt idx="706">
                  <c:v>2.0627231721510002</c:v>
                </c:pt>
                <c:pt idx="707">
                  <c:v>2.0414123280709999</c:v>
                </c:pt>
                <c:pt idx="708">
                  <c:v>2.0390135936310001</c:v>
                </c:pt>
                <c:pt idx="709">
                  <c:v>2.0390135936310001</c:v>
                </c:pt>
                <c:pt idx="710">
                  <c:v>2.0390135936310001</c:v>
                </c:pt>
                <c:pt idx="711">
                  <c:v>2.0600367588180002</c:v>
                </c:pt>
                <c:pt idx="712">
                  <c:v>2.0602877364580001</c:v>
                </c:pt>
                <c:pt idx="713">
                  <c:v>2.0479306202830001</c:v>
                </c:pt>
                <c:pt idx="714">
                  <c:v>2.0355285036750002</c:v>
                </c:pt>
                <c:pt idx="715">
                  <c:v>2.0355285036750002</c:v>
                </c:pt>
                <c:pt idx="716">
                  <c:v>2.0355285036750002</c:v>
                </c:pt>
                <c:pt idx="717">
                  <c:v>2.0355285036750002</c:v>
                </c:pt>
                <c:pt idx="718">
                  <c:v>1.9323832075589999</c:v>
                </c:pt>
                <c:pt idx="719">
                  <c:v>1.942059773799</c:v>
                </c:pt>
                <c:pt idx="720">
                  <c:v>1.9354932784109999</c:v>
                </c:pt>
                <c:pt idx="721">
                  <c:v>1.86037024271</c:v>
                </c:pt>
                <c:pt idx="722">
                  <c:v>1.865711730443</c:v>
                </c:pt>
                <c:pt idx="723">
                  <c:v>1.865711730443</c:v>
                </c:pt>
                <c:pt idx="724">
                  <c:v>1.865711730443</c:v>
                </c:pt>
                <c:pt idx="725">
                  <c:v>1.892631349727</c:v>
                </c:pt>
                <c:pt idx="726">
                  <c:v>1.974095071617</c:v>
                </c:pt>
                <c:pt idx="727">
                  <c:v>2.0251854715680002</c:v>
                </c:pt>
                <c:pt idx="728">
                  <c:v>2.0549233260639999</c:v>
                </c:pt>
                <c:pt idx="729">
                  <c:v>2.0672106354520001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E0-44C2-B1B1-A8230465A4D7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2.3353999999999999</c:v>
                </c:pt>
                <c:pt idx="1">
                  <c:v>2.3408000000000002</c:v>
                </c:pt>
                <c:pt idx="2">
                  <c:v>2.3822000000000001</c:v>
                </c:pt>
                <c:pt idx="3">
                  <c:v>2.3822000000000001</c:v>
                </c:pt>
                <c:pt idx="4">
                  <c:v>2.3822000000000001</c:v>
                </c:pt>
                <c:pt idx="5">
                  <c:v>2.3660999999999999</c:v>
                </c:pt>
                <c:pt idx="6">
                  <c:v>2.2961999999999998</c:v>
                </c:pt>
                <c:pt idx="7">
                  <c:v>2.2391999999999999</c:v>
                </c:pt>
                <c:pt idx="8">
                  <c:v>2.2374000000000001</c:v>
                </c:pt>
                <c:pt idx="9">
                  <c:v>2.2374000000000001</c:v>
                </c:pt>
                <c:pt idx="10">
                  <c:v>2.2374000000000001</c:v>
                </c:pt>
                <c:pt idx="11">
                  <c:v>2.2374000000000001</c:v>
                </c:pt>
                <c:pt idx="12">
                  <c:v>2.2498</c:v>
                </c:pt>
                <c:pt idx="13">
                  <c:v>2.1682000000000001</c:v>
                </c:pt>
                <c:pt idx="14">
                  <c:v>2.2143000000000002</c:v>
                </c:pt>
                <c:pt idx="15">
                  <c:v>2.2320000000000002</c:v>
                </c:pt>
                <c:pt idx="16">
                  <c:v>2.2480000000000002</c:v>
                </c:pt>
                <c:pt idx="17">
                  <c:v>2.2480000000000002</c:v>
                </c:pt>
                <c:pt idx="18">
                  <c:v>2.2480000000000002</c:v>
                </c:pt>
                <c:pt idx="19">
                  <c:v>2.2730000000000001</c:v>
                </c:pt>
                <c:pt idx="20">
                  <c:v>2.3321999999999998</c:v>
                </c:pt>
                <c:pt idx="21">
                  <c:v>2.3035000000000001</c:v>
                </c:pt>
                <c:pt idx="22">
                  <c:v>2.2946</c:v>
                </c:pt>
                <c:pt idx="23">
                  <c:v>2.2801999999999998</c:v>
                </c:pt>
                <c:pt idx="24">
                  <c:v>2.2801999999999998</c:v>
                </c:pt>
                <c:pt idx="25">
                  <c:v>2.2801999999999998</c:v>
                </c:pt>
                <c:pt idx="26">
                  <c:v>2.3180000000000001</c:v>
                </c:pt>
                <c:pt idx="27">
                  <c:v>2.2803</c:v>
                </c:pt>
                <c:pt idx="28">
                  <c:v>2.3180000000000001</c:v>
                </c:pt>
                <c:pt idx="29">
                  <c:v>2.3540999999999999</c:v>
                </c:pt>
                <c:pt idx="30">
                  <c:v>2.3487</c:v>
                </c:pt>
                <c:pt idx="31">
                  <c:v>2.3487</c:v>
                </c:pt>
                <c:pt idx="32">
                  <c:v>2.3487</c:v>
                </c:pt>
                <c:pt idx="33">
                  <c:v>2.3868</c:v>
                </c:pt>
                <c:pt idx="34">
                  <c:v>2.3976999999999999</c:v>
                </c:pt>
                <c:pt idx="35">
                  <c:v>2.4140999999999999</c:v>
                </c:pt>
                <c:pt idx="36">
                  <c:v>2.3874</c:v>
                </c:pt>
                <c:pt idx="37">
                  <c:v>2.3256999999999999</c:v>
                </c:pt>
                <c:pt idx="38">
                  <c:v>2.3256999999999999</c:v>
                </c:pt>
                <c:pt idx="39">
                  <c:v>2.3256999999999999</c:v>
                </c:pt>
                <c:pt idx="40">
                  <c:v>2.3433000000000002</c:v>
                </c:pt>
                <c:pt idx="41">
                  <c:v>2.3256999999999999</c:v>
                </c:pt>
                <c:pt idx="42">
                  <c:v>2.2242999999999999</c:v>
                </c:pt>
                <c:pt idx="43">
                  <c:v>2.2294</c:v>
                </c:pt>
                <c:pt idx="44">
                  <c:v>2.2345999999999999</c:v>
                </c:pt>
                <c:pt idx="45">
                  <c:v>2.2345999999999999</c:v>
                </c:pt>
                <c:pt idx="46">
                  <c:v>2.2345999999999999</c:v>
                </c:pt>
                <c:pt idx="47">
                  <c:v>2.2536999999999998</c:v>
                </c:pt>
                <c:pt idx="48">
                  <c:v>2.2799</c:v>
                </c:pt>
                <c:pt idx="49">
                  <c:v>2.2502</c:v>
                </c:pt>
                <c:pt idx="50">
                  <c:v>2.2553999999999998</c:v>
                </c:pt>
                <c:pt idx="51">
                  <c:v>2.2465000000000002</c:v>
                </c:pt>
                <c:pt idx="52">
                  <c:v>2.2465000000000002</c:v>
                </c:pt>
                <c:pt idx="53">
                  <c:v>2.2465000000000002</c:v>
                </c:pt>
                <c:pt idx="54">
                  <c:v>2.2465000000000002</c:v>
                </c:pt>
                <c:pt idx="55">
                  <c:v>2.2098</c:v>
                </c:pt>
                <c:pt idx="56">
                  <c:v>2.2027999999999999</c:v>
                </c:pt>
                <c:pt idx="57">
                  <c:v>2.2113999999999998</c:v>
                </c:pt>
                <c:pt idx="58">
                  <c:v>2.1591</c:v>
                </c:pt>
                <c:pt idx="59">
                  <c:v>2.1591</c:v>
                </c:pt>
                <c:pt idx="60">
                  <c:v>2.1591</c:v>
                </c:pt>
                <c:pt idx="61">
                  <c:v>2.1817000000000002</c:v>
                </c:pt>
                <c:pt idx="62">
                  <c:v>2.1450999999999998</c:v>
                </c:pt>
                <c:pt idx="63">
                  <c:v>2.1728999999999998</c:v>
                </c:pt>
                <c:pt idx="64">
                  <c:v>2.1884999999999999</c:v>
                </c:pt>
                <c:pt idx="65">
                  <c:v>2.2004999999999999</c:v>
                </c:pt>
                <c:pt idx="66">
                  <c:v>2.2004999999999999</c:v>
                </c:pt>
                <c:pt idx="67">
                  <c:v>2.2004999999999999</c:v>
                </c:pt>
                <c:pt idx="68">
                  <c:v>2.2145000000000001</c:v>
                </c:pt>
                <c:pt idx="69">
                  <c:v>2.2109000000000001</c:v>
                </c:pt>
                <c:pt idx="70">
                  <c:v>2.1255999999999999</c:v>
                </c:pt>
                <c:pt idx="71">
                  <c:v>2.1637</c:v>
                </c:pt>
                <c:pt idx="72">
                  <c:v>2.1514000000000002</c:v>
                </c:pt>
                <c:pt idx="73">
                  <c:v>2.1514000000000002</c:v>
                </c:pt>
                <c:pt idx="74">
                  <c:v>2.1514000000000002</c:v>
                </c:pt>
                <c:pt idx="75">
                  <c:v>2.1879</c:v>
                </c:pt>
                <c:pt idx="76">
                  <c:v>2.1564999999999999</c:v>
                </c:pt>
                <c:pt idx="77">
                  <c:v>2.1634000000000002</c:v>
                </c:pt>
                <c:pt idx="78">
                  <c:v>2.1476999999999999</c:v>
                </c:pt>
                <c:pt idx="79">
                  <c:v>2.1423000000000001</c:v>
                </c:pt>
                <c:pt idx="80">
                  <c:v>2.1423000000000001</c:v>
                </c:pt>
                <c:pt idx="81">
                  <c:v>2.1423000000000001</c:v>
                </c:pt>
                <c:pt idx="82">
                  <c:v>2.137</c:v>
                </c:pt>
                <c:pt idx="83">
                  <c:v>2.2050999999999998</c:v>
                </c:pt>
                <c:pt idx="84">
                  <c:v>2.2279</c:v>
                </c:pt>
                <c:pt idx="85">
                  <c:v>2.2665999999999999</c:v>
                </c:pt>
                <c:pt idx="86">
                  <c:v>2.3037000000000001</c:v>
                </c:pt>
                <c:pt idx="87">
                  <c:v>2.3037000000000001</c:v>
                </c:pt>
                <c:pt idx="88">
                  <c:v>2.3037000000000001</c:v>
                </c:pt>
                <c:pt idx="89">
                  <c:v>2.3498999999999999</c:v>
                </c:pt>
                <c:pt idx="90">
                  <c:v>2.3498999999999999</c:v>
                </c:pt>
                <c:pt idx="91">
                  <c:v>2.3231999999999999</c:v>
                </c:pt>
                <c:pt idx="92">
                  <c:v>2.3658999999999999</c:v>
                </c:pt>
                <c:pt idx="93">
                  <c:v>2.3856000000000002</c:v>
                </c:pt>
                <c:pt idx="94">
                  <c:v>2.3856000000000002</c:v>
                </c:pt>
                <c:pt idx="95">
                  <c:v>2.3856000000000002</c:v>
                </c:pt>
                <c:pt idx="96">
                  <c:v>2.3730000000000002</c:v>
                </c:pt>
                <c:pt idx="97">
                  <c:v>2.3605</c:v>
                </c:pt>
                <c:pt idx="98">
                  <c:v>2.3176999999999999</c:v>
                </c:pt>
                <c:pt idx="99">
                  <c:v>2.3443999999999998</c:v>
                </c:pt>
                <c:pt idx="100">
                  <c:v>2.3319000000000001</c:v>
                </c:pt>
                <c:pt idx="101">
                  <c:v>2.3319000000000001</c:v>
                </c:pt>
                <c:pt idx="102">
                  <c:v>2.3319000000000001</c:v>
                </c:pt>
                <c:pt idx="103">
                  <c:v>2.3140999999999998</c:v>
                </c:pt>
                <c:pt idx="104">
                  <c:v>2.2589999999999999</c:v>
                </c:pt>
                <c:pt idx="105">
                  <c:v>2.2696000000000001</c:v>
                </c:pt>
                <c:pt idx="106">
                  <c:v>2.2589000000000001</c:v>
                </c:pt>
                <c:pt idx="107">
                  <c:v>2.2374999999999998</c:v>
                </c:pt>
                <c:pt idx="108">
                  <c:v>2.2374999999999998</c:v>
                </c:pt>
                <c:pt idx="109">
                  <c:v>2.2374999999999998</c:v>
                </c:pt>
                <c:pt idx="110">
                  <c:v>2.2551999999999999</c:v>
                </c:pt>
                <c:pt idx="111">
                  <c:v>2.3353999999999999</c:v>
                </c:pt>
                <c:pt idx="112">
                  <c:v>2.2871999999999999</c:v>
                </c:pt>
                <c:pt idx="113">
                  <c:v>2.3102999999999998</c:v>
                </c:pt>
                <c:pt idx="114">
                  <c:v>2.2888999999999999</c:v>
                </c:pt>
                <c:pt idx="115">
                  <c:v>2.2888999999999999</c:v>
                </c:pt>
                <c:pt idx="116">
                  <c:v>2.2888999999999999</c:v>
                </c:pt>
                <c:pt idx="117">
                  <c:v>2.2942</c:v>
                </c:pt>
                <c:pt idx="118">
                  <c:v>2.2532000000000001</c:v>
                </c:pt>
                <c:pt idx="119">
                  <c:v>2.2709999999999999</c:v>
                </c:pt>
                <c:pt idx="120">
                  <c:v>2.2212000000000001</c:v>
                </c:pt>
                <c:pt idx="121">
                  <c:v>2.262</c:v>
                </c:pt>
                <c:pt idx="122">
                  <c:v>2.262</c:v>
                </c:pt>
                <c:pt idx="123">
                  <c:v>2.262</c:v>
                </c:pt>
                <c:pt idx="124">
                  <c:v>2.2530000000000001</c:v>
                </c:pt>
                <c:pt idx="125">
                  <c:v>2.2618999999999998</c:v>
                </c:pt>
                <c:pt idx="126">
                  <c:v>2.2475999999999998</c:v>
                </c:pt>
                <c:pt idx="127">
                  <c:v>2.1974999999999998</c:v>
                </c:pt>
                <c:pt idx="128">
                  <c:v>2.1888000000000001</c:v>
                </c:pt>
                <c:pt idx="129">
                  <c:v>2.1888000000000001</c:v>
                </c:pt>
                <c:pt idx="130">
                  <c:v>2.1888000000000001</c:v>
                </c:pt>
                <c:pt idx="131">
                  <c:v>2.2185000000000001</c:v>
                </c:pt>
                <c:pt idx="132">
                  <c:v>2.2728000000000002</c:v>
                </c:pt>
                <c:pt idx="133">
                  <c:v>2.222</c:v>
                </c:pt>
                <c:pt idx="134">
                  <c:v>2.1852999999999998</c:v>
                </c:pt>
                <c:pt idx="135">
                  <c:v>2.1939000000000002</c:v>
                </c:pt>
                <c:pt idx="136">
                  <c:v>2.1939000000000002</c:v>
                </c:pt>
                <c:pt idx="137">
                  <c:v>2.1939000000000002</c:v>
                </c:pt>
                <c:pt idx="138">
                  <c:v>2.1817000000000002</c:v>
                </c:pt>
                <c:pt idx="139">
                  <c:v>2.2130999999999998</c:v>
                </c:pt>
                <c:pt idx="140">
                  <c:v>2.1659999999999999</c:v>
                </c:pt>
                <c:pt idx="141">
                  <c:v>2.1939000000000002</c:v>
                </c:pt>
                <c:pt idx="142">
                  <c:v>2.1659000000000002</c:v>
                </c:pt>
                <c:pt idx="143">
                  <c:v>2.1659000000000002</c:v>
                </c:pt>
                <c:pt idx="144">
                  <c:v>2.1659000000000002</c:v>
                </c:pt>
                <c:pt idx="145">
                  <c:v>2.1570999999999998</c:v>
                </c:pt>
                <c:pt idx="146">
                  <c:v>2.1292</c:v>
                </c:pt>
                <c:pt idx="147">
                  <c:v>2.1309</c:v>
                </c:pt>
                <c:pt idx="148">
                  <c:v>2.117</c:v>
                </c:pt>
                <c:pt idx="149">
                  <c:v>2.1657000000000002</c:v>
                </c:pt>
                <c:pt idx="150">
                  <c:v>2.1657000000000002</c:v>
                </c:pt>
                <c:pt idx="151">
                  <c:v>2.1657000000000002</c:v>
                </c:pt>
                <c:pt idx="152">
                  <c:v>2.1657000000000002</c:v>
                </c:pt>
                <c:pt idx="153">
                  <c:v>2.0596000000000001</c:v>
                </c:pt>
                <c:pt idx="154">
                  <c:v>2.1046</c:v>
                </c:pt>
                <c:pt idx="155">
                  <c:v>2.0387</c:v>
                </c:pt>
                <c:pt idx="156">
                  <c:v>2.0507</c:v>
                </c:pt>
                <c:pt idx="157">
                  <c:v>2.0507</c:v>
                </c:pt>
                <c:pt idx="158">
                  <c:v>2.0507</c:v>
                </c:pt>
                <c:pt idx="159">
                  <c:v>2.1305999999999998</c:v>
                </c:pt>
                <c:pt idx="160">
                  <c:v>2.1671999999999998</c:v>
                </c:pt>
                <c:pt idx="161">
                  <c:v>2.1882999999999999</c:v>
                </c:pt>
                <c:pt idx="162">
                  <c:v>2.1846999999999999</c:v>
                </c:pt>
                <c:pt idx="163">
                  <c:v>2.2023000000000001</c:v>
                </c:pt>
                <c:pt idx="164">
                  <c:v>2.2023000000000001</c:v>
                </c:pt>
                <c:pt idx="165">
                  <c:v>2.2023000000000001</c:v>
                </c:pt>
                <c:pt idx="166">
                  <c:v>2.2286999999999999</c:v>
                </c:pt>
                <c:pt idx="167">
                  <c:v>2.2446000000000002</c:v>
                </c:pt>
                <c:pt idx="168">
                  <c:v>2.2675999999999998</c:v>
                </c:pt>
                <c:pt idx="169">
                  <c:v>2.2765</c:v>
                </c:pt>
                <c:pt idx="170">
                  <c:v>2.2498999999999998</c:v>
                </c:pt>
                <c:pt idx="171">
                  <c:v>2.2498999999999998</c:v>
                </c:pt>
                <c:pt idx="172">
                  <c:v>2.2498999999999998</c:v>
                </c:pt>
                <c:pt idx="173">
                  <c:v>2.2198000000000002</c:v>
                </c:pt>
                <c:pt idx="174">
                  <c:v>2.2357</c:v>
                </c:pt>
                <c:pt idx="175">
                  <c:v>2.3102999999999998</c:v>
                </c:pt>
                <c:pt idx="176">
                  <c:v>2.3085</c:v>
                </c:pt>
                <c:pt idx="177">
                  <c:v>2.3336000000000001</c:v>
                </c:pt>
                <c:pt idx="178">
                  <c:v>2.3336000000000001</c:v>
                </c:pt>
                <c:pt idx="179">
                  <c:v>2.3336000000000001</c:v>
                </c:pt>
                <c:pt idx="180">
                  <c:v>2.3408000000000002</c:v>
                </c:pt>
                <c:pt idx="181">
                  <c:v>2.3229000000000002</c:v>
                </c:pt>
                <c:pt idx="182">
                  <c:v>2.3229000000000002</c:v>
                </c:pt>
                <c:pt idx="183">
                  <c:v>2.3479999999999999</c:v>
                </c:pt>
                <c:pt idx="184">
                  <c:v>2.3589000000000002</c:v>
                </c:pt>
                <c:pt idx="185">
                  <c:v>2.3589000000000002</c:v>
                </c:pt>
                <c:pt idx="186">
                  <c:v>2.3589000000000002</c:v>
                </c:pt>
                <c:pt idx="187">
                  <c:v>2.3589000000000002</c:v>
                </c:pt>
                <c:pt idx="188">
                  <c:v>2.3607</c:v>
                </c:pt>
                <c:pt idx="189">
                  <c:v>2.3481000000000001</c:v>
                </c:pt>
                <c:pt idx="190">
                  <c:v>2.3176999999999999</c:v>
                </c:pt>
                <c:pt idx="191">
                  <c:v>2.2730000000000001</c:v>
                </c:pt>
                <c:pt idx="192">
                  <c:v>2.2730000000000001</c:v>
                </c:pt>
                <c:pt idx="193">
                  <c:v>2.2730000000000001</c:v>
                </c:pt>
                <c:pt idx="194">
                  <c:v>2.3033999999999999</c:v>
                </c:pt>
                <c:pt idx="195">
                  <c:v>2.2997999999999998</c:v>
                </c:pt>
                <c:pt idx="196">
                  <c:v>2.3464999999999998</c:v>
                </c:pt>
                <c:pt idx="197">
                  <c:v>2.3178000000000001</c:v>
                </c:pt>
                <c:pt idx="198">
                  <c:v>2.3845000000000001</c:v>
                </c:pt>
                <c:pt idx="199">
                  <c:v>2.3845000000000001</c:v>
                </c:pt>
                <c:pt idx="200">
                  <c:v>2.3845000000000001</c:v>
                </c:pt>
                <c:pt idx="201">
                  <c:v>2.3664000000000001</c:v>
                </c:pt>
                <c:pt idx="202">
                  <c:v>2.4188999999999998</c:v>
                </c:pt>
                <c:pt idx="203">
                  <c:v>2.4317000000000002</c:v>
                </c:pt>
                <c:pt idx="204">
                  <c:v>2.4609000000000001</c:v>
                </c:pt>
                <c:pt idx="205">
                  <c:v>2.4064000000000001</c:v>
                </c:pt>
                <c:pt idx="206">
                  <c:v>2.4064000000000001</c:v>
                </c:pt>
                <c:pt idx="207">
                  <c:v>2.4064000000000001</c:v>
                </c:pt>
                <c:pt idx="208">
                  <c:v>2.3683999999999998</c:v>
                </c:pt>
                <c:pt idx="209">
                  <c:v>2.3793000000000002</c:v>
                </c:pt>
                <c:pt idx="210">
                  <c:v>2.3721000000000001</c:v>
                </c:pt>
                <c:pt idx="211">
                  <c:v>2.3450000000000002</c:v>
                </c:pt>
                <c:pt idx="212">
                  <c:v>2.3325</c:v>
                </c:pt>
                <c:pt idx="213">
                  <c:v>2.3325</c:v>
                </c:pt>
                <c:pt idx="214">
                  <c:v>2.3325</c:v>
                </c:pt>
                <c:pt idx="215">
                  <c:v>2.3163</c:v>
                </c:pt>
                <c:pt idx="216">
                  <c:v>2.3144999999999998</c:v>
                </c:pt>
                <c:pt idx="217">
                  <c:v>2.3342999999999998</c:v>
                </c:pt>
                <c:pt idx="218">
                  <c:v>2.3416000000000001</c:v>
                </c:pt>
                <c:pt idx="219">
                  <c:v>2.3984000000000001</c:v>
                </c:pt>
                <c:pt idx="220">
                  <c:v>2.3984000000000001</c:v>
                </c:pt>
                <c:pt idx="221">
                  <c:v>2.3984000000000001</c:v>
                </c:pt>
                <c:pt idx="222">
                  <c:v>2.4055</c:v>
                </c:pt>
                <c:pt idx="223">
                  <c:v>2.3717000000000001</c:v>
                </c:pt>
                <c:pt idx="224">
                  <c:v>2.3222</c:v>
                </c:pt>
                <c:pt idx="225">
                  <c:v>2.3753000000000002</c:v>
                </c:pt>
                <c:pt idx="226">
                  <c:v>2.3435000000000001</c:v>
                </c:pt>
                <c:pt idx="227">
                  <c:v>2.3435000000000001</c:v>
                </c:pt>
                <c:pt idx="228">
                  <c:v>2.3435000000000001</c:v>
                </c:pt>
                <c:pt idx="229">
                  <c:v>2.3666</c:v>
                </c:pt>
                <c:pt idx="230">
                  <c:v>2.3559000000000001</c:v>
                </c:pt>
                <c:pt idx="231">
                  <c:v>2.3187000000000002</c:v>
                </c:pt>
                <c:pt idx="232">
                  <c:v>2.3187000000000002</c:v>
                </c:pt>
                <c:pt idx="233">
                  <c:v>2.3418000000000001</c:v>
                </c:pt>
                <c:pt idx="234">
                  <c:v>2.3418000000000001</c:v>
                </c:pt>
                <c:pt idx="235">
                  <c:v>2.3418000000000001</c:v>
                </c:pt>
                <c:pt idx="236">
                  <c:v>2.3277000000000001</c:v>
                </c:pt>
                <c:pt idx="237">
                  <c:v>2.3277000000000001</c:v>
                </c:pt>
                <c:pt idx="238">
                  <c:v>2.3881999999999999</c:v>
                </c:pt>
                <c:pt idx="239">
                  <c:v>2.4097</c:v>
                </c:pt>
                <c:pt idx="240">
                  <c:v>2.3614999999999999</c:v>
                </c:pt>
                <c:pt idx="241">
                  <c:v>2.3614999999999999</c:v>
                </c:pt>
                <c:pt idx="242">
                  <c:v>2.3614999999999999</c:v>
                </c:pt>
                <c:pt idx="243">
                  <c:v>2.3723000000000001</c:v>
                </c:pt>
                <c:pt idx="244">
                  <c:v>2.3509000000000002</c:v>
                </c:pt>
                <c:pt idx="245">
                  <c:v>2.3384999999999998</c:v>
                </c:pt>
                <c:pt idx="246">
                  <c:v>2.3633999999999999</c:v>
                </c:pt>
                <c:pt idx="247">
                  <c:v>2.3759999999999999</c:v>
                </c:pt>
                <c:pt idx="248">
                  <c:v>2.3759999999999999</c:v>
                </c:pt>
                <c:pt idx="249">
                  <c:v>2.3759999999999999</c:v>
                </c:pt>
                <c:pt idx="250">
                  <c:v>2.3885999999999998</c:v>
                </c:pt>
                <c:pt idx="251">
                  <c:v>2.4011</c:v>
                </c:pt>
                <c:pt idx="252">
                  <c:v>2.3422000000000001</c:v>
                </c:pt>
                <c:pt idx="253">
                  <c:v>2.3492999999999999</c:v>
                </c:pt>
                <c:pt idx="254">
                  <c:v>2.3530000000000002</c:v>
                </c:pt>
                <c:pt idx="255">
                  <c:v>2.3530000000000002</c:v>
                </c:pt>
                <c:pt idx="256">
                  <c:v>2.3530000000000002</c:v>
                </c:pt>
                <c:pt idx="257">
                  <c:v>2.3942000000000001</c:v>
                </c:pt>
                <c:pt idx="258">
                  <c:v>2.4643999999999999</c:v>
                </c:pt>
                <c:pt idx="259">
                  <c:v>2.4969999999999999</c:v>
                </c:pt>
                <c:pt idx="260">
                  <c:v>2.4826000000000001</c:v>
                </c:pt>
                <c:pt idx="261">
                  <c:v>2.4809999999999999</c:v>
                </c:pt>
                <c:pt idx="262">
                  <c:v>2.4809999999999999</c:v>
                </c:pt>
                <c:pt idx="263">
                  <c:v>2.4809999999999999</c:v>
                </c:pt>
                <c:pt idx="264">
                  <c:v>2.4809999999999999</c:v>
                </c:pt>
                <c:pt idx="265">
                  <c:v>2.4756</c:v>
                </c:pt>
                <c:pt idx="266">
                  <c:v>2.4106999999999998</c:v>
                </c:pt>
                <c:pt idx="267">
                  <c:v>2.4304999999999999</c:v>
                </c:pt>
                <c:pt idx="268">
                  <c:v>2.4054000000000002</c:v>
                </c:pt>
                <c:pt idx="269">
                  <c:v>2.4054000000000002</c:v>
                </c:pt>
                <c:pt idx="270">
                  <c:v>2.4054000000000002</c:v>
                </c:pt>
                <c:pt idx="271">
                  <c:v>2.4054000000000002</c:v>
                </c:pt>
                <c:pt idx="272">
                  <c:v>2.4632999999999998</c:v>
                </c:pt>
                <c:pt idx="273">
                  <c:v>2.4470999999999998</c:v>
                </c:pt>
                <c:pt idx="274">
                  <c:v>2.4525000000000001</c:v>
                </c:pt>
                <c:pt idx="275">
                  <c:v>2.4763000000000002</c:v>
                </c:pt>
                <c:pt idx="276">
                  <c:v>2.4763000000000002</c:v>
                </c:pt>
                <c:pt idx="277">
                  <c:v>2.4763000000000002</c:v>
                </c:pt>
                <c:pt idx="278">
                  <c:v>2.48</c:v>
                </c:pt>
                <c:pt idx="279">
                  <c:v>2.5529999999999999</c:v>
                </c:pt>
                <c:pt idx="280">
                  <c:v>2.5568</c:v>
                </c:pt>
                <c:pt idx="281">
                  <c:v>2.5367000000000002</c:v>
                </c:pt>
                <c:pt idx="282">
                  <c:v>2.5461999999999998</c:v>
                </c:pt>
                <c:pt idx="283">
                  <c:v>2.5461999999999998</c:v>
                </c:pt>
                <c:pt idx="284">
                  <c:v>2.5461999999999998</c:v>
                </c:pt>
                <c:pt idx="285">
                  <c:v>2.5461999999999998</c:v>
                </c:pt>
                <c:pt idx="286">
                  <c:v>2.5371000000000001</c:v>
                </c:pt>
                <c:pt idx="287">
                  <c:v>2.5903999999999998</c:v>
                </c:pt>
                <c:pt idx="288">
                  <c:v>2.6255999999999999</c:v>
                </c:pt>
                <c:pt idx="289">
                  <c:v>2.6591999999999998</c:v>
                </c:pt>
                <c:pt idx="290">
                  <c:v>2.6591999999999998</c:v>
                </c:pt>
                <c:pt idx="291">
                  <c:v>2.6591999999999998</c:v>
                </c:pt>
                <c:pt idx="292">
                  <c:v>2.65</c:v>
                </c:pt>
                <c:pt idx="293">
                  <c:v>2.6131000000000002</c:v>
                </c:pt>
                <c:pt idx="294">
                  <c:v>2.6465000000000001</c:v>
                </c:pt>
                <c:pt idx="295">
                  <c:v>2.617</c:v>
                </c:pt>
                <c:pt idx="296">
                  <c:v>2.6598999999999999</c:v>
                </c:pt>
                <c:pt idx="297">
                  <c:v>2.6598999999999999</c:v>
                </c:pt>
                <c:pt idx="298">
                  <c:v>2.6598999999999999</c:v>
                </c:pt>
                <c:pt idx="299">
                  <c:v>2.6936</c:v>
                </c:pt>
                <c:pt idx="300">
                  <c:v>2.7199</c:v>
                </c:pt>
                <c:pt idx="301">
                  <c:v>2.7050000000000001</c:v>
                </c:pt>
                <c:pt idx="302">
                  <c:v>2.7896000000000001</c:v>
                </c:pt>
                <c:pt idx="303">
                  <c:v>2.8411</c:v>
                </c:pt>
                <c:pt idx="304">
                  <c:v>2.8411</c:v>
                </c:pt>
                <c:pt idx="305">
                  <c:v>2.8411</c:v>
                </c:pt>
                <c:pt idx="306">
                  <c:v>2.7056</c:v>
                </c:pt>
                <c:pt idx="307">
                  <c:v>2.8016000000000001</c:v>
                </c:pt>
                <c:pt idx="308">
                  <c:v>2.8359000000000001</c:v>
                </c:pt>
                <c:pt idx="309">
                  <c:v>2.8239999999999998</c:v>
                </c:pt>
                <c:pt idx="310">
                  <c:v>2.8512</c:v>
                </c:pt>
                <c:pt idx="311">
                  <c:v>2.8512</c:v>
                </c:pt>
                <c:pt idx="312">
                  <c:v>2.8512</c:v>
                </c:pt>
                <c:pt idx="313">
                  <c:v>2.8584999999999998</c:v>
                </c:pt>
                <c:pt idx="314">
                  <c:v>2.8294000000000001</c:v>
                </c:pt>
                <c:pt idx="315">
                  <c:v>2.9022000000000001</c:v>
                </c:pt>
                <c:pt idx="316">
                  <c:v>2.9095</c:v>
                </c:pt>
                <c:pt idx="317">
                  <c:v>2.8748999999999998</c:v>
                </c:pt>
                <c:pt idx="318">
                  <c:v>2.8748999999999998</c:v>
                </c:pt>
                <c:pt idx="319">
                  <c:v>2.8748999999999998</c:v>
                </c:pt>
                <c:pt idx="320">
                  <c:v>2.8748999999999998</c:v>
                </c:pt>
                <c:pt idx="321">
                  <c:v>2.8896000000000002</c:v>
                </c:pt>
                <c:pt idx="322">
                  <c:v>2.95</c:v>
                </c:pt>
                <c:pt idx="323">
                  <c:v>2.9207000000000001</c:v>
                </c:pt>
                <c:pt idx="324">
                  <c:v>2.8660000000000001</c:v>
                </c:pt>
                <c:pt idx="325">
                  <c:v>2.8660000000000001</c:v>
                </c:pt>
                <c:pt idx="326">
                  <c:v>2.8660000000000001</c:v>
                </c:pt>
                <c:pt idx="327">
                  <c:v>2.8622999999999998</c:v>
                </c:pt>
                <c:pt idx="328">
                  <c:v>2.8934000000000002</c:v>
                </c:pt>
                <c:pt idx="329">
                  <c:v>2.8605999999999998</c:v>
                </c:pt>
                <c:pt idx="330">
                  <c:v>2.8077999999999999</c:v>
                </c:pt>
                <c:pt idx="331">
                  <c:v>2.8643000000000001</c:v>
                </c:pt>
                <c:pt idx="332">
                  <c:v>2.8643000000000001</c:v>
                </c:pt>
                <c:pt idx="333">
                  <c:v>2.8643000000000001</c:v>
                </c:pt>
                <c:pt idx="334">
                  <c:v>2.8807999999999998</c:v>
                </c:pt>
                <c:pt idx="335">
                  <c:v>2.8862999999999999</c:v>
                </c:pt>
                <c:pt idx="336">
                  <c:v>2.8826999999999998</c:v>
                </c:pt>
                <c:pt idx="337">
                  <c:v>2.8571</c:v>
                </c:pt>
                <c:pt idx="338">
                  <c:v>2.8938000000000001</c:v>
                </c:pt>
                <c:pt idx="339">
                  <c:v>2.8938000000000001</c:v>
                </c:pt>
                <c:pt idx="340">
                  <c:v>2.8938000000000001</c:v>
                </c:pt>
                <c:pt idx="341">
                  <c:v>2.8681000000000001</c:v>
                </c:pt>
                <c:pt idx="342">
                  <c:v>2.8426</c:v>
                </c:pt>
                <c:pt idx="343">
                  <c:v>2.8170000000000002</c:v>
                </c:pt>
                <c:pt idx="344">
                  <c:v>2.8279999999999998</c:v>
                </c:pt>
                <c:pt idx="345">
                  <c:v>2.8445</c:v>
                </c:pt>
                <c:pt idx="346">
                  <c:v>2.8445</c:v>
                </c:pt>
                <c:pt idx="347">
                  <c:v>2.8445</c:v>
                </c:pt>
                <c:pt idx="348">
                  <c:v>2.8555000000000001</c:v>
                </c:pt>
                <c:pt idx="349">
                  <c:v>2.8959000000000001</c:v>
                </c:pt>
                <c:pt idx="350">
                  <c:v>2.883</c:v>
                </c:pt>
                <c:pt idx="351">
                  <c:v>2.8243999999999998</c:v>
                </c:pt>
                <c:pt idx="352">
                  <c:v>2.8134999999999999</c:v>
                </c:pt>
                <c:pt idx="353">
                  <c:v>2.8134999999999999</c:v>
                </c:pt>
                <c:pt idx="354">
                  <c:v>2.8134999999999999</c:v>
                </c:pt>
                <c:pt idx="355">
                  <c:v>2.8519999999999999</c:v>
                </c:pt>
                <c:pt idx="356">
                  <c:v>2.7753000000000001</c:v>
                </c:pt>
                <c:pt idx="357">
                  <c:v>2.7806999999999999</c:v>
                </c:pt>
                <c:pt idx="358">
                  <c:v>2.7389000000000001</c:v>
                </c:pt>
                <c:pt idx="359">
                  <c:v>2.7389000000000001</c:v>
                </c:pt>
                <c:pt idx="360">
                  <c:v>2.7389000000000001</c:v>
                </c:pt>
                <c:pt idx="361">
                  <c:v>2.7389000000000001</c:v>
                </c:pt>
                <c:pt idx="362">
                  <c:v>2.7298</c:v>
                </c:pt>
                <c:pt idx="363">
                  <c:v>2.7753000000000001</c:v>
                </c:pt>
                <c:pt idx="364">
                  <c:v>2.8027000000000002</c:v>
                </c:pt>
                <c:pt idx="365">
                  <c:v>2.8319999999999999</c:v>
                </c:pt>
                <c:pt idx="366">
                  <c:v>2.7734999999999999</c:v>
                </c:pt>
                <c:pt idx="367">
                  <c:v>2.7734999999999999</c:v>
                </c:pt>
                <c:pt idx="368">
                  <c:v>2.7734999999999999</c:v>
                </c:pt>
                <c:pt idx="369">
                  <c:v>2.7789999999999999</c:v>
                </c:pt>
                <c:pt idx="370">
                  <c:v>2.8008999999999999</c:v>
                </c:pt>
                <c:pt idx="371">
                  <c:v>2.7808000000000002</c:v>
                </c:pt>
                <c:pt idx="372">
                  <c:v>2.8357999999999999</c:v>
                </c:pt>
                <c:pt idx="373">
                  <c:v>2.8267000000000002</c:v>
                </c:pt>
                <c:pt idx="374">
                  <c:v>2.8267000000000002</c:v>
                </c:pt>
                <c:pt idx="375">
                  <c:v>2.8267000000000002</c:v>
                </c:pt>
                <c:pt idx="376">
                  <c:v>2.8267000000000002</c:v>
                </c:pt>
                <c:pt idx="377">
                  <c:v>2.8285</c:v>
                </c:pt>
                <c:pt idx="378">
                  <c:v>2.8727999999999998</c:v>
                </c:pt>
                <c:pt idx="379">
                  <c:v>2.9098000000000002</c:v>
                </c:pt>
                <c:pt idx="380">
                  <c:v>2.9601999999999999</c:v>
                </c:pt>
                <c:pt idx="381">
                  <c:v>2.9601999999999999</c:v>
                </c:pt>
                <c:pt idx="382">
                  <c:v>2.9601999999999999</c:v>
                </c:pt>
                <c:pt idx="383">
                  <c:v>2.9752000000000001</c:v>
                </c:pt>
                <c:pt idx="384">
                  <c:v>2.9994999999999998</c:v>
                </c:pt>
                <c:pt idx="385">
                  <c:v>3.0259</c:v>
                </c:pt>
                <c:pt idx="386">
                  <c:v>2.9809000000000001</c:v>
                </c:pt>
                <c:pt idx="387">
                  <c:v>2.9567999999999999</c:v>
                </c:pt>
                <c:pt idx="388">
                  <c:v>2.9567999999999999</c:v>
                </c:pt>
                <c:pt idx="389">
                  <c:v>2.9567999999999999</c:v>
                </c:pt>
                <c:pt idx="390">
                  <c:v>2.9531000000000001</c:v>
                </c:pt>
                <c:pt idx="391">
                  <c:v>2.9643999999999999</c:v>
                </c:pt>
                <c:pt idx="392">
                  <c:v>2.9662999999999999</c:v>
                </c:pt>
                <c:pt idx="393">
                  <c:v>2.9458000000000002</c:v>
                </c:pt>
                <c:pt idx="394">
                  <c:v>2.9497</c:v>
                </c:pt>
                <c:pt idx="395">
                  <c:v>2.9497</c:v>
                </c:pt>
                <c:pt idx="396">
                  <c:v>2.9497</c:v>
                </c:pt>
                <c:pt idx="397">
                  <c:v>2.9497</c:v>
                </c:pt>
                <c:pt idx="398">
                  <c:v>2.976</c:v>
                </c:pt>
                <c:pt idx="399">
                  <c:v>3.0042</c:v>
                </c:pt>
                <c:pt idx="400">
                  <c:v>2.9622000000000002</c:v>
                </c:pt>
                <c:pt idx="401">
                  <c:v>2.9695</c:v>
                </c:pt>
                <c:pt idx="402">
                  <c:v>2.9695</c:v>
                </c:pt>
                <c:pt idx="403">
                  <c:v>2.9695</c:v>
                </c:pt>
                <c:pt idx="404">
                  <c:v>3.0024000000000002</c:v>
                </c:pt>
                <c:pt idx="405">
                  <c:v>3.0722999999999998</c:v>
                </c:pt>
                <c:pt idx="406">
                  <c:v>3.0964</c:v>
                </c:pt>
                <c:pt idx="407">
                  <c:v>3.1112000000000002</c:v>
                </c:pt>
                <c:pt idx="408">
                  <c:v>3.0558999999999998</c:v>
                </c:pt>
                <c:pt idx="409">
                  <c:v>3.0558999999999998</c:v>
                </c:pt>
                <c:pt idx="410">
                  <c:v>3.0558999999999998</c:v>
                </c:pt>
                <c:pt idx="411">
                  <c:v>3.0596000000000001</c:v>
                </c:pt>
                <c:pt idx="412">
                  <c:v>3.0596999999999999</c:v>
                </c:pt>
                <c:pt idx="413">
                  <c:v>2.9935</c:v>
                </c:pt>
                <c:pt idx="414">
                  <c:v>2.9769999999999999</c:v>
                </c:pt>
                <c:pt idx="415">
                  <c:v>2.9312999999999998</c:v>
                </c:pt>
                <c:pt idx="416">
                  <c:v>2.9312999999999998</c:v>
                </c:pt>
                <c:pt idx="417">
                  <c:v>2.9312999999999998</c:v>
                </c:pt>
                <c:pt idx="418">
                  <c:v>2.9312999999999998</c:v>
                </c:pt>
                <c:pt idx="419">
                  <c:v>2.7810000000000001</c:v>
                </c:pt>
                <c:pt idx="420">
                  <c:v>2.855</c:v>
                </c:pt>
                <c:pt idx="421">
                  <c:v>2.8586</c:v>
                </c:pt>
                <c:pt idx="422">
                  <c:v>2.9022000000000001</c:v>
                </c:pt>
                <c:pt idx="423">
                  <c:v>2.9022000000000001</c:v>
                </c:pt>
                <c:pt idx="424">
                  <c:v>2.9022000000000001</c:v>
                </c:pt>
                <c:pt idx="425">
                  <c:v>2.9424000000000001</c:v>
                </c:pt>
                <c:pt idx="426">
                  <c:v>2.9277000000000002</c:v>
                </c:pt>
                <c:pt idx="427">
                  <c:v>2.9716999999999998</c:v>
                </c:pt>
                <c:pt idx="428">
                  <c:v>2.9203999999999999</c:v>
                </c:pt>
                <c:pt idx="429">
                  <c:v>2.9460999999999999</c:v>
                </c:pt>
                <c:pt idx="430">
                  <c:v>2.9460999999999999</c:v>
                </c:pt>
                <c:pt idx="431">
                  <c:v>2.9460999999999999</c:v>
                </c:pt>
                <c:pt idx="432">
                  <c:v>2.9516</c:v>
                </c:pt>
                <c:pt idx="433">
                  <c:v>2.9607999999999999</c:v>
                </c:pt>
                <c:pt idx="434">
                  <c:v>2.9662999999999999</c:v>
                </c:pt>
                <c:pt idx="435">
                  <c:v>2.9350999999999998</c:v>
                </c:pt>
                <c:pt idx="436">
                  <c:v>2.9205000000000001</c:v>
                </c:pt>
                <c:pt idx="437">
                  <c:v>2.9205000000000001</c:v>
                </c:pt>
                <c:pt idx="438">
                  <c:v>2.9205000000000001</c:v>
                </c:pt>
                <c:pt idx="439">
                  <c:v>2.9169</c:v>
                </c:pt>
                <c:pt idx="440">
                  <c:v>2.8967000000000001</c:v>
                </c:pt>
                <c:pt idx="441">
                  <c:v>2.9388999999999998</c:v>
                </c:pt>
                <c:pt idx="442">
                  <c:v>2.8967000000000001</c:v>
                </c:pt>
                <c:pt idx="443">
                  <c:v>2.8948999999999998</c:v>
                </c:pt>
                <c:pt idx="444">
                  <c:v>2.8948999999999998</c:v>
                </c:pt>
                <c:pt idx="445">
                  <c:v>2.8948999999999998</c:v>
                </c:pt>
                <c:pt idx="446">
                  <c:v>2.8803000000000001</c:v>
                </c:pt>
                <c:pt idx="447">
                  <c:v>2.8765999999999998</c:v>
                </c:pt>
                <c:pt idx="448">
                  <c:v>2.8256000000000001</c:v>
                </c:pt>
                <c:pt idx="449">
                  <c:v>2.8365</c:v>
                </c:pt>
                <c:pt idx="450">
                  <c:v>2.8601000000000001</c:v>
                </c:pt>
                <c:pt idx="451">
                  <c:v>2.8601000000000001</c:v>
                </c:pt>
                <c:pt idx="452">
                  <c:v>2.8601000000000001</c:v>
                </c:pt>
                <c:pt idx="453">
                  <c:v>2.8711000000000002</c:v>
                </c:pt>
                <c:pt idx="454">
                  <c:v>2.8309000000000002</c:v>
                </c:pt>
                <c:pt idx="455">
                  <c:v>2.8309000000000002</c:v>
                </c:pt>
                <c:pt idx="456">
                  <c:v>2.8290999999999999</c:v>
                </c:pt>
                <c:pt idx="457">
                  <c:v>2.8216999999999999</c:v>
                </c:pt>
                <c:pt idx="458">
                  <c:v>2.8216999999999999</c:v>
                </c:pt>
                <c:pt idx="459">
                  <c:v>2.8216999999999999</c:v>
                </c:pt>
                <c:pt idx="460">
                  <c:v>2.8563999999999998</c:v>
                </c:pt>
                <c:pt idx="461">
                  <c:v>2.8491</c:v>
                </c:pt>
                <c:pt idx="462">
                  <c:v>2.8491</c:v>
                </c:pt>
                <c:pt idx="463">
                  <c:v>2.8454000000000002</c:v>
                </c:pt>
                <c:pt idx="464">
                  <c:v>2.8271000000000002</c:v>
                </c:pt>
                <c:pt idx="465">
                  <c:v>2.8271000000000002</c:v>
                </c:pt>
                <c:pt idx="466">
                  <c:v>2.8271000000000002</c:v>
                </c:pt>
                <c:pt idx="467">
                  <c:v>2.8582000000000001</c:v>
                </c:pt>
                <c:pt idx="468">
                  <c:v>2.86</c:v>
                </c:pt>
                <c:pt idx="469">
                  <c:v>2.8692000000000002</c:v>
                </c:pt>
                <c:pt idx="470">
                  <c:v>2.8380000000000001</c:v>
                </c:pt>
                <c:pt idx="471">
                  <c:v>2.8931</c:v>
                </c:pt>
                <c:pt idx="472">
                  <c:v>2.8931</c:v>
                </c:pt>
                <c:pt idx="473">
                  <c:v>2.8931</c:v>
                </c:pt>
                <c:pt idx="474">
                  <c:v>2.9540999999999999</c:v>
                </c:pt>
                <c:pt idx="475">
                  <c:v>2.9485999999999999</c:v>
                </c:pt>
                <c:pt idx="476">
                  <c:v>2.9746000000000001</c:v>
                </c:pt>
                <c:pt idx="477">
                  <c:v>2.9763999999999999</c:v>
                </c:pt>
                <c:pt idx="478">
                  <c:v>2.9542000000000002</c:v>
                </c:pt>
                <c:pt idx="479">
                  <c:v>2.9542000000000002</c:v>
                </c:pt>
                <c:pt idx="480">
                  <c:v>2.9542000000000002</c:v>
                </c:pt>
                <c:pt idx="481">
                  <c:v>2.9727999999999999</c:v>
                </c:pt>
                <c:pt idx="482">
                  <c:v>2.9598</c:v>
                </c:pt>
                <c:pt idx="483">
                  <c:v>3.0064000000000002</c:v>
                </c:pt>
                <c:pt idx="484">
                  <c:v>2.9859</c:v>
                </c:pt>
                <c:pt idx="485">
                  <c:v>2.9487999999999999</c:v>
                </c:pt>
                <c:pt idx="486">
                  <c:v>2.9487999999999999</c:v>
                </c:pt>
                <c:pt idx="487">
                  <c:v>2.9487999999999999</c:v>
                </c:pt>
                <c:pt idx="488">
                  <c:v>2.9394999999999998</c:v>
                </c:pt>
                <c:pt idx="489">
                  <c:v>2.9729999999999999</c:v>
                </c:pt>
                <c:pt idx="490">
                  <c:v>2.96</c:v>
                </c:pt>
                <c:pt idx="491">
                  <c:v>2.9258000000000002</c:v>
                </c:pt>
                <c:pt idx="492">
                  <c:v>2.8732000000000002</c:v>
                </c:pt>
                <c:pt idx="493">
                  <c:v>2.8732000000000002</c:v>
                </c:pt>
                <c:pt idx="494">
                  <c:v>2.8732000000000002</c:v>
                </c:pt>
                <c:pt idx="495">
                  <c:v>2.8786</c:v>
                </c:pt>
                <c:pt idx="496">
                  <c:v>2.8984999999999999</c:v>
                </c:pt>
                <c:pt idx="497">
                  <c:v>2.8622999999999998</c:v>
                </c:pt>
                <c:pt idx="498">
                  <c:v>2.8658999999999999</c:v>
                </c:pt>
                <c:pt idx="499">
                  <c:v>2.8605</c:v>
                </c:pt>
                <c:pt idx="500">
                  <c:v>2.8605</c:v>
                </c:pt>
                <c:pt idx="501">
                  <c:v>2.8605</c:v>
                </c:pt>
                <c:pt idx="502">
                  <c:v>2.819</c:v>
                </c:pt>
                <c:pt idx="503">
                  <c:v>2.8298000000000001</c:v>
                </c:pt>
                <c:pt idx="504">
                  <c:v>2.8189000000000002</c:v>
                </c:pt>
                <c:pt idx="505">
                  <c:v>2.8260999999999998</c:v>
                </c:pt>
                <c:pt idx="506">
                  <c:v>2.8098000000000001</c:v>
                </c:pt>
                <c:pt idx="507">
                  <c:v>2.8098000000000001</c:v>
                </c:pt>
                <c:pt idx="508">
                  <c:v>2.8098000000000001</c:v>
                </c:pt>
                <c:pt idx="509">
                  <c:v>2.8458999999999999</c:v>
                </c:pt>
                <c:pt idx="510">
                  <c:v>2.8803999999999998</c:v>
                </c:pt>
                <c:pt idx="511">
                  <c:v>2.8839999999999999</c:v>
                </c:pt>
                <c:pt idx="512">
                  <c:v>2.855</c:v>
                </c:pt>
                <c:pt idx="513">
                  <c:v>2.8603999999999998</c:v>
                </c:pt>
                <c:pt idx="514">
                  <c:v>2.8603999999999998</c:v>
                </c:pt>
                <c:pt idx="515">
                  <c:v>2.8603999999999998</c:v>
                </c:pt>
                <c:pt idx="516">
                  <c:v>2.8603999999999998</c:v>
                </c:pt>
                <c:pt idx="517">
                  <c:v>2.8984999999999999</c:v>
                </c:pt>
                <c:pt idx="518">
                  <c:v>2.9022000000000001</c:v>
                </c:pt>
                <c:pt idx="519">
                  <c:v>2.8731</c:v>
                </c:pt>
                <c:pt idx="520">
                  <c:v>2.9388000000000001</c:v>
                </c:pt>
                <c:pt idx="521">
                  <c:v>2.9388000000000001</c:v>
                </c:pt>
                <c:pt idx="522">
                  <c:v>2.9388000000000001</c:v>
                </c:pt>
                <c:pt idx="523">
                  <c:v>2.9314</c:v>
                </c:pt>
                <c:pt idx="524">
                  <c:v>2.9754999999999998</c:v>
                </c:pt>
                <c:pt idx="525">
                  <c:v>2.9626000000000001</c:v>
                </c:pt>
                <c:pt idx="526">
                  <c:v>2.97</c:v>
                </c:pt>
                <c:pt idx="527">
                  <c:v>2.9958999999999998</c:v>
                </c:pt>
                <c:pt idx="528">
                  <c:v>2.9958999999999998</c:v>
                </c:pt>
                <c:pt idx="529">
                  <c:v>2.9958999999999998</c:v>
                </c:pt>
                <c:pt idx="530">
                  <c:v>2.9866999999999999</c:v>
                </c:pt>
                <c:pt idx="531">
                  <c:v>3.0550999999999999</c:v>
                </c:pt>
                <c:pt idx="532">
                  <c:v>3.0626000000000002</c:v>
                </c:pt>
                <c:pt idx="533">
                  <c:v>3.0626000000000002</c:v>
                </c:pt>
                <c:pt idx="534">
                  <c:v>3.0628000000000002</c:v>
                </c:pt>
                <c:pt idx="535">
                  <c:v>3.0628000000000002</c:v>
                </c:pt>
                <c:pt idx="536">
                  <c:v>3.0628000000000002</c:v>
                </c:pt>
                <c:pt idx="537">
                  <c:v>3.0889000000000002</c:v>
                </c:pt>
                <c:pt idx="538">
                  <c:v>3.0964</c:v>
                </c:pt>
                <c:pt idx="539">
                  <c:v>3.048</c:v>
                </c:pt>
                <c:pt idx="540">
                  <c:v>3.0518000000000001</c:v>
                </c:pt>
                <c:pt idx="541">
                  <c:v>3.0611999999999999</c:v>
                </c:pt>
                <c:pt idx="542">
                  <c:v>3.0611999999999999</c:v>
                </c:pt>
                <c:pt idx="543">
                  <c:v>3.0611999999999999</c:v>
                </c:pt>
                <c:pt idx="544">
                  <c:v>3.0836000000000001</c:v>
                </c:pt>
                <c:pt idx="545">
                  <c:v>3.0630999999999999</c:v>
                </c:pt>
                <c:pt idx="546">
                  <c:v>3.1812999999999998</c:v>
                </c:pt>
                <c:pt idx="547">
                  <c:v>3.1869999999999998</c:v>
                </c:pt>
                <c:pt idx="548">
                  <c:v>3.2328000000000001</c:v>
                </c:pt>
                <c:pt idx="549">
                  <c:v>3.2328000000000001</c:v>
                </c:pt>
                <c:pt idx="550">
                  <c:v>3.2328000000000001</c:v>
                </c:pt>
                <c:pt idx="551">
                  <c:v>3.2328000000000001</c:v>
                </c:pt>
                <c:pt idx="552">
                  <c:v>3.2063000000000001</c:v>
                </c:pt>
                <c:pt idx="553">
                  <c:v>3.1629</c:v>
                </c:pt>
                <c:pt idx="554">
                  <c:v>3.1497999999999999</c:v>
                </c:pt>
                <c:pt idx="555">
                  <c:v>3.1613000000000002</c:v>
                </c:pt>
                <c:pt idx="556">
                  <c:v>3.1613000000000002</c:v>
                </c:pt>
                <c:pt idx="557">
                  <c:v>3.1613000000000002</c:v>
                </c:pt>
                <c:pt idx="558">
                  <c:v>3.1556999999999999</c:v>
                </c:pt>
                <c:pt idx="559">
                  <c:v>3.1633</c:v>
                </c:pt>
                <c:pt idx="560">
                  <c:v>3.2050000000000001</c:v>
                </c:pt>
                <c:pt idx="561">
                  <c:v>3.1785999999999999</c:v>
                </c:pt>
                <c:pt idx="562">
                  <c:v>3.1920999999999999</c:v>
                </c:pt>
                <c:pt idx="563">
                  <c:v>3.1920999999999999</c:v>
                </c:pt>
                <c:pt idx="564">
                  <c:v>3.1920999999999999</c:v>
                </c:pt>
                <c:pt idx="565">
                  <c:v>3.1978</c:v>
                </c:pt>
                <c:pt idx="566">
                  <c:v>3.1676000000000002</c:v>
                </c:pt>
                <c:pt idx="567">
                  <c:v>3.1034999999999999</c:v>
                </c:pt>
                <c:pt idx="568">
                  <c:v>3.1166999999999998</c:v>
                </c:pt>
                <c:pt idx="569">
                  <c:v>3.0754999999999999</c:v>
                </c:pt>
                <c:pt idx="570">
                  <c:v>3.0754999999999999</c:v>
                </c:pt>
                <c:pt idx="571">
                  <c:v>3.0754999999999999</c:v>
                </c:pt>
                <c:pt idx="572">
                  <c:v>3.0849000000000002</c:v>
                </c:pt>
                <c:pt idx="573">
                  <c:v>3.1227</c:v>
                </c:pt>
                <c:pt idx="574">
                  <c:v>3.1435</c:v>
                </c:pt>
                <c:pt idx="575">
                  <c:v>3.1303000000000001</c:v>
                </c:pt>
                <c:pt idx="576">
                  <c:v>3.2121</c:v>
                </c:pt>
                <c:pt idx="577">
                  <c:v>3.2121</c:v>
                </c:pt>
                <c:pt idx="578">
                  <c:v>3.2121</c:v>
                </c:pt>
                <c:pt idx="579">
                  <c:v>3.2008000000000001</c:v>
                </c:pt>
                <c:pt idx="580">
                  <c:v>3.2275999999999998</c:v>
                </c:pt>
                <c:pt idx="581">
                  <c:v>3.2355</c:v>
                </c:pt>
                <c:pt idx="582">
                  <c:v>3.2372999999999998</c:v>
                </c:pt>
                <c:pt idx="583">
                  <c:v>3.1819000000000002</c:v>
                </c:pt>
                <c:pt idx="584">
                  <c:v>3.1819000000000002</c:v>
                </c:pt>
                <c:pt idx="585">
                  <c:v>3.1819000000000002</c:v>
                </c:pt>
                <c:pt idx="586">
                  <c:v>3.1819000000000002</c:v>
                </c:pt>
                <c:pt idx="587">
                  <c:v>3.1396999999999999</c:v>
                </c:pt>
                <c:pt idx="588">
                  <c:v>3.125</c:v>
                </c:pt>
                <c:pt idx="589">
                  <c:v>3.1103000000000001</c:v>
                </c:pt>
                <c:pt idx="590">
                  <c:v>3.0628000000000002</c:v>
                </c:pt>
                <c:pt idx="591">
                  <c:v>3.0628000000000002</c:v>
                </c:pt>
                <c:pt idx="592">
                  <c:v>3.0628000000000002</c:v>
                </c:pt>
                <c:pt idx="593">
                  <c:v>3.0628000000000002</c:v>
                </c:pt>
                <c:pt idx="594">
                  <c:v>3.0628000000000002</c:v>
                </c:pt>
                <c:pt idx="595">
                  <c:v>3.0627</c:v>
                </c:pt>
                <c:pt idx="596">
                  <c:v>3.0627</c:v>
                </c:pt>
                <c:pt idx="597">
                  <c:v>3.0390000000000001</c:v>
                </c:pt>
                <c:pt idx="598">
                  <c:v>3.0390000000000001</c:v>
                </c:pt>
                <c:pt idx="599">
                  <c:v>3.0390000000000001</c:v>
                </c:pt>
                <c:pt idx="600">
                  <c:v>3.0535000000000001</c:v>
                </c:pt>
                <c:pt idx="601">
                  <c:v>3.0571999999999999</c:v>
                </c:pt>
                <c:pt idx="602">
                  <c:v>3.0590000000000002</c:v>
                </c:pt>
                <c:pt idx="603">
                  <c:v>3.0297999999999998</c:v>
                </c:pt>
                <c:pt idx="604">
                  <c:v>2.9878999999999998</c:v>
                </c:pt>
                <c:pt idx="605">
                  <c:v>2.9878999999999998</c:v>
                </c:pt>
                <c:pt idx="606">
                  <c:v>2.9878999999999998</c:v>
                </c:pt>
                <c:pt idx="607">
                  <c:v>2.9697</c:v>
                </c:pt>
                <c:pt idx="608">
                  <c:v>2.9136000000000002</c:v>
                </c:pt>
                <c:pt idx="609">
                  <c:v>2.9136000000000002</c:v>
                </c:pt>
                <c:pt idx="610">
                  <c:v>2.8955000000000002</c:v>
                </c:pt>
                <c:pt idx="611">
                  <c:v>2.8450000000000002</c:v>
                </c:pt>
                <c:pt idx="612">
                  <c:v>2.8450000000000002</c:v>
                </c:pt>
                <c:pt idx="613">
                  <c:v>2.8450000000000002</c:v>
                </c:pt>
                <c:pt idx="614">
                  <c:v>2.8574999999999999</c:v>
                </c:pt>
                <c:pt idx="615">
                  <c:v>2.879</c:v>
                </c:pt>
                <c:pt idx="616">
                  <c:v>2.9096000000000002</c:v>
                </c:pt>
                <c:pt idx="617">
                  <c:v>2.9131</c:v>
                </c:pt>
                <c:pt idx="618">
                  <c:v>2.8895</c:v>
                </c:pt>
                <c:pt idx="619">
                  <c:v>2.8895</c:v>
                </c:pt>
                <c:pt idx="620">
                  <c:v>2.8895</c:v>
                </c:pt>
                <c:pt idx="621">
                  <c:v>2.8570000000000002</c:v>
                </c:pt>
                <c:pt idx="622">
                  <c:v>2.8174999999999999</c:v>
                </c:pt>
                <c:pt idx="623">
                  <c:v>2.7547999999999999</c:v>
                </c:pt>
                <c:pt idx="624">
                  <c:v>2.8065000000000002</c:v>
                </c:pt>
                <c:pt idx="625">
                  <c:v>2.7902</c:v>
                </c:pt>
                <c:pt idx="626">
                  <c:v>2.7902</c:v>
                </c:pt>
                <c:pt idx="627">
                  <c:v>2.7902</c:v>
                </c:pt>
                <c:pt idx="628">
                  <c:v>2.7383000000000002</c:v>
                </c:pt>
                <c:pt idx="629">
                  <c:v>2.7383000000000002</c:v>
                </c:pt>
                <c:pt idx="630">
                  <c:v>2.8079000000000001</c:v>
                </c:pt>
                <c:pt idx="631">
                  <c:v>2.7665999999999999</c:v>
                </c:pt>
                <c:pt idx="632">
                  <c:v>2.7181999999999999</c:v>
                </c:pt>
                <c:pt idx="633">
                  <c:v>2.7181999999999999</c:v>
                </c:pt>
                <c:pt idx="634">
                  <c:v>2.7181999999999999</c:v>
                </c:pt>
                <c:pt idx="635">
                  <c:v>2.6842000000000001</c:v>
                </c:pt>
                <c:pt idx="636">
                  <c:v>2.6842000000000001</c:v>
                </c:pt>
                <c:pt idx="637">
                  <c:v>2.6204000000000001</c:v>
                </c:pt>
                <c:pt idx="638">
                  <c:v>2.5535000000000001</c:v>
                </c:pt>
                <c:pt idx="639">
                  <c:v>2.6677</c:v>
                </c:pt>
                <c:pt idx="640">
                  <c:v>2.6677</c:v>
                </c:pt>
                <c:pt idx="641">
                  <c:v>2.6677</c:v>
                </c:pt>
                <c:pt idx="642">
                  <c:v>2.6960000000000002</c:v>
                </c:pt>
                <c:pt idx="643">
                  <c:v>2.7280000000000002</c:v>
                </c:pt>
                <c:pt idx="644">
                  <c:v>2.71</c:v>
                </c:pt>
                <c:pt idx="645">
                  <c:v>2.7421000000000002</c:v>
                </c:pt>
                <c:pt idx="646">
                  <c:v>2.7006999999999999</c:v>
                </c:pt>
                <c:pt idx="647">
                  <c:v>2.7006999999999999</c:v>
                </c:pt>
                <c:pt idx="648">
                  <c:v>2.7006999999999999</c:v>
                </c:pt>
                <c:pt idx="649">
                  <c:v>2.7023999999999999</c:v>
                </c:pt>
                <c:pt idx="650">
                  <c:v>2.7111999999999998</c:v>
                </c:pt>
                <c:pt idx="651">
                  <c:v>2.7218</c:v>
                </c:pt>
                <c:pt idx="652">
                  <c:v>2.7504</c:v>
                </c:pt>
                <c:pt idx="653">
                  <c:v>2.7841999999999998</c:v>
                </c:pt>
                <c:pt idx="654">
                  <c:v>2.7841999999999998</c:v>
                </c:pt>
                <c:pt idx="655">
                  <c:v>2.7841999999999998</c:v>
                </c:pt>
                <c:pt idx="656">
                  <c:v>2.7841999999999998</c:v>
                </c:pt>
                <c:pt idx="657">
                  <c:v>2.7391999999999999</c:v>
                </c:pt>
                <c:pt idx="658">
                  <c:v>2.7408999999999999</c:v>
                </c:pt>
                <c:pt idx="659">
                  <c:v>2.7157</c:v>
                </c:pt>
                <c:pt idx="660">
                  <c:v>2.7585000000000002</c:v>
                </c:pt>
                <c:pt idx="661">
                  <c:v>2.7585000000000002</c:v>
                </c:pt>
                <c:pt idx="662">
                  <c:v>2.7585000000000002</c:v>
                </c:pt>
                <c:pt idx="663">
                  <c:v>2.7440000000000002</c:v>
                </c:pt>
                <c:pt idx="664">
                  <c:v>2.7098</c:v>
                </c:pt>
                <c:pt idx="665">
                  <c:v>2.6775000000000002</c:v>
                </c:pt>
                <c:pt idx="666">
                  <c:v>2.6293000000000002</c:v>
                </c:pt>
                <c:pt idx="667">
                  <c:v>2.6842000000000001</c:v>
                </c:pt>
                <c:pt idx="668">
                  <c:v>2.6842000000000001</c:v>
                </c:pt>
                <c:pt idx="669">
                  <c:v>2.6842000000000001</c:v>
                </c:pt>
                <c:pt idx="670">
                  <c:v>2.7235</c:v>
                </c:pt>
                <c:pt idx="671">
                  <c:v>2.6983000000000001</c:v>
                </c:pt>
                <c:pt idx="672">
                  <c:v>2.6945999999999999</c:v>
                </c:pt>
                <c:pt idx="673">
                  <c:v>2.6572</c:v>
                </c:pt>
                <c:pt idx="674">
                  <c:v>2.6339000000000001</c:v>
                </c:pt>
                <c:pt idx="675">
                  <c:v>2.6339000000000001</c:v>
                </c:pt>
                <c:pt idx="676">
                  <c:v>2.6339000000000001</c:v>
                </c:pt>
                <c:pt idx="677">
                  <c:v>2.6536</c:v>
                </c:pt>
                <c:pt idx="678">
                  <c:v>2.6877</c:v>
                </c:pt>
                <c:pt idx="679">
                  <c:v>2.7021000000000002</c:v>
                </c:pt>
                <c:pt idx="680">
                  <c:v>2.6536</c:v>
                </c:pt>
                <c:pt idx="681">
                  <c:v>2.6625999999999999</c:v>
                </c:pt>
                <c:pt idx="682">
                  <c:v>2.6625999999999999</c:v>
                </c:pt>
                <c:pt idx="683">
                  <c:v>2.6625999999999999</c:v>
                </c:pt>
                <c:pt idx="684">
                  <c:v>2.6625999999999999</c:v>
                </c:pt>
                <c:pt idx="685">
                  <c:v>2.6339000000000001</c:v>
                </c:pt>
                <c:pt idx="686">
                  <c:v>2.6446999999999998</c:v>
                </c:pt>
                <c:pt idx="687">
                  <c:v>2.6913999999999998</c:v>
                </c:pt>
                <c:pt idx="688">
                  <c:v>2.6518000000000002</c:v>
                </c:pt>
                <c:pt idx="689">
                  <c:v>2.6518000000000002</c:v>
                </c:pt>
                <c:pt idx="690">
                  <c:v>2.6518000000000002</c:v>
                </c:pt>
                <c:pt idx="691">
                  <c:v>2.6625999999999999</c:v>
                </c:pt>
                <c:pt idx="692">
                  <c:v>2.6356999999999999</c:v>
                </c:pt>
                <c:pt idx="693">
                  <c:v>2.6825000000000001</c:v>
                </c:pt>
                <c:pt idx="694">
                  <c:v>2.7149999999999999</c:v>
                </c:pt>
                <c:pt idx="695">
                  <c:v>2.7530999999999999</c:v>
                </c:pt>
                <c:pt idx="696">
                  <c:v>2.7530999999999999</c:v>
                </c:pt>
                <c:pt idx="697">
                  <c:v>2.7530999999999999</c:v>
                </c:pt>
                <c:pt idx="698">
                  <c:v>2.7223000000000002</c:v>
                </c:pt>
                <c:pt idx="699">
                  <c:v>2.7168999999999999</c:v>
                </c:pt>
                <c:pt idx="700">
                  <c:v>2.6934</c:v>
                </c:pt>
                <c:pt idx="701">
                  <c:v>2.6393</c:v>
                </c:pt>
                <c:pt idx="702">
                  <c:v>2.6284999999999998</c:v>
                </c:pt>
                <c:pt idx="703">
                  <c:v>2.6284999999999998</c:v>
                </c:pt>
                <c:pt idx="704">
                  <c:v>2.6284999999999998</c:v>
                </c:pt>
                <c:pt idx="705">
                  <c:v>2.6393</c:v>
                </c:pt>
                <c:pt idx="706">
                  <c:v>2.6015000000000001</c:v>
                </c:pt>
                <c:pt idx="707">
                  <c:v>2.6213000000000002</c:v>
                </c:pt>
                <c:pt idx="708">
                  <c:v>2.6303000000000001</c:v>
                </c:pt>
                <c:pt idx="709">
                  <c:v>2.5871</c:v>
                </c:pt>
                <c:pt idx="710">
                  <c:v>2.5871</c:v>
                </c:pt>
                <c:pt idx="711">
                  <c:v>2.5871</c:v>
                </c:pt>
                <c:pt idx="712">
                  <c:v>2.6032999999999999</c:v>
                </c:pt>
                <c:pt idx="713">
                  <c:v>2.6122999999999998</c:v>
                </c:pt>
                <c:pt idx="714">
                  <c:v>2.5263</c:v>
                </c:pt>
                <c:pt idx="715">
                  <c:v>2.5369000000000002</c:v>
                </c:pt>
                <c:pt idx="716">
                  <c:v>2.4390000000000001</c:v>
                </c:pt>
                <c:pt idx="717">
                  <c:v>2.4390000000000001</c:v>
                </c:pt>
                <c:pt idx="718">
                  <c:v>2.4390000000000001</c:v>
                </c:pt>
                <c:pt idx="719">
                  <c:v>2.3982999999999999</c:v>
                </c:pt>
                <c:pt idx="720">
                  <c:v>2.423</c:v>
                </c:pt>
                <c:pt idx="721">
                  <c:v>2.3664999999999998</c:v>
                </c:pt>
                <c:pt idx="722">
                  <c:v>2.3946000000000001</c:v>
                </c:pt>
                <c:pt idx="723">
                  <c:v>2.4049999999999998</c:v>
                </c:pt>
                <c:pt idx="724">
                  <c:v>2.4049999999999998</c:v>
                </c:pt>
                <c:pt idx="725">
                  <c:v>2.4049999999999998</c:v>
                </c:pt>
                <c:pt idx="726">
                  <c:v>2.5009000000000001</c:v>
                </c:pt>
                <c:pt idx="727">
                  <c:v>2.4741</c:v>
                </c:pt>
                <c:pt idx="728">
                  <c:v>2.5240999999999998</c:v>
                </c:pt>
                <c:pt idx="729">
                  <c:v>2.5150999999999999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E0-44C2-B1B1-A8230465A4D7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CBE0-44C2-B1B1-A8230465A4D7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200</c:v>
                </c:pt>
                <c:pt idx="692">
                  <c:v>-100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E0-44C2-B1B1-A8230465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67104"/>
        <c:axId val="18197299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0.25800000000000001</c:v>
                </c:pt>
                <c:pt idx="1">
                  <c:v>0.26300000000000001</c:v>
                </c:pt>
                <c:pt idx="2">
                  <c:v>0.22800000000000001</c:v>
                </c:pt>
                <c:pt idx="3">
                  <c:v>0.22800000000000001</c:v>
                </c:pt>
                <c:pt idx="4">
                  <c:v>0.22800000000000001</c:v>
                </c:pt>
                <c:pt idx="5">
                  <c:v>0.20699999999999999</c:v>
                </c:pt>
                <c:pt idx="6">
                  <c:v>0.20399999999999999</c:v>
                </c:pt>
                <c:pt idx="7">
                  <c:v>0.19800000000000001</c:v>
                </c:pt>
                <c:pt idx="8">
                  <c:v>0.187</c:v>
                </c:pt>
                <c:pt idx="9">
                  <c:v>0.187</c:v>
                </c:pt>
                <c:pt idx="10">
                  <c:v>0.187</c:v>
                </c:pt>
                <c:pt idx="11">
                  <c:v>0.187</c:v>
                </c:pt>
                <c:pt idx="12">
                  <c:v>0.187</c:v>
                </c:pt>
                <c:pt idx="13">
                  <c:v>0.156</c:v>
                </c:pt>
                <c:pt idx="14">
                  <c:v>0.20300000000000001</c:v>
                </c:pt>
                <c:pt idx="15">
                  <c:v>0.24399999999999999</c:v>
                </c:pt>
                <c:pt idx="16">
                  <c:v>0.253</c:v>
                </c:pt>
                <c:pt idx="17">
                  <c:v>0.253</c:v>
                </c:pt>
                <c:pt idx="18">
                  <c:v>0.253</c:v>
                </c:pt>
                <c:pt idx="19">
                  <c:v>0.32900000000000001</c:v>
                </c:pt>
                <c:pt idx="20">
                  <c:v>0.378</c:v>
                </c:pt>
                <c:pt idx="21">
                  <c:v>0.35199999999999998</c:v>
                </c:pt>
                <c:pt idx="22">
                  <c:v>0.29599999999999999</c:v>
                </c:pt>
                <c:pt idx="23">
                  <c:v>0.317</c:v>
                </c:pt>
                <c:pt idx="24">
                  <c:v>0.317</c:v>
                </c:pt>
                <c:pt idx="25">
                  <c:v>0.317</c:v>
                </c:pt>
                <c:pt idx="26">
                  <c:v>0.317</c:v>
                </c:pt>
                <c:pt idx="27">
                  <c:v>0.32800000000000001</c:v>
                </c:pt>
                <c:pt idx="28">
                  <c:v>0.32600000000000001</c:v>
                </c:pt>
                <c:pt idx="29">
                  <c:v>0.39400000000000002</c:v>
                </c:pt>
                <c:pt idx="30">
                  <c:v>0.41799999999999998</c:v>
                </c:pt>
                <c:pt idx="31">
                  <c:v>0.41799999999999998</c:v>
                </c:pt>
                <c:pt idx="32">
                  <c:v>0.41799999999999998</c:v>
                </c:pt>
                <c:pt idx="33">
                  <c:v>0.41799999999999998</c:v>
                </c:pt>
                <c:pt idx="34">
                  <c:v>0.43</c:v>
                </c:pt>
                <c:pt idx="35">
                  <c:v>0.42199999999999999</c:v>
                </c:pt>
                <c:pt idx="36">
                  <c:v>0.432</c:v>
                </c:pt>
                <c:pt idx="37">
                  <c:v>0.39100000000000001</c:v>
                </c:pt>
                <c:pt idx="38">
                  <c:v>0.39100000000000001</c:v>
                </c:pt>
                <c:pt idx="39">
                  <c:v>0.39100000000000001</c:v>
                </c:pt>
                <c:pt idx="40">
                  <c:v>0.42</c:v>
                </c:pt>
                <c:pt idx="41">
                  <c:v>0.435</c:v>
                </c:pt>
                <c:pt idx="42">
                  <c:v>0.378</c:v>
                </c:pt>
                <c:pt idx="43">
                  <c:v>0.34300000000000003</c:v>
                </c:pt>
                <c:pt idx="44">
                  <c:v>0.36799999999999999</c:v>
                </c:pt>
                <c:pt idx="45">
                  <c:v>0.36799999999999999</c:v>
                </c:pt>
                <c:pt idx="46">
                  <c:v>0.36799999999999999</c:v>
                </c:pt>
                <c:pt idx="47">
                  <c:v>0.39700000000000002</c:v>
                </c:pt>
                <c:pt idx="48">
                  <c:v>0.41</c:v>
                </c:pt>
                <c:pt idx="49">
                  <c:v>0.40300000000000002</c:v>
                </c:pt>
                <c:pt idx="50">
                  <c:v>0.36199999999999999</c:v>
                </c:pt>
                <c:pt idx="51">
                  <c:v>0.33100000000000002</c:v>
                </c:pt>
                <c:pt idx="52">
                  <c:v>0.33100000000000002</c:v>
                </c:pt>
                <c:pt idx="53">
                  <c:v>0.33100000000000002</c:v>
                </c:pt>
                <c:pt idx="54">
                  <c:v>0.29799999999999999</c:v>
                </c:pt>
                <c:pt idx="55">
                  <c:v>0.29199999999999998</c:v>
                </c:pt>
                <c:pt idx="56">
                  <c:v>0.30399999999999999</c:v>
                </c:pt>
                <c:pt idx="57">
                  <c:v>0.30499999999999999</c:v>
                </c:pt>
                <c:pt idx="58">
                  <c:v>0.27400000000000002</c:v>
                </c:pt>
                <c:pt idx="59">
                  <c:v>0.27400000000000002</c:v>
                </c:pt>
                <c:pt idx="60">
                  <c:v>0.27400000000000002</c:v>
                </c:pt>
                <c:pt idx="61">
                  <c:v>0.28699999999999998</c:v>
                </c:pt>
                <c:pt idx="62">
                  <c:v>0.252</c:v>
                </c:pt>
                <c:pt idx="63">
                  <c:v>0.26900000000000002</c:v>
                </c:pt>
                <c:pt idx="64">
                  <c:v>0.25600000000000001</c:v>
                </c:pt>
                <c:pt idx="65">
                  <c:v>0.26400000000000001</c:v>
                </c:pt>
                <c:pt idx="66">
                  <c:v>0.26400000000000001</c:v>
                </c:pt>
                <c:pt idx="67">
                  <c:v>0.26400000000000001</c:v>
                </c:pt>
                <c:pt idx="68">
                  <c:v>0.249</c:v>
                </c:pt>
                <c:pt idx="69">
                  <c:v>0.26600000000000001</c:v>
                </c:pt>
                <c:pt idx="70">
                  <c:v>0.22600000000000001</c:v>
                </c:pt>
                <c:pt idx="71">
                  <c:v>0.28199999999999997</c:v>
                </c:pt>
                <c:pt idx="72">
                  <c:v>0.27600000000000002</c:v>
                </c:pt>
                <c:pt idx="73">
                  <c:v>0.27600000000000002</c:v>
                </c:pt>
                <c:pt idx="74">
                  <c:v>0.27600000000000002</c:v>
                </c:pt>
                <c:pt idx="75">
                  <c:v>0.28100000000000003</c:v>
                </c:pt>
                <c:pt idx="76">
                  <c:v>0.26200000000000001</c:v>
                </c:pt>
                <c:pt idx="77">
                  <c:v>0.26500000000000001</c:v>
                </c:pt>
                <c:pt idx="78">
                  <c:v>0.252</c:v>
                </c:pt>
                <c:pt idx="79">
                  <c:v>0.255</c:v>
                </c:pt>
                <c:pt idx="80">
                  <c:v>0.255</c:v>
                </c:pt>
                <c:pt idx="81">
                  <c:v>0.255</c:v>
                </c:pt>
                <c:pt idx="82">
                  <c:v>0.245</c:v>
                </c:pt>
                <c:pt idx="83">
                  <c:v>0.37</c:v>
                </c:pt>
                <c:pt idx="84">
                  <c:v>0.36799999999999999</c:v>
                </c:pt>
                <c:pt idx="85">
                  <c:v>0.45200000000000001</c:v>
                </c:pt>
                <c:pt idx="86">
                  <c:v>0.46600000000000003</c:v>
                </c:pt>
                <c:pt idx="87">
                  <c:v>0.46600000000000003</c:v>
                </c:pt>
                <c:pt idx="88">
                  <c:v>0.46600000000000003</c:v>
                </c:pt>
                <c:pt idx="89">
                  <c:v>0.47599999999999998</c:v>
                </c:pt>
                <c:pt idx="90">
                  <c:v>0.47499999999999998</c:v>
                </c:pt>
                <c:pt idx="91">
                  <c:v>0.47</c:v>
                </c:pt>
                <c:pt idx="92">
                  <c:v>0.56200000000000006</c:v>
                </c:pt>
                <c:pt idx="93">
                  <c:v>0.57299999999999995</c:v>
                </c:pt>
                <c:pt idx="94">
                  <c:v>0.57299999999999995</c:v>
                </c:pt>
                <c:pt idx="95">
                  <c:v>0.57299999999999995</c:v>
                </c:pt>
                <c:pt idx="96">
                  <c:v>0.54</c:v>
                </c:pt>
                <c:pt idx="97">
                  <c:v>0.55000000000000004</c:v>
                </c:pt>
                <c:pt idx="98">
                  <c:v>0.57899999999999996</c:v>
                </c:pt>
                <c:pt idx="99">
                  <c:v>0.60299999999999998</c:v>
                </c:pt>
                <c:pt idx="100">
                  <c:v>0.59699999999999998</c:v>
                </c:pt>
                <c:pt idx="101">
                  <c:v>0.59699999999999998</c:v>
                </c:pt>
                <c:pt idx="102">
                  <c:v>0.59699999999999998</c:v>
                </c:pt>
                <c:pt idx="103">
                  <c:v>0.58099999999999996</c:v>
                </c:pt>
                <c:pt idx="104">
                  <c:v>0.55400000000000005</c:v>
                </c:pt>
                <c:pt idx="105">
                  <c:v>0.54200000000000004</c:v>
                </c:pt>
                <c:pt idx="106">
                  <c:v>0.53</c:v>
                </c:pt>
                <c:pt idx="107">
                  <c:v>0.50600000000000001</c:v>
                </c:pt>
                <c:pt idx="108">
                  <c:v>0.50600000000000001</c:v>
                </c:pt>
                <c:pt idx="109">
                  <c:v>0.50600000000000001</c:v>
                </c:pt>
                <c:pt idx="110">
                  <c:v>0.50800000000000001</c:v>
                </c:pt>
                <c:pt idx="111">
                  <c:v>0.56599999999999995</c:v>
                </c:pt>
                <c:pt idx="112">
                  <c:v>0.56100000000000005</c:v>
                </c:pt>
                <c:pt idx="113">
                  <c:v>0.53600000000000003</c:v>
                </c:pt>
                <c:pt idx="114">
                  <c:v>0.54200000000000004</c:v>
                </c:pt>
                <c:pt idx="115">
                  <c:v>0.54200000000000004</c:v>
                </c:pt>
                <c:pt idx="116">
                  <c:v>0.54200000000000004</c:v>
                </c:pt>
                <c:pt idx="117">
                  <c:v>0.54300000000000004</c:v>
                </c:pt>
                <c:pt idx="118">
                  <c:v>0.49099999999999999</c:v>
                </c:pt>
                <c:pt idx="119">
                  <c:v>0.48599999999999999</c:v>
                </c:pt>
                <c:pt idx="120">
                  <c:v>0.45300000000000001</c:v>
                </c:pt>
                <c:pt idx="121">
                  <c:v>0.46800000000000003</c:v>
                </c:pt>
                <c:pt idx="122">
                  <c:v>0.46800000000000003</c:v>
                </c:pt>
                <c:pt idx="123">
                  <c:v>0.46800000000000003</c:v>
                </c:pt>
                <c:pt idx="124">
                  <c:v>0.45900000000000002</c:v>
                </c:pt>
                <c:pt idx="125">
                  <c:v>0.47399999999999998</c:v>
                </c:pt>
                <c:pt idx="126">
                  <c:v>0.42799999999999999</c:v>
                </c:pt>
                <c:pt idx="127">
                  <c:v>0.41499999999999998</c:v>
                </c:pt>
                <c:pt idx="128">
                  <c:v>0.38200000000000001</c:v>
                </c:pt>
                <c:pt idx="129">
                  <c:v>0.38200000000000001</c:v>
                </c:pt>
                <c:pt idx="130">
                  <c:v>0.38200000000000001</c:v>
                </c:pt>
                <c:pt idx="131">
                  <c:v>0.40600000000000003</c:v>
                </c:pt>
                <c:pt idx="132">
                  <c:v>0.433</c:v>
                </c:pt>
                <c:pt idx="133">
                  <c:v>0.44500000000000001</c:v>
                </c:pt>
                <c:pt idx="134">
                  <c:v>0.42599999999999999</c:v>
                </c:pt>
                <c:pt idx="135">
                  <c:v>0.41399999999999998</c:v>
                </c:pt>
                <c:pt idx="136">
                  <c:v>0.41399999999999998</c:v>
                </c:pt>
                <c:pt idx="137">
                  <c:v>0.41399999999999998</c:v>
                </c:pt>
                <c:pt idx="138">
                  <c:v>0.4</c:v>
                </c:pt>
                <c:pt idx="139">
                  <c:v>0.4</c:v>
                </c:pt>
                <c:pt idx="140">
                  <c:v>0.377</c:v>
                </c:pt>
                <c:pt idx="141">
                  <c:v>0.376</c:v>
                </c:pt>
                <c:pt idx="142">
                  <c:v>0.38</c:v>
                </c:pt>
                <c:pt idx="143">
                  <c:v>0.38</c:v>
                </c:pt>
                <c:pt idx="144">
                  <c:v>0.38</c:v>
                </c:pt>
                <c:pt idx="145">
                  <c:v>0.376</c:v>
                </c:pt>
                <c:pt idx="146">
                  <c:v>0.34200000000000003</c:v>
                </c:pt>
                <c:pt idx="147">
                  <c:v>0.35899999999999999</c:v>
                </c:pt>
                <c:pt idx="148">
                  <c:v>0.36099999999999999</c:v>
                </c:pt>
                <c:pt idx="149">
                  <c:v>0.379</c:v>
                </c:pt>
                <c:pt idx="150">
                  <c:v>0.379</c:v>
                </c:pt>
                <c:pt idx="151">
                  <c:v>0.379</c:v>
                </c:pt>
                <c:pt idx="152">
                  <c:v>0.36599999999999999</c:v>
                </c:pt>
                <c:pt idx="153">
                  <c:v>0.33800000000000002</c:v>
                </c:pt>
                <c:pt idx="154">
                  <c:v>0.34699999999999998</c:v>
                </c:pt>
                <c:pt idx="155">
                  <c:v>0.307</c:v>
                </c:pt>
                <c:pt idx="156">
                  <c:v>0.312</c:v>
                </c:pt>
                <c:pt idx="157">
                  <c:v>0.312</c:v>
                </c:pt>
                <c:pt idx="158">
                  <c:v>0.312</c:v>
                </c:pt>
                <c:pt idx="159">
                  <c:v>0.33600000000000002</c:v>
                </c:pt>
                <c:pt idx="160">
                  <c:v>0.40100000000000002</c:v>
                </c:pt>
                <c:pt idx="161">
                  <c:v>0.40100000000000002</c:v>
                </c:pt>
                <c:pt idx="162">
                  <c:v>0.41299999999999998</c:v>
                </c:pt>
                <c:pt idx="163">
                  <c:v>0.433</c:v>
                </c:pt>
                <c:pt idx="164">
                  <c:v>0.433</c:v>
                </c:pt>
                <c:pt idx="165">
                  <c:v>0.433</c:v>
                </c:pt>
                <c:pt idx="166">
                  <c:v>0.45500000000000002</c:v>
                </c:pt>
                <c:pt idx="167">
                  <c:v>0.45200000000000001</c:v>
                </c:pt>
                <c:pt idx="168">
                  <c:v>0.443</c:v>
                </c:pt>
                <c:pt idx="169">
                  <c:v>0.45500000000000002</c:v>
                </c:pt>
                <c:pt idx="170">
                  <c:v>0.44700000000000001</c:v>
                </c:pt>
                <c:pt idx="171">
                  <c:v>0.44700000000000001</c:v>
                </c:pt>
                <c:pt idx="172">
                  <c:v>0.44700000000000001</c:v>
                </c:pt>
                <c:pt idx="173">
                  <c:v>0.4</c:v>
                </c:pt>
                <c:pt idx="174">
                  <c:v>0.40799999999999997</c:v>
                </c:pt>
                <c:pt idx="175">
                  <c:v>0.46800000000000003</c:v>
                </c:pt>
                <c:pt idx="176">
                  <c:v>0.47899999999999998</c:v>
                </c:pt>
                <c:pt idx="177">
                  <c:v>0.46400000000000002</c:v>
                </c:pt>
                <c:pt idx="178">
                  <c:v>0.46400000000000002</c:v>
                </c:pt>
                <c:pt idx="179">
                  <c:v>0.46400000000000002</c:v>
                </c:pt>
                <c:pt idx="180">
                  <c:v>0.45100000000000001</c:v>
                </c:pt>
                <c:pt idx="181">
                  <c:v>0.46300000000000002</c:v>
                </c:pt>
                <c:pt idx="182">
                  <c:v>0.45300000000000001</c:v>
                </c:pt>
                <c:pt idx="183">
                  <c:v>0.45600000000000002</c:v>
                </c:pt>
                <c:pt idx="184">
                  <c:v>0.45900000000000002</c:v>
                </c:pt>
                <c:pt idx="185">
                  <c:v>0.45900000000000002</c:v>
                </c:pt>
                <c:pt idx="186">
                  <c:v>0.45900000000000002</c:v>
                </c:pt>
                <c:pt idx="187">
                  <c:v>0.44400000000000001</c:v>
                </c:pt>
                <c:pt idx="188">
                  <c:v>0.442</c:v>
                </c:pt>
                <c:pt idx="189">
                  <c:v>0.46300000000000002</c:v>
                </c:pt>
                <c:pt idx="190">
                  <c:v>0.44500000000000001</c:v>
                </c:pt>
                <c:pt idx="191">
                  <c:v>0.40300000000000002</c:v>
                </c:pt>
                <c:pt idx="192">
                  <c:v>0.40300000000000002</c:v>
                </c:pt>
                <c:pt idx="193">
                  <c:v>0.40300000000000002</c:v>
                </c:pt>
                <c:pt idx="194">
                  <c:v>0.372</c:v>
                </c:pt>
                <c:pt idx="195">
                  <c:v>0.36499999999999999</c:v>
                </c:pt>
                <c:pt idx="196">
                  <c:v>0.39600000000000002</c:v>
                </c:pt>
                <c:pt idx="197">
                  <c:v>0.39500000000000002</c:v>
                </c:pt>
                <c:pt idx="198">
                  <c:v>0.45200000000000001</c:v>
                </c:pt>
                <c:pt idx="199">
                  <c:v>0.45200000000000001</c:v>
                </c:pt>
                <c:pt idx="200">
                  <c:v>0.45200000000000001</c:v>
                </c:pt>
                <c:pt idx="201">
                  <c:v>0.432</c:v>
                </c:pt>
                <c:pt idx="202">
                  <c:v>0.47599999999999998</c:v>
                </c:pt>
                <c:pt idx="203">
                  <c:v>0.48199999999999998</c:v>
                </c:pt>
                <c:pt idx="204">
                  <c:v>0.41499999999999998</c:v>
                </c:pt>
                <c:pt idx="205">
                  <c:v>0.38300000000000001</c:v>
                </c:pt>
                <c:pt idx="206">
                  <c:v>0.38300000000000001</c:v>
                </c:pt>
                <c:pt idx="207">
                  <c:v>0.38300000000000001</c:v>
                </c:pt>
                <c:pt idx="208">
                  <c:v>0.36699999999999999</c:v>
                </c:pt>
                <c:pt idx="209">
                  <c:v>0.36299999999999999</c:v>
                </c:pt>
                <c:pt idx="210">
                  <c:v>0.373</c:v>
                </c:pt>
                <c:pt idx="211">
                  <c:v>0.372</c:v>
                </c:pt>
                <c:pt idx="212">
                  <c:v>0.36399999999999999</c:v>
                </c:pt>
                <c:pt idx="213">
                  <c:v>0.36399999999999999</c:v>
                </c:pt>
                <c:pt idx="214">
                  <c:v>0.36399999999999999</c:v>
                </c:pt>
                <c:pt idx="215">
                  <c:v>0.33600000000000002</c:v>
                </c:pt>
                <c:pt idx="216">
                  <c:v>0.32700000000000001</c:v>
                </c:pt>
                <c:pt idx="217">
                  <c:v>0.32600000000000001</c:v>
                </c:pt>
                <c:pt idx="218">
                  <c:v>0.375</c:v>
                </c:pt>
                <c:pt idx="219">
                  <c:v>0.41</c:v>
                </c:pt>
                <c:pt idx="220">
                  <c:v>0.41</c:v>
                </c:pt>
                <c:pt idx="221">
                  <c:v>0.41</c:v>
                </c:pt>
                <c:pt idx="222">
                  <c:v>0.41699999999999998</c:v>
                </c:pt>
                <c:pt idx="223">
                  <c:v>0.39700000000000002</c:v>
                </c:pt>
                <c:pt idx="224">
                  <c:v>0.376</c:v>
                </c:pt>
                <c:pt idx="225">
                  <c:v>0.376</c:v>
                </c:pt>
                <c:pt idx="226">
                  <c:v>0.36099999999999999</c:v>
                </c:pt>
                <c:pt idx="227">
                  <c:v>0.36099999999999999</c:v>
                </c:pt>
                <c:pt idx="228">
                  <c:v>0.36099999999999999</c:v>
                </c:pt>
                <c:pt idx="229">
                  <c:v>0.36299999999999999</c:v>
                </c:pt>
                <c:pt idx="230">
                  <c:v>0.35099999999999998</c:v>
                </c:pt>
                <c:pt idx="231">
                  <c:v>0.34899999999999998</c:v>
                </c:pt>
                <c:pt idx="232">
                  <c:v>0.34699999999999998</c:v>
                </c:pt>
                <c:pt idx="233">
                  <c:v>0.36</c:v>
                </c:pt>
                <c:pt idx="234">
                  <c:v>0.36</c:v>
                </c:pt>
                <c:pt idx="235">
                  <c:v>0.36</c:v>
                </c:pt>
                <c:pt idx="236">
                  <c:v>0.34200000000000003</c:v>
                </c:pt>
                <c:pt idx="237">
                  <c:v>0.33900000000000002</c:v>
                </c:pt>
                <c:pt idx="238">
                  <c:v>0.38500000000000001</c:v>
                </c:pt>
                <c:pt idx="239">
                  <c:v>0.36699999999999999</c:v>
                </c:pt>
                <c:pt idx="240">
                  <c:v>0.30499999999999999</c:v>
                </c:pt>
                <c:pt idx="241">
                  <c:v>0.30499999999999999</c:v>
                </c:pt>
                <c:pt idx="242">
                  <c:v>0.30499999999999999</c:v>
                </c:pt>
                <c:pt idx="243">
                  <c:v>0.34399999999999997</c:v>
                </c:pt>
                <c:pt idx="244">
                  <c:v>0.32</c:v>
                </c:pt>
                <c:pt idx="245">
                  <c:v>0.29499999999999998</c:v>
                </c:pt>
                <c:pt idx="246">
                  <c:v>0.29299999999999998</c:v>
                </c:pt>
                <c:pt idx="247">
                  <c:v>0.307</c:v>
                </c:pt>
                <c:pt idx="248">
                  <c:v>0.307</c:v>
                </c:pt>
                <c:pt idx="249">
                  <c:v>0.307</c:v>
                </c:pt>
                <c:pt idx="250">
                  <c:v>0.29299999999999998</c:v>
                </c:pt>
                <c:pt idx="251">
                  <c:v>0.314</c:v>
                </c:pt>
                <c:pt idx="252">
                  <c:v>0.314</c:v>
                </c:pt>
                <c:pt idx="253">
                  <c:v>0.316</c:v>
                </c:pt>
                <c:pt idx="254">
                  <c:v>0.30099999999999999</c:v>
                </c:pt>
                <c:pt idx="255">
                  <c:v>0.30099999999999999</c:v>
                </c:pt>
                <c:pt idx="256">
                  <c:v>0.30099999999999999</c:v>
                </c:pt>
                <c:pt idx="257">
                  <c:v>0.309</c:v>
                </c:pt>
                <c:pt idx="258">
                  <c:v>0.379</c:v>
                </c:pt>
                <c:pt idx="259">
                  <c:v>0.40500000000000003</c:v>
                </c:pt>
                <c:pt idx="260">
                  <c:v>0.41699999999999998</c:v>
                </c:pt>
                <c:pt idx="261">
                  <c:v>0.42</c:v>
                </c:pt>
                <c:pt idx="262">
                  <c:v>0.42</c:v>
                </c:pt>
                <c:pt idx="263">
                  <c:v>0.42</c:v>
                </c:pt>
                <c:pt idx="264">
                  <c:v>0.42</c:v>
                </c:pt>
                <c:pt idx="265">
                  <c:v>0.42</c:v>
                </c:pt>
                <c:pt idx="266">
                  <c:v>0.38500000000000001</c:v>
                </c:pt>
                <c:pt idx="267">
                  <c:v>0.42399999999999999</c:v>
                </c:pt>
                <c:pt idx="268">
                  <c:v>0.42699999999999999</c:v>
                </c:pt>
                <c:pt idx="269">
                  <c:v>0.42699999999999999</c:v>
                </c:pt>
                <c:pt idx="270">
                  <c:v>0.42699999999999999</c:v>
                </c:pt>
                <c:pt idx="271">
                  <c:v>0.42699999999999999</c:v>
                </c:pt>
                <c:pt idx="272">
                  <c:v>0.46700000000000003</c:v>
                </c:pt>
                <c:pt idx="273">
                  <c:v>0.442</c:v>
                </c:pt>
                <c:pt idx="274">
                  <c:v>0.434</c:v>
                </c:pt>
                <c:pt idx="275">
                  <c:v>0.439</c:v>
                </c:pt>
                <c:pt idx="276">
                  <c:v>0.439</c:v>
                </c:pt>
                <c:pt idx="277">
                  <c:v>0.439</c:v>
                </c:pt>
                <c:pt idx="278">
                  <c:v>0.43099999999999999</c:v>
                </c:pt>
                <c:pt idx="279">
                  <c:v>0.46600000000000003</c:v>
                </c:pt>
                <c:pt idx="280">
                  <c:v>0.54300000000000004</c:v>
                </c:pt>
                <c:pt idx="281">
                  <c:v>0.58099999999999996</c:v>
                </c:pt>
                <c:pt idx="282">
                  <c:v>0.58099999999999996</c:v>
                </c:pt>
                <c:pt idx="283">
                  <c:v>0.58099999999999996</c:v>
                </c:pt>
                <c:pt idx="284">
                  <c:v>0.58099999999999996</c:v>
                </c:pt>
                <c:pt idx="285">
                  <c:v>0.58699999999999997</c:v>
                </c:pt>
                <c:pt idx="286">
                  <c:v>0.56200000000000006</c:v>
                </c:pt>
                <c:pt idx="287">
                  <c:v>0.56200000000000006</c:v>
                </c:pt>
                <c:pt idx="288">
                  <c:v>0.57299999999999995</c:v>
                </c:pt>
                <c:pt idx="289">
                  <c:v>0.56799999999999995</c:v>
                </c:pt>
                <c:pt idx="290">
                  <c:v>0.56799999999999995</c:v>
                </c:pt>
                <c:pt idx="291">
                  <c:v>0.56799999999999995</c:v>
                </c:pt>
                <c:pt idx="292">
                  <c:v>0.56699999999999995</c:v>
                </c:pt>
                <c:pt idx="293">
                  <c:v>0.56100000000000005</c:v>
                </c:pt>
                <c:pt idx="294">
                  <c:v>0.58799999999999997</c:v>
                </c:pt>
                <c:pt idx="295">
                  <c:v>0.61199999999999999</c:v>
                </c:pt>
                <c:pt idx="296">
                  <c:v>0.629</c:v>
                </c:pt>
                <c:pt idx="297">
                  <c:v>0.629</c:v>
                </c:pt>
                <c:pt idx="298">
                  <c:v>0.629</c:v>
                </c:pt>
                <c:pt idx="299">
                  <c:v>0.69399999999999995</c:v>
                </c:pt>
                <c:pt idx="300">
                  <c:v>0.68300000000000005</c:v>
                </c:pt>
                <c:pt idx="301">
                  <c:v>0.69699999999999995</c:v>
                </c:pt>
                <c:pt idx="302">
                  <c:v>0.72099999999999997</c:v>
                </c:pt>
                <c:pt idx="303">
                  <c:v>0.76700000000000002</c:v>
                </c:pt>
                <c:pt idx="304">
                  <c:v>0.76700000000000002</c:v>
                </c:pt>
                <c:pt idx="305">
                  <c:v>0.76700000000000002</c:v>
                </c:pt>
                <c:pt idx="306">
                  <c:v>0.73599999999999999</c:v>
                </c:pt>
                <c:pt idx="307">
                  <c:v>0.69199999999999995</c:v>
                </c:pt>
                <c:pt idx="308">
                  <c:v>0.745</c:v>
                </c:pt>
                <c:pt idx="309">
                  <c:v>0.76200000000000001</c:v>
                </c:pt>
                <c:pt idx="310">
                  <c:v>0.745</c:v>
                </c:pt>
                <c:pt idx="311">
                  <c:v>0.745</c:v>
                </c:pt>
                <c:pt idx="312">
                  <c:v>0.745</c:v>
                </c:pt>
                <c:pt idx="313">
                  <c:v>0.75700000000000001</c:v>
                </c:pt>
                <c:pt idx="314">
                  <c:v>0.75</c:v>
                </c:pt>
                <c:pt idx="315">
                  <c:v>0.75700000000000001</c:v>
                </c:pt>
                <c:pt idx="316">
                  <c:v>0.76400000000000001</c:v>
                </c:pt>
                <c:pt idx="317">
                  <c:v>0.70599999999999996</c:v>
                </c:pt>
                <c:pt idx="318">
                  <c:v>0.70599999999999996</c:v>
                </c:pt>
                <c:pt idx="319">
                  <c:v>0.70599999999999996</c:v>
                </c:pt>
                <c:pt idx="320">
                  <c:v>0.73499999999999999</c:v>
                </c:pt>
                <c:pt idx="321">
                  <c:v>0.73499999999999999</c:v>
                </c:pt>
                <c:pt idx="322">
                  <c:v>0.72099999999999997</c:v>
                </c:pt>
                <c:pt idx="323">
                  <c:v>0.70599999999999996</c:v>
                </c:pt>
                <c:pt idx="324">
                  <c:v>0.65300000000000002</c:v>
                </c:pt>
                <c:pt idx="325">
                  <c:v>0.65300000000000002</c:v>
                </c:pt>
                <c:pt idx="326">
                  <c:v>0.65300000000000002</c:v>
                </c:pt>
                <c:pt idx="327">
                  <c:v>0.65200000000000002</c:v>
                </c:pt>
                <c:pt idx="328">
                  <c:v>0.67900000000000005</c:v>
                </c:pt>
                <c:pt idx="329">
                  <c:v>0.65600000000000003</c:v>
                </c:pt>
                <c:pt idx="330">
                  <c:v>0.64400000000000002</c:v>
                </c:pt>
                <c:pt idx="331">
                  <c:v>0.65100000000000002</c:v>
                </c:pt>
                <c:pt idx="332">
                  <c:v>0.65100000000000002</c:v>
                </c:pt>
                <c:pt idx="333">
                  <c:v>0.65100000000000002</c:v>
                </c:pt>
                <c:pt idx="334">
                  <c:v>0.64300000000000002</c:v>
                </c:pt>
                <c:pt idx="335">
                  <c:v>0.67500000000000004</c:v>
                </c:pt>
                <c:pt idx="336">
                  <c:v>0.65500000000000003</c:v>
                </c:pt>
                <c:pt idx="337">
                  <c:v>0.628</c:v>
                </c:pt>
                <c:pt idx="338">
                  <c:v>0.64800000000000002</c:v>
                </c:pt>
                <c:pt idx="339">
                  <c:v>0.64800000000000002</c:v>
                </c:pt>
                <c:pt idx="340">
                  <c:v>0.64800000000000002</c:v>
                </c:pt>
                <c:pt idx="341">
                  <c:v>0.63200000000000001</c:v>
                </c:pt>
                <c:pt idx="342">
                  <c:v>0.61899999999999999</c:v>
                </c:pt>
                <c:pt idx="343">
                  <c:v>0.59299999999999997</c:v>
                </c:pt>
                <c:pt idx="344">
                  <c:v>0.57599999999999996</c:v>
                </c:pt>
                <c:pt idx="345">
                  <c:v>0.57099999999999995</c:v>
                </c:pt>
                <c:pt idx="346">
                  <c:v>0.57099999999999995</c:v>
                </c:pt>
                <c:pt idx="347">
                  <c:v>0.57099999999999995</c:v>
                </c:pt>
                <c:pt idx="348">
                  <c:v>0.56899999999999995</c:v>
                </c:pt>
                <c:pt idx="349">
                  <c:v>0.58499999999999996</c:v>
                </c:pt>
                <c:pt idx="350">
                  <c:v>0.59199999999999997</c:v>
                </c:pt>
                <c:pt idx="351">
                  <c:v>0.52900000000000003</c:v>
                </c:pt>
                <c:pt idx="352">
                  <c:v>0.52700000000000002</c:v>
                </c:pt>
                <c:pt idx="353">
                  <c:v>0.52700000000000002</c:v>
                </c:pt>
                <c:pt idx="354">
                  <c:v>0.52700000000000002</c:v>
                </c:pt>
                <c:pt idx="355">
                  <c:v>0.52400000000000002</c:v>
                </c:pt>
                <c:pt idx="356">
                  <c:v>0.504</c:v>
                </c:pt>
                <c:pt idx="357">
                  <c:v>0.503</c:v>
                </c:pt>
                <c:pt idx="358">
                  <c:v>0.497</c:v>
                </c:pt>
                <c:pt idx="359">
                  <c:v>0.497</c:v>
                </c:pt>
                <c:pt idx="360">
                  <c:v>0.497</c:v>
                </c:pt>
                <c:pt idx="361">
                  <c:v>0.497</c:v>
                </c:pt>
                <c:pt idx="362">
                  <c:v>0.497</c:v>
                </c:pt>
                <c:pt idx="363">
                  <c:v>0.501</c:v>
                </c:pt>
                <c:pt idx="364">
                  <c:v>0.5</c:v>
                </c:pt>
                <c:pt idx="365">
                  <c:v>0.52400000000000002</c:v>
                </c:pt>
                <c:pt idx="366">
                  <c:v>0.497</c:v>
                </c:pt>
                <c:pt idx="367">
                  <c:v>0.497</c:v>
                </c:pt>
                <c:pt idx="368">
                  <c:v>0.497</c:v>
                </c:pt>
                <c:pt idx="369">
                  <c:v>0.504</c:v>
                </c:pt>
                <c:pt idx="370">
                  <c:v>0.51600000000000001</c:v>
                </c:pt>
                <c:pt idx="371">
                  <c:v>0.499</c:v>
                </c:pt>
                <c:pt idx="372">
                  <c:v>0.51500000000000001</c:v>
                </c:pt>
                <c:pt idx="373">
                  <c:v>0.51100000000000001</c:v>
                </c:pt>
                <c:pt idx="374">
                  <c:v>0.51100000000000001</c:v>
                </c:pt>
                <c:pt idx="375">
                  <c:v>0.51100000000000001</c:v>
                </c:pt>
                <c:pt idx="376">
                  <c:v>0.52500000000000002</c:v>
                </c:pt>
                <c:pt idx="377">
                  <c:v>0.50700000000000001</c:v>
                </c:pt>
                <c:pt idx="378">
                  <c:v>0.53100000000000003</c:v>
                </c:pt>
                <c:pt idx="379">
                  <c:v>0.6</c:v>
                </c:pt>
                <c:pt idx="380">
                  <c:v>0.59</c:v>
                </c:pt>
                <c:pt idx="381">
                  <c:v>0.59</c:v>
                </c:pt>
                <c:pt idx="382">
                  <c:v>0.59</c:v>
                </c:pt>
                <c:pt idx="383">
                  <c:v>0.63600000000000001</c:v>
                </c:pt>
                <c:pt idx="384">
                  <c:v>0.63100000000000001</c:v>
                </c:pt>
                <c:pt idx="385">
                  <c:v>0.63400000000000001</c:v>
                </c:pt>
                <c:pt idx="386">
                  <c:v>0.59299999999999997</c:v>
                </c:pt>
                <c:pt idx="387">
                  <c:v>0.57099999999999995</c:v>
                </c:pt>
                <c:pt idx="388">
                  <c:v>0.57099999999999995</c:v>
                </c:pt>
                <c:pt idx="389">
                  <c:v>0.57099999999999995</c:v>
                </c:pt>
                <c:pt idx="390">
                  <c:v>0.55900000000000005</c:v>
                </c:pt>
                <c:pt idx="391">
                  <c:v>0.55900000000000005</c:v>
                </c:pt>
                <c:pt idx="392">
                  <c:v>0.58099999999999996</c:v>
                </c:pt>
                <c:pt idx="393">
                  <c:v>0.53200000000000003</c:v>
                </c:pt>
                <c:pt idx="394">
                  <c:v>0.54400000000000004</c:v>
                </c:pt>
                <c:pt idx="395">
                  <c:v>0.54400000000000004</c:v>
                </c:pt>
                <c:pt idx="396">
                  <c:v>0.54400000000000004</c:v>
                </c:pt>
                <c:pt idx="397">
                  <c:v>0.53200000000000003</c:v>
                </c:pt>
                <c:pt idx="398">
                  <c:v>0.56100000000000005</c:v>
                </c:pt>
                <c:pt idx="399">
                  <c:v>0.55900000000000005</c:v>
                </c:pt>
                <c:pt idx="400">
                  <c:v>0.55700000000000005</c:v>
                </c:pt>
                <c:pt idx="401">
                  <c:v>0.55900000000000005</c:v>
                </c:pt>
                <c:pt idx="402">
                  <c:v>0.55900000000000005</c:v>
                </c:pt>
                <c:pt idx="403">
                  <c:v>0.55900000000000005</c:v>
                </c:pt>
                <c:pt idx="404">
                  <c:v>0.61099999999999999</c:v>
                </c:pt>
                <c:pt idx="405">
                  <c:v>0.64500000000000002</c:v>
                </c:pt>
                <c:pt idx="406">
                  <c:v>0.60599999999999998</c:v>
                </c:pt>
                <c:pt idx="407">
                  <c:v>0.64</c:v>
                </c:pt>
                <c:pt idx="408">
                  <c:v>0.57899999999999996</c:v>
                </c:pt>
                <c:pt idx="409">
                  <c:v>0.57899999999999996</c:v>
                </c:pt>
                <c:pt idx="410">
                  <c:v>0.57899999999999996</c:v>
                </c:pt>
                <c:pt idx="411">
                  <c:v>0.52300000000000002</c:v>
                </c:pt>
                <c:pt idx="412">
                  <c:v>0.56000000000000005</c:v>
                </c:pt>
                <c:pt idx="413">
                  <c:v>0.50700000000000001</c:v>
                </c:pt>
                <c:pt idx="414">
                  <c:v>0.47199999999999998</c:v>
                </c:pt>
                <c:pt idx="415">
                  <c:v>0.40600000000000003</c:v>
                </c:pt>
                <c:pt idx="416">
                  <c:v>0.40600000000000003</c:v>
                </c:pt>
                <c:pt idx="417">
                  <c:v>0.40600000000000003</c:v>
                </c:pt>
                <c:pt idx="418">
                  <c:v>0.34399999999999997</c:v>
                </c:pt>
                <c:pt idx="419">
                  <c:v>0.26</c:v>
                </c:pt>
                <c:pt idx="420">
                  <c:v>0.372</c:v>
                </c:pt>
                <c:pt idx="421">
                  <c:v>0.34100000000000003</c:v>
                </c:pt>
                <c:pt idx="422">
                  <c:v>0.38600000000000001</c:v>
                </c:pt>
                <c:pt idx="423">
                  <c:v>0.38600000000000001</c:v>
                </c:pt>
                <c:pt idx="424">
                  <c:v>0.38600000000000001</c:v>
                </c:pt>
                <c:pt idx="425">
                  <c:v>0.41799999999999998</c:v>
                </c:pt>
                <c:pt idx="426">
                  <c:v>0.36899999999999999</c:v>
                </c:pt>
                <c:pt idx="427">
                  <c:v>0.46500000000000002</c:v>
                </c:pt>
                <c:pt idx="428">
                  <c:v>0.48399999999999999</c:v>
                </c:pt>
                <c:pt idx="429">
                  <c:v>0.44900000000000001</c:v>
                </c:pt>
                <c:pt idx="430">
                  <c:v>0.44900000000000001</c:v>
                </c:pt>
                <c:pt idx="431">
                  <c:v>0.44900000000000001</c:v>
                </c:pt>
                <c:pt idx="432">
                  <c:v>0.49299999999999999</c:v>
                </c:pt>
                <c:pt idx="433">
                  <c:v>0.49099999999999999</c:v>
                </c:pt>
                <c:pt idx="434">
                  <c:v>0.48199999999999998</c:v>
                </c:pt>
                <c:pt idx="435">
                  <c:v>0.42599999999999999</c:v>
                </c:pt>
                <c:pt idx="436">
                  <c:v>0.40300000000000002</c:v>
                </c:pt>
                <c:pt idx="437">
                  <c:v>0.40300000000000002</c:v>
                </c:pt>
                <c:pt idx="438">
                  <c:v>0.40300000000000002</c:v>
                </c:pt>
                <c:pt idx="439">
                  <c:v>0.39800000000000002</c:v>
                </c:pt>
                <c:pt idx="440">
                  <c:v>0.373</c:v>
                </c:pt>
                <c:pt idx="441">
                  <c:v>0.377</c:v>
                </c:pt>
                <c:pt idx="442">
                  <c:v>0.33500000000000002</c:v>
                </c:pt>
                <c:pt idx="443">
                  <c:v>0.33700000000000002</c:v>
                </c:pt>
                <c:pt idx="444">
                  <c:v>0.33700000000000002</c:v>
                </c:pt>
                <c:pt idx="445">
                  <c:v>0.33700000000000002</c:v>
                </c:pt>
                <c:pt idx="446">
                  <c:v>0.32700000000000001</c:v>
                </c:pt>
                <c:pt idx="447">
                  <c:v>0.34</c:v>
                </c:pt>
                <c:pt idx="448">
                  <c:v>0.32100000000000001</c:v>
                </c:pt>
                <c:pt idx="449">
                  <c:v>0.31900000000000001</c:v>
                </c:pt>
                <c:pt idx="450">
                  <c:v>0.30199999999999999</c:v>
                </c:pt>
                <c:pt idx="451">
                  <c:v>0.30199999999999999</c:v>
                </c:pt>
                <c:pt idx="452">
                  <c:v>0.30199999999999999</c:v>
                </c:pt>
                <c:pt idx="453">
                  <c:v>0.30399999999999999</c:v>
                </c:pt>
                <c:pt idx="454">
                  <c:v>0.29399999999999998</c:v>
                </c:pt>
                <c:pt idx="455">
                  <c:v>0.30499999999999999</c:v>
                </c:pt>
                <c:pt idx="456">
                  <c:v>0.29899999999999999</c:v>
                </c:pt>
                <c:pt idx="457">
                  <c:v>0.29199999999999998</c:v>
                </c:pt>
                <c:pt idx="458">
                  <c:v>0.29199999999999998</c:v>
                </c:pt>
                <c:pt idx="459">
                  <c:v>0.29199999999999998</c:v>
                </c:pt>
                <c:pt idx="460">
                  <c:v>0.3</c:v>
                </c:pt>
                <c:pt idx="461">
                  <c:v>0.32</c:v>
                </c:pt>
                <c:pt idx="462">
                  <c:v>0.36699999999999999</c:v>
                </c:pt>
                <c:pt idx="463">
                  <c:v>0.35699999999999998</c:v>
                </c:pt>
                <c:pt idx="464">
                  <c:v>0.34</c:v>
                </c:pt>
                <c:pt idx="465">
                  <c:v>0.34</c:v>
                </c:pt>
                <c:pt idx="466">
                  <c:v>0.34</c:v>
                </c:pt>
                <c:pt idx="467">
                  <c:v>0.36299999999999999</c:v>
                </c:pt>
                <c:pt idx="468">
                  <c:v>0.34599999999999997</c:v>
                </c:pt>
                <c:pt idx="469">
                  <c:v>0.34200000000000003</c:v>
                </c:pt>
                <c:pt idx="470">
                  <c:v>0.33</c:v>
                </c:pt>
                <c:pt idx="471">
                  <c:v>0.37</c:v>
                </c:pt>
                <c:pt idx="472">
                  <c:v>0.37</c:v>
                </c:pt>
                <c:pt idx="473">
                  <c:v>0.37</c:v>
                </c:pt>
                <c:pt idx="474">
                  <c:v>0.40600000000000003</c:v>
                </c:pt>
                <c:pt idx="475">
                  <c:v>0.39700000000000002</c:v>
                </c:pt>
                <c:pt idx="476">
                  <c:v>0.39600000000000002</c:v>
                </c:pt>
                <c:pt idx="477">
                  <c:v>0.40400000000000003</c:v>
                </c:pt>
                <c:pt idx="478">
                  <c:v>0.40300000000000002</c:v>
                </c:pt>
                <c:pt idx="479">
                  <c:v>0.40300000000000002</c:v>
                </c:pt>
                <c:pt idx="480">
                  <c:v>0.40300000000000002</c:v>
                </c:pt>
                <c:pt idx="481">
                  <c:v>0.44600000000000001</c:v>
                </c:pt>
                <c:pt idx="482">
                  <c:v>0.443</c:v>
                </c:pt>
                <c:pt idx="483">
                  <c:v>0.47799999999999998</c:v>
                </c:pt>
                <c:pt idx="484">
                  <c:v>0.46</c:v>
                </c:pt>
                <c:pt idx="485">
                  <c:v>0.40799999999999997</c:v>
                </c:pt>
                <c:pt idx="486">
                  <c:v>0.40799999999999997</c:v>
                </c:pt>
                <c:pt idx="487">
                  <c:v>0.40799999999999997</c:v>
                </c:pt>
                <c:pt idx="488">
                  <c:v>0.38900000000000001</c:v>
                </c:pt>
                <c:pt idx="489">
                  <c:v>0.40899999999999997</c:v>
                </c:pt>
                <c:pt idx="490">
                  <c:v>0.39800000000000002</c:v>
                </c:pt>
                <c:pt idx="491">
                  <c:v>0.375</c:v>
                </c:pt>
                <c:pt idx="492">
                  <c:v>0.317</c:v>
                </c:pt>
                <c:pt idx="493">
                  <c:v>0.317</c:v>
                </c:pt>
                <c:pt idx="494">
                  <c:v>0.317</c:v>
                </c:pt>
                <c:pt idx="495">
                  <c:v>0.311</c:v>
                </c:pt>
                <c:pt idx="496">
                  <c:v>0.32700000000000001</c:v>
                </c:pt>
                <c:pt idx="497">
                  <c:v>0.30399999999999999</c:v>
                </c:pt>
                <c:pt idx="498">
                  <c:v>0.32</c:v>
                </c:pt>
                <c:pt idx="499">
                  <c:v>0.30499999999999999</c:v>
                </c:pt>
                <c:pt idx="500">
                  <c:v>0.30499999999999999</c:v>
                </c:pt>
                <c:pt idx="501">
                  <c:v>0.30499999999999999</c:v>
                </c:pt>
                <c:pt idx="502">
                  <c:v>0.30199999999999999</c:v>
                </c:pt>
                <c:pt idx="503">
                  <c:v>0.33100000000000002</c:v>
                </c:pt>
                <c:pt idx="504">
                  <c:v>0.34399999999999997</c:v>
                </c:pt>
                <c:pt idx="505">
                  <c:v>0.33900000000000002</c:v>
                </c:pt>
                <c:pt idx="506">
                  <c:v>0.34499999999999997</c:v>
                </c:pt>
                <c:pt idx="507">
                  <c:v>0.34499999999999997</c:v>
                </c:pt>
                <c:pt idx="508">
                  <c:v>0.34499999999999997</c:v>
                </c:pt>
                <c:pt idx="509">
                  <c:v>0.376</c:v>
                </c:pt>
                <c:pt idx="510">
                  <c:v>0.38</c:v>
                </c:pt>
                <c:pt idx="511">
                  <c:v>0.40400000000000003</c:v>
                </c:pt>
                <c:pt idx="512">
                  <c:v>0.34599999999999997</c:v>
                </c:pt>
                <c:pt idx="513">
                  <c:v>0.32600000000000001</c:v>
                </c:pt>
                <c:pt idx="514">
                  <c:v>0.32600000000000001</c:v>
                </c:pt>
                <c:pt idx="515">
                  <c:v>0.32600000000000001</c:v>
                </c:pt>
                <c:pt idx="516">
                  <c:v>0.33300000000000002</c:v>
                </c:pt>
                <c:pt idx="517">
                  <c:v>0.35699999999999998</c:v>
                </c:pt>
                <c:pt idx="518">
                  <c:v>0.38</c:v>
                </c:pt>
                <c:pt idx="519">
                  <c:v>0.35499999999999998</c:v>
                </c:pt>
                <c:pt idx="520">
                  <c:v>0.38700000000000001</c:v>
                </c:pt>
                <c:pt idx="521">
                  <c:v>0.38700000000000001</c:v>
                </c:pt>
                <c:pt idx="522">
                  <c:v>0.38700000000000001</c:v>
                </c:pt>
                <c:pt idx="523">
                  <c:v>0.40100000000000002</c:v>
                </c:pt>
                <c:pt idx="524">
                  <c:v>0.43</c:v>
                </c:pt>
                <c:pt idx="525">
                  <c:v>0.41099999999999998</c:v>
                </c:pt>
                <c:pt idx="526">
                  <c:v>0.42299999999999999</c:v>
                </c:pt>
                <c:pt idx="527">
                  <c:v>0.45</c:v>
                </c:pt>
                <c:pt idx="528">
                  <c:v>0.45</c:v>
                </c:pt>
                <c:pt idx="529">
                  <c:v>0.45</c:v>
                </c:pt>
                <c:pt idx="530">
                  <c:v>0.45800000000000002</c:v>
                </c:pt>
                <c:pt idx="531">
                  <c:v>0.48</c:v>
                </c:pt>
                <c:pt idx="532">
                  <c:v>0.48699999999999999</c:v>
                </c:pt>
                <c:pt idx="533">
                  <c:v>0.47099999999999997</c:v>
                </c:pt>
                <c:pt idx="534">
                  <c:v>0.46200000000000002</c:v>
                </c:pt>
                <c:pt idx="535">
                  <c:v>0.46200000000000002</c:v>
                </c:pt>
                <c:pt idx="536">
                  <c:v>0.46200000000000002</c:v>
                </c:pt>
                <c:pt idx="537">
                  <c:v>0.51</c:v>
                </c:pt>
                <c:pt idx="538">
                  <c:v>0.54300000000000004</c:v>
                </c:pt>
                <c:pt idx="539">
                  <c:v>0.52600000000000002</c:v>
                </c:pt>
                <c:pt idx="540">
                  <c:v>0.52900000000000003</c:v>
                </c:pt>
                <c:pt idx="541">
                  <c:v>0.47</c:v>
                </c:pt>
                <c:pt idx="542">
                  <c:v>0.47</c:v>
                </c:pt>
                <c:pt idx="543">
                  <c:v>0.47</c:v>
                </c:pt>
                <c:pt idx="544">
                  <c:v>0.47099999999999997</c:v>
                </c:pt>
                <c:pt idx="545">
                  <c:v>0.42199999999999999</c:v>
                </c:pt>
                <c:pt idx="546">
                  <c:v>0.47499999999999998</c:v>
                </c:pt>
                <c:pt idx="547">
                  <c:v>0.53100000000000003</c:v>
                </c:pt>
                <c:pt idx="548">
                  <c:v>0.57299999999999995</c:v>
                </c:pt>
                <c:pt idx="549">
                  <c:v>0.57299999999999995</c:v>
                </c:pt>
                <c:pt idx="550">
                  <c:v>0.57299999999999995</c:v>
                </c:pt>
                <c:pt idx="551">
                  <c:v>0.52900000000000003</c:v>
                </c:pt>
                <c:pt idx="552">
                  <c:v>0.54900000000000004</c:v>
                </c:pt>
                <c:pt idx="553">
                  <c:v>0.55200000000000005</c:v>
                </c:pt>
                <c:pt idx="554">
                  <c:v>0.51800000000000002</c:v>
                </c:pt>
                <c:pt idx="555">
                  <c:v>0.498</c:v>
                </c:pt>
                <c:pt idx="556">
                  <c:v>0.498</c:v>
                </c:pt>
                <c:pt idx="557">
                  <c:v>0.498</c:v>
                </c:pt>
                <c:pt idx="558">
                  <c:v>0.503</c:v>
                </c:pt>
                <c:pt idx="559">
                  <c:v>0.49099999999999999</c:v>
                </c:pt>
                <c:pt idx="560">
                  <c:v>0.46100000000000002</c:v>
                </c:pt>
                <c:pt idx="561">
                  <c:v>0.41599999999999998</c:v>
                </c:pt>
                <c:pt idx="562">
                  <c:v>0.46</c:v>
                </c:pt>
                <c:pt idx="563">
                  <c:v>0.46</c:v>
                </c:pt>
                <c:pt idx="564">
                  <c:v>0.46</c:v>
                </c:pt>
                <c:pt idx="565">
                  <c:v>0.44800000000000001</c:v>
                </c:pt>
                <c:pt idx="566">
                  <c:v>0.40899999999999997</c:v>
                </c:pt>
                <c:pt idx="567">
                  <c:v>0.39600000000000002</c:v>
                </c:pt>
                <c:pt idx="568">
                  <c:v>0.39800000000000002</c:v>
                </c:pt>
                <c:pt idx="569">
                  <c:v>0.35199999999999998</c:v>
                </c:pt>
                <c:pt idx="570">
                  <c:v>0.35199999999999998</c:v>
                </c:pt>
                <c:pt idx="571">
                  <c:v>0.35199999999999998</c:v>
                </c:pt>
                <c:pt idx="572">
                  <c:v>0.377</c:v>
                </c:pt>
                <c:pt idx="573">
                  <c:v>0.36899999999999999</c:v>
                </c:pt>
                <c:pt idx="574">
                  <c:v>0.38500000000000001</c:v>
                </c:pt>
                <c:pt idx="575">
                  <c:v>0.39900000000000002</c:v>
                </c:pt>
                <c:pt idx="576">
                  <c:v>0.42799999999999999</c:v>
                </c:pt>
                <c:pt idx="577">
                  <c:v>0.42799999999999999</c:v>
                </c:pt>
                <c:pt idx="578">
                  <c:v>0.42799999999999999</c:v>
                </c:pt>
                <c:pt idx="579">
                  <c:v>0.42599999999999999</c:v>
                </c:pt>
                <c:pt idx="580">
                  <c:v>0.434</c:v>
                </c:pt>
                <c:pt idx="581">
                  <c:v>0.44700000000000001</c:v>
                </c:pt>
                <c:pt idx="582">
                  <c:v>0.45700000000000002</c:v>
                </c:pt>
                <c:pt idx="583">
                  <c:v>0.40699999999999997</c:v>
                </c:pt>
                <c:pt idx="584">
                  <c:v>0.40699999999999997</c:v>
                </c:pt>
                <c:pt idx="585">
                  <c:v>0.40699999999999997</c:v>
                </c:pt>
                <c:pt idx="586">
                  <c:v>0.39800000000000002</c:v>
                </c:pt>
                <c:pt idx="587">
                  <c:v>0.40899999999999997</c:v>
                </c:pt>
                <c:pt idx="588">
                  <c:v>0.39800000000000002</c:v>
                </c:pt>
                <c:pt idx="589">
                  <c:v>0.36</c:v>
                </c:pt>
                <c:pt idx="590">
                  <c:v>0.36699999999999999</c:v>
                </c:pt>
                <c:pt idx="591">
                  <c:v>0.36699999999999999</c:v>
                </c:pt>
                <c:pt idx="592">
                  <c:v>0.36699999999999999</c:v>
                </c:pt>
                <c:pt idx="593">
                  <c:v>0.373</c:v>
                </c:pt>
                <c:pt idx="594">
                  <c:v>0.35</c:v>
                </c:pt>
                <c:pt idx="595">
                  <c:v>0.376</c:v>
                </c:pt>
                <c:pt idx="596">
                  <c:v>0.37</c:v>
                </c:pt>
                <c:pt idx="597">
                  <c:v>0.34</c:v>
                </c:pt>
                <c:pt idx="598">
                  <c:v>0.34</c:v>
                </c:pt>
                <c:pt idx="599">
                  <c:v>0.34</c:v>
                </c:pt>
                <c:pt idx="600">
                  <c:v>0.36099999999999999</c:v>
                </c:pt>
                <c:pt idx="601">
                  <c:v>0.35</c:v>
                </c:pt>
                <c:pt idx="602">
                  <c:v>0.34899999999999998</c:v>
                </c:pt>
                <c:pt idx="603">
                  <c:v>0.32100000000000001</c:v>
                </c:pt>
                <c:pt idx="604">
                  <c:v>0.313</c:v>
                </c:pt>
                <c:pt idx="605">
                  <c:v>0.313</c:v>
                </c:pt>
                <c:pt idx="606">
                  <c:v>0.313</c:v>
                </c:pt>
                <c:pt idx="607">
                  <c:v>0.30599999999999999</c:v>
                </c:pt>
                <c:pt idx="608">
                  <c:v>0.26300000000000001</c:v>
                </c:pt>
                <c:pt idx="609">
                  <c:v>0.27700000000000002</c:v>
                </c:pt>
                <c:pt idx="610">
                  <c:v>0.23599999999999999</c:v>
                </c:pt>
                <c:pt idx="611">
                  <c:v>0.249</c:v>
                </c:pt>
                <c:pt idx="612">
                  <c:v>0.249</c:v>
                </c:pt>
                <c:pt idx="613">
                  <c:v>0.249</c:v>
                </c:pt>
                <c:pt idx="614">
                  <c:v>0.246</c:v>
                </c:pt>
                <c:pt idx="615">
                  <c:v>0.23200000000000001</c:v>
                </c:pt>
                <c:pt idx="616">
                  <c:v>0.27900000000000003</c:v>
                </c:pt>
                <c:pt idx="617">
                  <c:v>0.28499999999999998</c:v>
                </c:pt>
                <c:pt idx="618">
                  <c:v>0.252</c:v>
                </c:pt>
                <c:pt idx="619">
                  <c:v>0.252</c:v>
                </c:pt>
                <c:pt idx="620">
                  <c:v>0.252</c:v>
                </c:pt>
                <c:pt idx="621">
                  <c:v>0.25600000000000001</c:v>
                </c:pt>
                <c:pt idx="622">
                  <c:v>0.24399999999999999</c:v>
                </c:pt>
                <c:pt idx="623">
                  <c:v>0.23899999999999999</c:v>
                </c:pt>
                <c:pt idx="624">
                  <c:v>0.22800000000000001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0.23100000000000001</c:v>
                </c:pt>
                <c:pt idx="632">
                  <c:v>0.24199999999999999</c:v>
                </c:pt>
                <c:pt idx="633">
                  <c:v>0.24199999999999999</c:v>
                </c:pt>
                <c:pt idx="634">
                  <c:v>0.24199999999999999</c:v>
                </c:pt>
                <c:pt idx="635">
                  <c:v>0.24199999999999999</c:v>
                </c:pt>
                <c:pt idx="636">
                  <c:v>0.24199999999999999</c:v>
                </c:pt>
                <c:pt idx="637">
                  <c:v>0.16500000000000001</c:v>
                </c:pt>
                <c:pt idx="638">
                  <c:v>0.153</c:v>
                </c:pt>
                <c:pt idx="639">
                  <c:v>0.20799999999999999</c:v>
                </c:pt>
                <c:pt idx="640">
                  <c:v>0.20799999999999999</c:v>
                </c:pt>
                <c:pt idx="641">
                  <c:v>0.20799999999999999</c:v>
                </c:pt>
                <c:pt idx="642">
                  <c:v>0.221</c:v>
                </c:pt>
                <c:pt idx="643">
                  <c:v>0.22600000000000001</c:v>
                </c:pt>
                <c:pt idx="644">
                  <c:v>0.27900000000000003</c:v>
                </c:pt>
                <c:pt idx="645">
                  <c:v>0.255</c:v>
                </c:pt>
                <c:pt idx="646">
                  <c:v>0.23899999999999999</c:v>
                </c:pt>
                <c:pt idx="647">
                  <c:v>0.23899999999999999</c:v>
                </c:pt>
                <c:pt idx="648">
                  <c:v>0.23899999999999999</c:v>
                </c:pt>
                <c:pt idx="649">
                  <c:v>0.23100000000000001</c:v>
                </c:pt>
                <c:pt idx="650">
                  <c:v>0.20599999999999999</c:v>
                </c:pt>
                <c:pt idx="651">
                  <c:v>0.224</c:v>
                </c:pt>
                <c:pt idx="652">
                  <c:v>0.24299999999999999</c:v>
                </c:pt>
                <c:pt idx="653">
                  <c:v>0.26200000000000001</c:v>
                </c:pt>
                <c:pt idx="654">
                  <c:v>0.26200000000000001</c:v>
                </c:pt>
                <c:pt idx="655">
                  <c:v>0.26200000000000001</c:v>
                </c:pt>
                <c:pt idx="656">
                  <c:v>0.255</c:v>
                </c:pt>
                <c:pt idx="657">
                  <c:v>0.23599999999999999</c:v>
                </c:pt>
                <c:pt idx="658">
                  <c:v>0.22500000000000001</c:v>
                </c:pt>
                <c:pt idx="659">
                  <c:v>0.18</c:v>
                </c:pt>
                <c:pt idx="660">
                  <c:v>0.193</c:v>
                </c:pt>
                <c:pt idx="661">
                  <c:v>0.193</c:v>
                </c:pt>
                <c:pt idx="662">
                  <c:v>0.193</c:v>
                </c:pt>
                <c:pt idx="663">
                  <c:v>0.20499999999999999</c:v>
                </c:pt>
                <c:pt idx="664">
                  <c:v>0.2</c:v>
                </c:pt>
                <c:pt idx="665">
                  <c:v>0.188</c:v>
                </c:pt>
                <c:pt idx="666">
                  <c:v>0.14899999999999999</c:v>
                </c:pt>
                <c:pt idx="667">
                  <c:v>0.16600000000000001</c:v>
                </c:pt>
                <c:pt idx="668">
                  <c:v>0.16600000000000001</c:v>
                </c:pt>
                <c:pt idx="669">
                  <c:v>0.16600000000000001</c:v>
                </c:pt>
                <c:pt idx="670">
                  <c:v>0.17699999999999999</c:v>
                </c:pt>
                <c:pt idx="671">
                  <c:v>0.17</c:v>
                </c:pt>
                <c:pt idx="672">
                  <c:v>0.16200000000000001</c:v>
                </c:pt>
                <c:pt idx="673">
                  <c:v>0.115</c:v>
                </c:pt>
                <c:pt idx="674">
                  <c:v>8.6999999999999994E-2</c:v>
                </c:pt>
                <c:pt idx="675">
                  <c:v>8.6999999999999994E-2</c:v>
                </c:pt>
                <c:pt idx="676">
                  <c:v>8.6999999999999994E-2</c:v>
                </c:pt>
                <c:pt idx="677">
                  <c:v>0.12</c:v>
                </c:pt>
                <c:pt idx="678">
                  <c:v>0.13200000000000001</c:v>
                </c:pt>
                <c:pt idx="679">
                  <c:v>0.123</c:v>
                </c:pt>
                <c:pt idx="680">
                  <c:v>0.10299999999999999</c:v>
                </c:pt>
                <c:pt idx="681">
                  <c:v>0.10100000000000001</c:v>
                </c:pt>
                <c:pt idx="682">
                  <c:v>0.10100000000000001</c:v>
                </c:pt>
                <c:pt idx="683">
                  <c:v>0.10100000000000001</c:v>
                </c:pt>
                <c:pt idx="684">
                  <c:v>0.11</c:v>
                </c:pt>
                <c:pt idx="685">
                  <c:v>0.105</c:v>
                </c:pt>
                <c:pt idx="686">
                  <c:v>0.1</c:v>
                </c:pt>
                <c:pt idx="687">
                  <c:v>0.127</c:v>
                </c:pt>
                <c:pt idx="688">
                  <c:v>9.6000000000000002E-2</c:v>
                </c:pt>
                <c:pt idx="689">
                  <c:v>9.6000000000000002E-2</c:v>
                </c:pt>
                <c:pt idx="690">
                  <c:v>9.6000000000000002E-2</c:v>
                </c:pt>
                <c:pt idx="691">
                  <c:v>0.108</c:v>
                </c:pt>
                <c:pt idx="692">
                  <c:v>0.11799999999999999</c:v>
                </c:pt>
                <c:pt idx="693">
                  <c:v>0.14799999999999999</c:v>
                </c:pt>
                <c:pt idx="694">
                  <c:v>0.183</c:v>
                </c:pt>
                <c:pt idx="695">
                  <c:v>0.183</c:v>
                </c:pt>
                <c:pt idx="696">
                  <c:v>0.183</c:v>
                </c:pt>
                <c:pt idx="697">
                  <c:v>0.183</c:v>
                </c:pt>
                <c:pt idx="698">
                  <c:v>0.158</c:v>
                </c:pt>
                <c:pt idx="699">
                  <c:v>0.16800000000000001</c:v>
                </c:pt>
                <c:pt idx="700">
                  <c:v>0.128</c:v>
                </c:pt>
                <c:pt idx="701">
                  <c:v>6.7000000000000004E-2</c:v>
                </c:pt>
                <c:pt idx="702">
                  <c:v>6.9000000000000006E-2</c:v>
                </c:pt>
                <c:pt idx="703">
                  <c:v>6.9000000000000006E-2</c:v>
                </c:pt>
                <c:pt idx="704">
                  <c:v>6.9000000000000006E-2</c:v>
                </c:pt>
                <c:pt idx="705">
                  <c:v>6.9000000000000006E-2</c:v>
                </c:pt>
                <c:pt idx="706">
                  <c:v>5.5E-2</c:v>
                </c:pt>
                <c:pt idx="707">
                  <c:v>6.5000000000000002E-2</c:v>
                </c:pt>
                <c:pt idx="708">
                  <c:v>8.5999999999999993E-2</c:v>
                </c:pt>
                <c:pt idx="709">
                  <c:v>8.4000000000000005E-2</c:v>
                </c:pt>
                <c:pt idx="710">
                  <c:v>8.4000000000000005E-2</c:v>
                </c:pt>
                <c:pt idx="711">
                  <c:v>8.4000000000000005E-2</c:v>
                </c:pt>
                <c:pt idx="712">
                  <c:v>8.3000000000000004E-2</c:v>
                </c:pt>
                <c:pt idx="713">
                  <c:v>9.7000000000000003E-2</c:v>
                </c:pt>
                <c:pt idx="714">
                  <c:v>8.4000000000000005E-2</c:v>
                </c:pt>
                <c:pt idx="715">
                  <c:v>4.1000000000000002E-2</c:v>
                </c:pt>
                <c:pt idx="716">
                  <c:v>-1.4999999999999999E-2</c:v>
                </c:pt>
                <c:pt idx="717">
                  <c:v>-1.4999999999999999E-2</c:v>
                </c:pt>
                <c:pt idx="718">
                  <c:v>-1.4999999999999999E-2</c:v>
                </c:pt>
                <c:pt idx="719">
                  <c:v>-2.8000000000000001E-2</c:v>
                </c:pt>
                <c:pt idx="720">
                  <c:v>-1.4999999999999999E-2</c:v>
                </c:pt>
                <c:pt idx="721">
                  <c:v>-8.1000000000000003E-2</c:v>
                </c:pt>
                <c:pt idx="722">
                  <c:v>-6.9000000000000006E-2</c:v>
                </c:pt>
                <c:pt idx="723">
                  <c:v>-7.0000000000000007E-2</c:v>
                </c:pt>
                <c:pt idx="724">
                  <c:v>-7.0000000000000007E-2</c:v>
                </c:pt>
                <c:pt idx="725">
                  <c:v>-7.0000000000000007E-2</c:v>
                </c:pt>
                <c:pt idx="726">
                  <c:v>-2.5999999999999999E-2</c:v>
                </c:pt>
                <c:pt idx="727">
                  <c:v>-4.9000000000000002E-2</c:v>
                </c:pt>
                <c:pt idx="728">
                  <c:v>8.0000000000000002E-3</c:v>
                </c:pt>
                <c:pt idx="729">
                  <c:v>-6.0000000000000001E-3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E0-44C2-B1B1-A8230465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4912"/>
        <c:axId val="181976448"/>
      </c:lineChart>
      <c:dateAx>
        <c:axId val="181967104"/>
        <c:scaling>
          <c:orientation val="minMax"/>
          <c:max val="43559"/>
          <c:min val="42856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81972992"/>
        <c:crosses val="autoZero"/>
        <c:auto val="0"/>
        <c:lblOffset val="100"/>
        <c:baseTimeUnit val="days"/>
      </c:dateAx>
      <c:valAx>
        <c:axId val="181972992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81967104"/>
        <c:crosses val="autoZero"/>
        <c:crossBetween val="between"/>
      </c:valAx>
      <c:dateAx>
        <c:axId val="181974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1976448"/>
        <c:crosses val="autoZero"/>
        <c:auto val="1"/>
        <c:lblOffset val="100"/>
        <c:baseTimeUnit val="days"/>
      </c:dateAx>
      <c:valAx>
        <c:axId val="181976448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8197491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10: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</a:t>
            </a:r>
            <a:r>
              <a:rPr lang="en-US" sz="1800" b="0" dirty="0" smtClean="0"/>
              <a:t> </a:t>
            </a:r>
            <a:r>
              <a:rPr lang="he-IL" sz="1800" b="0" dirty="0" smtClean="0"/>
              <a:t>ינואר </a:t>
            </a:r>
            <a:r>
              <a:rPr lang="he-IL" sz="1800" b="0" dirty="0"/>
              <a:t>2016 עד אפריל 2019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32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</c:numCache>
            </c:numRef>
          </c:cat>
          <c:val>
            <c:numRef>
              <c:f>'איור 32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3.0108329286855215</c:v>
                </c:pt>
                <c:pt idx="108">
                  <c:v>2.7749267616471491</c:v>
                </c:pt>
                <c:pt idx="109">
                  <c:v>2.8777665763516</c:v>
                </c:pt>
                <c:pt idx="110">
                  <c:v>2.7549228390160003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B-4273-A43F-703BA2F9AFA9}"/>
            </c:ext>
          </c:extLst>
        </c:ser>
        <c:ser>
          <c:idx val="4"/>
          <c:order val="1"/>
          <c:tx>
            <c:strRef>
              <c:f>'איור 32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</c:numCache>
            </c:numRef>
          </c:cat>
          <c:val>
            <c:numRef>
              <c:f>'איור 32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1.2132567334512998</c:v>
                </c:pt>
                <c:pt idx="110">
                  <c:v>1.2027370578104999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6B-4273-A43F-703BA2F9AFA9}"/>
            </c:ext>
          </c:extLst>
        </c:ser>
        <c:ser>
          <c:idx val="5"/>
          <c:order val="2"/>
          <c:tx>
            <c:strRef>
              <c:f>'איור 32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</c:numCache>
            </c:numRef>
          </c:cat>
          <c:val>
            <c:numRef>
              <c:f>'איור 32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1.9321939245849999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6B-4273-A43F-703BA2F9A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91328"/>
        <c:axId val="191892864"/>
      </c:lineChart>
      <c:dateAx>
        <c:axId val="191891328"/>
        <c:scaling>
          <c:orientation val="minMax"/>
          <c:max val="43585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191892864"/>
        <c:crosses val="autoZero"/>
        <c:auto val="1"/>
        <c:lblOffset val="100"/>
        <c:baseTimeUnit val="months"/>
      </c:dateAx>
      <c:valAx>
        <c:axId val="191892864"/>
        <c:scaling>
          <c:orientation val="minMax"/>
          <c:max val="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9189132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6.4936456786061303E-2"/>
          <c:y val="0.8439319391913678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11: מדד מחירי </a:t>
            </a:r>
            <a:r>
              <a:rPr lang="he-IL" sz="2000" b="1" i="0" baseline="0" dirty="0">
                <a:effectLst/>
              </a:rPr>
              <a:t>הדירות 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effectLst/>
              </a:rPr>
              <a:t>דצמבר </a:t>
            </a:r>
            <a:r>
              <a:rPr lang="he-IL" sz="2000" b="0" i="0" baseline="0" dirty="0">
                <a:effectLst/>
              </a:rPr>
              <a:t>2019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9373284589426322"/>
          <c:y val="8.460433070866140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</c:numCache>
            </c:numRef>
          </c:cat>
          <c:val>
            <c:numRef>
              <c:f>'איור 9 נתונים'!$C$4:$C$300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118.62371888726207</c:v>
                </c:pt>
                <c:pt idx="58">
                  <c:v>118.50658857979502</c:v>
                </c:pt>
                <c:pt idx="59">
                  <c:v>118.56515373352855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12-42A3-BA34-56860329D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942656"/>
        <c:axId val="191944192"/>
      </c:lineChart>
      <c:dateAx>
        <c:axId val="191942656"/>
        <c:scaling>
          <c:orientation val="minMax"/>
          <c:max val="43556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91944192"/>
        <c:crosses val="autoZero"/>
        <c:auto val="0"/>
        <c:lblOffset val="100"/>
        <c:baseTimeUnit val="months"/>
      </c:dateAx>
      <c:valAx>
        <c:axId val="191944192"/>
        <c:scaling>
          <c:orientation val="minMax"/>
          <c:min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9194265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12: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פברואר 2019</a:t>
            </a:r>
          </a:p>
        </c:rich>
      </c:tx>
      <c:layout>
        <c:manualLayout>
          <c:xMode val="edge"/>
          <c:yMode val="edge"/>
          <c:x val="0.23351552305961756"/>
          <c:y val="2.04535433070866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5.1434996499999999</c:v>
                </c:pt>
                <c:pt idx="97">
                  <c:v>4.9700354899999999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D2-4869-9B5A-FAD33A233043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4.47295</c:v>
                </c:pt>
                <c:pt idx="1">
                  <c:v>4.5293979999999996</c:v>
                </c:pt>
                <c:pt idx="2">
                  <c:v>4.5687769999999999</c:v>
                </c:pt>
                <c:pt idx="3">
                  <c:v>4.0730482500000003</c:v>
                </c:pt>
                <c:pt idx="4">
                  <c:v>4.15456</c:v>
                </c:pt>
                <c:pt idx="5">
                  <c:v>3.5841767500000001</c:v>
                </c:pt>
                <c:pt idx="6">
                  <c:v>3.6291959999999999</c:v>
                </c:pt>
                <c:pt idx="7">
                  <c:v>3.2794622499999999</c:v>
                </c:pt>
                <c:pt idx="8">
                  <c:v>2.9963977499999999</c:v>
                </c:pt>
                <c:pt idx="9">
                  <c:v>3.2873757499999998</c:v>
                </c:pt>
                <c:pt idx="10">
                  <c:v>3.0689312499999999</c:v>
                </c:pt>
                <c:pt idx="11">
                  <c:v>3.09215675</c:v>
                </c:pt>
                <c:pt idx="12">
                  <c:v>3.2407035</c:v>
                </c:pt>
                <c:pt idx="13">
                  <c:v>3.23459575</c:v>
                </c:pt>
                <c:pt idx="14">
                  <c:v>3.3030737499999998</c:v>
                </c:pt>
                <c:pt idx="15">
                  <c:v>3.4500085</c:v>
                </c:pt>
                <c:pt idx="16">
                  <c:v>3.5943185</c:v>
                </c:pt>
                <c:pt idx="17">
                  <c:v>3.6948685000000001</c:v>
                </c:pt>
                <c:pt idx="18">
                  <c:v>4.0759777499999998</c:v>
                </c:pt>
                <c:pt idx="19">
                  <c:v>5.0719775</c:v>
                </c:pt>
                <c:pt idx="20">
                  <c:v>4.2076520000000004</c:v>
                </c:pt>
                <c:pt idx="21">
                  <c:v>3.63112375</c:v>
                </c:pt>
                <c:pt idx="22">
                  <c:v>4.3968319999999999</c:v>
                </c:pt>
                <c:pt idx="23">
                  <c:v>4.4634980000000004</c:v>
                </c:pt>
                <c:pt idx="24">
                  <c:v>4.2023770000000003</c:v>
                </c:pt>
                <c:pt idx="25">
                  <c:v>4.2932174999999999</c:v>
                </c:pt>
                <c:pt idx="26">
                  <c:v>3.824865</c:v>
                </c:pt>
                <c:pt idx="27">
                  <c:v>4.2988330000000001</c:v>
                </c:pt>
                <c:pt idx="28">
                  <c:v>5.0618610000000004</c:v>
                </c:pt>
                <c:pt idx="29">
                  <c:v>4.0296352500000001</c:v>
                </c:pt>
                <c:pt idx="30">
                  <c:v>4.0669682500000004</c:v>
                </c:pt>
                <c:pt idx="31">
                  <c:v>4.3784745000000003</c:v>
                </c:pt>
                <c:pt idx="32">
                  <c:v>4.8659295</c:v>
                </c:pt>
                <c:pt idx="33">
                  <c:v>4.35501</c:v>
                </c:pt>
                <c:pt idx="34">
                  <c:v>4.1125432499999999</c:v>
                </c:pt>
                <c:pt idx="35">
                  <c:v>4.2886290000000002</c:v>
                </c:pt>
                <c:pt idx="36">
                  <c:v>4.0205762500000004</c:v>
                </c:pt>
                <c:pt idx="37">
                  <c:v>4.6671385000000001</c:v>
                </c:pt>
                <c:pt idx="38">
                  <c:v>4.4929684999999999</c:v>
                </c:pt>
                <c:pt idx="39">
                  <c:v>4.2532050000000003</c:v>
                </c:pt>
                <c:pt idx="40">
                  <c:v>4.1815895000000003</c:v>
                </c:pt>
                <c:pt idx="41">
                  <c:v>4.1028052500000003</c:v>
                </c:pt>
                <c:pt idx="42">
                  <c:v>4.1420172500000003</c:v>
                </c:pt>
                <c:pt idx="43">
                  <c:v>3.88954925</c:v>
                </c:pt>
                <c:pt idx="44">
                  <c:v>4.1428562500000004</c:v>
                </c:pt>
                <c:pt idx="45">
                  <c:v>4.4857255</c:v>
                </c:pt>
                <c:pt idx="46">
                  <c:v>4.5198254999999996</c:v>
                </c:pt>
                <c:pt idx="47">
                  <c:v>4.8762144999999997</c:v>
                </c:pt>
                <c:pt idx="48">
                  <c:v>5.0057435000000003</c:v>
                </c:pt>
                <c:pt idx="49">
                  <c:v>5.0525000000000002</c:v>
                </c:pt>
                <c:pt idx="50">
                  <c:v>5.0587914999999999</c:v>
                </c:pt>
                <c:pt idx="51">
                  <c:v>5.341799</c:v>
                </c:pt>
                <c:pt idx="52">
                  <c:v>5.6446909999999999</c:v>
                </c:pt>
                <c:pt idx="53">
                  <c:v>5.9750800000000002</c:v>
                </c:pt>
                <c:pt idx="54">
                  <c:v>5.5590400000000004</c:v>
                </c:pt>
                <c:pt idx="55">
                  <c:v>5.7886625</c:v>
                </c:pt>
                <c:pt idx="56">
                  <c:v>5.3553305</c:v>
                </c:pt>
                <c:pt idx="57">
                  <c:v>5.214734</c:v>
                </c:pt>
                <c:pt idx="58">
                  <c:v>5.4348099999999997</c:v>
                </c:pt>
                <c:pt idx="59">
                  <c:v>5.0611145000000004</c:v>
                </c:pt>
                <c:pt idx="60">
                  <c:v>5.3242370000000001</c:v>
                </c:pt>
                <c:pt idx="61">
                  <c:v>5.0217535</c:v>
                </c:pt>
                <c:pt idx="62">
                  <c:v>5.1093745000000004</c:v>
                </c:pt>
                <c:pt idx="63">
                  <c:v>5.2238889999999998</c:v>
                </c:pt>
                <c:pt idx="64">
                  <c:v>4.8799334999999999</c:v>
                </c:pt>
                <c:pt idx="65">
                  <c:v>5.0612649999999997</c:v>
                </c:pt>
                <c:pt idx="66">
                  <c:v>5.0269655000000002</c:v>
                </c:pt>
                <c:pt idx="67">
                  <c:v>4.7617845000000001</c:v>
                </c:pt>
                <c:pt idx="68">
                  <c:v>4.8983100000000004</c:v>
                </c:pt>
                <c:pt idx="69">
                  <c:v>4.0922514999999997</c:v>
                </c:pt>
                <c:pt idx="70">
                  <c:v>4.7926735000000003</c:v>
                </c:pt>
                <c:pt idx="71">
                  <c:v>4.4090175</c:v>
                </c:pt>
                <c:pt idx="72">
                  <c:v>4.5667384999999996</c:v>
                </c:pt>
                <c:pt idx="73">
                  <c:v>4.5202855</c:v>
                </c:pt>
                <c:pt idx="74">
                  <c:v>4.2926919999999997</c:v>
                </c:pt>
                <c:pt idx="75">
                  <c:v>4.2959854999999996</c:v>
                </c:pt>
                <c:pt idx="76">
                  <c:v>4.111167</c:v>
                </c:pt>
                <c:pt idx="77">
                  <c:v>4.3218554999999999</c:v>
                </c:pt>
                <c:pt idx="78">
                  <c:v>4.4763745000000004</c:v>
                </c:pt>
                <c:pt idx="79">
                  <c:v>4.1109464999999998</c:v>
                </c:pt>
                <c:pt idx="80">
                  <c:v>4.6709639999999997</c:v>
                </c:pt>
                <c:pt idx="81">
                  <c:v>4.6552709999999999</c:v>
                </c:pt>
                <c:pt idx="82">
                  <c:v>4.6718849999999996</c:v>
                </c:pt>
                <c:pt idx="83">
                  <c:v>4.8709990000000003</c:v>
                </c:pt>
                <c:pt idx="84">
                  <c:v>4.6529854999999998</c:v>
                </c:pt>
                <c:pt idx="85">
                  <c:v>4.7318910000000001</c:v>
                </c:pt>
                <c:pt idx="86">
                  <c:v>4.9146915</c:v>
                </c:pt>
                <c:pt idx="87">
                  <c:v>4.8474184999999999</c:v>
                </c:pt>
                <c:pt idx="88">
                  <c:v>4.9890834999999996</c:v>
                </c:pt>
                <c:pt idx="89">
                  <c:v>4.8177370000000002</c:v>
                </c:pt>
                <c:pt idx="90">
                  <c:v>4.8516195</c:v>
                </c:pt>
                <c:pt idx="91">
                  <c:v>5.0498019999999997</c:v>
                </c:pt>
                <c:pt idx="92">
                  <c:v>4.6276520000000003</c:v>
                </c:pt>
                <c:pt idx="93">
                  <c:v>5.095224</c:v>
                </c:pt>
                <c:pt idx="94">
                  <c:v>5.1853999999999996</c:v>
                </c:pt>
                <c:pt idx="95">
                  <c:v>5.4246454999999996</c:v>
                </c:pt>
                <c:pt idx="96">
                  <c:v>5.3348075000000001</c:v>
                </c:pt>
                <c:pt idx="97">
                  <c:v>5.4442380000000004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D2-4869-9B5A-FAD33A233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06784"/>
        <c:axId val="192016768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1.8852544683267076</c:v>
                </c:pt>
                <c:pt idx="96">
                  <c:v>1.874277636390099</c:v>
                </c:pt>
                <c:pt idx="97">
                  <c:v>1.8248055363507538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D2-4869-9B5A-FAD33A233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69440"/>
        <c:axId val="192018688"/>
      </c:lineChart>
      <c:dateAx>
        <c:axId val="192006784"/>
        <c:scaling>
          <c:orientation val="minMax"/>
          <c:max val="43524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92016768"/>
        <c:crosses val="autoZero"/>
        <c:auto val="0"/>
        <c:lblOffset val="100"/>
        <c:baseTimeUnit val="months"/>
        <c:majorUnit val="4"/>
        <c:majorTimeUnit val="months"/>
      </c:dateAx>
      <c:valAx>
        <c:axId val="1920167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92006784"/>
        <c:crosses val="autoZero"/>
        <c:crossBetween val="between"/>
      </c:valAx>
      <c:valAx>
        <c:axId val="192018688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93069440"/>
        <c:crosses val="max"/>
        <c:crossBetween val="between"/>
      </c:valAx>
      <c:dateAx>
        <c:axId val="1930694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2018688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en-US" sz="1800" b="1" i="0" baseline="0" dirty="0" smtClean="0">
                <a:effectLst/>
              </a:rPr>
              <a:t>13</a:t>
            </a:r>
            <a:r>
              <a:rPr lang="he-IL" sz="1800" b="1" i="0" baseline="0" dirty="0" smtClean="0">
                <a:effectLst/>
              </a:rPr>
              <a:t>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נתונים'!$A$4:$A$26</c:f>
              <c:strCache>
                <c:ptCount val="2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</c:strCache>
            </c:strRef>
          </c:cat>
          <c:val>
            <c:numRef>
              <c:f>'איור 11 נתונים'!$C$4:$C$27</c:f>
              <c:numCache>
                <c:formatCode>0.0</c:formatCode>
                <c:ptCount val="24"/>
                <c:pt idx="0">
                  <c:v>4.2265252492292626</c:v>
                </c:pt>
                <c:pt idx="1">
                  <c:v>7.2107934923730133</c:v>
                </c:pt>
                <c:pt idx="2">
                  <c:v>3.9616833765853343</c:v>
                </c:pt>
                <c:pt idx="3">
                  <c:v>2.1373325041541769</c:v>
                </c:pt>
                <c:pt idx="4">
                  <c:v>3.9393443715746601</c:v>
                </c:pt>
                <c:pt idx="5">
                  <c:v>4.1685368313815641</c:v>
                </c:pt>
                <c:pt idx="6">
                  <c:v>2.5066483009796636</c:v>
                </c:pt>
                <c:pt idx="7">
                  <c:v>6.27877833336008</c:v>
                </c:pt>
                <c:pt idx="8">
                  <c:v>1.3813614538127794</c:v>
                </c:pt>
                <c:pt idx="9">
                  <c:v>0.65818220266071759</c:v>
                </c:pt>
                <c:pt idx="10">
                  <c:v>1.0494014928457363</c:v>
                </c:pt>
                <c:pt idx="11">
                  <c:v>4.1542103313252143</c:v>
                </c:pt>
                <c:pt idx="12">
                  <c:v>4.5341333088692481</c:v>
                </c:pt>
                <c:pt idx="13">
                  <c:v>5.3624955262334018</c:v>
                </c:pt>
                <c:pt idx="14">
                  <c:v>4.5608618274803669</c:v>
                </c:pt>
                <c:pt idx="15">
                  <c:v>4.3331573640860377</c:v>
                </c:pt>
                <c:pt idx="16">
                  <c:v>1.0044527785385338</c:v>
                </c:pt>
                <c:pt idx="17">
                  <c:v>3.6179973055957326</c:v>
                </c:pt>
                <c:pt idx="18">
                  <c:v>4.6252005311411937</c:v>
                </c:pt>
                <c:pt idx="19">
                  <c:v>4.360148768803862</c:v>
                </c:pt>
                <c:pt idx="20">
                  <c:v>4.0462490112899152</c:v>
                </c:pt>
                <c:pt idx="21">
                  <c:v>0.94589938772506876</c:v>
                </c:pt>
                <c:pt idx="22">
                  <c:v>2.696466332157188</c:v>
                </c:pt>
                <c:pt idx="23">
                  <c:v>3.0151115708999976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2-4F75-AD0B-EEA28F03A2C3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11B2-4F75-AD0B-EEA28F03A2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נתונים'!$A$4:$A$29</c:f>
              <c:strCache>
                <c:ptCount val="26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2019F</c:v>
                </c:pt>
                <c:pt idx="25">
                  <c:v>2020F</c:v>
                </c:pt>
              </c:strCache>
            </c:strRef>
          </c:cat>
          <c:val>
            <c:numRef>
              <c:f>'איור 11 נתונים'!$E$4:$E$29</c:f>
              <c:numCache>
                <c:formatCode>General</c:formatCode>
                <c:ptCount val="26"/>
                <c:pt idx="24" formatCode="0.0">
                  <c:v>3.2</c:v>
                </c:pt>
                <c:pt idx="25" formatCode="0.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B2-4F75-AD0B-EEA28F03A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3223680"/>
        <c:axId val="23451136"/>
      </c:barChart>
      <c:catAx>
        <c:axId val="23223680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3451136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3451136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32236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פברואר 2019</a:t>
            </a:r>
          </a:p>
        </c:rich>
      </c:tx>
      <c:layout>
        <c:manualLayout>
          <c:xMode val="edge"/>
          <c:yMode val="edge"/>
          <c:x val="0.1356111361079865"/>
          <c:y val="1.99499999999999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12 נתונים'!$B$3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'איור 12 נתונים'!$A$4:$A$108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</c:numCache>
            </c:numRef>
          </c:cat>
          <c:val>
            <c:numRef>
              <c:f>'איור 12 נתונים'!$B$4:$B$108</c:f>
              <c:numCache>
                <c:formatCode>0.0</c:formatCode>
                <c:ptCount val="105"/>
                <c:pt idx="0">
                  <c:v>0.16821594856426536</c:v>
                </c:pt>
                <c:pt idx="1">
                  <c:v>0.30346527830782399</c:v>
                </c:pt>
                <c:pt idx="2">
                  <c:v>0.31201275079209001</c:v>
                </c:pt>
                <c:pt idx="3">
                  <c:v>0.21772346693618161</c:v>
                </c:pt>
                <c:pt idx="4">
                  <c:v>0.29718445939515004</c:v>
                </c:pt>
                <c:pt idx="5">
                  <c:v>0.31707296221161752</c:v>
                </c:pt>
                <c:pt idx="6">
                  <c:v>0.17739348166592173</c:v>
                </c:pt>
                <c:pt idx="7">
                  <c:v>0.35771459586630971</c:v>
                </c:pt>
                <c:pt idx="8">
                  <c:v>0.2772476113498179</c:v>
                </c:pt>
                <c:pt idx="9">
                  <c:v>0.36220515805058806</c:v>
                </c:pt>
                <c:pt idx="10">
                  <c:v>0.38701227004172001</c:v>
                </c:pt>
                <c:pt idx="11">
                  <c:v>0.32501118690069219</c:v>
                </c:pt>
                <c:pt idx="12">
                  <c:v>0.28338258875919564</c:v>
                </c:pt>
                <c:pt idx="13">
                  <c:v>0.36348151126370798</c:v>
                </c:pt>
                <c:pt idx="14">
                  <c:v>0.40444478431387321</c:v>
                </c:pt>
                <c:pt idx="15">
                  <c:v>0.40876316170552762</c:v>
                </c:pt>
                <c:pt idx="16">
                  <c:v>0.38535081746122746</c:v>
                </c:pt>
                <c:pt idx="17">
                  <c:v>0.4620062827455973</c:v>
                </c:pt>
                <c:pt idx="18">
                  <c:v>0.46903302505159061</c:v>
                </c:pt>
                <c:pt idx="19">
                  <c:v>0.33511182510712612</c:v>
                </c:pt>
                <c:pt idx="20">
                  <c:v>0.42595633855351256</c:v>
                </c:pt>
                <c:pt idx="21">
                  <c:v>0.40137792181353937</c:v>
                </c:pt>
                <c:pt idx="22">
                  <c:v>0.41829342010086812</c:v>
                </c:pt>
                <c:pt idx="23">
                  <c:v>0.33369040886905843</c:v>
                </c:pt>
                <c:pt idx="24">
                  <c:v>0.30370325350130845</c:v>
                </c:pt>
                <c:pt idx="25">
                  <c:v>0.26741173903301885</c:v>
                </c:pt>
                <c:pt idx="26">
                  <c:v>0.36041588756687837</c:v>
                </c:pt>
                <c:pt idx="27">
                  <c:v>0.33843320822453116</c:v>
                </c:pt>
                <c:pt idx="28">
                  <c:v>0.26467894382120605</c:v>
                </c:pt>
                <c:pt idx="29">
                  <c:v>0.32088054146124367</c:v>
                </c:pt>
                <c:pt idx="30">
                  <c:v>0.37609310518598171</c:v>
                </c:pt>
                <c:pt idx="31">
                  <c:v>0.32451506453055057</c:v>
                </c:pt>
                <c:pt idx="32">
                  <c:v>0.25190063261815165</c:v>
                </c:pt>
                <c:pt idx="33">
                  <c:v>0.28902748237409348</c:v>
                </c:pt>
                <c:pt idx="34">
                  <c:v>0.31543706776697711</c:v>
                </c:pt>
                <c:pt idx="35">
                  <c:v>0.31674953267168959</c:v>
                </c:pt>
                <c:pt idx="36">
                  <c:v>0.34721179650358813</c:v>
                </c:pt>
                <c:pt idx="37">
                  <c:v>0.28134595664153217</c:v>
                </c:pt>
                <c:pt idx="38">
                  <c:v>0.19341956773424318</c:v>
                </c:pt>
                <c:pt idx="39">
                  <c:v>9.7920157118558393E-2</c:v>
                </c:pt>
                <c:pt idx="40">
                  <c:v>0.22313425044981905</c:v>
                </c:pt>
                <c:pt idx="41">
                  <c:v>0.25866370278113671</c:v>
                </c:pt>
                <c:pt idx="42">
                  <c:v>0.25248692793078398</c:v>
                </c:pt>
                <c:pt idx="43">
                  <c:v>0.30970119692725895</c:v>
                </c:pt>
                <c:pt idx="44">
                  <c:v>0.17276196942679345</c:v>
                </c:pt>
                <c:pt idx="45">
                  <c:v>0.26407518474027558</c:v>
                </c:pt>
                <c:pt idx="46">
                  <c:v>0.2819833047968956</c:v>
                </c:pt>
                <c:pt idx="47">
                  <c:v>0.28057273525174953</c:v>
                </c:pt>
                <c:pt idx="48">
                  <c:v>0.36888021130545567</c:v>
                </c:pt>
                <c:pt idx="49">
                  <c:v>0.31468858089200857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A-47BD-8080-18743C126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08288"/>
        <c:axId val="192946944"/>
      </c:barChart>
      <c:dateAx>
        <c:axId val="192908288"/>
        <c:scaling>
          <c:orientation val="minMax"/>
          <c:max val="43524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92946944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192946944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92908288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15: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עונתיות, ינואר 2014 עד פברואר 2019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2836</c:v>
                </c:pt>
                <c:pt idx="13">
                  <c:v>3090</c:v>
                </c:pt>
                <c:pt idx="14">
                  <c:v>2973</c:v>
                </c:pt>
                <c:pt idx="15">
                  <c:v>2881</c:v>
                </c:pt>
                <c:pt idx="16">
                  <c:v>3079</c:v>
                </c:pt>
                <c:pt idx="17">
                  <c:v>3010</c:v>
                </c:pt>
                <c:pt idx="18">
                  <c:v>3102</c:v>
                </c:pt>
                <c:pt idx="19">
                  <c:v>3151</c:v>
                </c:pt>
                <c:pt idx="20">
                  <c:v>2978</c:v>
                </c:pt>
                <c:pt idx="21">
                  <c:v>3075</c:v>
                </c:pt>
                <c:pt idx="22">
                  <c:v>2964</c:v>
                </c:pt>
                <c:pt idx="23">
                  <c:v>3099</c:v>
                </c:pt>
                <c:pt idx="24">
                  <c:v>2985</c:v>
                </c:pt>
                <c:pt idx="25">
                  <c:v>2963</c:v>
                </c:pt>
                <c:pt idx="26">
                  <c:v>3045</c:v>
                </c:pt>
                <c:pt idx="27">
                  <c:v>3047</c:v>
                </c:pt>
                <c:pt idx="28">
                  <c:v>3128</c:v>
                </c:pt>
                <c:pt idx="29">
                  <c:v>3289</c:v>
                </c:pt>
                <c:pt idx="30">
                  <c:v>3112</c:v>
                </c:pt>
                <c:pt idx="31">
                  <c:v>3169</c:v>
                </c:pt>
                <c:pt idx="32">
                  <c:v>3219</c:v>
                </c:pt>
                <c:pt idx="33">
                  <c:v>3158</c:v>
                </c:pt>
                <c:pt idx="34">
                  <c:v>3272</c:v>
                </c:pt>
                <c:pt idx="35">
                  <c:v>3327</c:v>
                </c:pt>
                <c:pt idx="36">
                  <c:v>3274</c:v>
                </c:pt>
                <c:pt idx="37">
                  <c:v>3255</c:v>
                </c:pt>
                <c:pt idx="38">
                  <c:v>3434</c:v>
                </c:pt>
                <c:pt idx="39">
                  <c:v>3640</c:v>
                </c:pt>
                <c:pt idx="40">
                  <c:v>3567</c:v>
                </c:pt>
                <c:pt idx="41">
                  <c:v>3622</c:v>
                </c:pt>
                <c:pt idx="42">
                  <c:v>3667</c:v>
                </c:pt>
                <c:pt idx="43">
                  <c:v>3633</c:v>
                </c:pt>
                <c:pt idx="44">
                  <c:v>3669</c:v>
                </c:pt>
                <c:pt idx="45">
                  <c:v>3615</c:v>
                </c:pt>
                <c:pt idx="46">
                  <c:v>3865</c:v>
                </c:pt>
                <c:pt idx="47">
                  <c:v>3798</c:v>
                </c:pt>
                <c:pt idx="48">
                  <c:v>4147</c:v>
                </c:pt>
                <c:pt idx="49">
                  <c:v>4016</c:v>
                </c:pt>
                <c:pt idx="50">
                  <c:v>3968</c:v>
                </c:pt>
                <c:pt idx="51">
                  <c:v>3924</c:v>
                </c:pt>
                <c:pt idx="52">
                  <c:v>3945</c:v>
                </c:pt>
                <c:pt idx="53">
                  <c:v>3870</c:v>
                </c:pt>
                <c:pt idx="54">
                  <c:v>4119</c:v>
                </c:pt>
                <c:pt idx="55">
                  <c:v>4157</c:v>
                </c:pt>
                <c:pt idx="56">
                  <c:v>3925</c:v>
                </c:pt>
                <c:pt idx="57">
                  <c:v>4035</c:v>
                </c:pt>
                <c:pt idx="58">
                  <c:v>3977</c:v>
                </c:pt>
                <c:pt idx="59">
                  <c:v>3850</c:v>
                </c:pt>
                <c:pt idx="60">
                  <c:v>4095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2-4497-8187-0EF184F5AA09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4172</c:v>
                </c:pt>
                <c:pt idx="1">
                  <c:v>4270.8</c:v>
                </c:pt>
                <c:pt idx="2">
                  <c:v>4014.2</c:v>
                </c:pt>
                <c:pt idx="3">
                  <c:v>3849.6</c:v>
                </c:pt>
                <c:pt idx="4">
                  <c:v>3949.6</c:v>
                </c:pt>
                <c:pt idx="5">
                  <c:v>4065.6</c:v>
                </c:pt>
                <c:pt idx="6">
                  <c:v>4095.3</c:v>
                </c:pt>
                <c:pt idx="7">
                  <c:v>3713.9</c:v>
                </c:pt>
                <c:pt idx="8">
                  <c:v>4083.7</c:v>
                </c:pt>
                <c:pt idx="9">
                  <c:v>4033.9</c:v>
                </c:pt>
                <c:pt idx="10">
                  <c:v>3900.6</c:v>
                </c:pt>
                <c:pt idx="11">
                  <c:v>3860.4</c:v>
                </c:pt>
                <c:pt idx="12">
                  <c:v>3762.2</c:v>
                </c:pt>
                <c:pt idx="13">
                  <c:v>4123.3999999999996</c:v>
                </c:pt>
                <c:pt idx="14">
                  <c:v>3683.4</c:v>
                </c:pt>
                <c:pt idx="15">
                  <c:v>3630.4</c:v>
                </c:pt>
                <c:pt idx="16">
                  <c:v>3955.3</c:v>
                </c:pt>
                <c:pt idx="17">
                  <c:v>3780.7</c:v>
                </c:pt>
                <c:pt idx="18">
                  <c:v>3840</c:v>
                </c:pt>
                <c:pt idx="19">
                  <c:v>3788.2</c:v>
                </c:pt>
                <c:pt idx="20">
                  <c:v>3738.1</c:v>
                </c:pt>
                <c:pt idx="21">
                  <c:v>3861.2</c:v>
                </c:pt>
                <c:pt idx="22">
                  <c:v>4037.5</c:v>
                </c:pt>
                <c:pt idx="23">
                  <c:v>3829.5</c:v>
                </c:pt>
                <c:pt idx="24">
                  <c:v>3782.3</c:v>
                </c:pt>
                <c:pt idx="25">
                  <c:v>3534.6</c:v>
                </c:pt>
                <c:pt idx="26">
                  <c:v>3538.8</c:v>
                </c:pt>
                <c:pt idx="27">
                  <c:v>3545.6</c:v>
                </c:pt>
                <c:pt idx="28">
                  <c:v>3638.6</c:v>
                </c:pt>
                <c:pt idx="29">
                  <c:v>3909.1</c:v>
                </c:pt>
                <c:pt idx="30">
                  <c:v>3858.9</c:v>
                </c:pt>
                <c:pt idx="31">
                  <c:v>3463.2</c:v>
                </c:pt>
                <c:pt idx="32">
                  <c:v>3822.2</c:v>
                </c:pt>
                <c:pt idx="33">
                  <c:v>3781.9</c:v>
                </c:pt>
                <c:pt idx="34">
                  <c:v>3956</c:v>
                </c:pt>
                <c:pt idx="35">
                  <c:v>3967.1</c:v>
                </c:pt>
                <c:pt idx="36">
                  <c:v>3901.6</c:v>
                </c:pt>
                <c:pt idx="37">
                  <c:v>3472.4</c:v>
                </c:pt>
                <c:pt idx="38">
                  <c:v>3862.4</c:v>
                </c:pt>
                <c:pt idx="39">
                  <c:v>3892.1</c:v>
                </c:pt>
                <c:pt idx="40">
                  <c:v>3941.8</c:v>
                </c:pt>
                <c:pt idx="41">
                  <c:v>3681.7</c:v>
                </c:pt>
                <c:pt idx="42">
                  <c:v>3705.8</c:v>
                </c:pt>
                <c:pt idx="43">
                  <c:v>3964</c:v>
                </c:pt>
                <c:pt idx="44">
                  <c:v>3766.8</c:v>
                </c:pt>
                <c:pt idx="45">
                  <c:v>3915.3</c:v>
                </c:pt>
                <c:pt idx="46">
                  <c:v>4056</c:v>
                </c:pt>
                <c:pt idx="47">
                  <c:v>3873.1</c:v>
                </c:pt>
                <c:pt idx="48">
                  <c:v>4197.8999999999996</c:v>
                </c:pt>
                <c:pt idx="49">
                  <c:v>3941.1</c:v>
                </c:pt>
                <c:pt idx="50">
                  <c:v>3990.3</c:v>
                </c:pt>
                <c:pt idx="51">
                  <c:v>4029.8</c:v>
                </c:pt>
                <c:pt idx="52">
                  <c:v>3720.7</c:v>
                </c:pt>
                <c:pt idx="53">
                  <c:v>3982.8</c:v>
                </c:pt>
                <c:pt idx="54">
                  <c:v>3856.6</c:v>
                </c:pt>
                <c:pt idx="55">
                  <c:v>4135.6000000000004</c:v>
                </c:pt>
                <c:pt idx="56">
                  <c:v>3857.6</c:v>
                </c:pt>
                <c:pt idx="57">
                  <c:v>3877.3</c:v>
                </c:pt>
                <c:pt idx="58">
                  <c:v>3770.4</c:v>
                </c:pt>
                <c:pt idx="59">
                  <c:v>3835.2</c:v>
                </c:pt>
                <c:pt idx="60">
                  <c:v>3842.3</c:v>
                </c:pt>
                <c:pt idx="61">
                  <c:v>4247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2-4497-8187-0EF184F5A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651392"/>
        <c:axId val="210681856"/>
      </c:lineChart>
      <c:dateAx>
        <c:axId val="210651392"/>
        <c:scaling>
          <c:orientation val="minMax"/>
          <c:max val="43524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0681856"/>
        <c:crossesAt val="0"/>
        <c:auto val="0"/>
        <c:lblOffset val="100"/>
        <c:baseTimeUnit val="months"/>
        <c:majorUnit val="4"/>
        <c:majorTimeUnit val="months"/>
      </c:dateAx>
      <c:valAx>
        <c:axId val="210681856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065139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6.8670778568786298E-2"/>
          <c:y val="0.93567457811502375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16: </a:t>
            </a:r>
            <a:r>
              <a:rPr lang="he-IL" sz="2000" dirty="0"/>
              <a:t>מאזן הנטו המשוקלל של סך הפעילות של המגזר העסקי 
</a:t>
            </a:r>
            <a:r>
              <a:rPr lang="he-IL" sz="2000" b="0" dirty="0"/>
              <a:t>מקורי (אדום) ומנוכה עונתיות (כחול), יוני 2001 עד מרץ 2019</a:t>
            </a:r>
          </a:p>
        </c:rich>
      </c:tx>
      <c:layout>
        <c:manualLayout>
          <c:xMode val="edge"/>
          <c:yMode val="edge"/>
          <c:x val="0.17710680631790879"/>
          <c:y val="1.50576829549256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areaChart>
        <c:grouping val="stacked"/>
        <c:varyColors val="0"/>
        <c:ser>
          <c:idx val="3"/>
          <c:order val="1"/>
          <c:tx>
            <c:strRef>
              <c:f>'איור 27 נתונים'!$E$3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cat>
            <c:numRef>
              <c:f>'איור 27 נתונים'!$A$4:$A$299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'איור 27 נתונים'!$E$4:$E$120</c:f>
              <c:numCache>
                <c:formatCode>0.00</c:formatCode>
                <c:ptCount val="11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6-4EC0-BFAA-65A6066DADE3}"/>
            </c:ext>
          </c:extLst>
        </c:ser>
        <c:ser>
          <c:idx val="0"/>
          <c:order val="2"/>
          <c:tx>
            <c:strRef>
              <c:f>'איור 27 נתונים'!$D$3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8100">
              <a:noFill/>
              <a:prstDash val="solid"/>
            </a:ln>
          </c:spPr>
          <c:cat>
            <c:numRef>
              <c:f>'איור 27 נתונים'!$A$4:$A$299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'איור 27 נתונים'!$D$4:$D$120</c:f>
              <c:numCache>
                <c:formatCode>0.00</c:formatCode>
                <c:ptCount val="117"/>
                <c:pt idx="0">
                  <c:v>9.0500000000000007</c:v>
                </c:pt>
                <c:pt idx="1">
                  <c:v>9.0500000000000007</c:v>
                </c:pt>
                <c:pt idx="2">
                  <c:v>9.0500000000000007</c:v>
                </c:pt>
                <c:pt idx="3">
                  <c:v>9.0500000000000007</c:v>
                </c:pt>
                <c:pt idx="4">
                  <c:v>9.0500000000000007</c:v>
                </c:pt>
                <c:pt idx="5">
                  <c:v>9.0500000000000007</c:v>
                </c:pt>
                <c:pt idx="6">
                  <c:v>9.0500000000000007</c:v>
                </c:pt>
                <c:pt idx="7">
                  <c:v>9.0500000000000007</c:v>
                </c:pt>
                <c:pt idx="8">
                  <c:v>9.0500000000000007</c:v>
                </c:pt>
                <c:pt idx="9">
                  <c:v>9.0500000000000007</c:v>
                </c:pt>
                <c:pt idx="10">
                  <c:v>9.0500000000000007</c:v>
                </c:pt>
                <c:pt idx="11">
                  <c:v>9.0500000000000007</c:v>
                </c:pt>
                <c:pt idx="12">
                  <c:v>9.0500000000000007</c:v>
                </c:pt>
                <c:pt idx="13">
                  <c:v>9.0500000000000007</c:v>
                </c:pt>
                <c:pt idx="14">
                  <c:v>9.0500000000000007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9.0500000000000007</c:v>
                </c:pt>
                <c:pt idx="19">
                  <c:v>9.0500000000000007</c:v>
                </c:pt>
                <c:pt idx="20">
                  <c:v>9.0500000000000007</c:v>
                </c:pt>
                <c:pt idx="21">
                  <c:v>9.0500000000000007</c:v>
                </c:pt>
                <c:pt idx="22">
                  <c:v>9.0500000000000007</c:v>
                </c:pt>
                <c:pt idx="23">
                  <c:v>9.0500000000000007</c:v>
                </c:pt>
                <c:pt idx="24">
                  <c:v>9.0500000000000007</c:v>
                </c:pt>
                <c:pt idx="25">
                  <c:v>9.0500000000000007</c:v>
                </c:pt>
                <c:pt idx="26">
                  <c:v>9.0500000000000007</c:v>
                </c:pt>
                <c:pt idx="27">
                  <c:v>9.0500000000000007</c:v>
                </c:pt>
                <c:pt idx="28">
                  <c:v>9.0500000000000007</c:v>
                </c:pt>
                <c:pt idx="29">
                  <c:v>9.0500000000000007</c:v>
                </c:pt>
                <c:pt idx="30">
                  <c:v>9.0500000000000007</c:v>
                </c:pt>
                <c:pt idx="31">
                  <c:v>9.0500000000000007</c:v>
                </c:pt>
                <c:pt idx="32">
                  <c:v>9.0500000000000007</c:v>
                </c:pt>
                <c:pt idx="33">
                  <c:v>9.0500000000000007</c:v>
                </c:pt>
                <c:pt idx="34">
                  <c:v>9.0500000000000007</c:v>
                </c:pt>
                <c:pt idx="35">
                  <c:v>9.0500000000000007</c:v>
                </c:pt>
                <c:pt idx="36">
                  <c:v>9.0500000000000007</c:v>
                </c:pt>
                <c:pt idx="37">
                  <c:v>9.0500000000000007</c:v>
                </c:pt>
                <c:pt idx="38">
                  <c:v>9.0500000000000007</c:v>
                </c:pt>
                <c:pt idx="39">
                  <c:v>9.0500000000000007</c:v>
                </c:pt>
                <c:pt idx="40">
                  <c:v>9.0500000000000007</c:v>
                </c:pt>
                <c:pt idx="41">
                  <c:v>9.0500000000000007</c:v>
                </c:pt>
                <c:pt idx="42">
                  <c:v>9.0500000000000007</c:v>
                </c:pt>
                <c:pt idx="43">
                  <c:v>9.0500000000000007</c:v>
                </c:pt>
                <c:pt idx="44">
                  <c:v>9.0500000000000007</c:v>
                </c:pt>
                <c:pt idx="45">
                  <c:v>9.0500000000000007</c:v>
                </c:pt>
                <c:pt idx="46">
                  <c:v>9.0500000000000007</c:v>
                </c:pt>
                <c:pt idx="47">
                  <c:v>9.0500000000000007</c:v>
                </c:pt>
                <c:pt idx="48">
                  <c:v>9.0500000000000007</c:v>
                </c:pt>
                <c:pt idx="49">
                  <c:v>9.0500000000000007</c:v>
                </c:pt>
                <c:pt idx="50">
                  <c:v>9.0500000000000007</c:v>
                </c:pt>
                <c:pt idx="51">
                  <c:v>9.0500000000000007</c:v>
                </c:pt>
                <c:pt idx="52">
                  <c:v>9.0500000000000007</c:v>
                </c:pt>
                <c:pt idx="53">
                  <c:v>9.0500000000000007</c:v>
                </c:pt>
                <c:pt idx="54">
                  <c:v>9.0500000000000007</c:v>
                </c:pt>
                <c:pt idx="55">
                  <c:v>9.0500000000000007</c:v>
                </c:pt>
                <c:pt idx="56">
                  <c:v>9.0500000000000007</c:v>
                </c:pt>
                <c:pt idx="57">
                  <c:v>9.0500000000000007</c:v>
                </c:pt>
                <c:pt idx="58">
                  <c:v>9.0500000000000007</c:v>
                </c:pt>
                <c:pt idx="59">
                  <c:v>9.0500000000000007</c:v>
                </c:pt>
                <c:pt idx="60">
                  <c:v>9.0500000000000007</c:v>
                </c:pt>
                <c:pt idx="61">
                  <c:v>9.0500000000000007</c:v>
                </c:pt>
                <c:pt idx="62">
                  <c:v>9.0500000000000007</c:v>
                </c:pt>
                <c:pt idx="63">
                  <c:v>9.0500000000000007</c:v>
                </c:pt>
                <c:pt idx="64">
                  <c:v>9.0500000000000007</c:v>
                </c:pt>
                <c:pt idx="65">
                  <c:v>9.0500000000000007</c:v>
                </c:pt>
                <c:pt idx="66">
                  <c:v>9.0500000000000007</c:v>
                </c:pt>
                <c:pt idx="67">
                  <c:v>9.0500000000000007</c:v>
                </c:pt>
                <c:pt idx="68">
                  <c:v>9.0500000000000007</c:v>
                </c:pt>
                <c:pt idx="69">
                  <c:v>9.0500000000000007</c:v>
                </c:pt>
                <c:pt idx="70">
                  <c:v>9.0500000000000007</c:v>
                </c:pt>
                <c:pt idx="71">
                  <c:v>9.0500000000000007</c:v>
                </c:pt>
                <c:pt idx="72">
                  <c:v>9.0500000000000007</c:v>
                </c:pt>
                <c:pt idx="73">
                  <c:v>9.0500000000000007</c:v>
                </c:pt>
                <c:pt idx="74">
                  <c:v>9.0500000000000007</c:v>
                </c:pt>
                <c:pt idx="75">
                  <c:v>9.0500000000000007</c:v>
                </c:pt>
                <c:pt idx="76">
                  <c:v>9.0500000000000007</c:v>
                </c:pt>
                <c:pt idx="77">
                  <c:v>9.0500000000000007</c:v>
                </c:pt>
                <c:pt idx="78">
                  <c:v>9.0500000000000007</c:v>
                </c:pt>
                <c:pt idx="79">
                  <c:v>9.0500000000000007</c:v>
                </c:pt>
                <c:pt idx="80">
                  <c:v>9.0500000000000007</c:v>
                </c:pt>
                <c:pt idx="81">
                  <c:v>9.0500000000000007</c:v>
                </c:pt>
                <c:pt idx="82">
                  <c:v>9.0500000000000007</c:v>
                </c:pt>
                <c:pt idx="83">
                  <c:v>9.0500000000000007</c:v>
                </c:pt>
                <c:pt idx="84">
                  <c:v>9.0500000000000007</c:v>
                </c:pt>
                <c:pt idx="85">
                  <c:v>9.0500000000000007</c:v>
                </c:pt>
                <c:pt idx="86">
                  <c:v>9.0500000000000007</c:v>
                </c:pt>
                <c:pt idx="87">
                  <c:v>9.0500000000000007</c:v>
                </c:pt>
                <c:pt idx="88">
                  <c:v>9.0500000000000007</c:v>
                </c:pt>
                <c:pt idx="89">
                  <c:v>9.0500000000000007</c:v>
                </c:pt>
                <c:pt idx="90">
                  <c:v>9.0500000000000007</c:v>
                </c:pt>
                <c:pt idx="91">
                  <c:v>9.0500000000000007</c:v>
                </c:pt>
                <c:pt idx="92">
                  <c:v>9.0500000000000007</c:v>
                </c:pt>
                <c:pt idx="93">
                  <c:v>9.0500000000000007</c:v>
                </c:pt>
                <c:pt idx="94">
                  <c:v>9.0500000000000007</c:v>
                </c:pt>
                <c:pt idx="95">
                  <c:v>9.0500000000000007</c:v>
                </c:pt>
                <c:pt idx="96">
                  <c:v>9.0500000000000007</c:v>
                </c:pt>
                <c:pt idx="97">
                  <c:v>9.0500000000000007</c:v>
                </c:pt>
                <c:pt idx="98">
                  <c:v>9.0500000000000007</c:v>
                </c:pt>
                <c:pt idx="99">
                  <c:v>9.0500000000000007</c:v>
                </c:pt>
                <c:pt idx="100">
                  <c:v>9.0500000000000007</c:v>
                </c:pt>
                <c:pt idx="101">
                  <c:v>9.0500000000000007</c:v>
                </c:pt>
                <c:pt idx="102">
                  <c:v>9.0500000000000007</c:v>
                </c:pt>
                <c:pt idx="103">
                  <c:v>9.0500000000000007</c:v>
                </c:pt>
                <c:pt idx="104">
                  <c:v>9.0500000000000007</c:v>
                </c:pt>
                <c:pt idx="105">
                  <c:v>9.0500000000000007</c:v>
                </c:pt>
                <c:pt idx="106">
                  <c:v>9.0500000000000007</c:v>
                </c:pt>
                <c:pt idx="107">
                  <c:v>9.0500000000000007</c:v>
                </c:pt>
                <c:pt idx="108">
                  <c:v>9.0500000000000007</c:v>
                </c:pt>
                <c:pt idx="109">
                  <c:v>9.0500000000000007</c:v>
                </c:pt>
                <c:pt idx="110">
                  <c:v>9.0500000000000007</c:v>
                </c:pt>
                <c:pt idx="111">
                  <c:v>9.0500000000000007</c:v>
                </c:pt>
                <c:pt idx="112">
                  <c:v>9.0500000000000007</c:v>
                </c:pt>
                <c:pt idx="113">
                  <c:v>9.0500000000000007</c:v>
                </c:pt>
                <c:pt idx="114">
                  <c:v>9.0500000000000007</c:v>
                </c:pt>
                <c:pt idx="115">
                  <c:v>9.0500000000000007</c:v>
                </c:pt>
                <c:pt idx="116">
                  <c:v>9.0500000000000007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6-4EC0-BFAA-65A6066DA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20096"/>
        <c:axId val="186821632"/>
      </c:areaChart>
      <c:lineChart>
        <c:grouping val="standard"/>
        <c:varyColors val="0"/>
        <c:ser>
          <c:idx val="2"/>
          <c:order val="0"/>
          <c:tx>
            <c:strRef>
              <c:f>'איור 27 נתונים'!$C$3</c:f>
              <c:strCache>
                <c:ptCount val="1"/>
                <c:pt idx="0">
                  <c:v>מאזן נטו -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27 נתונים'!$A$4:$A$120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'איור 27 נתונים'!$C$4:$C$120</c:f>
              <c:numCache>
                <c:formatCode>0.0</c:formatCode>
                <c:ptCount val="117"/>
                <c:pt idx="0">
                  <c:v>20.905509948730469</c:v>
                </c:pt>
                <c:pt idx="1">
                  <c:v>32.818424224853516</c:v>
                </c:pt>
                <c:pt idx="2">
                  <c:v>29.913883209228516</c:v>
                </c:pt>
                <c:pt idx="3">
                  <c:v>26.119552612304688</c:v>
                </c:pt>
                <c:pt idx="4">
                  <c:v>23.122945785522461</c:v>
                </c:pt>
                <c:pt idx="5">
                  <c:v>-4.2634496688842773</c:v>
                </c:pt>
                <c:pt idx="6">
                  <c:v>-10.920760154724121</c:v>
                </c:pt>
                <c:pt idx="7">
                  <c:v>-19.375202178955078</c:v>
                </c:pt>
                <c:pt idx="8">
                  <c:v>-17.000881195068359</c:v>
                </c:pt>
                <c:pt idx="9">
                  <c:v>-10.055316925048828</c:v>
                </c:pt>
                <c:pt idx="10">
                  <c:v>-12.8126220703125</c:v>
                </c:pt>
                <c:pt idx="11">
                  <c:v>-22.16185188293457</c:v>
                </c:pt>
                <c:pt idx="12">
                  <c:v>-20.891748428344727</c:v>
                </c:pt>
                <c:pt idx="13">
                  <c:v>-18.558868408203125</c:v>
                </c:pt>
                <c:pt idx="14">
                  <c:v>-15.992751121520996</c:v>
                </c:pt>
                <c:pt idx="15">
                  <c:v>-10.133821487426758</c:v>
                </c:pt>
                <c:pt idx="16">
                  <c:v>-1.8339958190917969</c:v>
                </c:pt>
                <c:pt idx="17">
                  <c:v>2.4574427604675293</c:v>
                </c:pt>
                <c:pt idx="18">
                  <c:v>13.040926933288574</c:v>
                </c:pt>
                <c:pt idx="19">
                  <c:v>21.373638153076172</c:v>
                </c:pt>
                <c:pt idx="20">
                  <c:v>21.34858512878418</c:v>
                </c:pt>
                <c:pt idx="21">
                  <c:v>17.658349990844727</c:v>
                </c:pt>
                <c:pt idx="22">
                  <c:v>22.534112930297852</c:v>
                </c:pt>
                <c:pt idx="23">
                  <c:v>-20.800764083862305</c:v>
                </c:pt>
                <c:pt idx="24">
                  <c:v>-16.406585693359375</c:v>
                </c:pt>
                <c:pt idx="25">
                  <c:v>-22.009963989257813</c:v>
                </c:pt>
                <c:pt idx="26">
                  <c:v>-31.198616027832031</c:v>
                </c:pt>
                <c:pt idx="27">
                  <c:v>-18.200052261352539</c:v>
                </c:pt>
                <c:pt idx="28">
                  <c:v>-22.993978500366211</c:v>
                </c:pt>
                <c:pt idx="29">
                  <c:v>-21.902765274047852</c:v>
                </c:pt>
                <c:pt idx="30">
                  <c:v>-18.361520767211914</c:v>
                </c:pt>
                <c:pt idx="31">
                  <c:v>-17.782957077026367</c:v>
                </c:pt>
                <c:pt idx="32">
                  <c:v>-26.488100051879883</c:v>
                </c:pt>
                <c:pt idx="33">
                  <c:v>-6.2518916130065918</c:v>
                </c:pt>
                <c:pt idx="34">
                  <c:v>3.661597728729248</c:v>
                </c:pt>
                <c:pt idx="35">
                  <c:v>3.4760222434997559</c:v>
                </c:pt>
                <c:pt idx="36">
                  <c:v>29.12666130065918</c:v>
                </c:pt>
                <c:pt idx="37">
                  <c:v>17.334474563598633</c:v>
                </c:pt>
                <c:pt idx="38">
                  <c:v>20.087358474731445</c:v>
                </c:pt>
                <c:pt idx="39">
                  <c:v>14.795439720153809</c:v>
                </c:pt>
                <c:pt idx="40">
                  <c:v>18.479488372802734</c:v>
                </c:pt>
                <c:pt idx="41">
                  <c:v>24.046506881713867</c:v>
                </c:pt>
                <c:pt idx="42">
                  <c:v>24.521322250366211</c:v>
                </c:pt>
                <c:pt idx="43">
                  <c:v>26.354965209960938</c:v>
                </c:pt>
                <c:pt idx="44">
                  <c:v>39.814060211181641</c:v>
                </c:pt>
                <c:pt idx="45">
                  <c:v>27.303407669067383</c:v>
                </c:pt>
                <c:pt idx="46">
                  <c:v>11.096420288085938</c:v>
                </c:pt>
                <c:pt idx="47">
                  <c:v>33.806625366210938</c:v>
                </c:pt>
                <c:pt idx="48">
                  <c:v>29.232709884643555</c:v>
                </c:pt>
                <c:pt idx="49">
                  <c:v>28.575307846069336</c:v>
                </c:pt>
                <c:pt idx="50">
                  <c:v>35.945266723632813</c:v>
                </c:pt>
                <c:pt idx="51">
                  <c:v>36.5606689453125</c:v>
                </c:pt>
                <c:pt idx="52">
                  <c:v>21.037994384765625</c:v>
                </c:pt>
                <c:pt idx="53">
                  <c:v>11.684976577758789</c:v>
                </c:pt>
                <c:pt idx="54">
                  <c:v>1.2071678638458252</c:v>
                </c:pt>
                <c:pt idx="55">
                  <c:v>-28.888702392578125</c:v>
                </c:pt>
                <c:pt idx="56">
                  <c:v>-38.200603485107422</c:v>
                </c:pt>
                <c:pt idx="57">
                  <c:v>-11.084561347961426</c:v>
                </c:pt>
                <c:pt idx="58">
                  <c:v>0.60080438852310181</c:v>
                </c:pt>
                <c:pt idx="59">
                  <c:v>16.332073211669922</c:v>
                </c:pt>
                <c:pt idx="60">
                  <c:v>24.051301956176758</c:v>
                </c:pt>
                <c:pt idx="61">
                  <c:v>16.121059417724609</c:v>
                </c:pt>
                <c:pt idx="62">
                  <c:v>24.069314956665039</c:v>
                </c:pt>
                <c:pt idx="63">
                  <c:v>27.10687255859375</c:v>
                </c:pt>
                <c:pt idx="64">
                  <c:v>15.470352172851563</c:v>
                </c:pt>
                <c:pt idx="65">
                  <c:v>14.933077812194824</c:v>
                </c:pt>
                <c:pt idx="66">
                  <c:v>7.6757683753967285</c:v>
                </c:pt>
                <c:pt idx="67">
                  <c:v>3.8437085151672363</c:v>
                </c:pt>
                <c:pt idx="68">
                  <c:v>8.7167196273803711</c:v>
                </c:pt>
                <c:pt idx="69">
                  <c:v>9.5551424026489258</c:v>
                </c:pt>
                <c:pt idx="70">
                  <c:v>4.986907958984375</c:v>
                </c:pt>
                <c:pt idx="71">
                  <c:v>-2.9103348255157471</c:v>
                </c:pt>
                <c:pt idx="72">
                  <c:v>2.0440554618835449</c:v>
                </c:pt>
                <c:pt idx="73">
                  <c:v>10.901825904846191</c:v>
                </c:pt>
                <c:pt idx="74">
                  <c:v>7.174407958984375</c:v>
                </c:pt>
                <c:pt idx="75">
                  <c:v>4.6366128921508789</c:v>
                </c:pt>
                <c:pt idx="76">
                  <c:v>6.6261916160583496</c:v>
                </c:pt>
                <c:pt idx="77">
                  <c:v>-5.3298587799072266</c:v>
                </c:pt>
                <c:pt idx="78">
                  <c:v>-14.746430397033691</c:v>
                </c:pt>
                <c:pt idx="79">
                  <c:v>3.6659352779388428</c:v>
                </c:pt>
                <c:pt idx="80">
                  <c:v>-1.8240854740142822</c:v>
                </c:pt>
                <c:pt idx="81">
                  <c:v>1.135771632194519</c:v>
                </c:pt>
                <c:pt idx="82">
                  <c:v>-2.1532618999481201</c:v>
                </c:pt>
                <c:pt idx="83">
                  <c:v>5.096168041229248</c:v>
                </c:pt>
                <c:pt idx="84">
                  <c:v>-4.8863539695739746</c:v>
                </c:pt>
                <c:pt idx="85">
                  <c:v>10.858941078186035</c:v>
                </c:pt>
                <c:pt idx="86">
                  <c:v>18.727951049804688</c:v>
                </c:pt>
                <c:pt idx="87">
                  <c:v>8.2521600723266602</c:v>
                </c:pt>
                <c:pt idx="88">
                  <c:v>17.961587905883789</c:v>
                </c:pt>
                <c:pt idx="89">
                  <c:v>10.54308032989502</c:v>
                </c:pt>
                <c:pt idx="90">
                  <c:v>14.136563301086426</c:v>
                </c:pt>
                <c:pt idx="91">
                  <c:v>9.1429996490478516</c:v>
                </c:pt>
                <c:pt idx="92">
                  <c:v>15.767005920410156</c:v>
                </c:pt>
                <c:pt idx="93">
                  <c:v>12.400262832641602</c:v>
                </c:pt>
                <c:pt idx="94">
                  <c:v>15.210556030273438</c:v>
                </c:pt>
                <c:pt idx="95">
                  <c:v>11.076699256896973</c:v>
                </c:pt>
                <c:pt idx="96">
                  <c:v>-2.6297709941864014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96-4EC0-BFAA-65A6066DADE3}"/>
            </c:ext>
          </c:extLst>
        </c:ser>
        <c:ser>
          <c:idx val="1"/>
          <c:order val="3"/>
          <c:tx>
            <c:strRef>
              <c:f>'איור 27 נתונים'!$B$3</c:f>
              <c:strCache>
                <c:ptCount val="1"/>
                <c:pt idx="0">
                  <c:v>מאזן נטו - מקורי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27 נתונים'!$A$4:$A$120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'איור 27 נתונים'!$B$4:$B$120</c:f>
              <c:numCache>
                <c:formatCode>0.0</c:formatCode>
                <c:ptCount val="117"/>
                <c:pt idx="0">
                  <c:v>14.593474388122559</c:v>
                </c:pt>
                <c:pt idx="1">
                  <c:v>25.619205474853516</c:v>
                </c:pt>
                <c:pt idx="2">
                  <c:v>44.801097869873047</c:v>
                </c:pt>
                <c:pt idx="3">
                  <c:v>24.299200057983398</c:v>
                </c:pt>
                <c:pt idx="4">
                  <c:v>15.726228713989258</c:v>
                </c:pt>
                <c:pt idx="5">
                  <c:v>-7.3938460350036621</c:v>
                </c:pt>
                <c:pt idx="6">
                  <c:v>-1.5856928825378418</c:v>
                </c:pt>
                <c:pt idx="7">
                  <c:v>-19.489065170288086</c:v>
                </c:pt>
                <c:pt idx="8">
                  <c:v>-22.399484634399414</c:v>
                </c:pt>
                <c:pt idx="9">
                  <c:v>-12.437532424926758</c:v>
                </c:pt>
                <c:pt idx="10">
                  <c:v>-1.3286471366882324</c:v>
                </c:pt>
                <c:pt idx="11">
                  <c:v>-25.216304779052734</c:v>
                </c:pt>
                <c:pt idx="12">
                  <c:v>-26.41181755065918</c:v>
                </c:pt>
                <c:pt idx="13">
                  <c:v>-19.081789016723633</c:v>
                </c:pt>
                <c:pt idx="14">
                  <c:v>-6.8400239944458008</c:v>
                </c:pt>
                <c:pt idx="15">
                  <c:v>-12.276235580444336</c:v>
                </c:pt>
                <c:pt idx="16">
                  <c:v>-7.1720995903015137</c:v>
                </c:pt>
                <c:pt idx="17">
                  <c:v>6.1011323928833008</c:v>
                </c:pt>
                <c:pt idx="18">
                  <c:v>18.38908576965332</c:v>
                </c:pt>
                <c:pt idx="19">
                  <c:v>21.035240173339844</c:v>
                </c:pt>
                <c:pt idx="20">
                  <c:v>11.811171531677246</c:v>
                </c:pt>
                <c:pt idx="21">
                  <c:v>21.974245071411133</c:v>
                </c:pt>
                <c:pt idx="22">
                  <c:v>29.569986343383789</c:v>
                </c:pt>
                <c:pt idx="23">
                  <c:v>-22.810468673706055</c:v>
                </c:pt>
                <c:pt idx="24">
                  <c:v>-22.415134429931641</c:v>
                </c:pt>
                <c:pt idx="25">
                  <c:v>-18.780052185058594</c:v>
                </c:pt>
                <c:pt idx="26">
                  <c:v>-28.214868545532227</c:v>
                </c:pt>
                <c:pt idx="27">
                  <c:v>-19.566795349121094</c:v>
                </c:pt>
                <c:pt idx="28">
                  <c:v>-28.589303970336914</c:v>
                </c:pt>
                <c:pt idx="29">
                  <c:v>-18.198324203491211</c:v>
                </c:pt>
                <c:pt idx="30">
                  <c:v>-15.920315742492676</c:v>
                </c:pt>
                <c:pt idx="31">
                  <c:v>-19.027006149291992</c:v>
                </c:pt>
                <c:pt idx="32">
                  <c:v>-29.79692268371582</c:v>
                </c:pt>
                <c:pt idx="33">
                  <c:v>-3.1924533843994141</c:v>
                </c:pt>
                <c:pt idx="34">
                  <c:v>7.6441025733947754</c:v>
                </c:pt>
                <c:pt idx="35">
                  <c:v>-3.9662341587245464E-3</c:v>
                </c:pt>
                <c:pt idx="36">
                  <c:v>25.185964584350586</c:v>
                </c:pt>
                <c:pt idx="37">
                  <c:v>21.014606475830078</c:v>
                </c:pt>
                <c:pt idx="38">
                  <c:v>22.403034210205078</c:v>
                </c:pt>
                <c:pt idx="39">
                  <c:v>12.161334991455078</c:v>
                </c:pt>
                <c:pt idx="40">
                  <c:v>16.793367385864258</c:v>
                </c:pt>
                <c:pt idx="41">
                  <c:v>26.086343765258789</c:v>
                </c:pt>
                <c:pt idx="42">
                  <c:v>28.637205123901367</c:v>
                </c:pt>
                <c:pt idx="43">
                  <c:v>22.015579223632813</c:v>
                </c:pt>
                <c:pt idx="44">
                  <c:v>37.887077331542969</c:v>
                </c:pt>
                <c:pt idx="45">
                  <c:v>29.22041130065918</c:v>
                </c:pt>
                <c:pt idx="46">
                  <c:v>14.251369476318359</c:v>
                </c:pt>
                <c:pt idx="47">
                  <c:v>31.04899787902832</c:v>
                </c:pt>
                <c:pt idx="48">
                  <c:v>25.944768905639648</c:v>
                </c:pt>
                <c:pt idx="49">
                  <c:v>30.583805084228516</c:v>
                </c:pt>
                <c:pt idx="50">
                  <c:v>38.704921722412109</c:v>
                </c:pt>
                <c:pt idx="51">
                  <c:v>36.051235198974609</c:v>
                </c:pt>
                <c:pt idx="52">
                  <c:v>17.180036544799805</c:v>
                </c:pt>
                <c:pt idx="53">
                  <c:v>13.332880973815918</c:v>
                </c:pt>
                <c:pt idx="54">
                  <c:v>4.7851128578186035</c:v>
                </c:pt>
                <c:pt idx="55">
                  <c:v>-29.527347564697266</c:v>
                </c:pt>
                <c:pt idx="56">
                  <c:v>-41.090087890625</c:v>
                </c:pt>
                <c:pt idx="57">
                  <c:v>-9.5405130386352539</c:v>
                </c:pt>
                <c:pt idx="58">
                  <c:v>3.2942936420440674</c:v>
                </c:pt>
                <c:pt idx="59">
                  <c:v>16.034439086914063</c:v>
                </c:pt>
                <c:pt idx="60">
                  <c:v>18.669445037841797</c:v>
                </c:pt>
                <c:pt idx="61">
                  <c:v>18.83551025390625</c:v>
                </c:pt>
                <c:pt idx="62">
                  <c:v>24.926504135131836</c:v>
                </c:pt>
                <c:pt idx="63">
                  <c:v>28.252475738525391</c:v>
                </c:pt>
                <c:pt idx="64">
                  <c:v>12.412235260009766</c:v>
                </c:pt>
                <c:pt idx="65">
                  <c:v>16.836481094360352</c:v>
                </c:pt>
                <c:pt idx="66">
                  <c:v>7.9064559936523438</c:v>
                </c:pt>
                <c:pt idx="67">
                  <c:v>4.0181803703308105</c:v>
                </c:pt>
                <c:pt idx="68">
                  <c:v>6.9671087265014648</c:v>
                </c:pt>
                <c:pt idx="69">
                  <c:v>11.65977668762207</c:v>
                </c:pt>
                <c:pt idx="70">
                  <c:v>1.9151608943939209</c:v>
                </c:pt>
                <c:pt idx="71">
                  <c:v>-7.617148756980896E-2</c:v>
                </c:pt>
                <c:pt idx="72">
                  <c:v>1.3276200294494629</c:v>
                </c:pt>
                <c:pt idx="73">
                  <c:v>12.515203475952148</c:v>
                </c:pt>
                <c:pt idx="74">
                  <c:v>1.122725248336792</c:v>
                </c:pt>
                <c:pt idx="75">
                  <c:v>10.074816703796387</c:v>
                </c:pt>
                <c:pt idx="76">
                  <c:v>6.6725020408630371</c:v>
                </c:pt>
                <c:pt idx="77">
                  <c:v>-4.9386272430419922</c:v>
                </c:pt>
                <c:pt idx="78">
                  <c:v>-19.359157562255859</c:v>
                </c:pt>
                <c:pt idx="79">
                  <c:v>8.7376461029052734</c:v>
                </c:pt>
                <c:pt idx="80">
                  <c:v>-1.9200761318206787</c:v>
                </c:pt>
                <c:pt idx="81">
                  <c:v>0.97011762857437134</c:v>
                </c:pt>
                <c:pt idx="82">
                  <c:v>-7.9147849082946777</c:v>
                </c:pt>
                <c:pt idx="83">
                  <c:v>12.03190803527832</c:v>
                </c:pt>
                <c:pt idx="84">
                  <c:v>-4.3017106056213379</c:v>
                </c:pt>
                <c:pt idx="85">
                  <c:v>8.7159090042114258</c:v>
                </c:pt>
                <c:pt idx="86">
                  <c:v>13.609498023986816</c:v>
                </c:pt>
                <c:pt idx="87">
                  <c:v>14.300127029418945</c:v>
                </c:pt>
                <c:pt idx="88">
                  <c:v>17.85975456237793</c:v>
                </c:pt>
                <c:pt idx="89">
                  <c:v>9.1403923034667969</c:v>
                </c:pt>
                <c:pt idx="90">
                  <c:v>9.3647556304931641</c:v>
                </c:pt>
                <c:pt idx="91">
                  <c:v>15.546318054199219</c:v>
                </c:pt>
                <c:pt idx="92">
                  <c:v>14.612529754638672</c:v>
                </c:pt>
                <c:pt idx="93">
                  <c:v>10.565271377563477</c:v>
                </c:pt>
                <c:pt idx="94">
                  <c:v>10.383699417114258</c:v>
                </c:pt>
                <c:pt idx="95">
                  <c:v>17.9554443359375</c:v>
                </c:pt>
                <c:pt idx="96">
                  <c:v>-2.1808984279632568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96-4EC0-BFAA-65A6066DA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20096"/>
        <c:axId val="186821632"/>
      </c:lineChart>
      <c:dateAx>
        <c:axId val="186820096"/>
        <c:scaling>
          <c:orientation val="minMax"/>
          <c:max val="43555"/>
          <c:min val="37072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86821632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18682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8682009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18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17: </a:t>
            </a: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</a:t>
            </a:r>
            <a:r>
              <a:rPr lang="he-IL" sz="1800" b="0" i="0" kern="1200" baseline="0" dirty="0" err="1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מנוכי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 עונתיות, ינואר 2013 עד פברואר 2019</a:t>
            </a:r>
            <a:endParaRPr lang="he-IL" sz="1880" b="0" i="0" kern="1200" baseline="0" dirty="0">
              <a:solidFill>
                <a:srgbClr val="000000"/>
              </a:solidFill>
              <a:effectLst/>
              <a:latin typeface="David"/>
              <a:ea typeface="David"/>
              <a:cs typeface="David"/>
            </a:endParaRP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14 נתונים'!$C$3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</c:numCache>
            </c:numRef>
          </c:cat>
          <c:val>
            <c:numRef>
              <c:f>'איור 14 נתונים'!$C$4:$C$300</c:f>
              <c:numCache>
                <c:formatCode>0.00</c:formatCode>
                <c:ptCount val="297"/>
                <c:pt idx="0">
                  <c:v>73.874545239555275</c:v>
                </c:pt>
                <c:pt idx="1">
                  <c:v>73.676678615082466</c:v>
                </c:pt>
                <c:pt idx="2">
                  <c:v>73.535631906815183</c:v>
                </c:pt>
                <c:pt idx="3">
                  <c:v>74.09739576482967</c:v>
                </c:pt>
                <c:pt idx="4">
                  <c:v>74.265795445225152</c:v>
                </c:pt>
                <c:pt idx="5">
                  <c:v>74.182525927910305</c:v>
                </c:pt>
                <c:pt idx="6">
                  <c:v>73.956984951027209</c:v>
                </c:pt>
                <c:pt idx="7">
                  <c:v>74.981030255714884</c:v>
                </c:pt>
                <c:pt idx="8">
                  <c:v>74.194905645427895</c:v>
                </c:pt>
                <c:pt idx="9">
                  <c:v>74.091532046024867</c:v>
                </c:pt>
                <c:pt idx="10">
                  <c:v>74.021588028456947</c:v>
                </c:pt>
                <c:pt idx="11">
                  <c:v>74.084885250535422</c:v>
                </c:pt>
                <c:pt idx="12">
                  <c:v>74.013910995791804</c:v>
                </c:pt>
                <c:pt idx="13">
                  <c:v>74.61661159229358</c:v>
                </c:pt>
                <c:pt idx="14">
                  <c:v>74.236100557931522</c:v>
                </c:pt>
                <c:pt idx="15">
                  <c:v>74.329732543762617</c:v>
                </c:pt>
                <c:pt idx="16">
                  <c:v>74.120446233816978</c:v>
                </c:pt>
                <c:pt idx="17">
                  <c:v>74.200309383180809</c:v>
                </c:pt>
                <c:pt idx="18">
                  <c:v>74.67504981086698</c:v>
                </c:pt>
                <c:pt idx="19">
                  <c:v>74.570172253822264</c:v>
                </c:pt>
                <c:pt idx="20">
                  <c:v>74.587007725266687</c:v>
                </c:pt>
                <c:pt idx="21">
                  <c:v>75.001678622938314</c:v>
                </c:pt>
                <c:pt idx="22">
                  <c:v>75.046712960236434</c:v>
                </c:pt>
                <c:pt idx="23">
                  <c:v>74.816974132344043</c:v>
                </c:pt>
                <c:pt idx="24">
                  <c:v>75.129514337897106</c:v>
                </c:pt>
                <c:pt idx="25">
                  <c:v>75.886448934388724</c:v>
                </c:pt>
                <c:pt idx="26">
                  <c:v>75.821433337781926</c:v>
                </c:pt>
                <c:pt idx="27">
                  <c:v>75.236066926670844</c:v>
                </c:pt>
                <c:pt idx="28">
                  <c:v>75.461155921808711</c:v>
                </c:pt>
                <c:pt idx="29">
                  <c:v>75.20586343531879</c:v>
                </c:pt>
                <c:pt idx="30">
                  <c:v>75.072047249284793</c:v>
                </c:pt>
                <c:pt idx="31">
                  <c:v>75.030134176385374</c:v>
                </c:pt>
                <c:pt idx="32">
                  <c:v>75.454013972916556</c:v>
                </c:pt>
                <c:pt idx="33">
                  <c:v>75.456458541814641</c:v>
                </c:pt>
                <c:pt idx="34">
                  <c:v>75.930790736930959</c:v>
                </c:pt>
                <c:pt idx="35">
                  <c:v>75.975767336959805</c:v>
                </c:pt>
                <c:pt idx="36">
                  <c:v>75.816318236285881</c:v>
                </c:pt>
                <c:pt idx="37">
                  <c:v>75.764673138172867</c:v>
                </c:pt>
                <c:pt idx="38">
                  <c:v>76.02441219870812</c:v>
                </c:pt>
                <c:pt idx="39">
                  <c:v>76.418659324534346</c:v>
                </c:pt>
                <c:pt idx="40">
                  <c:v>76.195204510442977</c:v>
                </c:pt>
                <c:pt idx="41">
                  <c:v>76.646893373631357</c:v>
                </c:pt>
                <c:pt idx="42">
                  <c:v>75.917202372379847</c:v>
                </c:pt>
                <c:pt idx="43">
                  <c:v>76.482025939363623</c:v>
                </c:pt>
                <c:pt idx="44">
                  <c:v>76.461594656647875</c:v>
                </c:pt>
                <c:pt idx="45">
                  <c:v>76.507043571619832</c:v>
                </c:pt>
                <c:pt idx="46">
                  <c:v>76.321167731761975</c:v>
                </c:pt>
                <c:pt idx="47">
                  <c:v>75.947504875768274</c:v>
                </c:pt>
                <c:pt idx="48">
                  <c:v>76.118310442047544</c:v>
                </c:pt>
                <c:pt idx="49">
                  <c:v>75.821269775617822</c:v>
                </c:pt>
                <c:pt idx="50">
                  <c:v>76.327148513314185</c:v>
                </c:pt>
                <c:pt idx="51">
                  <c:v>76.824908159569517</c:v>
                </c:pt>
                <c:pt idx="52">
                  <c:v>76.998444790046648</c:v>
                </c:pt>
                <c:pt idx="53">
                  <c:v>76.813447457976693</c:v>
                </c:pt>
                <c:pt idx="54">
                  <c:v>76.733765232145615</c:v>
                </c:pt>
                <c:pt idx="55">
                  <c:v>77.058324986516695</c:v>
                </c:pt>
                <c:pt idx="56">
                  <c:v>76.943344815176602</c:v>
                </c:pt>
                <c:pt idx="57">
                  <c:v>76.934411132712583</c:v>
                </c:pt>
                <c:pt idx="58">
                  <c:v>77.029291919735527</c:v>
                </c:pt>
                <c:pt idx="59">
                  <c:v>76.878155028827678</c:v>
                </c:pt>
                <c:pt idx="60">
                  <c:v>77.116893211827403</c:v>
                </c:pt>
                <c:pt idx="61">
                  <c:v>76.930664552848427</c:v>
                </c:pt>
                <c:pt idx="62">
                  <c:v>76.993861128707678</c:v>
                </c:pt>
                <c:pt idx="63">
                  <c:v>76.820501870831293</c:v>
                </c:pt>
                <c:pt idx="64">
                  <c:v>77.021812721117882</c:v>
                </c:pt>
                <c:pt idx="65">
                  <c:v>76.74490779723277</c:v>
                </c:pt>
                <c:pt idx="66">
                  <c:v>76.911604311984775</c:v>
                </c:pt>
                <c:pt idx="67">
                  <c:v>76.56427154195012</c:v>
                </c:pt>
                <c:pt idx="68">
                  <c:v>77.153096112447756</c:v>
                </c:pt>
                <c:pt idx="69">
                  <c:v>77.489038632506265</c:v>
                </c:pt>
                <c:pt idx="70">
                  <c:v>77.281402220924619</c:v>
                </c:pt>
                <c:pt idx="71">
                  <c:v>77.60280893199959</c:v>
                </c:pt>
                <c:pt idx="72">
                  <c:v>77.417702611666343</c:v>
                </c:pt>
                <c:pt idx="73">
                  <c:v>77.467961692316592</c:v>
                </c:pt>
                <c:pt idx="74">
                  <c:v>77.599053993617488</c:v>
                </c:pt>
                <c:pt idx="75">
                  <c:v>77.266657145792152</c:v>
                </c:pt>
                <c:pt idx="76">
                  <c:v>77.922696787857404</c:v>
                </c:pt>
                <c:pt idx="77">
                  <c:v>77.786209669313493</c:v>
                </c:pt>
                <c:pt idx="78">
                  <c:v>77.639888144462574</c:v>
                </c:pt>
                <c:pt idx="79">
                  <c:v>77.613083123827764</c:v>
                </c:pt>
                <c:pt idx="80">
                  <c:v>77.343532130194021</c:v>
                </c:pt>
                <c:pt idx="81">
                  <c:v>77.052191900510053</c:v>
                </c:pt>
                <c:pt idx="82">
                  <c:v>77.484552264012237</c:v>
                </c:pt>
                <c:pt idx="83">
                  <c:v>77.575254905661311</c:v>
                </c:pt>
                <c:pt idx="84">
                  <c:v>77.385289496250252</c:v>
                </c:pt>
                <c:pt idx="85">
                  <c:v>77.770116082944739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41-4ADB-A4E1-3487F0EA26BD}"/>
            </c:ext>
          </c:extLst>
        </c:ser>
        <c:ser>
          <c:idx val="2"/>
          <c:order val="2"/>
          <c:tx>
            <c:strRef>
              <c:f>'איור 14 נתונים'!$D$3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</c:numCache>
            </c:numRef>
          </c:cat>
          <c:val>
            <c:numRef>
              <c:f>'איור 14 נתונים'!$D$4:$D$300</c:f>
              <c:numCache>
                <c:formatCode>0.00</c:formatCode>
                <c:ptCount val="297"/>
                <c:pt idx="0">
                  <c:v>78.254269867153567</c:v>
                </c:pt>
                <c:pt idx="1">
                  <c:v>78.365127106423301</c:v>
                </c:pt>
                <c:pt idx="2">
                  <c:v>78.281439192632007</c:v>
                </c:pt>
                <c:pt idx="3">
                  <c:v>78.814557849971507</c:v>
                </c:pt>
                <c:pt idx="4">
                  <c:v>79.055690734614643</c:v>
                </c:pt>
                <c:pt idx="5">
                  <c:v>78.835881931649823</c:v>
                </c:pt>
                <c:pt idx="6">
                  <c:v>78.55350335379454</c:v>
                </c:pt>
                <c:pt idx="7">
                  <c:v>79.403925435893214</c:v>
                </c:pt>
                <c:pt idx="8">
                  <c:v>79.010581591364243</c:v>
                </c:pt>
                <c:pt idx="9">
                  <c:v>78.855863047962089</c:v>
                </c:pt>
                <c:pt idx="10">
                  <c:v>78.496470139286401</c:v>
                </c:pt>
                <c:pt idx="11">
                  <c:v>78.722970548905764</c:v>
                </c:pt>
                <c:pt idx="12">
                  <c:v>78.369818808189606</c:v>
                </c:pt>
                <c:pt idx="13">
                  <c:v>79.258101921161085</c:v>
                </c:pt>
                <c:pt idx="14">
                  <c:v>78.880012157262897</c:v>
                </c:pt>
                <c:pt idx="15">
                  <c:v>79.032721632936372</c:v>
                </c:pt>
                <c:pt idx="16">
                  <c:v>78.694559897557212</c:v>
                </c:pt>
                <c:pt idx="17">
                  <c:v>78.651208325220139</c:v>
                </c:pt>
                <c:pt idx="18">
                  <c:v>78.898526029716649</c:v>
                </c:pt>
                <c:pt idx="19">
                  <c:v>78.707760162437651</c:v>
                </c:pt>
                <c:pt idx="20">
                  <c:v>78.610416649919216</c:v>
                </c:pt>
                <c:pt idx="21">
                  <c:v>79.035476688627526</c:v>
                </c:pt>
                <c:pt idx="22">
                  <c:v>78.986127990834092</c:v>
                </c:pt>
                <c:pt idx="23">
                  <c:v>78.797803422883774</c:v>
                </c:pt>
                <c:pt idx="24">
                  <c:v>79.226246817133486</c:v>
                </c:pt>
                <c:pt idx="25">
                  <c:v>79.834574116627394</c:v>
                </c:pt>
                <c:pt idx="26">
                  <c:v>79.872948084879226</c:v>
                </c:pt>
                <c:pt idx="27">
                  <c:v>79.38770348875903</c:v>
                </c:pt>
                <c:pt idx="28">
                  <c:v>79.601629073345364</c:v>
                </c:pt>
                <c:pt idx="29">
                  <c:v>79.427420400795143</c:v>
                </c:pt>
                <c:pt idx="30">
                  <c:v>79.045785928045035</c:v>
                </c:pt>
                <c:pt idx="31">
                  <c:v>79.068378146906753</c:v>
                </c:pt>
                <c:pt idx="32">
                  <c:v>79.492456688455803</c:v>
                </c:pt>
                <c:pt idx="33">
                  <c:v>79.183642215715111</c:v>
                </c:pt>
                <c:pt idx="34">
                  <c:v>79.935116315872762</c:v>
                </c:pt>
                <c:pt idx="35">
                  <c:v>79.846729985288817</c:v>
                </c:pt>
                <c:pt idx="36">
                  <c:v>79.654252878385421</c:v>
                </c:pt>
                <c:pt idx="37">
                  <c:v>79.472441833902678</c:v>
                </c:pt>
                <c:pt idx="38">
                  <c:v>79.668555831553718</c:v>
                </c:pt>
                <c:pt idx="39">
                  <c:v>79.794146805830579</c:v>
                </c:pt>
                <c:pt idx="40">
                  <c:v>79.692264967565478</c:v>
                </c:pt>
                <c:pt idx="41">
                  <c:v>80.199532885441599</c:v>
                </c:pt>
                <c:pt idx="42">
                  <c:v>79.589154086856325</c:v>
                </c:pt>
                <c:pt idx="43">
                  <c:v>80.216543642353727</c:v>
                </c:pt>
                <c:pt idx="44">
                  <c:v>80.001304529325807</c:v>
                </c:pt>
                <c:pt idx="45">
                  <c:v>80.248364212053218</c:v>
                </c:pt>
                <c:pt idx="46">
                  <c:v>79.935056851190978</c:v>
                </c:pt>
                <c:pt idx="47">
                  <c:v>79.533169469531956</c:v>
                </c:pt>
                <c:pt idx="48">
                  <c:v>79.662450531543413</c:v>
                </c:pt>
                <c:pt idx="49">
                  <c:v>79.442146623927201</c:v>
                </c:pt>
                <c:pt idx="50">
                  <c:v>79.835416504929739</c:v>
                </c:pt>
                <c:pt idx="51">
                  <c:v>80.239302530139184</c:v>
                </c:pt>
                <c:pt idx="52">
                  <c:v>80.165370658372211</c:v>
                </c:pt>
                <c:pt idx="53">
                  <c:v>79.821078684129105</c:v>
                </c:pt>
                <c:pt idx="54">
                  <c:v>79.930330608257492</c:v>
                </c:pt>
                <c:pt idx="55">
                  <c:v>80.378046588078178</c:v>
                </c:pt>
                <c:pt idx="56">
                  <c:v>80.257056192483674</c:v>
                </c:pt>
                <c:pt idx="57">
                  <c:v>80.06062621508238</c:v>
                </c:pt>
                <c:pt idx="58">
                  <c:v>80.056636170267296</c:v>
                </c:pt>
                <c:pt idx="59">
                  <c:v>79.961563100576555</c:v>
                </c:pt>
                <c:pt idx="60">
                  <c:v>80.182156628107975</c:v>
                </c:pt>
                <c:pt idx="61">
                  <c:v>79.956109384996125</c:v>
                </c:pt>
                <c:pt idx="62">
                  <c:v>80.029460476404907</c:v>
                </c:pt>
                <c:pt idx="63">
                  <c:v>79.882462990076462</c:v>
                </c:pt>
                <c:pt idx="64">
                  <c:v>80.082465830130573</c:v>
                </c:pt>
                <c:pt idx="65">
                  <c:v>79.815874291848658</c:v>
                </c:pt>
                <c:pt idx="66">
                  <c:v>79.922891566265065</c:v>
                </c:pt>
                <c:pt idx="67">
                  <c:v>79.462261094914155</c:v>
                </c:pt>
                <c:pt idx="68">
                  <c:v>79.945548942636449</c:v>
                </c:pt>
                <c:pt idx="69">
                  <c:v>80.365261052291274</c:v>
                </c:pt>
                <c:pt idx="70">
                  <c:v>80.242213745667982</c:v>
                </c:pt>
                <c:pt idx="71">
                  <c:v>80.34202283520257</c:v>
                </c:pt>
                <c:pt idx="72">
                  <c:v>79.945349538397878</c:v>
                </c:pt>
                <c:pt idx="73">
                  <c:v>80.065723473638954</c:v>
                </c:pt>
                <c:pt idx="74">
                  <c:v>80.214721213637247</c:v>
                </c:pt>
                <c:pt idx="75">
                  <c:v>80.076818424395498</c:v>
                </c:pt>
                <c:pt idx="76">
                  <c:v>80.746810549140235</c:v>
                </c:pt>
                <c:pt idx="77">
                  <c:v>80.699567795758369</c:v>
                </c:pt>
                <c:pt idx="78">
                  <c:v>80.399541182380005</c:v>
                </c:pt>
                <c:pt idx="79">
                  <c:v>80.382048365856576</c:v>
                </c:pt>
                <c:pt idx="80">
                  <c:v>80.221156527628381</c:v>
                </c:pt>
                <c:pt idx="81">
                  <c:v>79.991984646366092</c:v>
                </c:pt>
                <c:pt idx="82">
                  <c:v>80.434275098845646</c:v>
                </c:pt>
                <c:pt idx="83">
                  <c:v>80.559625327168249</c:v>
                </c:pt>
                <c:pt idx="84">
                  <c:v>80.355841722553492</c:v>
                </c:pt>
                <c:pt idx="85">
                  <c:v>80.660531798789563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41-4ADB-A4E1-3487F0EA2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67648"/>
        <c:axId val="193143168"/>
      </c:lineChart>
      <c:lineChart>
        <c:grouping val="standard"/>
        <c:varyColors val="0"/>
        <c:ser>
          <c:idx val="1"/>
          <c:order val="0"/>
          <c:tx>
            <c:strRef>
              <c:f>'איור 14 נתונים'!$B$3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</c:numCache>
            </c:numRef>
          </c:cat>
          <c:val>
            <c:numRef>
              <c:f>'איור 14 נתונים'!$B$4:$B$300</c:f>
              <c:numCache>
                <c:formatCode>0.00</c:formatCode>
                <c:ptCount val="297"/>
                <c:pt idx="0">
                  <c:v>5.6091058605594677</c:v>
                </c:pt>
                <c:pt idx="1">
                  <c:v>5.9921293842173435</c:v>
                </c:pt>
                <c:pt idx="2">
                  <c:v>6.0531731639395252</c:v>
                </c:pt>
                <c:pt idx="3">
                  <c:v>5.9988152897313487</c:v>
                </c:pt>
                <c:pt idx="4">
                  <c:v>6.0628711432249496</c:v>
                </c:pt>
                <c:pt idx="5">
                  <c:v>5.8903322698299547</c:v>
                </c:pt>
                <c:pt idx="6">
                  <c:v>5.8698949457953855</c:v>
                </c:pt>
                <c:pt idx="7">
                  <c:v>5.587643921802055</c:v>
                </c:pt>
                <c:pt idx="8">
                  <c:v>6.1084310626854084</c:v>
                </c:pt>
                <c:pt idx="9">
                  <c:v>6.0376498535992491</c:v>
                </c:pt>
                <c:pt idx="10">
                  <c:v>5.6989224915993226</c:v>
                </c:pt>
                <c:pt idx="11">
                  <c:v>5.8783206569664905</c:v>
                </c:pt>
                <c:pt idx="12">
                  <c:v>5.5298550584229771</c:v>
                </c:pt>
                <c:pt idx="13">
                  <c:v>5.8570751379165831</c:v>
                </c:pt>
                <c:pt idx="14">
                  <c:v>5.8901685954054486</c:v>
                </c:pt>
                <c:pt idx="15">
                  <c:v>5.9334441684968144</c:v>
                </c:pt>
                <c:pt idx="16">
                  <c:v>5.8089856670341788</c:v>
                </c:pt>
                <c:pt idx="17">
                  <c:v>5.6511064947550951</c:v>
                </c:pt>
                <c:pt idx="18">
                  <c:v>5.3639295765967505</c:v>
                </c:pt>
                <c:pt idx="19">
                  <c:v>5.2845626195767537</c:v>
                </c:pt>
                <c:pt idx="20">
                  <c:v>5.1112457619041134</c:v>
                </c:pt>
                <c:pt idx="21">
                  <c:v>5.1211228414763896</c:v>
                </c:pt>
                <c:pt idx="22">
                  <c:v>5.0035700928224136</c:v>
                </c:pt>
                <c:pt idx="23">
                  <c:v>5.0429594191440543</c:v>
                </c:pt>
                <c:pt idx="24">
                  <c:v>5.1403948385283718</c:v>
                </c:pt>
                <c:pt idx="25">
                  <c:v>4.9410614628005929</c:v>
                </c:pt>
                <c:pt idx="26">
                  <c:v>5.0775396060800686</c:v>
                </c:pt>
                <c:pt idx="27">
                  <c:v>5.2176531602368925</c:v>
                </c:pt>
                <c:pt idx="28">
                  <c:v>5.1829066175203193</c:v>
                </c:pt>
                <c:pt idx="29">
                  <c:v>5.3303165303646569</c:v>
                </c:pt>
                <c:pt idx="30">
                  <c:v>5.0304745755923017</c:v>
                </c:pt>
                <c:pt idx="31">
                  <c:v>5.1203587636329511</c:v>
                </c:pt>
                <c:pt idx="32">
                  <c:v>5.0852595427730085</c:v>
                </c:pt>
                <c:pt idx="33">
                  <c:v>4.7133179528100611</c:v>
                </c:pt>
                <c:pt idx="34">
                  <c:v>5.0219806755295044</c:v>
                </c:pt>
                <c:pt idx="35">
                  <c:v>4.8172409275514223</c:v>
                </c:pt>
                <c:pt idx="36">
                  <c:v>4.8121749307943693</c:v>
                </c:pt>
                <c:pt idx="37">
                  <c:v>4.6582129826945788</c:v>
                </c:pt>
                <c:pt idx="38">
                  <c:v>4.5786057556772386</c:v>
                </c:pt>
                <c:pt idx="39">
                  <c:v>4.2275137502881792</c:v>
                </c:pt>
                <c:pt idx="40">
                  <c:v>4.3801273216512433</c:v>
                </c:pt>
                <c:pt idx="41">
                  <c:v>4.4393564194279573</c:v>
                </c:pt>
                <c:pt idx="42">
                  <c:v>4.612014524786864</c:v>
                </c:pt>
                <c:pt idx="43">
                  <c:v>4.6844555452393717</c:v>
                </c:pt>
                <c:pt idx="44">
                  <c:v>4.4235264964900667</c:v>
                </c:pt>
                <c:pt idx="45">
                  <c:v>4.682746525845884</c:v>
                </c:pt>
                <c:pt idx="46">
                  <c:v>4.5303350035278935</c:v>
                </c:pt>
                <c:pt idx="47">
                  <c:v>4.4683577397417231</c:v>
                </c:pt>
                <c:pt idx="48">
                  <c:v>4.4527136821579463</c:v>
                </c:pt>
                <c:pt idx="49">
                  <c:v>4.5500909563409557</c:v>
                </c:pt>
                <c:pt idx="50">
                  <c:v>4.4021562642073135</c:v>
                </c:pt>
                <c:pt idx="51">
                  <c:v>4.2636986301369868</c:v>
                </c:pt>
                <c:pt idx="52">
                  <c:v>3.9526382194040961</c:v>
                </c:pt>
                <c:pt idx="53">
                  <c:v>3.7676806820383648</c:v>
                </c:pt>
                <c:pt idx="54">
                  <c:v>3.9967211006814969</c:v>
                </c:pt>
                <c:pt idx="55">
                  <c:v>4.1481338853053495</c:v>
                </c:pt>
                <c:pt idx="56">
                  <c:v>4.1431509931220667</c:v>
                </c:pt>
                <c:pt idx="57">
                  <c:v>3.9156626506024099</c:v>
                </c:pt>
                <c:pt idx="58">
                  <c:v>3.7819753481671201</c:v>
                </c:pt>
                <c:pt idx="59">
                  <c:v>3.8392572267245231</c:v>
                </c:pt>
                <c:pt idx="60">
                  <c:v>3.8273173659576916</c:v>
                </c:pt>
                <c:pt idx="61">
                  <c:v>3.7773435759701122</c:v>
                </c:pt>
                <c:pt idx="62">
                  <c:v>3.8032460826437844</c:v>
                </c:pt>
                <c:pt idx="63">
                  <c:v>3.8271036202760871</c:v>
                </c:pt>
                <c:pt idx="64">
                  <c:v>3.8096113087638486</c:v>
                </c:pt>
                <c:pt idx="65">
                  <c:v>3.8476616658539151</c:v>
                </c:pt>
                <c:pt idx="66">
                  <c:v>3.7772948688987245</c:v>
                </c:pt>
                <c:pt idx="67">
                  <c:v>3.6558851418008373</c:v>
                </c:pt>
                <c:pt idx="68">
                  <c:v>3.4948920564583874</c:v>
                </c:pt>
                <c:pt idx="69">
                  <c:v>3.5883878408227954</c:v>
                </c:pt>
                <c:pt idx="70">
                  <c:v>3.6761290160579545</c:v>
                </c:pt>
                <c:pt idx="71">
                  <c:v>3.4007802601703525</c:v>
                </c:pt>
                <c:pt idx="72">
                  <c:v>3.1567172409446833</c:v>
                </c:pt>
                <c:pt idx="73">
                  <c:v>3.2374912263110391</c:v>
                </c:pt>
                <c:pt idx="74">
                  <c:v>3.2748556513485725</c:v>
                </c:pt>
                <c:pt idx="75">
                  <c:v>3.5048138067665149</c:v>
                </c:pt>
                <c:pt idx="76">
                  <c:v>3.4908691952611455</c:v>
                </c:pt>
                <c:pt idx="77">
                  <c:v>3.6088732271600943</c:v>
                </c:pt>
                <c:pt idx="78">
                  <c:v>3.4399304787683027</c:v>
                </c:pt>
                <c:pt idx="79">
                  <c:v>3.4508268059181897</c:v>
                </c:pt>
                <c:pt idx="80">
                  <c:v>3.5949694690444414</c:v>
                </c:pt>
                <c:pt idx="81">
                  <c:v>3.6773635078498166</c:v>
                </c:pt>
                <c:pt idx="82">
                  <c:v>3.6752692164871892</c:v>
                </c:pt>
                <c:pt idx="83">
                  <c:v>3.6890491903921423</c:v>
                </c:pt>
                <c:pt idx="84">
                  <c:v>3.6825498262571394</c:v>
                </c:pt>
                <c:pt idx="85">
                  <c:v>3.5744521606831734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41-4ADB-A4E1-3487F0EA2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55456"/>
        <c:axId val="193145088"/>
      </c:lineChart>
      <c:dateAx>
        <c:axId val="193067648"/>
        <c:scaling>
          <c:orientation val="minMax"/>
          <c:max val="43524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93143168"/>
        <c:crosses val="autoZero"/>
        <c:auto val="0"/>
        <c:lblOffset val="100"/>
        <c:baseTimeUnit val="months"/>
        <c:majorUnit val="3"/>
        <c:majorTimeUnit val="months"/>
      </c:dateAx>
      <c:valAx>
        <c:axId val="193143168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93067648"/>
        <c:crosses val="autoZero"/>
        <c:crossBetween val="between"/>
        <c:majorUnit val="2"/>
      </c:valAx>
      <c:valAx>
        <c:axId val="193145088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93155456"/>
        <c:crosses val="max"/>
        <c:crossBetween val="between"/>
        <c:majorUnit val="0.4"/>
      </c:valAx>
      <c:dateAx>
        <c:axId val="1931554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3145088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/>
              <a:t>איור 2: מדד המחירים לצרכן והמדד בניכוי האנרגיה, הפירות והירקות וההפחתות שיזמה הממשלה
</a:t>
            </a:r>
            <a:r>
              <a:rPr lang="he-IL" sz="1600" b="0"/>
              <a:t>שיעור השינוי השנתי, פברואר 2015 עד פברואר 2019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אנרגיה, פו"י והפחתות שיזמה הממשלה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0.80560063735111154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0.40870750277459678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7.3984186725550849E-2</c:v>
                </c:pt>
                <c:pt idx="20" formatCode="0.0">
                  <c:v>-0.1936158188497572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0.44539664392615474</c:v>
                </c:pt>
                <c:pt idx="28" formatCode="0.0">
                  <c:v>0.31782992737161564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0.77015988499908872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0.65872318083666226</c:v>
                </c:pt>
                <c:pt idx="38" formatCode="0.0">
                  <c:v>0.51165320101671519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0.3801402325352532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0.23164517103755333</c:v>
                </c:pt>
                <c:pt idx="49" formatCode="0.0">
                  <c:v>0.2908355828126874</c:v>
                </c:pt>
                <c:pt idx="50" formatCode="0.0">
                  <c:v>0.59210455310403365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-0.14297070799175193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0.38908738512686281</c:v>
                </c:pt>
                <c:pt idx="57" formatCode="0.0">
                  <c:v>0.50565665331174792</c:v>
                </c:pt>
                <c:pt idx="58" formatCode="0.0">
                  <c:v>0.69787457678536224</c:v>
                </c:pt>
                <c:pt idx="59" formatCode="0.0">
                  <c:v>0.70213023147163156</c:v>
                </c:pt>
                <c:pt idx="60" formatCode="0.0">
                  <c:v>0.59119970237631048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  <c:pt idx="63" formatCode="0.0">
                  <c:v>0.82452179016214711</c:v>
                </c:pt>
                <c:pt idx="64" formatCode="0.0">
                  <c:v>0.7448871633566112</c:v>
                </c:pt>
                <c:pt idx="65" formatCode="0.0">
                  <c:v>1.0700073630873774</c:v>
                </c:pt>
                <c:pt idx="66" formatCode="0.0">
                  <c:v>0.99003043928282963</c:v>
                </c:pt>
                <c:pt idx="67" formatCode="0.0">
                  <c:v>0.84932080088231388</c:v>
                </c:pt>
                <c:pt idx="68" formatCode="0.0">
                  <c:v>0.81805947096258436</c:v>
                </c:pt>
                <c:pt idx="69" formatCode="0.0">
                  <c:v>0.97310068977343178</c:v>
                </c:pt>
                <c:pt idx="70" formatCode="0.0">
                  <c:v>0.8194554433036183</c:v>
                </c:pt>
                <c:pt idx="71" formatCode="0.0">
                  <c:v>0.73318848557337724</c:v>
                </c:pt>
                <c:pt idx="72" formatCode="0.0">
                  <c:v>0.88410584060429898</c:v>
                </c:pt>
                <c:pt idx="73" formatCode="0.0">
                  <c:v>0.86452321720513758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8-482E-AAAF-1401AFB47AC4}"/>
            </c:ext>
          </c:extLst>
        </c:ser>
        <c:ser>
          <c:idx val="0"/>
          <c:order val="1"/>
          <c:tx>
            <c:strRef>
              <c:f>'איור 2 נתונים'!$C$3</c:f>
              <c:strCache>
                <c:ptCount val="1"/>
                <c:pt idx="0">
                  <c:v>המדד הכללי בניכוי הפחתות שיזמה הממשלה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2 נתונים'!$C$4:$C$301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0.25750876839212289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-0.32850617281455774</c:v>
                </c:pt>
                <c:pt idx="22" formatCode="0.0">
                  <c:v>-0.13402632479361243</c:v>
                </c:pt>
                <c:pt idx="23" formatCode="0.0">
                  <c:v>-0.23164702230240586</c:v>
                </c:pt>
                <c:pt idx="24" formatCode="0.0">
                  <c:v>-0.40427255915269633</c:v>
                </c:pt>
                <c:pt idx="25" formatCode="0.0">
                  <c:v>-0.63350403373828579</c:v>
                </c:pt>
                <c:pt idx="26" formatCode="0.0">
                  <c:v>-0.62458539644039135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1.7687330838245252E-2</c:v>
                </c:pt>
                <c:pt idx="32" formatCode="0.0">
                  <c:v>0.19729132817081219</c:v>
                </c:pt>
                <c:pt idx="33" formatCode="0.0">
                  <c:v>0.28098312005109261</c:v>
                </c:pt>
                <c:pt idx="34" formatCode="0.0">
                  <c:v>0.17437355817659927</c:v>
                </c:pt>
                <c:pt idx="35" formatCode="0.0">
                  <c:v>7.3391326379357302E-2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-1.249473571000026E-2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2.2234665117881747E-2</c:v>
                </c:pt>
                <c:pt idx="48" formatCode="0.0">
                  <c:v>0.39559681213439113</c:v>
                </c:pt>
                <c:pt idx="49" formatCode="0.0">
                  <c:v>0.59129761922473989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-0.48323034647032026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0.61493874915941049</c:v>
                </c:pt>
                <c:pt idx="63" formatCode="0.0">
                  <c:v>0.80532290352834934</c:v>
                </c:pt>
                <c:pt idx="64" formatCode="0.0">
                  <c:v>0.87148960317040558</c:v>
                </c:pt>
                <c:pt idx="65" formatCode="0.0">
                  <c:v>1.5820998251269813</c:v>
                </c:pt>
                <c:pt idx="66" formatCode="0.0">
                  <c:v>1.6757821118035254</c:v>
                </c:pt>
                <c:pt idx="67" formatCode="0.0">
                  <c:v>1.3897564054880407</c:v>
                </c:pt>
                <c:pt idx="68" formatCode="0.0">
                  <c:v>1.3440071640013374</c:v>
                </c:pt>
                <c:pt idx="69" formatCode="0.0">
                  <c:v>1.3404341343821624</c:v>
                </c:pt>
                <c:pt idx="70" formatCode="0.0">
                  <c:v>1.3440071642186746</c:v>
                </c:pt>
                <c:pt idx="71" formatCode="0.0">
                  <c:v>0.9438263269426983</c:v>
                </c:pt>
                <c:pt idx="72" formatCode="0.0">
                  <c:v>1.1342083139702863</c:v>
                </c:pt>
                <c:pt idx="73" formatCode="0.0">
                  <c:v>1.004829675773089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8-482E-AAAF-1401AFB47AC4}"/>
            </c:ext>
          </c:extLst>
        </c:ser>
        <c:ser>
          <c:idx val="1"/>
          <c:order val="2"/>
          <c:tx>
            <c:strRef>
              <c:f>'איור 2 נתונים'!$D$3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2 נתונים'!$D$4:$D$301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8-482E-AAAF-1401AFB47AC4}"/>
            </c:ext>
          </c:extLst>
        </c:ser>
        <c:ser>
          <c:idx val="8"/>
          <c:order val="3"/>
          <c:tx>
            <c:strRef>
              <c:f>'איור 2 נתונים'!$E$3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58-482E-AAAF-1401AFB47AC4}"/>
            </c:ext>
          </c:extLst>
        </c:ser>
        <c:ser>
          <c:idx val="9"/>
          <c:order val="4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58-482E-AAAF-1401AFB4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32320"/>
        <c:axId val="33433856"/>
      </c:lineChart>
      <c:dateAx>
        <c:axId val="33432320"/>
        <c:scaling>
          <c:orientation val="minMax"/>
          <c:max val="43524"/>
          <c:min val="42063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33433856"/>
        <c:crosses val="autoZero"/>
        <c:auto val="0"/>
        <c:lblOffset val="100"/>
        <c:baseTimeUnit val="months"/>
      </c:dateAx>
      <c:valAx>
        <c:axId val="3343385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3343232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95703597439265842"/>
          <c:h val="7.2386970437472734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18: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דצמבר 2018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נתונים'!$C$3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</c:numCache>
            </c:numRef>
          </c:cat>
          <c:val>
            <c:numRef>
              <c:f>'איור 15 נתונים'!$C$4:$C$300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2.0470481368189963</c:v>
                </c:pt>
                <c:pt idx="18" formatCode="0.0">
                  <c:v>2.1662014090268578</c:v>
                </c:pt>
                <c:pt idx="19" formatCode="0.0">
                  <c:v>2.2352682793240541</c:v>
                </c:pt>
                <c:pt idx="20" formatCode="0.0">
                  <c:v>2.6604739852738923</c:v>
                </c:pt>
                <c:pt idx="21" formatCode="0.0">
                  <c:v>2.8617314802957816</c:v>
                </c:pt>
                <c:pt idx="22" formatCode="0.0">
                  <c:v>2.490295342565374</c:v>
                </c:pt>
                <c:pt idx="23" formatCode="0.0">
                  <c:v>2.8342927019229469</c:v>
                </c:pt>
                <c:pt idx="24" formatCode="0.0">
                  <c:v>2.9116050334130117</c:v>
                </c:pt>
                <c:pt idx="25" formatCode="0.0">
                  <c:v>2.9344577048030507</c:v>
                </c:pt>
                <c:pt idx="26" formatCode="0.0">
                  <c:v>3.2211509378937908</c:v>
                </c:pt>
                <c:pt idx="27" formatCode="0.0">
                  <c:v>3.3325266079110571</c:v>
                </c:pt>
                <c:pt idx="28" formatCode="0.0">
                  <c:v>3.0377615967081217</c:v>
                </c:pt>
                <c:pt idx="29" formatCode="0.0">
                  <c:v>2.7399483565642591</c:v>
                </c:pt>
                <c:pt idx="30" formatCode="0.0">
                  <c:v>2.5546214740392426</c:v>
                </c:pt>
                <c:pt idx="31" formatCode="0.0">
                  <c:v>2.4337947874928378</c:v>
                </c:pt>
                <c:pt idx="32" formatCode="0.0">
                  <c:v>2.2149221045150824</c:v>
                </c:pt>
                <c:pt idx="33" formatCode="0.0">
                  <c:v>2.1046865375975443</c:v>
                </c:pt>
                <c:pt idx="34" formatCode="0.0">
                  <c:v>2.0977578684145959</c:v>
                </c:pt>
                <c:pt idx="35" formatCode="0.0">
                  <c:v>1.704198504833454</c:v>
                </c:pt>
                <c:pt idx="36" formatCode="0.0">
                  <c:v>1.5599136361258203</c:v>
                </c:pt>
                <c:pt idx="37" formatCode="0.0">
                  <c:v>1.2806966800241737</c:v>
                </c:pt>
                <c:pt idx="38" formatCode="0.0">
                  <c:v>1.3333136136174595</c:v>
                </c:pt>
                <c:pt idx="39" formatCode="0.0">
                  <c:v>1.0882214937995016</c:v>
                </c:pt>
                <c:pt idx="40" formatCode="0.0">
                  <c:v>1.1489947270141077</c:v>
                </c:pt>
                <c:pt idx="41" formatCode="0.0">
                  <c:v>1.3039083714902366</c:v>
                </c:pt>
                <c:pt idx="42" formatCode="0.0">
                  <c:v>1.3688779344948054</c:v>
                </c:pt>
                <c:pt idx="43" formatCode="0.0">
                  <c:v>1.3860951224178519</c:v>
                </c:pt>
                <c:pt idx="44" formatCode="0.0">
                  <c:v>1.489998325890407</c:v>
                </c:pt>
                <c:pt idx="45" formatCode="0.0">
                  <c:v>1.428240973431727</c:v>
                </c:pt>
                <c:pt idx="46" formatCode="0.0">
                  <c:v>1.6518737388631077</c:v>
                </c:pt>
                <c:pt idx="47" formatCode="0.0">
                  <c:v>1.6187013042146203</c:v>
                </c:pt>
                <c:pt idx="48" formatCode="0.0">
                  <c:v>1.5852002488134564</c:v>
                </c:pt>
                <c:pt idx="49" formatCode="0.0">
                  <c:v>1.8735700052251669</c:v>
                </c:pt>
                <c:pt idx="50" formatCode="0.0">
                  <c:v>1.6954854470609959</c:v>
                </c:pt>
                <c:pt idx="51" formatCode="0.0">
                  <c:v>1.8782106568126844</c:v>
                </c:pt>
                <c:pt idx="52" formatCode="0.0">
                  <c:v>1.899795682567329</c:v>
                </c:pt>
                <c:pt idx="53" formatCode="0.0">
                  <c:v>2.1574202297014677</c:v>
                </c:pt>
                <c:pt idx="54" formatCode="0.0">
                  <c:v>2.0985713830682817</c:v>
                </c:pt>
                <c:pt idx="55" formatCode="0.0">
                  <c:v>2.2791200189479444</c:v>
                </c:pt>
                <c:pt idx="56" formatCode="0.0">
                  <c:v>2.0659304094793329</c:v>
                </c:pt>
                <c:pt idx="57" formatCode="0.0">
                  <c:v>2.2503593283804912</c:v>
                </c:pt>
                <c:pt idx="58" formatCode="0.0">
                  <c:v>2.4080256237298814</c:v>
                </c:pt>
                <c:pt idx="59" formatCode="0.0">
                  <c:v>2.4624632340026764</c:v>
                </c:pt>
                <c:pt idx="60" formatCode="0.0">
                  <c:v>2.6018338418831277</c:v>
                </c:pt>
                <c:pt idx="61" formatCode="0.0">
                  <c:v>2.3976533457087612</c:v>
                </c:pt>
                <c:pt idx="62" formatCode="0.0">
                  <c:v>2.7071279593379183</c:v>
                </c:pt>
                <c:pt idx="63" formatCode="0.0">
                  <c:v>2.6854343422307636</c:v>
                </c:pt>
                <c:pt idx="64" formatCode="0.0">
                  <c:v>2.4987388228111973</c:v>
                </c:pt>
                <c:pt idx="65" formatCode="0.0">
                  <c:v>2.2933309032394877</c:v>
                </c:pt>
                <c:pt idx="66" formatCode="0.0">
                  <c:v>2.47077309091015</c:v>
                </c:pt>
                <c:pt idx="67" formatCode="0.0">
                  <c:v>2.4162026829062322</c:v>
                </c:pt>
                <c:pt idx="68" formatCode="0.0">
                  <c:v>2.6622513431247441</c:v>
                </c:pt>
                <c:pt idx="69" formatCode="0.0">
                  <c:v>2.5696954021152907</c:v>
                </c:pt>
                <c:pt idx="70" formatCode="0.0">
                  <c:v>2.6378711571424018</c:v>
                </c:pt>
                <c:pt idx="71" formatCode="0.0">
                  <c:v>2.6556471730692977</c:v>
                </c:pt>
                <c:pt idx="72" formatCode="0.0">
                  <c:v>2.8097342341126152</c:v>
                </c:pt>
                <c:pt idx="73" formatCode="0.0">
                  <c:v>3.0816033060381498</c:v>
                </c:pt>
                <c:pt idx="74" formatCode="0.0">
                  <c:v>2.9275409936958319</c:v>
                </c:pt>
                <c:pt idx="75" formatCode="0.0">
                  <c:v>3.038790607686459</c:v>
                </c:pt>
                <c:pt idx="76" formatCode="0.0">
                  <c:v>3.2246489085481223</c:v>
                </c:pt>
                <c:pt idx="77" formatCode="0.0">
                  <c:v>3.3536540647110868</c:v>
                </c:pt>
                <c:pt idx="78" formatCode="0.0">
                  <c:v>3.1321609172775489</c:v>
                </c:pt>
                <c:pt idx="79" formatCode="0.0">
                  <c:v>2.9932644085918225</c:v>
                </c:pt>
                <c:pt idx="80" formatCode="0.0">
                  <c:v>2.683954956684631</c:v>
                </c:pt>
                <c:pt idx="81" formatCode="0.0">
                  <c:v>2.6916902398741227</c:v>
                </c:pt>
                <c:pt idx="82" formatCode="0.0">
                  <c:v>2.4490700154371936</c:v>
                </c:pt>
                <c:pt idx="83" formatCode="0.0">
                  <c:v>2.4307883719768553</c:v>
                </c:pt>
                <c:pt idx="84" formatCode="0.0">
                  <c:v>2.5912043720796918</c:v>
                </c:pt>
                <c:pt idx="85" formatCode="0.0">
                  <c:v>2.7235185952540819</c:v>
                </c:pt>
                <c:pt idx="86" formatCode="0.0">
                  <c:v>3.2198524360720349</c:v>
                </c:pt>
                <c:pt idx="87" formatCode="0.0">
                  <c:v>3.3634976936177008</c:v>
                </c:pt>
                <c:pt idx="88" formatCode="0.0">
                  <c:v>3.4598254231364978</c:v>
                </c:pt>
                <c:pt idx="89" formatCode="0.0">
                  <c:v>3.6738485349572469</c:v>
                </c:pt>
                <c:pt idx="90" formatCode="0.0">
                  <c:v>4.0384664917770152</c:v>
                </c:pt>
                <c:pt idx="91" formatCode="0.0">
                  <c:v>4.2111970187496572</c:v>
                </c:pt>
                <c:pt idx="92" formatCode="0.0">
                  <c:v>3.9678060747620369</c:v>
                </c:pt>
                <c:pt idx="93" formatCode="0.0">
                  <c:v>4.3017600378895571</c:v>
                </c:pt>
                <c:pt idx="94" formatCode="0.0">
                  <c:v>4.6621003727295607</c:v>
                </c:pt>
                <c:pt idx="95" formatCode="0.0">
                  <c:v>4.8596761070051286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4E-4EC0-83D3-F762FF322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85120"/>
        <c:axId val="193295104"/>
      </c:lineChart>
      <c:lineChart>
        <c:grouping val="standard"/>
        <c:varyColors val="0"/>
        <c:ser>
          <c:idx val="1"/>
          <c:order val="0"/>
          <c:tx>
            <c:strRef>
              <c:f>'איור 15 נתונים'!$B$3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</c:numCache>
            </c:numRef>
          </c:cat>
          <c:val>
            <c:numRef>
              <c:f>'איור 15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1.9464046022664494</c:v>
                </c:pt>
                <c:pt idx="18" formatCode="0.0">
                  <c:v>2.0399027375720857</c:v>
                </c:pt>
                <c:pt idx="19" formatCode="0.0">
                  <c:v>2.0634490394217941</c:v>
                </c:pt>
                <c:pt idx="20" formatCode="0.0">
                  <c:v>2.2897133742276532</c:v>
                </c:pt>
                <c:pt idx="21" formatCode="0.0">
                  <c:v>2.3760598586050063</c:v>
                </c:pt>
                <c:pt idx="22" formatCode="0.0">
                  <c:v>2.24948994515064</c:v>
                </c:pt>
                <c:pt idx="23" formatCode="0.0">
                  <c:v>2.3475905865160795</c:v>
                </c:pt>
                <c:pt idx="24" formatCode="0.0">
                  <c:v>2.5463622254771057</c:v>
                </c:pt>
                <c:pt idx="25" formatCode="0.0">
                  <c:v>2.6012551179646515</c:v>
                </c:pt>
                <c:pt idx="26" formatCode="0.0">
                  <c:v>2.9153699684812961</c:v>
                </c:pt>
                <c:pt idx="27" formatCode="0.0">
                  <c:v>3.1117866064203747</c:v>
                </c:pt>
                <c:pt idx="28" formatCode="0.0">
                  <c:v>2.9981457980686299</c:v>
                </c:pt>
                <c:pt idx="29" formatCode="0.0">
                  <c:v>3.02305253788131</c:v>
                </c:pt>
                <c:pt idx="30" formatCode="0.0">
                  <c:v>3.1173715674519542</c:v>
                </c:pt>
                <c:pt idx="31" formatCode="0.0">
                  <c:v>3.0958019953662097</c:v>
                </c:pt>
                <c:pt idx="32" formatCode="0.0">
                  <c:v>3.0783231245044451</c:v>
                </c:pt>
                <c:pt idx="33" formatCode="0.0">
                  <c:v>2.8767908828555067</c:v>
                </c:pt>
                <c:pt idx="34" formatCode="0.0">
                  <c:v>2.7701172930452378</c:v>
                </c:pt>
                <c:pt idx="35" formatCode="0.0">
                  <c:v>2.5273486222667119</c:v>
                </c:pt>
                <c:pt idx="36" formatCode="0.0">
                  <c:v>2.2674508514769487</c:v>
                </c:pt>
                <c:pt idx="37" formatCode="0.0">
                  <c:v>1.9615029405289031</c:v>
                </c:pt>
                <c:pt idx="38" formatCode="0.0">
                  <c:v>1.5287482443868239</c:v>
                </c:pt>
                <c:pt idx="39" formatCode="0.0">
                  <c:v>1.4990059180208792</c:v>
                </c:pt>
                <c:pt idx="40" formatCode="0.0">
                  <c:v>1.5366903271791577</c:v>
                </c:pt>
                <c:pt idx="41" formatCode="0.0">
                  <c:v>1.460943952201732</c:v>
                </c:pt>
                <c:pt idx="42" formatCode="0.0">
                  <c:v>1.3262167348369491</c:v>
                </c:pt>
                <c:pt idx="43" formatCode="0.0">
                  <c:v>1.3921254810959294</c:v>
                </c:pt>
                <c:pt idx="44" formatCode="0.0">
                  <c:v>1.1361077393686081</c:v>
                </c:pt>
                <c:pt idx="45" formatCode="0.0">
                  <c:v>1.2092871728196286</c:v>
                </c:pt>
                <c:pt idx="46" formatCode="0.0">
                  <c:v>1.185877952356118</c:v>
                </c:pt>
                <c:pt idx="47" formatCode="0.0">
                  <c:v>1.1869545032772599</c:v>
                </c:pt>
                <c:pt idx="48" formatCode="0.0">
                  <c:v>1.240089445064152</c:v>
                </c:pt>
                <c:pt idx="49" formatCode="0.0">
                  <c:v>1.3354698670117182</c:v>
                </c:pt>
                <c:pt idx="50" formatCode="0.0">
                  <c:v>1.6510574868344507</c:v>
                </c:pt>
                <c:pt idx="51" formatCode="0.0">
                  <c:v>1.6719691000880665</c:v>
                </c:pt>
                <c:pt idx="52" formatCode="0.0">
                  <c:v>1.8178073543169804</c:v>
                </c:pt>
                <c:pt idx="53" formatCode="0.0">
                  <c:v>1.9457668930848104</c:v>
                </c:pt>
                <c:pt idx="54" formatCode="0.0">
                  <c:v>1.8397934636101176</c:v>
                </c:pt>
                <c:pt idx="55" formatCode="0.0">
                  <c:v>1.953189127585242</c:v>
                </c:pt>
                <c:pt idx="56" formatCode="0.0">
                  <c:v>2.3151983188952174</c:v>
                </c:pt>
                <c:pt idx="57" formatCode="0.0">
                  <c:v>2.344227946822075</c:v>
                </c:pt>
                <c:pt idx="58" formatCode="0.0">
                  <c:v>2.4968195334790222</c:v>
                </c:pt>
                <c:pt idx="59" formatCode="0.0">
                  <c:v>2.6020954306057664</c:v>
                </c:pt>
                <c:pt idx="60" formatCode="0.0">
                  <c:v>2.8024628417773423</c:v>
                </c:pt>
                <c:pt idx="61" formatCode="0.0">
                  <c:v>2.8372853069813742</c:v>
                </c:pt>
                <c:pt idx="62" formatCode="0.0">
                  <c:v>2.7717930827657389</c:v>
                </c:pt>
                <c:pt idx="63" formatCode="0.0">
                  <c:v>2.6706208258067354</c:v>
                </c:pt>
                <c:pt idx="64" formatCode="0.0">
                  <c:v>2.4370782685402936</c:v>
                </c:pt>
                <c:pt idx="65" formatCode="0.0">
                  <c:v>2.2576922170022939</c:v>
                </c:pt>
                <c:pt idx="66" formatCode="0.0">
                  <c:v>2.4257337867145345</c:v>
                </c:pt>
                <c:pt idx="67" formatCode="0.0">
                  <c:v>2.272303028150513</c:v>
                </c:pt>
                <c:pt idx="68" formatCode="0.0">
                  <c:v>1.6385225968327033</c:v>
                </c:pt>
                <c:pt idx="69" formatCode="0.0">
                  <c:v>1.9324010914441914</c:v>
                </c:pt>
                <c:pt idx="70" formatCode="0.0">
                  <c:v>2.1253092599957668</c:v>
                </c:pt>
                <c:pt idx="71" formatCode="0.0">
                  <c:v>2.2474487037241087</c:v>
                </c:pt>
                <c:pt idx="72" formatCode="0.0">
                  <c:v>2.2120167557835524</c:v>
                </c:pt>
                <c:pt idx="73" formatCode="0.0">
                  <c:v>2.4911071964862197</c:v>
                </c:pt>
                <c:pt idx="74" formatCode="0.0">
                  <c:v>2.9536062558111364</c:v>
                </c:pt>
                <c:pt idx="75" formatCode="0.0">
                  <c:v>2.9397640795027602</c:v>
                </c:pt>
                <c:pt idx="76" formatCode="0.0">
                  <c:v>3.2538784233762552</c:v>
                </c:pt>
                <c:pt idx="77" formatCode="0.0">
                  <c:v>3.4309745438389383</c:v>
                </c:pt>
                <c:pt idx="78" formatCode="0.0">
                  <c:v>3.3294842341123232</c:v>
                </c:pt>
                <c:pt idx="79" formatCode="0.0">
                  <c:v>3.2358226771400433</c:v>
                </c:pt>
                <c:pt idx="80" formatCode="0.0">
                  <c:v>3.5709214262094724</c:v>
                </c:pt>
                <c:pt idx="81" formatCode="0.0">
                  <c:v>3.1193585421197989</c:v>
                </c:pt>
                <c:pt idx="82" formatCode="0.0">
                  <c:v>2.6384714711453761</c:v>
                </c:pt>
                <c:pt idx="83" formatCode="0.0">
                  <c:v>2.5469995819675129</c:v>
                </c:pt>
                <c:pt idx="84" formatCode="0.0">
                  <c:v>2.618905319032927</c:v>
                </c:pt>
                <c:pt idx="85" formatCode="0.0">
                  <c:v>2.5036480532598659</c:v>
                </c:pt>
                <c:pt idx="86" formatCode="0.0">
                  <c:v>2.4087740314128636</c:v>
                </c:pt>
                <c:pt idx="87" formatCode="0.0">
                  <c:v>2.8306777261595473</c:v>
                </c:pt>
                <c:pt idx="88" formatCode="0.0">
                  <c:v>2.7485022424152517</c:v>
                </c:pt>
                <c:pt idx="89" formatCode="0.0">
                  <c:v>2.8757011092311213</c:v>
                </c:pt>
                <c:pt idx="90" formatCode="0.0">
                  <c:v>3.11754079751414</c:v>
                </c:pt>
                <c:pt idx="91" formatCode="0.0">
                  <c:v>3.2287736650234988</c:v>
                </c:pt>
                <c:pt idx="92" formatCode="0.0">
                  <c:v>3.4916121869347228</c:v>
                </c:pt>
                <c:pt idx="93" formatCode="0.0">
                  <c:v>3.6310446407942454</c:v>
                </c:pt>
                <c:pt idx="94" formatCode="0.0">
                  <c:v>4.21182919410652</c:v>
                </c:pt>
                <c:pt idx="95" formatCode="0.0">
                  <c:v>4.1841212950174622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4E-4EC0-83D3-F762FF322CF4}"/>
            </c:ext>
          </c:extLst>
        </c:ser>
        <c:ser>
          <c:idx val="2"/>
          <c:order val="2"/>
          <c:tx>
            <c:strRef>
              <c:f>'איור 15 נתונים'!$D$3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</c:numCache>
            </c:numRef>
          </c:cat>
          <c:val>
            <c:numRef>
              <c:f>'איור 15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1.9353668689727783</c:v>
                </c:pt>
                <c:pt idx="18" formatCode="0.0">
                  <c:v>2.319441556930542</c:v>
                </c:pt>
                <c:pt idx="19" formatCode="0.0">
                  <c:v>2.4039161205291748</c:v>
                </c:pt>
                <c:pt idx="20" formatCode="0.0">
                  <c:v>1.9426575899124146</c:v>
                </c:pt>
                <c:pt idx="21" formatCode="0.0">
                  <c:v>1.8405976295471191</c:v>
                </c:pt>
                <c:pt idx="22" formatCode="0.0">
                  <c:v>1.4163755178451538</c:v>
                </c:pt>
                <c:pt idx="23" formatCode="0.0">
                  <c:v>1.4643030166625977</c:v>
                </c:pt>
                <c:pt idx="24" formatCode="0.0">
                  <c:v>1.7067004442214966</c:v>
                </c:pt>
                <c:pt idx="25" formatCode="0.0">
                  <c:v>1.694094181060791</c:v>
                </c:pt>
                <c:pt idx="26" formatCode="0.0">
                  <c:v>2.1564030647277832</c:v>
                </c:pt>
                <c:pt idx="27" formatCode="0.0">
                  <c:v>2.5721890926361084</c:v>
                </c:pt>
                <c:pt idx="28" formatCode="0.0">
                  <c:v>2.7230141162872314</c:v>
                </c:pt>
                <c:pt idx="29" formatCode="0.0">
                  <c:v>2.7928862571716309</c:v>
                </c:pt>
                <c:pt idx="30" formatCode="0.0">
                  <c:v>2.9316229820251465</c:v>
                </c:pt>
                <c:pt idx="31" formatCode="0.0">
                  <c:v>3.0358259677886963</c:v>
                </c:pt>
                <c:pt idx="32" formatCode="0.0">
                  <c:v>3.5295040607452393</c:v>
                </c:pt>
                <c:pt idx="33" formatCode="0.0">
                  <c:v>3.3107233047485352</c:v>
                </c:pt>
                <c:pt idx="34" formatCode="0.0">
                  <c:v>3.5125222206115723</c:v>
                </c:pt>
                <c:pt idx="35" formatCode="0.0">
                  <c:v>3.4566431045532227</c:v>
                </c:pt>
                <c:pt idx="36" formatCode="0.0">
                  <c:v>3.2835586071014404</c:v>
                </c:pt>
                <c:pt idx="37" formatCode="0.0">
                  <c:v>2.9996943473815918</c:v>
                </c:pt>
                <c:pt idx="38" formatCode="0.0">
                  <c:v>2.6298177242279053</c:v>
                </c:pt>
                <c:pt idx="39" formatCode="0.0">
                  <c:v>2.5018031597137451</c:v>
                </c:pt>
                <c:pt idx="40" formatCode="0.0">
                  <c:v>2.2369530200958252</c:v>
                </c:pt>
                <c:pt idx="41" formatCode="0.0">
                  <c:v>2.2144215106964111</c:v>
                </c:pt>
                <c:pt idx="42" formatCode="0.0">
                  <c:v>1.8359733819961548</c:v>
                </c:pt>
                <c:pt idx="43" formatCode="0.0">
                  <c:v>1.7780909538269043</c:v>
                </c:pt>
                <c:pt idx="44" formatCode="0.0">
                  <c:v>1.5603789091110229</c:v>
                </c:pt>
                <c:pt idx="45" formatCode="0.0">
                  <c:v>1.8352290391921997</c:v>
                </c:pt>
                <c:pt idx="46" formatCode="0.0">
                  <c:v>1.6626657247543335</c:v>
                </c:pt>
                <c:pt idx="47" formatCode="0.0">
                  <c:v>1.7185752391815186</c:v>
                </c:pt>
                <c:pt idx="48" formatCode="0.0">
                  <c:v>1.8286501169204712</c:v>
                </c:pt>
                <c:pt idx="49" formatCode="0.0">
                  <c:v>1.7601085901260376</c:v>
                </c:pt>
                <c:pt idx="50" formatCode="0.0">
                  <c:v>1.7426626682281494</c:v>
                </c:pt>
                <c:pt idx="51" formatCode="0.0">
                  <c:v>1.6528776884078979</c:v>
                </c:pt>
                <c:pt idx="52" formatCode="0.0">
                  <c:v>1.9650099277496338</c:v>
                </c:pt>
                <c:pt idx="53" formatCode="0.0">
                  <c:v>1.9566762447357178</c:v>
                </c:pt>
                <c:pt idx="54" formatCode="0.0">
                  <c:v>2.1088175773620605</c:v>
                </c:pt>
                <c:pt idx="55" formatCode="0.0">
                  <c:v>2.2700059413909912</c:v>
                </c:pt>
                <c:pt idx="56" formatCode="0.0">
                  <c:v>2.4204421043395996</c:v>
                </c:pt>
                <c:pt idx="57" formatCode="0.0">
                  <c:v>2.2751736640930176</c:v>
                </c:pt>
                <c:pt idx="58" formatCode="0.0">
                  <c:v>2.2868423461914063</c:v>
                </c:pt>
                <c:pt idx="59" formatCode="0.0">
                  <c:v>2.0894937515258789</c:v>
                </c:pt>
                <c:pt idx="60" formatCode="0.0">
                  <c:v>1.9662915468215942</c:v>
                </c:pt>
                <c:pt idx="61" formatCode="0.0">
                  <c:v>2.3320944309234619</c:v>
                </c:pt>
                <c:pt idx="62" formatCode="0.0">
                  <c:v>2.2770912647247314</c:v>
                </c:pt>
                <c:pt idx="63" formatCode="0.0">
                  <c:v>2.3041620254516602</c:v>
                </c:pt>
                <c:pt idx="64" formatCode="0.0">
                  <c:v>1.9525046348571777</c:v>
                </c:pt>
                <c:pt idx="65" formatCode="0.0">
                  <c:v>1.8618234395980835</c:v>
                </c:pt>
                <c:pt idx="66" formatCode="0.0">
                  <c:v>1.7477895021438599</c:v>
                </c:pt>
                <c:pt idx="67" formatCode="0.0">
                  <c:v>1.311318039894104</c:v>
                </c:pt>
                <c:pt idx="68" formatCode="0.0">
                  <c:v>1.0865288972854614</c:v>
                </c:pt>
                <c:pt idx="69" formatCode="0.0">
                  <c:v>1.0273551940917969</c:v>
                </c:pt>
                <c:pt idx="70" formatCode="0.0">
                  <c:v>1.3372997045516968</c:v>
                </c:pt>
                <c:pt idx="71" formatCode="0.0">
                  <c:v>1.6101051568984985</c:v>
                </c:pt>
                <c:pt idx="72" formatCode="0.0">
                  <c:v>1.6072585582733154</c:v>
                </c:pt>
                <c:pt idx="73" formatCode="0.0">
                  <c:v>1.9956166744232178</c:v>
                </c:pt>
                <c:pt idx="74" formatCode="0.0">
                  <c:v>2.3885986804962158</c:v>
                </c:pt>
                <c:pt idx="75" formatCode="0.0">
                  <c:v>2.7604658603668213</c:v>
                </c:pt>
                <c:pt idx="76" formatCode="0.0">
                  <c:v>3.1874570846557617</c:v>
                </c:pt>
                <c:pt idx="77" formatCode="0.0">
                  <c:v>3.4254224300384521</c:v>
                </c:pt>
                <c:pt idx="78" formatCode="0.0">
                  <c:v>3.7183263301849365</c:v>
                </c:pt>
                <c:pt idx="79" formatCode="0.0">
                  <c:v>3.7332363128662109</c:v>
                </c:pt>
                <c:pt idx="80" formatCode="0.0">
                  <c:v>3.8838739395141602</c:v>
                </c:pt>
                <c:pt idx="81" formatCode="0.0">
                  <c:v>3.7461886405944824</c:v>
                </c:pt>
                <c:pt idx="82" formatCode="0.0">
                  <c:v>3.393186092376709</c:v>
                </c:pt>
                <c:pt idx="83" formatCode="0.0">
                  <c:v>3.2324833869934082</c:v>
                </c:pt>
                <c:pt idx="84" formatCode="0.0">
                  <c:v>3.0901944637298584</c:v>
                </c:pt>
                <c:pt idx="85" formatCode="0.0">
                  <c:v>2.4413669109344482</c:v>
                </c:pt>
                <c:pt idx="86" formatCode="0.0">
                  <c:v>2.2573366165161133</c:v>
                </c:pt>
                <c:pt idx="87" formatCode="0.0">
                  <c:v>2.0230855941772461</c:v>
                </c:pt>
                <c:pt idx="88" formatCode="0.0">
                  <c:v>1.7906366586685181</c:v>
                </c:pt>
                <c:pt idx="89" formatCode="0.0">
                  <c:v>1.6847413778305054</c:v>
                </c:pt>
                <c:pt idx="90" formatCode="0.0">
                  <c:v>1.9142841100692749</c:v>
                </c:pt>
                <c:pt idx="91" formatCode="0.0">
                  <c:v>2.120272159576416</c:v>
                </c:pt>
                <c:pt idx="92" formatCode="0.0">
                  <c:v>1.9319448471069336</c:v>
                </c:pt>
                <c:pt idx="93" formatCode="0.0">
                  <c:v>2.0622632503509521</c:v>
                </c:pt>
                <c:pt idx="94" formatCode="0.0">
                  <c:v>2.1776266098022461</c:v>
                </c:pt>
                <c:pt idx="95" formatCode="0.0">
                  <c:v>2.2524588108062744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4E-4EC0-83D3-F762FF322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98816"/>
        <c:axId val="193297024"/>
      </c:lineChart>
      <c:dateAx>
        <c:axId val="193285120"/>
        <c:scaling>
          <c:orientation val="minMax"/>
          <c:max val="43465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93295104"/>
        <c:crosses val="autoZero"/>
        <c:auto val="0"/>
        <c:lblOffset val="100"/>
        <c:baseTimeUnit val="months"/>
        <c:majorUnit val="3"/>
        <c:majorTimeUnit val="months"/>
      </c:dateAx>
      <c:valAx>
        <c:axId val="193295104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93285120"/>
        <c:crosses val="autoZero"/>
        <c:crossBetween val="between"/>
        <c:majorUnit val="1"/>
      </c:valAx>
      <c:valAx>
        <c:axId val="193297024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93298816"/>
        <c:crosses val="max"/>
        <c:crossBetween val="between"/>
        <c:majorUnit val="1"/>
      </c:valAx>
      <c:dateAx>
        <c:axId val="1932988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3297024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19: </a:t>
            </a:r>
            <a:r>
              <a:rPr lang="he-IL" sz="2000" dirty="0"/>
              <a:t>תחזיות הצמיחה - הממוצע של בתי ההשקעות
</a:t>
            </a:r>
          </a:p>
        </c:rich>
      </c:tx>
      <c:layout>
        <c:manualLayout>
          <c:xMode val="edge"/>
          <c:yMode val="edge"/>
          <c:x val="0.2289889268311332"/>
          <c:y val="5.02294309019755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3660898675090763"/>
          <c:w val="0.9441332269494972"/>
          <c:h val="0.7258933471639398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25 נתונים'!$C$4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'איור 25 נתונים'!$C$5:$C$10</c:f>
              <c:numCache>
                <c:formatCode>0.0</c:formatCode>
                <c:ptCount val="6"/>
                <c:pt idx="0">
                  <c:v>2.9</c:v>
                </c:pt>
                <c:pt idx="1">
                  <c:v>1.8</c:v>
                </c:pt>
                <c:pt idx="2">
                  <c:v>0.7</c:v>
                </c:pt>
                <c:pt idx="3">
                  <c:v>6.6</c:v>
                </c:pt>
                <c:pt idx="4">
                  <c:v>3.7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5-4B89-84D5-F9D7403888E6}"/>
            </c:ext>
          </c:extLst>
        </c:ser>
        <c:ser>
          <c:idx val="5"/>
          <c:order val="1"/>
          <c:tx>
            <c:strRef>
              <c:f>'איור 25 נתונים'!$D$4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'איור 25 נתונים'!$D$5:$D$10</c:f>
              <c:numCache>
                <c:formatCode>0.0</c:formatCode>
                <c:ptCount val="6"/>
                <c:pt idx="0">
                  <c:v>2.4</c:v>
                </c:pt>
                <c:pt idx="1">
                  <c:v>1.2</c:v>
                </c:pt>
                <c:pt idx="2">
                  <c:v>0.7</c:v>
                </c:pt>
                <c:pt idx="3">
                  <c:v>6.2</c:v>
                </c:pt>
                <c:pt idx="4">
                  <c:v>3.4</c:v>
                </c:pt>
                <c:pt idx="5">
                  <c:v>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5-4B89-84D5-F9D7403888E6}"/>
            </c:ext>
          </c:extLst>
        </c:ser>
        <c:ser>
          <c:idx val="6"/>
          <c:order val="2"/>
          <c:tx>
            <c:strRef>
              <c:f>'איור 25 נתונים'!$E$4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'איור 25 נתונים'!$E$5:$E$10</c:f>
              <c:numCache>
                <c:formatCode>0.0</c:formatCode>
                <c:ptCount val="6"/>
                <c:pt idx="0">
                  <c:v>1.9</c:v>
                </c:pt>
                <c:pt idx="1">
                  <c:v>1.4</c:v>
                </c:pt>
                <c:pt idx="2">
                  <c:v>0.5</c:v>
                </c:pt>
                <c:pt idx="3">
                  <c:v>6</c:v>
                </c:pt>
                <c:pt idx="4">
                  <c:v>3.3</c:v>
                </c:pt>
                <c:pt idx="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5-4B89-84D5-F9D7403888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30953472"/>
        <c:axId val="30955008"/>
      </c:barChart>
      <c:catAx>
        <c:axId val="309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30955008"/>
        <c:crossesAt val="0"/>
        <c:auto val="0"/>
        <c:lblAlgn val="ctr"/>
        <c:lblOffset val="100"/>
        <c:noMultiLvlLbl val="0"/>
      </c:catAx>
      <c:valAx>
        <c:axId val="30955008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309534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7367357287774519"/>
          <c:y val="0.91677306803715408"/>
          <c:w val="0.47527935159589185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20: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ינואר 2019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-5.1965984634828821</c:v>
                </c:pt>
                <c:pt idx="1">
                  <c:v>-5.2140647211767366</c:v>
                </c:pt>
                <c:pt idx="2">
                  <c:v>-4.2346508341724824</c:v>
                </c:pt>
                <c:pt idx="3">
                  <c:v>-2.4315448401879491</c:v>
                </c:pt>
                <c:pt idx="4">
                  <c:v>-0.50650068696906914</c:v>
                </c:pt>
                <c:pt idx="5">
                  <c:v>0.50875914471579797</c:v>
                </c:pt>
                <c:pt idx="6">
                  <c:v>1.9084425178593323</c:v>
                </c:pt>
                <c:pt idx="7">
                  <c:v>3.216000895088289</c:v>
                </c:pt>
                <c:pt idx="8">
                  <c:v>4.5344459330429077</c:v>
                </c:pt>
                <c:pt idx="9">
                  <c:v>6.0623984726620561</c:v>
                </c:pt>
                <c:pt idx="10">
                  <c:v>6.2935505896948296</c:v>
                </c:pt>
                <c:pt idx="11">
                  <c:v>7.2849742939226303</c:v>
                </c:pt>
                <c:pt idx="12">
                  <c:v>7.3557354234159433</c:v>
                </c:pt>
                <c:pt idx="13">
                  <c:v>7.8819549481907281</c:v>
                </c:pt>
                <c:pt idx="14">
                  <c:v>7.2642282100598532</c:v>
                </c:pt>
                <c:pt idx="15">
                  <c:v>6.5656285617476273</c:v>
                </c:pt>
                <c:pt idx="16">
                  <c:v>5.5305152583301043</c:v>
                </c:pt>
                <c:pt idx="17">
                  <c:v>5.3061460882629419</c:v>
                </c:pt>
                <c:pt idx="18">
                  <c:v>4.3919997408601086</c:v>
                </c:pt>
                <c:pt idx="19">
                  <c:v>4.1661833186572572</c:v>
                </c:pt>
                <c:pt idx="20">
                  <c:v>3.2578235975906145</c:v>
                </c:pt>
                <c:pt idx="21">
                  <c:v>3.9715760629033037</c:v>
                </c:pt>
                <c:pt idx="22">
                  <c:v>5.0524382926728562</c:v>
                </c:pt>
                <c:pt idx="23">
                  <c:v>6.122522489105453</c:v>
                </c:pt>
                <c:pt idx="24">
                  <c:v>7.5644277284698136</c:v>
                </c:pt>
                <c:pt idx="25">
                  <c:v>7.4587134606994843</c:v>
                </c:pt>
                <c:pt idx="26">
                  <c:v>8.629341785859479</c:v>
                </c:pt>
                <c:pt idx="27">
                  <c:v>8.8656320805543309</c:v>
                </c:pt>
                <c:pt idx="28">
                  <c:v>10.214106140844038</c:v>
                </c:pt>
                <c:pt idx="29">
                  <c:v>10.932132788444138</c:v>
                </c:pt>
                <c:pt idx="30">
                  <c:v>12.142590622729156</c:v>
                </c:pt>
                <c:pt idx="31">
                  <c:v>12.23478158653033</c:v>
                </c:pt>
                <c:pt idx="32">
                  <c:v>12.391347457414437</c:v>
                </c:pt>
                <c:pt idx="33">
                  <c:v>10.959825487099838</c:v>
                </c:pt>
                <c:pt idx="34">
                  <c:v>10.05124317751671</c:v>
                </c:pt>
                <c:pt idx="35">
                  <c:v>9.1857888486071246</c:v>
                </c:pt>
                <c:pt idx="36">
                  <c:v>8.7470890946539814</c:v>
                </c:pt>
                <c:pt idx="37">
                  <c:v>8.9349843979854349</c:v>
                </c:pt>
                <c:pt idx="38">
                  <c:v>7.910632376489346</c:v>
                </c:pt>
                <c:pt idx="39">
                  <c:v>6.9282824720917624</c:v>
                </c:pt>
                <c:pt idx="40">
                  <c:v>6.405835898807366</c:v>
                </c:pt>
                <c:pt idx="41">
                  <c:v>6.6463314956024977</c:v>
                </c:pt>
                <c:pt idx="42">
                  <c:v>6.7035285693488156</c:v>
                </c:pt>
                <c:pt idx="43">
                  <c:v>6.0251811897908958</c:v>
                </c:pt>
                <c:pt idx="44">
                  <c:v>6.166054457148884</c:v>
                </c:pt>
                <c:pt idx="45">
                  <c:v>6.5642555164134864</c:v>
                </c:pt>
                <c:pt idx="46">
                  <c:v>7.0903101243768196</c:v>
                </c:pt>
                <c:pt idx="47">
                  <c:v>6.9796491407991379</c:v>
                </c:pt>
                <c:pt idx="48">
                  <c:v>7.6323543607486943</c:v>
                </c:pt>
                <c:pt idx="49">
                  <c:v>8.1563876005428035</c:v>
                </c:pt>
                <c:pt idx="50">
                  <c:v>9.01271621681936</c:v>
                </c:pt>
                <c:pt idx="51">
                  <c:v>9.7720337595981199</c:v>
                </c:pt>
                <c:pt idx="52">
                  <c:v>9.6186135732369671</c:v>
                </c:pt>
                <c:pt idx="53">
                  <c:v>9.1230318523262142</c:v>
                </c:pt>
                <c:pt idx="54">
                  <c:v>8.4626346817683107</c:v>
                </c:pt>
                <c:pt idx="55">
                  <c:v>8.7357429842799483</c:v>
                </c:pt>
                <c:pt idx="56">
                  <c:v>8.862183984391292</c:v>
                </c:pt>
                <c:pt idx="57">
                  <c:v>8.9678855450565429</c:v>
                </c:pt>
                <c:pt idx="58">
                  <c:v>8.8688939306180501</c:v>
                </c:pt>
                <c:pt idx="59">
                  <c:v>9.0907844337433374</c:v>
                </c:pt>
                <c:pt idx="60">
                  <c:v>8.3296644428759272</c:v>
                </c:pt>
                <c:pt idx="61">
                  <c:v>7.9813607191642877</c:v>
                </c:pt>
                <c:pt idx="62">
                  <c:v>7.3560772704392985</c:v>
                </c:pt>
                <c:pt idx="63">
                  <c:v>6.9630088670863621</c:v>
                </c:pt>
                <c:pt idx="64">
                  <c:v>6.5017800802172232</c:v>
                </c:pt>
                <c:pt idx="65">
                  <c:v>5.9900433637547268</c:v>
                </c:pt>
                <c:pt idx="66">
                  <c:v>5.8608824186019426</c:v>
                </c:pt>
                <c:pt idx="67">
                  <c:v>6.1162386848130579</c:v>
                </c:pt>
                <c:pt idx="68">
                  <c:v>6.3361444557506807</c:v>
                </c:pt>
                <c:pt idx="69">
                  <c:v>6.1418949933456757</c:v>
                </c:pt>
                <c:pt idx="70">
                  <c:v>5.7567560700966913</c:v>
                </c:pt>
                <c:pt idx="71">
                  <c:v>5.1367349373686588</c:v>
                </c:pt>
                <c:pt idx="72">
                  <c:v>4.7743320196814709</c:v>
                </c:pt>
                <c:pt idx="73">
                  <c:v>5.0549125190270994</c:v>
                </c:pt>
                <c:pt idx="74">
                  <c:v>5.2933039663432435</c:v>
                </c:pt>
                <c:pt idx="75">
                  <c:v>5.0902995887118774</c:v>
                </c:pt>
                <c:pt idx="76">
                  <c:v>4.4170854007774318</c:v>
                </c:pt>
                <c:pt idx="77">
                  <c:v>4.0748856805469025</c:v>
                </c:pt>
                <c:pt idx="78">
                  <c:v>3.8864501158150766</c:v>
                </c:pt>
                <c:pt idx="79">
                  <c:v>3.4887788472545811</c:v>
                </c:pt>
                <c:pt idx="80">
                  <c:v>2.6301269341138633</c:v>
                </c:pt>
                <c:pt idx="81">
                  <c:v>2.091913064235329</c:v>
                </c:pt>
                <c:pt idx="82">
                  <c:v>0.50901694373919337</c:v>
                </c:pt>
                <c:pt idx="83">
                  <c:v>-2.6291901567299769</c:v>
                </c:pt>
                <c:pt idx="84">
                  <c:v>-7.3274377716832433</c:v>
                </c:pt>
                <c:pt idx="85">
                  <c:v>-13.212405760401092</c:v>
                </c:pt>
                <c:pt idx="86">
                  <c:v>-16.757339401408665</c:v>
                </c:pt>
                <c:pt idx="87">
                  <c:v>-18.123415169237234</c:v>
                </c:pt>
                <c:pt idx="88">
                  <c:v>-17.810856787164486</c:v>
                </c:pt>
                <c:pt idx="89">
                  <c:v>-17.934547354908037</c:v>
                </c:pt>
                <c:pt idx="90">
                  <c:v>-17.531356135358667</c:v>
                </c:pt>
                <c:pt idx="91">
                  <c:v>-16.564199756206722</c:v>
                </c:pt>
                <c:pt idx="92">
                  <c:v>-15.075967410082757</c:v>
                </c:pt>
                <c:pt idx="93">
                  <c:v>-13.304246177237921</c:v>
                </c:pt>
                <c:pt idx="94">
                  <c:v>-10.999938132145648</c:v>
                </c:pt>
                <c:pt idx="95">
                  <c:v>-7.0151317285161667</c:v>
                </c:pt>
                <c:pt idx="96">
                  <c:v>-1.1748507523098861</c:v>
                </c:pt>
                <c:pt idx="97">
                  <c:v>5.5166517411524563</c:v>
                </c:pt>
                <c:pt idx="98">
                  <c:v>10.726678212853225</c:v>
                </c:pt>
                <c:pt idx="99">
                  <c:v>13.556015559510692</c:v>
                </c:pt>
                <c:pt idx="100">
                  <c:v>14.706229191802622</c:v>
                </c:pt>
                <c:pt idx="101">
                  <c:v>16.843150907612547</c:v>
                </c:pt>
                <c:pt idx="102">
                  <c:v>17.555736922509357</c:v>
                </c:pt>
                <c:pt idx="103">
                  <c:v>17.412438641732763</c:v>
                </c:pt>
                <c:pt idx="104">
                  <c:v>15.964205405875154</c:v>
                </c:pt>
                <c:pt idx="105">
                  <c:v>13.735349818747178</c:v>
                </c:pt>
                <c:pt idx="106">
                  <c:v>12.756537815185309</c:v>
                </c:pt>
                <c:pt idx="107">
                  <c:v>11.854225073825875</c:v>
                </c:pt>
                <c:pt idx="108">
                  <c:v>11.062695180096593</c:v>
                </c:pt>
                <c:pt idx="109">
                  <c:v>10.714556415729671</c:v>
                </c:pt>
                <c:pt idx="110">
                  <c:v>9.5710190899524594</c:v>
                </c:pt>
                <c:pt idx="111">
                  <c:v>8.9525768191969668</c:v>
                </c:pt>
                <c:pt idx="112">
                  <c:v>7.3912591711068565</c:v>
                </c:pt>
                <c:pt idx="113">
                  <c:v>6.0061452994897957</c:v>
                </c:pt>
                <c:pt idx="114">
                  <c:v>4.4549702872449082</c:v>
                </c:pt>
                <c:pt idx="115">
                  <c:v>3.8371128776535368</c:v>
                </c:pt>
                <c:pt idx="116">
                  <c:v>3.8883217454669383</c:v>
                </c:pt>
                <c:pt idx="117">
                  <c:v>4.3405205135191638</c:v>
                </c:pt>
                <c:pt idx="118">
                  <c:v>3.5679826697486705</c:v>
                </c:pt>
                <c:pt idx="119">
                  <c:v>2.3240152142562254</c:v>
                </c:pt>
                <c:pt idx="120">
                  <c:v>1.4228150263190242</c:v>
                </c:pt>
                <c:pt idx="121">
                  <c:v>0.56140982933154948</c:v>
                </c:pt>
                <c:pt idx="122">
                  <c:v>0.4303589489992321</c:v>
                </c:pt>
                <c:pt idx="123">
                  <c:v>0.39955240299267558</c:v>
                </c:pt>
                <c:pt idx="124">
                  <c:v>0.90752849505451039</c:v>
                </c:pt>
                <c:pt idx="125">
                  <c:v>1.4660346729781892</c:v>
                </c:pt>
                <c:pt idx="126">
                  <c:v>1.9140391659007827</c:v>
                </c:pt>
                <c:pt idx="127">
                  <c:v>2.0641797431763864</c:v>
                </c:pt>
                <c:pt idx="128">
                  <c:v>1.6773552216543974</c:v>
                </c:pt>
                <c:pt idx="129">
                  <c:v>1.6730526834168202</c:v>
                </c:pt>
                <c:pt idx="130">
                  <c:v>1.6950093439670244</c:v>
                </c:pt>
                <c:pt idx="131">
                  <c:v>1.8882460179111327</c:v>
                </c:pt>
                <c:pt idx="132">
                  <c:v>1.5844397156499213</c:v>
                </c:pt>
                <c:pt idx="133">
                  <c:v>2.3756627851845069</c:v>
                </c:pt>
                <c:pt idx="134">
                  <c:v>2.5482221612716627</c:v>
                </c:pt>
                <c:pt idx="135">
                  <c:v>2.6176348962481999</c:v>
                </c:pt>
                <c:pt idx="136">
                  <c:v>2.6102553757124891</c:v>
                </c:pt>
                <c:pt idx="137">
                  <c:v>2.1877167695631528</c:v>
                </c:pt>
                <c:pt idx="138">
                  <c:v>1.8831043976823336</c:v>
                </c:pt>
                <c:pt idx="139">
                  <c:v>1.3432945907956073</c:v>
                </c:pt>
                <c:pt idx="140">
                  <c:v>1.5778393039963756</c:v>
                </c:pt>
                <c:pt idx="141">
                  <c:v>1.6319257299305168</c:v>
                </c:pt>
                <c:pt idx="142">
                  <c:v>2.0318963992406625</c:v>
                </c:pt>
                <c:pt idx="143">
                  <c:v>2.5046316906567556</c:v>
                </c:pt>
                <c:pt idx="144">
                  <c:v>2.9990025339448279</c:v>
                </c:pt>
                <c:pt idx="145">
                  <c:v>2.5710027461765428</c:v>
                </c:pt>
                <c:pt idx="146">
                  <c:v>2.446197646036441</c:v>
                </c:pt>
                <c:pt idx="147">
                  <c:v>2.3554156024031547</c:v>
                </c:pt>
                <c:pt idx="148">
                  <c:v>2.4198761374800482</c:v>
                </c:pt>
                <c:pt idx="149">
                  <c:v>2.2058277783443936</c:v>
                </c:pt>
                <c:pt idx="150">
                  <c:v>2.4842867187413242</c:v>
                </c:pt>
                <c:pt idx="151">
                  <c:v>2.6742085070315724</c:v>
                </c:pt>
                <c:pt idx="152">
                  <c:v>2.7010360055362836</c:v>
                </c:pt>
                <c:pt idx="153">
                  <c:v>3.0837818769866354</c:v>
                </c:pt>
                <c:pt idx="154">
                  <c:v>3.1559705911921476</c:v>
                </c:pt>
                <c:pt idx="155">
                  <c:v>3.2479366128655762</c:v>
                </c:pt>
                <c:pt idx="156">
                  <c:v>3.2006323279759386</c:v>
                </c:pt>
                <c:pt idx="157">
                  <c:v>3.3316165704188272</c:v>
                </c:pt>
                <c:pt idx="158">
                  <c:v>3.6317647280329046</c:v>
                </c:pt>
                <c:pt idx="159">
                  <c:v>3.2042675687082411</c:v>
                </c:pt>
                <c:pt idx="160">
                  <c:v>2.7719216222003906</c:v>
                </c:pt>
                <c:pt idx="161">
                  <c:v>1.9498669185469941</c:v>
                </c:pt>
                <c:pt idx="162">
                  <c:v>1.8760919495988793</c:v>
                </c:pt>
                <c:pt idx="163">
                  <c:v>1.8413299140047412</c:v>
                </c:pt>
                <c:pt idx="164">
                  <c:v>2.1812030788704861</c:v>
                </c:pt>
                <c:pt idx="165">
                  <c:v>1.5972727613531523</c:v>
                </c:pt>
                <c:pt idx="166">
                  <c:v>1.4224270744441103</c:v>
                </c:pt>
                <c:pt idx="167">
                  <c:v>1.0320428134655169</c:v>
                </c:pt>
                <c:pt idx="168">
                  <c:v>1.1059520015322732</c:v>
                </c:pt>
                <c:pt idx="169">
                  <c:v>0.43960964663007918</c:v>
                </c:pt>
                <c:pt idx="170">
                  <c:v>0.54747540841793008</c:v>
                </c:pt>
                <c:pt idx="171">
                  <c:v>0.30439741401828702</c:v>
                </c:pt>
                <c:pt idx="172">
                  <c:v>0.92098338746759989</c:v>
                </c:pt>
                <c:pt idx="173">
                  <c:v>1.2473916798421358</c:v>
                </c:pt>
                <c:pt idx="174">
                  <c:v>1.7492980634618016</c:v>
                </c:pt>
                <c:pt idx="175">
                  <c:v>1.4077062041855992</c:v>
                </c:pt>
                <c:pt idx="176">
                  <c:v>1.4654450085130222</c:v>
                </c:pt>
                <c:pt idx="177">
                  <c:v>1.3726516116029819</c:v>
                </c:pt>
                <c:pt idx="178">
                  <c:v>1.4790397831380364</c:v>
                </c:pt>
                <c:pt idx="179">
                  <c:v>1.9545735514092444</c:v>
                </c:pt>
                <c:pt idx="180">
                  <c:v>2.6213549976234818</c:v>
                </c:pt>
                <c:pt idx="181">
                  <c:v>3.762512866132206</c:v>
                </c:pt>
                <c:pt idx="182">
                  <c:v>3.2821668252022596</c:v>
                </c:pt>
                <c:pt idx="183">
                  <c:v>4.2574643013529645</c:v>
                </c:pt>
                <c:pt idx="184">
                  <c:v>3.9814845447270208</c:v>
                </c:pt>
                <c:pt idx="185">
                  <c:v>5.1535099351810443</c:v>
                </c:pt>
                <c:pt idx="186">
                  <c:v>4.4023202884930557</c:v>
                </c:pt>
                <c:pt idx="187">
                  <c:v>5.180296545302987</c:v>
                </c:pt>
                <c:pt idx="188">
                  <c:v>4.8583332388657308</c:v>
                </c:pt>
                <c:pt idx="189">
                  <c:v>5.3176863950177511</c:v>
                </c:pt>
                <c:pt idx="190">
                  <c:v>4.9676950941745401</c:v>
                </c:pt>
                <c:pt idx="191">
                  <c:v>5.0791435395671769</c:v>
                </c:pt>
                <c:pt idx="192">
                  <c:v>4.7881647932588756</c:v>
                </c:pt>
                <c:pt idx="193">
                  <c:v>5.1529670233119385</c:v>
                </c:pt>
                <c:pt idx="194">
                  <c:v>5.2054130825851974</c:v>
                </c:pt>
                <c:pt idx="195">
                  <c:v>4.2825957126478631</c:v>
                </c:pt>
                <c:pt idx="196">
                  <c:v>3.8929954699617131</c:v>
                </c:pt>
                <c:pt idx="197">
                  <c:v>3.2989213714326393</c:v>
                </c:pt>
                <c:pt idx="198">
                  <c:v>3.7796657257821664</c:v>
                </c:pt>
                <c:pt idx="199">
                  <c:v>3.8040563006292549</c:v>
                </c:pt>
                <c:pt idx="200">
                  <c:v>3.9455139644549053</c:v>
                </c:pt>
                <c:pt idx="201">
                  <c:v>3.6438393356524656</c:v>
                </c:pt>
                <c:pt idx="202">
                  <c:v>3.9100027551606464</c:v>
                </c:pt>
                <c:pt idx="203">
                  <c:v>2.8078078145866048</c:v>
                </c:pt>
                <c:pt idx="204">
                  <c:v>1.3645488946356421</c:v>
                </c:pt>
                <c:pt idx="205">
                  <c:v>-0.38104853234296465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95-4B89-B87B-CC308637C6CD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-5.8387821923426619</c:v>
                </c:pt>
                <c:pt idx="1">
                  <c:v>-6.1178226584701072</c:v>
                </c:pt>
                <c:pt idx="2">
                  <c:v>-5.1260069670109871</c:v>
                </c:pt>
                <c:pt idx="3">
                  <c:v>-3.2142167330233118</c:v>
                </c:pt>
                <c:pt idx="4">
                  <c:v>-1.6155599523688502</c:v>
                </c:pt>
                <c:pt idx="5">
                  <c:v>-0.99752370231647181</c:v>
                </c:pt>
                <c:pt idx="6">
                  <c:v>0.39566333903231499</c:v>
                </c:pt>
                <c:pt idx="7">
                  <c:v>1.3807698173392335</c:v>
                </c:pt>
                <c:pt idx="8">
                  <c:v>2.5505485430731056</c:v>
                </c:pt>
                <c:pt idx="9">
                  <c:v>3.3378048684589823</c:v>
                </c:pt>
                <c:pt idx="10">
                  <c:v>3.6677828440583982</c:v>
                </c:pt>
                <c:pt idx="11">
                  <c:v>4.504756537873833</c:v>
                </c:pt>
                <c:pt idx="12">
                  <c:v>4.8374027567255506</c:v>
                </c:pt>
                <c:pt idx="13">
                  <c:v>5.3102562610116033</c:v>
                </c:pt>
                <c:pt idx="14">
                  <c:v>4.4108933041425713</c:v>
                </c:pt>
                <c:pt idx="15">
                  <c:v>3.4222346748047139</c:v>
                </c:pt>
                <c:pt idx="16">
                  <c:v>2.6077201169456332</c:v>
                </c:pt>
                <c:pt idx="17">
                  <c:v>2.7501085331514963</c:v>
                </c:pt>
                <c:pt idx="18">
                  <c:v>1.6973498332789827</c:v>
                </c:pt>
                <c:pt idx="19">
                  <c:v>1.7533368295018281</c:v>
                </c:pt>
                <c:pt idx="20">
                  <c:v>0.814194418765668</c:v>
                </c:pt>
                <c:pt idx="21">
                  <c:v>1.9182337740824007</c:v>
                </c:pt>
                <c:pt idx="22">
                  <c:v>2.6190462161066685</c:v>
                </c:pt>
                <c:pt idx="23">
                  <c:v>3.7686238687123286</c:v>
                </c:pt>
                <c:pt idx="24">
                  <c:v>4.7719841400502894</c:v>
                </c:pt>
                <c:pt idx="25">
                  <c:v>4.5314243650761643</c:v>
                </c:pt>
                <c:pt idx="26">
                  <c:v>5.5873397451744466</c:v>
                </c:pt>
                <c:pt idx="27">
                  <c:v>6.0982890069882334</c:v>
                </c:pt>
                <c:pt idx="28">
                  <c:v>7.952118231537697</c:v>
                </c:pt>
                <c:pt idx="29">
                  <c:v>8.6112414499734271</c:v>
                </c:pt>
                <c:pt idx="30">
                  <c:v>9.6533223738722196</c:v>
                </c:pt>
                <c:pt idx="31">
                  <c:v>9.2951463126085709</c:v>
                </c:pt>
                <c:pt idx="32">
                  <c:v>9.4443493582462281</c:v>
                </c:pt>
                <c:pt idx="33">
                  <c:v>8.3561612085667036</c:v>
                </c:pt>
                <c:pt idx="34">
                  <c:v>7.7665395562912298</c:v>
                </c:pt>
                <c:pt idx="35">
                  <c:v>6.8460077039735667</c:v>
                </c:pt>
                <c:pt idx="36">
                  <c:v>6.547997153957863</c:v>
                </c:pt>
                <c:pt idx="37">
                  <c:v>7.072412432562869</c:v>
                </c:pt>
                <c:pt idx="38">
                  <c:v>6.32517982562808</c:v>
                </c:pt>
                <c:pt idx="39">
                  <c:v>5.1270129978654211</c:v>
                </c:pt>
                <c:pt idx="40">
                  <c:v>3.9669318432456802</c:v>
                </c:pt>
                <c:pt idx="41">
                  <c:v>4.0586935050777706</c:v>
                </c:pt>
                <c:pt idx="42">
                  <c:v>4.3993864493804491</c:v>
                </c:pt>
                <c:pt idx="43">
                  <c:v>3.9700779345558157</c:v>
                </c:pt>
                <c:pt idx="44">
                  <c:v>4.1296374701636829</c:v>
                </c:pt>
                <c:pt idx="45">
                  <c:v>4.6115196839647377</c:v>
                </c:pt>
                <c:pt idx="46">
                  <c:v>5.2217707239950117</c:v>
                </c:pt>
                <c:pt idx="47">
                  <c:v>5.4204761274717406</c:v>
                </c:pt>
                <c:pt idx="48">
                  <c:v>6.3202308249562522</c:v>
                </c:pt>
                <c:pt idx="49">
                  <c:v>6.9576790489481288</c:v>
                </c:pt>
                <c:pt idx="50">
                  <c:v>8.0377364057936838</c:v>
                </c:pt>
                <c:pt idx="51">
                  <c:v>8.8757183240955495</c:v>
                </c:pt>
                <c:pt idx="52">
                  <c:v>9.123721426530885</c:v>
                </c:pt>
                <c:pt idx="53">
                  <c:v>8.9816381341631271</c:v>
                </c:pt>
                <c:pt idx="54">
                  <c:v>8.1952281053928608</c:v>
                </c:pt>
                <c:pt idx="55">
                  <c:v>8.0681301470979072</c:v>
                </c:pt>
                <c:pt idx="56">
                  <c:v>7.6653730226953654</c:v>
                </c:pt>
                <c:pt idx="57">
                  <c:v>7.4807320666142596</c:v>
                </c:pt>
                <c:pt idx="58">
                  <c:v>7.6610591375565029</c:v>
                </c:pt>
                <c:pt idx="59">
                  <c:v>7.6647210336844074</c:v>
                </c:pt>
                <c:pt idx="60">
                  <c:v>7.048482967512304</c:v>
                </c:pt>
                <c:pt idx="61">
                  <c:v>6.2995702214156069</c:v>
                </c:pt>
                <c:pt idx="62">
                  <c:v>5.6953988850181547</c:v>
                </c:pt>
                <c:pt idx="63">
                  <c:v>5.4503466121832211</c:v>
                </c:pt>
                <c:pt idx="64">
                  <c:v>4.7122391182705892</c:v>
                </c:pt>
                <c:pt idx="65">
                  <c:v>4.0146909403758535</c:v>
                </c:pt>
                <c:pt idx="66">
                  <c:v>3.7747362097955151</c:v>
                </c:pt>
                <c:pt idx="67">
                  <c:v>4.5695904288533429</c:v>
                </c:pt>
                <c:pt idx="68">
                  <c:v>5.4017248117344874</c:v>
                </c:pt>
                <c:pt idx="69">
                  <c:v>5.3600674876031373</c:v>
                </c:pt>
                <c:pt idx="70">
                  <c:v>4.5542346430327285</c:v>
                </c:pt>
                <c:pt idx="71">
                  <c:v>3.7083067976014128</c:v>
                </c:pt>
                <c:pt idx="72">
                  <c:v>2.7120113139197821</c:v>
                </c:pt>
                <c:pt idx="73">
                  <c:v>3.2034619354253113</c:v>
                </c:pt>
                <c:pt idx="74">
                  <c:v>3.5309888810282519</c:v>
                </c:pt>
                <c:pt idx="75">
                  <c:v>3.7065314304970176</c:v>
                </c:pt>
                <c:pt idx="76">
                  <c:v>3.1780092166783458</c:v>
                </c:pt>
                <c:pt idx="77">
                  <c:v>2.3868493658344869</c:v>
                </c:pt>
                <c:pt idx="78">
                  <c:v>2.1844841827458383</c:v>
                </c:pt>
                <c:pt idx="79">
                  <c:v>1.5249475899790976</c:v>
                </c:pt>
                <c:pt idx="80">
                  <c:v>0.82183380046509935</c:v>
                </c:pt>
                <c:pt idx="81">
                  <c:v>0.12442719261533952</c:v>
                </c:pt>
                <c:pt idx="82">
                  <c:v>-1.0476330263658018</c:v>
                </c:pt>
                <c:pt idx="83">
                  <c:v>-3.3943539058384098</c:v>
                </c:pt>
                <c:pt idx="84">
                  <c:v>-7.0897845146959853</c:v>
                </c:pt>
                <c:pt idx="85">
                  <c:v>-12.538660190499352</c:v>
                </c:pt>
                <c:pt idx="86">
                  <c:v>-16.51750797514071</c:v>
                </c:pt>
                <c:pt idx="87">
                  <c:v>-18.622940119605357</c:v>
                </c:pt>
                <c:pt idx="88">
                  <c:v>-19.089317242307104</c:v>
                </c:pt>
                <c:pt idx="89">
                  <c:v>-19.233171409980145</c:v>
                </c:pt>
                <c:pt idx="90">
                  <c:v>-19.333670529641878</c:v>
                </c:pt>
                <c:pt idx="91">
                  <c:v>-18.25874879294631</c:v>
                </c:pt>
                <c:pt idx="92">
                  <c:v>-16.980688120638177</c:v>
                </c:pt>
                <c:pt idx="93">
                  <c:v>-14.990852636753294</c:v>
                </c:pt>
                <c:pt idx="94">
                  <c:v>-13.053148527512892</c:v>
                </c:pt>
                <c:pt idx="95">
                  <c:v>-9.7759312066850406</c:v>
                </c:pt>
                <c:pt idx="96">
                  <c:v>-5.3289650292789759</c:v>
                </c:pt>
                <c:pt idx="97">
                  <c:v>0.23504276367720678</c:v>
                </c:pt>
                <c:pt idx="98">
                  <c:v>5.0163493634051592</c:v>
                </c:pt>
                <c:pt idx="99">
                  <c:v>8.7855404176613092</c:v>
                </c:pt>
                <c:pt idx="100">
                  <c:v>11.011517951819405</c:v>
                </c:pt>
                <c:pt idx="101">
                  <c:v>13.955539952670627</c:v>
                </c:pt>
                <c:pt idx="102">
                  <c:v>15.509714765164674</c:v>
                </c:pt>
                <c:pt idx="103">
                  <c:v>15.624948254139937</c:v>
                </c:pt>
                <c:pt idx="104">
                  <c:v>14.386700554543651</c:v>
                </c:pt>
                <c:pt idx="105">
                  <c:v>12.285322480184234</c:v>
                </c:pt>
                <c:pt idx="106">
                  <c:v>11.651253036791598</c:v>
                </c:pt>
                <c:pt idx="107">
                  <c:v>10.84078190757749</c:v>
                </c:pt>
                <c:pt idx="108">
                  <c:v>10.506826626592837</c:v>
                </c:pt>
                <c:pt idx="109">
                  <c:v>10.512546701082904</c:v>
                </c:pt>
                <c:pt idx="110">
                  <c:v>9.9050789180928014</c:v>
                </c:pt>
                <c:pt idx="111">
                  <c:v>8.7998679122482049</c:v>
                </c:pt>
                <c:pt idx="112">
                  <c:v>7.0058102118863541</c:v>
                </c:pt>
                <c:pt idx="113">
                  <c:v>5.3041187132123468</c:v>
                </c:pt>
                <c:pt idx="114">
                  <c:v>3.7131488454418493</c:v>
                </c:pt>
                <c:pt idx="115">
                  <c:v>3.0542185709088621</c:v>
                </c:pt>
                <c:pt idx="116">
                  <c:v>3.0262851894059306</c:v>
                </c:pt>
                <c:pt idx="117">
                  <c:v>3.7788865673816119</c:v>
                </c:pt>
                <c:pt idx="118">
                  <c:v>3.1394621935324052</c:v>
                </c:pt>
                <c:pt idx="119">
                  <c:v>2.264186571385518</c:v>
                </c:pt>
                <c:pt idx="120">
                  <c:v>1.4900646942071383</c:v>
                </c:pt>
                <c:pt idx="121">
                  <c:v>0.77428093701275014</c:v>
                </c:pt>
                <c:pt idx="122">
                  <c:v>0.55814355716343744</c:v>
                </c:pt>
                <c:pt idx="123">
                  <c:v>0.55930986246834902</c:v>
                </c:pt>
                <c:pt idx="124">
                  <c:v>1.1022343709864435</c:v>
                </c:pt>
                <c:pt idx="125">
                  <c:v>1.4177048729592689</c:v>
                </c:pt>
                <c:pt idx="126">
                  <c:v>1.7395612651728731</c:v>
                </c:pt>
                <c:pt idx="127">
                  <c:v>1.6728706682561656</c:v>
                </c:pt>
                <c:pt idx="128">
                  <c:v>1.4199238277336823</c:v>
                </c:pt>
                <c:pt idx="129">
                  <c:v>0.54561741072753911</c:v>
                </c:pt>
                <c:pt idx="130">
                  <c:v>-0.24244593612251508</c:v>
                </c:pt>
                <c:pt idx="131">
                  <c:v>-0.7252363433536857</c:v>
                </c:pt>
                <c:pt idx="132">
                  <c:v>-0.99622514909100124</c:v>
                </c:pt>
                <c:pt idx="133">
                  <c:v>-0.52467892177797681</c:v>
                </c:pt>
                <c:pt idx="134">
                  <c:v>-0.45746777535923266</c:v>
                </c:pt>
                <c:pt idx="135">
                  <c:v>-0.54306005109250322</c:v>
                </c:pt>
                <c:pt idx="136">
                  <c:v>-0.41100438922291316</c:v>
                </c:pt>
                <c:pt idx="137">
                  <c:v>-0.31085017424238304</c:v>
                </c:pt>
                <c:pt idx="138">
                  <c:v>0.22373936161719232</c:v>
                </c:pt>
                <c:pt idx="139">
                  <c:v>6.5130109577693496E-2</c:v>
                </c:pt>
                <c:pt idx="140">
                  <c:v>0.23418158591759219</c:v>
                </c:pt>
                <c:pt idx="141">
                  <c:v>0.52055446479077894</c:v>
                </c:pt>
                <c:pt idx="142">
                  <c:v>1.2970763543814989</c:v>
                </c:pt>
                <c:pt idx="143">
                  <c:v>2.2512128952694388</c:v>
                </c:pt>
                <c:pt idx="144">
                  <c:v>2.8729274158919127</c:v>
                </c:pt>
                <c:pt idx="145">
                  <c:v>3.00586584420095</c:v>
                </c:pt>
                <c:pt idx="146">
                  <c:v>2.9560667786984185</c:v>
                </c:pt>
                <c:pt idx="147">
                  <c:v>2.9916847713835182</c:v>
                </c:pt>
                <c:pt idx="148">
                  <c:v>2.8713726322282973</c:v>
                </c:pt>
                <c:pt idx="149">
                  <c:v>2.515928384391497</c:v>
                </c:pt>
                <c:pt idx="150">
                  <c:v>2.2342479806251703</c:v>
                </c:pt>
                <c:pt idx="151">
                  <c:v>2.347744302368282</c:v>
                </c:pt>
                <c:pt idx="152">
                  <c:v>2.3503858980270742</c:v>
                </c:pt>
                <c:pt idx="153">
                  <c:v>2.7236837393369573</c:v>
                </c:pt>
                <c:pt idx="154">
                  <c:v>2.858087615596272</c:v>
                </c:pt>
                <c:pt idx="155">
                  <c:v>3.0249304282392364</c:v>
                </c:pt>
                <c:pt idx="156">
                  <c:v>3.291226454700702</c:v>
                </c:pt>
                <c:pt idx="157">
                  <c:v>3.243199425040455</c:v>
                </c:pt>
                <c:pt idx="158">
                  <c:v>3.5570506380674383</c:v>
                </c:pt>
                <c:pt idx="159">
                  <c:v>3.7061355957400677</c:v>
                </c:pt>
                <c:pt idx="160">
                  <c:v>3.9741202930860808</c:v>
                </c:pt>
                <c:pt idx="161">
                  <c:v>3.751548657272763</c:v>
                </c:pt>
                <c:pt idx="162">
                  <c:v>3.2521297284206163</c:v>
                </c:pt>
                <c:pt idx="163">
                  <c:v>2.8975333846696483</c:v>
                </c:pt>
                <c:pt idx="164">
                  <c:v>2.9755317195933273</c:v>
                </c:pt>
                <c:pt idx="165">
                  <c:v>2.7309582829689871</c:v>
                </c:pt>
                <c:pt idx="166">
                  <c:v>2.8060988334333015</c:v>
                </c:pt>
                <c:pt idx="167">
                  <c:v>2.4717969860830413</c:v>
                </c:pt>
                <c:pt idx="168">
                  <c:v>1.9721901561609911</c:v>
                </c:pt>
                <c:pt idx="169">
                  <c:v>1.3568254239751276</c:v>
                </c:pt>
                <c:pt idx="170">
                  <c:v>1.7681624741598956</c:v>
                </c:pt>
                <c:pt idx="171">
                  <c:v>1.4547964033962302</c:v>
                </c:pt>
                <c:pt idx="172">
                  <c:v>1.702287619641818</c:v>
                </c:pt>
                <c:pt idx="173">
                  <c:v>1.1214861742322668</c:v>
                </c:pt>
                <c:pt idx="174">
                  <c:v>1.7453451123266017</c:v>
                </c:pt>
                <c:pt idx="175">
                  <c:v>1.3750038334396031</c:v>
                </c:pt>
                <c:pt idx="176">
                  <c:v>1.784200127655855</c:v>
                </c:pt>
                <c:pt idx="177">
                  <c:v>1.7031984879019024</c:v>
                </c:pt>
                <c:pt idx="178">
                  <c:v>1.5413756115089994</c:v>
                </c:pt>
                <c:pt idx="179">
                  <c:v>1.4135196826385865</c:v>
                </c:pt>
                <c:pt idx="180">
                  <c:v>1.8041104126523377</c:v>
                </c:pt>
                <c:pt idx="181">
                  <c:v>2.5871586544008007</c:v>
                </c:pt>
                <c:pt idx="182">
                  <c:v>2.0651396665939403</c:v>
                </c:pt>
                <c:pt idx="183">
                  <c:v>2.4975757342919458</c:v>
                </c:pt>
                <c:pt idx="184">
                  <c:v>2.1773428426216324</c:v>
                </c:pt>
                <c:pt idx="185">
                  <c:v>3.8178106115115629</c:v>
                </c:pt>
                <c:pt idx="186">
                  <c:v>3.6007374036659323</c:v>
                </c:pt>
                <c:pt idx="187">
                  <c:v>4.6132307572694708</c:v>
                </c:pt>
                <c:pt idx="188">
                  <c:v>4.0577264250620804</c:v>
                </c:pt>
                <c:pt idx="189">
                  <c:v>4.2531810573134932</c:v>
                </c:pt>
                <c:pt idx="190">
                  <c:v>4.1684741718089668</c:v>
                </c:pt>
                <c:pt idx="191">
                  <c:v>4.5636418010008617</c:v>
                </c:pt>
                <c:pt idx="192">
                  <c:v>5.0939964741870236</c:v>
                </c:pt>
                <c:pt idx="193">
                  <c:v>5.2053097507468449</c:v>
                </c:pt>
                <c:pt idx="194">
                  <c:v>4.8519424374291242</c:v>
                </c:pt>
                <c:pt idx="195">
                  <c:v>4.0426276953106965</c:v>
                </c:pt>
                <c:pt idx="196">
                  <c:v>3.8815717556791363</c:v>
                </c:pt>
                <c:pt idx="197">
                  <c:v>3.1000131933484054</c:v>
                </c:pt>
                <c:pt idx="198">
                  <c:v>3.1405388284363456</c:v>
                </c:pt>
                <c:pt idx="199">
                  <c:v>2.5309912183842931</c:v>
                </c:pt>
                <c:pt idx="200">
                  <c:v>2.4780714875425103</c:v>
                </c:pt>
                <c:pt idx="201">
                  <c:v>1.8129366459665563</c:v>
                </c:pt>
                <c:pt idx="202">
                  <c:v>1.9334638897512413</c:v>
                </c:pt>
                <c:pt idx="203">
                  <c:v>1.2966831272236412</c:v>
                </c:pt>
                <c:pt idx="204">
                  <c:v>0.50485323183520059</c:v>
                </c:pt>
                <c:pt idx="205">
                  <c:v>-0.22215860951628752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95-4B89-B87B-CC308637C6CD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-3.6897912010890099</c:v>
                </c:pt>
                <c:pt idx="1">
                  <c:v>-3.0948842261918408</c:v>
                </c:pt>
                <c:pt idx="2">
                  <c:v>-2.143959563015696</c:v>
                </c:pt>
                <c:pt idx="3">
                  <c:v>-0.60801249082235165</c:v>
                </c:pt>
                <c:pt idx="4">
                  <c:v>2.0890472310313157</c:v>
                </c:pt>
                <c:pt idx="5">
                  <c:v>4.0296166106182696</c:v>
                </c:pt>
                <c:pt idx="6">
                  <c:v>5.45540014725856</c:v>
                </c:pt>
                <c:pt idx="7">
                  <c:v>7.5263773903111453</c:v>
                </c:pt>
                <c:pt idx="8">
                  <c:v>9.1961979976029617</c:v>
                </c:pt>
                <c:pt idx="9">
                  <c:v>12.455599814511299</c:v>
                </c:pt>
                <c:pt idx="10">
                  <c:v>12.418795722660803</c:v>
                </c:pt>
                <c:pt idx="11">
                  <c:v>13.747628365931618</c:v>
                </c:pt>
                <c:pt idx="12">
                  <c:v>13.186288504110276</c:v>
                </c:pt>
                <c:pt idx="13">
                  <c:v>13.781139629535044</c:v>
                </c:pt>
                <c:pt idx="14">
                  <c:v>13.784346633352062</c:v>
                </c:pt>
                <c:pt idx="15">
                  <c:v>13.717529569513619</c:v>
                </c:pt>
                <c:pt idx="16">
                  <c:v>12.123057321930952</c:v>
                </c:pt>
                <c:pt idx="17">
                  <c:v>11.016306393420416</c:v>
                </c:pt>
                <c:pt idx="18">
                  <c:v>10.422198051832288</c:v>
                </c:pt>
                <c:pt idx="19">
                  <c:v>9.528501481914887</c:v>
                </c:pt>
                <c:pt idx="20">
                  <c:v>8.6570071387866765</c:v>
                </c:pt>
                <c:pt idx="21">
                  <c:v>8.4039875703485478</c:v>
                </c:pt>
                <c:pt idx="22">
                  <c:v>10.293421653345414</c:v>
                </c:pt>
                <c:pt idx="23">
                  <c:v>11.162894532660683</c:v>
                </c:pt>
                <c:pt idx="24">
                  <c:v>13.550237357175821</c:v>
                </c:pt>
                <c:pt idx="25">
                  <c:v>13.659527747311873</c:v>
                </c:pt>
                <c:pt idx="26">
                  <c:v>15.000433698226988</c:v>
                </c:pt>
                <c:pt idx="27">
                  <c:v>14.591398449326554</c:v>
                </c:pt>
                <c:pt idx="28">
                  <c:v>14.889968096964456</c:v>
                </c:pt>
                <c:pt idx="29">
                  <c:v>15.728422422150024</c:v>
                </c:pt>
                <c:pt idx="30">
                  <c:v>17.279278512397678</c:v>
                </c:pt>
                <c:pt idx="31">
                  <c:v>18.296500023896179</c:v>
                </c:pt>
                <c:pt idx="32">
                  <c:v>18.433601214352535</c:v>
                </c:pt>
                <c:pt idx="33">
                  <c:v>16.246022049243926</c:v>
                </c:pt>
                <c:pt idx="34">
                  <c:v>14.64010563037348</c:v>
                </c:pt>
                <c:pt idx="35">
                  <c:v>13.8669540968287</c:v>
                </c:pt>
                <c:pt idx="36">
                  <c:v>13.103989700647878</c:v>
                </c:pt>
                <c:pt idx="37">
                  <c:v>12.566863503816684</c:v>
                </c:pt>
                <c:pt idx="38">
                  <c:v>10.961161890095061</c:v>
                </c:pt>
                <c:pt idx="39">
                  <c:v>10.375704767351523</c:v>
                </c:pt>
                <c:pt idx="40">
                  <c:v>11.128065586229653</c:v>
                </c:pt>
                <c:pt idx="41">
                  <c:v>11.654465139543824</c:v>
                </c:pt>
                <c:pt idx="42">
                  <c:v>11.126806425294888</c:v>
                </c:pt>
                <c:pt idx="43">
                  <c:v>9.927340071969514</c:v>
                </c:pt>
                <c:pt idx="44">
                  <c:v>10.006017490510843</c:v>
                </c:pt>
                <c:pt idx="45">
                  <c:v>10.248596704740521</c:v>
                </c:pt>
                <c:pt idx="46">
                  <c:v>10.602533010696513</c:v>
                </c:pt>
                <c:pt idx="47">
                  <c:v>9.8931360287088275</c:v>
                </c:pt>
                <c:pt idx="48">
                  <c:v>10.067803773036154</c:v>
                </c:pt>
                <c:pt idx="49">
                  <c:v>10.371161153451492</c:v>
                </c:pt>
                <c:pt idx="50">
                  <c:v>10.797596255988484</c:v>
                </c:pt>
                <c:pt idx="51">
                  <c:v>11.389723721090395</c:v>
                </c:pt>
                <c:pt idx="52">
                  <c:v>10.496327663623916</c:v>
                </c:pt>
                <c:pt idx="53">
                  <c:v>9.3603602466923785</c:v>
                </c:pt>
                <c:pt idx="54">
                  <c:v>8.936591090581425</c:v>
                </c:pt>
                <c:pt idx="55">
                  <c:v>9.9312257978036342</c:v>
                </c:pt>
                <c:pt idx="56">
                  <c:v>10.996524378814776</c:v>
                </c:pt>
                <c:pt idx="57">
                  <c:v>11.621484579384212</c:v>
                </c:pt>
                <c:pt idx="58">
                  <c:v>11.016569940256371</c:v>
                </c:pt>
                <c:pt idx="59">
                  <c:v>11.636767765081135</c:v>
                </c:pt>
                <c:pt idx="60">
                  <c:v>10.621273523624186</c:v>
                </c:pt>
                <c:pt idx="61">
                  <c:v>10.982823181509293</c:v>
                </c:pt>
                <c:pt idx="62">
                  <c:v>10.326594797880539</c:v>
                </c:pt>
                <c:pt idx="63">
                  <c:v>9.6576902245689045</c:v>
                </c:pt>
                <c:pt idx="64">
                  <c:v>9.7153704920580175</c:v>
                </c:pt>
                <c:pt idx="65">
                  <c:v>9.5480333514692095</c:v>
                </c:pt>
                <c:pt idx="66">
                  <c:v>9.6017292362611926</c:v>
                </c:pt>
                <c:pt idx="67">
                  <c:v>8.8472006331508304</c:v>
                </c:pt>
                <c:pt idx="68">
                  <c:v>7.9517829224819314</c:v>
                </c:pt>
                <c:pt idx="69">
                  <c:v>7.4853778103506352</c:v>
                </c:pt>
                <c:pt idx="70">
                  <c:v>7.8370398035033206</c:v>
                </c:pt>
                <c:pt idx="71">
                  <c:v>7.6050975454259095</c:v>
                </c:pt>
                <c:pt idx="72">
                  <c:v>8.3563716553805669</c:v>
                </c:pt>
                <c:pt idx="73">
                  <c:v>8.2329093811084775</c:v>
                </c:pt>
                <c:pt idx="74">
                  <c:v>8.3184276705013502</c:v>
                </c:pt>
                <c:pt idx="75">
                  <c:v>7.4506016875725223</c:v>
                </c:pt>
                <c:pt idx="76">
                  <c:v>6.5151136642820573</c:v>
                </c:pt>
                <c:pt idx="77">
                  <c:v>6.9295973403352251</c:v>
                </c:pt>
                <c:pt idx="78">
                  <c:v>6.7537238868860427</c:v>
                </c:pt>
                <c:pt idx="79">
                  <c:v>6.8011445534097215</c:v>
                </c:pt>
                <c:pt idx="80">
                  <c:v>5.6756987679976945</c:v>
                </c:pt>
                <c:pt idx="81">
                  <c:v>5.4043015319575893</c:v>
                </c:pt>
                <c:pt idx="82">
                  <c:v>3.1223700344244376</c:v>
                </c:pt>
                <c:pt idx="83">
                  <c:v>-1.3478893411916659</c:v>
                </c:pt>
                <c:pt idx="84">
                  <c:v>-7.7079602326012742</c:v>
                </c:pt>
                <c:pt idx="85">
                  <c:v>-14.299151108633479</c:v>
                </c:pt>
                <c:pt idx="86">
                  <c:v>-17.14199686610479</c:v>
                </c:pt>
                <c:pt idx="87">
                  <c:v>-17.30108692100465</c:v>
                </c:pt>
                <c:pt idx="88">
                  <c:v>-15.70598582070949</c:v>
                </c:pt>
                <c:pt idx="89">
                  <c:v>-15.817484322198661</c:v>
                </c:pt>
                <c:pt idx="90">
                  <c:v>-14.599327610216529</c:v>
                </c:pt>
                <c:pt idx="91">
                  <c:v>-13.829676225649635</c:v>
                </c:pt>
                <c:pt idx="92">
                  <c:v>-11.999774910585037</c:v>
                </c:pt>
                <c:pt idx="93">
                  <c:v>-10.598746078783483</c:v>
                </c:pt>
                <c:pt idx="94">
                  <c:v>-7.6935581944307501</c:v>
                </c:pt>
                <c:pt idx="95">
                  <c:v>-2.5226655160985878</c:v>
                </c:pt>
                <c:pt idx="96">
                  <c:v>5.6928456586247567</c:v>
                </c:pt>
                <c:pt idx="97">
                  <c:v>14.303670399474022</c:v>
                </c:pt>
                <c:pt idx="98">
                  <c:v>20.135634839070349</c:v>
                </c:pt>
                <c:pt idx="99">
                  <c:v>21.279544318960795</c:v>
                </c:pt>
                <c:pt idx="100">
                  <c:v>20.559883037801807</c:v>
                </c:pt>
                <c:pt idx="101">
                  <c:v>21.362171199053613</c:v>
                </c:pt>
                <c:pt idx="102">
                  <c:v>20.686609109653876</c:v>
                </c:pt>
                <c:pt idx="103">
                  <c:v>20.143078049478614</c:v>
                </c:pt>
                <c:pt idx="104">
                  <c:v>18.366261271244234</c:v>
                </c:pt>
                <c:pt idx="105">
                  <c:v>15.944096077867066</c:v>
                </c:pt>
                <c:pt idx="106">
                  <c:v>14.43044265521889</c:v>
                </c:pt>
                <c:pt idx="107">
                  <c:v>13.379089289537593</c:v>
                </c:pt>
                <c:pt idx="108">
                  <c:v>11.878990149060243</c:v>
                </c:pt>
                <c:pt idx="109">
                  <c:v>11.007342268568054</c:v>
                </c:pt>
                <c:pt idx="110">
                  <c:v>9.0845589393977697</c:v>
                </c:pt>
                <c:pt idx="111">
                  <c:v>9.1714539579977661</c:v>
                </c:pt>
                <c:pt idx="112">
                  <c:v>7.9433225512519412</c:v>
                </c:pt>
                <c:pt idx="113">
                  <c:v>7.0280292066016825</c:v>
                </c:pt>
                <c:pt idx="114">
                  <c:v>5.5381455239820632</c:v>
                </c:pt>
                <c:pt idx="115">
                  <c:v>4.9809701983009269</c:v>
                </c:pt>
                <c:pt idx="116">
                  <c:v>5.1447302172558107</c:v>
                </c:pt>
                <c:pt idx="117">
                  <c:v>5.154826092260234</c:v>
                </c:pt>
                <c:pt idx="118">
                  <c:v>4.1918374520327095</c:v>
                </c:pt>
                <c:pt idx="119">
                  <c:v>2.4010974070350466</c:v>
                </c:pt>
                <c:pt idx="120">
                  <c:v>1.3132241538089451</c:v>
                </c:pt>
                <c:pt idx="121">
                  <c:v>0.23451356620984853</c:v>
                </c:pt>
                <c:pt idx="122">
                  <c:v>0.22535946929631567</c:v>
                </c:pt>
                <c:pt idx="123">
                  <c:v>0.14970716213744684</c:v>
                </c:pt>
                <c:pt idx="124">
                  <c:v>0.61211675891863493</c:v>
                </c:pt>
                <c:pt idx="125">
                  <c:v>1.524868389569578</c:v>
                </c:pt>
                <c:pt idx="126">
                  <c:v>2.1543074188090205</c:v>
                </c:pt>
                <c:pt idx="127">
                  <c:v>2.6252607920542292</c:v>
                </c:pt>
                <c:pt idx="128">
                  <c:v>2.0544489704910296</c:v>
                </c:pt>
                <c:pt idx="129">
                  <c:v>3.3328812425773346</c:v>
                </c:pt>
                <c:pt idx="130">
                  <c:v>4.5531432351036072</c:v>
                </c:pt>
                <c:pt idx="131">
                  <c:v>5.7573969023020588</c:v>
                </c:pt>
                <c:pt idx="132">
                  <c:v>5.3914416544353028</c:v>
                </c:pt>
                <c:pt idx="133">
                  <c:v>6.6450395583638633</c:v>
                </c:pt>
                <c:pt idx="134">
                  <c:v>6.9587805662052471</c:v>
                </c:pt>
                <c:pt idx="135">
                  <c:v>7.2369033243016023</c:v>
                </c:pt>
                <c:pt idx="136">
                  <c:v>7.0159621879262613</c:v>
                </c:pt>
                <c:pt idx="137">
                  <c:v>5.8028438572284236</c:v>
                </c:pt>
                <c:pt idx="138">
                  <c:v>4.2732039797400034</c:v>
                </c:pt>
                <c:pt idx="139">
                  <c:v>3.1775099731984335</c:v>
                </c:pt>
                <c:pt idx="140">
                  <c:v>3.4955167182481706</c:v>
                </c:pt>
                <c:pt idx="141">
                  <c:v>3.1981433099985468</c:v>
                </c:pt>
                <c:pt idx="142">
                  <c:v>3.0427482341663037</c:v>
                </c:pt>
                <c:pt idx="143">
                  <c:v>2.8420255229366864</c:v>
                </c:pt>
                <c:pt idx="144">
                  <c:v>3.1599484099720465</c:v>
                </c:pt>
                <c:pt idx="145">
                  <c:v>1.9689611195999879</c:v>
                </c:pt>
                <c:pt idx="146">
                  <c:v>1.7523817356785321</c:v>
                </c:pt>
                <c:pt idx="147">
                  <c:v>1.4989506270421504</c:v>
                </c:pt>
                <c:pt idx="148">
                  <c:v>1.8104963865590573</c:v>
                </c:pt>
                <c:pt idx="149">
                  <c:v>1.7827710066295355</c:v>
                </c:pt>
                <c:pt idx="150">
                  <c:v>2.8291050735745227</c:v>
                </c:pt>
                <c:pt idx="151">
                  <c:v>3.1211234278976763</c:v>
                </c:pt>
                <c:pt idx="152">
                  <c:v>3.1858500199401396</c:v>
                </c:pt>
                <c:pt idx="153">
                  <c:v>3.5765992610993225</c:v>
                </c:pt>
                <c:pt idx="154">
                  <c:v>3.5658961707328629</c:v>
                </c:pt>
                <c:pt idx="155">
                  <c:v>3.553013268890326</c:v>
                </c:pt>
                <c:pt idx="156">
                  <c:v>3.0730250733447484</c:v>
                </c:pt>
                <c:pt idx="157">
                  <c:v>3.4399242751905312</c:v>
                </c:pt>
                <c:pt idx="158">
                  <c:v>3.7120068852719124</c:v>
                </c:pt>
                <c:pt idx="159">
                  <c:v>2.5006112028663319</c:v>
                </c:pt>
                <c:pt idx="160">
                  <c:v>1.1230436448608661</c:v>
                </c:pt>
                <c:pt idx="161">
                  <c:v>-0.51930364048706767</c:v>
                </c:pt>
                <c:pt idx="162">
                  <c:v>-2.0905846367680336E-2</c:v>
                </c:pt>
                <c:pt idx="163">
                  <c:v>0.38085338005044989</c:v>
                </c:pt>
                <c:pt idx="164">
                  <c:v>1.0888611644844337</c:v>
                </c:pt>
                <c:pt idx="165">
                  <c:v>4.3938029940626677E-2</c:v>
                </c:pt>
                <c:pt idx="166">
                  <c:v>-0.4687387495479256</c:v>
                </c:pt>
                <c:pt idx="167">
                  <c:v>-0.93942576598721184</c:v>
                </c:pt>
                <c:pt idx="168">
                  <c:v>-8.7052571569512516E-2</c:v>
                </c:pt>
                <c:pt idx="169">
                  <c:v>-0.82195572907867165</c:v>
                </c:pt>
                <c:pt idx="170">
                  <c:v>-1.1271152692919673</c:v>
                </c:pt>
                <c:pt idx="171">
                  <c:v>-1.2956464483632746</c:v>
                </c:pt>
                <c:pt idx="172">
                  <c:v>-0.19079818948122274</c:v>
                </c:pt>
                <c:pt idx="173">
                  <c:v>1.4146632410006355</c:v>
                </c:pt>
                <c:pt idx="174">
                  <c:v>1.7534178720041149</c:v>
                </c:pt>
                <c:pt idx="175">
                  <c:v>1.459093165211689</c:v>
                </c:pt>
                <c:pt idx="176">
                  <c:v>1.0214222579377985</c:v>
                </c:pt>
                <c:pt idx="177">
                  <c:v>0.9097576148825004</c:v>
                </c:pt>
                <c:pt idx="178">
                  <c:v>1.3963402946475023</c:v>
                </c:pt>
                <c:pt idx="179">
                  <c:v>2.7257231562179518</c:v>
                </c:pt>
                <c:pt idx="180">
                  <c:v>3.7747874005413351</c:v>
                </c:pt>
                <c:pt idx="181">
                  <c:v>5.425555215203226</c:v>
                </c:pt>
                <c:pt idx="182">
                  <c:v>5.0138816748959147</c:v>
                </c:pt>
                <c:pt idx="183">
                  <c:v>6.7765026472284662</c:v>
                </c:pt>
                <c:pt idx="184">
                  <c:v>6.5752441731210753</c:v>
                </c:pt>
                <c:pt idx="185">
                  <c:v>7.0663082837763014</c:v>
                </c:pt>
                <c:pt idx="186">
                  <c:v>5.548781763144417</c:v>
                </c:pt>
                <c:pt idx="187">
                  <c:v>5.9887527528785123</c:v>
                </c:pt>
                <c:pt idx="188">
                  <c:v>5.9948262179900125</c:v>
                </c:pt>
                <c:pt idx="189">
                  <c:v>6.833345985936079</c:v>
                </c:pt>
                <c:pt idx="190">
                  <c:v>6.1048086631099174</c:v>
                </c:pt>
                <c:pt idx="191">
                  <c:v>5.8074006649547982</c:v>
                </c:pt>
                <c:pt idx="192">
                  <c:v>4.3756782989926135</c:v>
                </c:pt>
                <c:pt idx="193">
                  <c:v>5.0871040312504778</c:v>
                </c:pt>
                <c:pt idx="194">
                  <c:v>5.7005305295347863</c:v>
                </c:pt>
                <c:pt idx="195">
                  <c:v>4.6250663893786736</c:v>
                </c:pt>
                <c:pt idx="196">
                  <c:v>3.9261900869538069</c:v>
                </c:pt>
                <c:pt idx="197">
                  <c:v>3.5910014465235118</c:v>
                </c:pt>
                <c:pt idx="198">
                  <c:v>4.6766754987801251</c:v>
                </c:pt>
                <c:pt idx="199">
                  <c:v>5.5841014374227171</c:v>
                </c:pt>
                <c:pt idx="200">
                  <c:v>5.988207192309325</c:v>
                </c:pt>
                <c:pt idx="201">
                  <c:v>6.185805565936553</c:v>
                </c:pt>
                <c:pt idx="202">
                  <c:v>6.6564543137639154</c:v>
                </c:pt>
                <c:pt idx="203">
                  <c:v>4.8943621030691276</c:v>
                </c:pt>
                <c:pt idx="204">
                  <c:v>2.5570500908593141</c:v>
                </c:pt>
                <c:pt idx="205">
                  <c:v>-0.59519009391466593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95-4B89-B87B-CC308637C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919232"/>
        <c:axId val="178601984"/>
      </c:lineChart>
      <c:dateAx>
        <c:axId val="193919232"/>
        <c:scaling>
          <c:orientation val="minMax"/>
          <c:max val="43496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78601984"/>
        <c:crossesAt val="0"/>
        <c:auto val="0"/>
        <c:lblOffset val="100"/>
        <c:baseTimeUnit val="months"/>
      </c:dateAx>
      <c:valAx>
        <c:axId val="178601984"/>
        <c:scaling>
          <c:orientation val="minMax"/>
          <c:max val="8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en-US" sz="1050" dirty="0" smtClean="0">
                    <a:effectLst/>
                  </a:rPr>
                  <a:t>%3M</a:t>
                </a:r>
                <a:r>
                  <a:rPr lang="he-IL" sz="1050" dirty="0" smtClean="0">
                    <a:effectLst/>
                  </a:rPr>
                  <a:t>3/</a:t>
                </a:r>
                <a:r>
                  <a:rPr lang="en-US" sz="1050" dirty="0" smtClean="0">
                    <a:effectLst/>
                  </a:rPr>
                  <a:t>M</a:t>
                </a:r>
              </a:p>
              <a:p>
                <a:pPr>
                  <a:defRPr sz="900"/>
                </a:pPr>
                <a:r>
                  <a:rPr lang="en-US" sz="1050" dirty="0" smtClean="0">
                    <a:effectLst/>
                  </a:rPr>
                  <a:t>YoY</a:t>
                </a:r>
              </a:p>
              <a:p>
                <a:pPr>
                  <a:defRPr sz="900"/>
                </a:pPr>
                <a:endParaRPr lang="en-US" sz="900" dirty="0"/>
              </a:p>
            </c:rich>
          </c:tx>
          <c:layout>
            <c:manualLayout>
              <c:xMode val="edge"/>
              <c:yMode val="edge"/>
              <c:x val="1.7454555680539934E-2"/>
              <c:y val="7.156102362204724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939192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אפריל 2018 עד אפריל 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97.807979450511468</c:v>
                </c:pt>
                <c:pt idx="2">
                  <c:v>97.807979450511468</c:v>
                </c:pt>
                <c:pt idx="3">
                  <c:v>97.807979450511468</c:v>
                </c:pt>
                <c:pt idx="4">
                  <c:v>98.134322753150755</c:v>
                </c:pt>
                <c:pt idx="5">
                  <c:v>99.775803277703488</c:v>
                </c:pt>
                <c:pt idx="6">
                  <c:v>99.224512174971068</c:v>
                </c:pt>
                <c:pt idx="7">
                  <c:v>100.04318697330666</c:v>
                </c:pt>
                <c:pt idx="8">
                  <c:v>99.754397560499299</c:v>
                </c:pt>
                <c:pt idx="9">
                  <c:v>99.754397560499299</c:v>
                </c:pt>
                <c:pt idx="10">
                  <c:v>99.754397560499299</c:v>
                </c:pt>
                <c:pt idx="11">
                  <c:v>100.56330834747861</c:v>
                </c:pt>
                <c:pt idx="12">
                  <c:v>101.6354719021796</c:v>
                </c:pt>
                <c:pt idx="13">
                  <c:v>101.71996815430138</c:v>
                </c:pt>
                <c:pt idx="14">
                  <c:v>101.13750732300848</c:v>
                </c:pt>
                <c:pt idx="15">
                  <c:v>100.27414339577288</c:v>
                </c:pt>
                <c:pt idx="16">
                  <c:v>100.27414339577288</c:v>
                </c:pt>
                <c:pt idx="17">
                  <c:v>100.27414339577288</c:v>
                </c:pt>
                <c:pt idx="18">
                  <c:v>100.27977647924767</c:v>
                </c:pt>
                <c:pt idx="19">
                  <c:v>98.937975995553572</c:v>
                </c:pt>
                <c:pt idx="20">
                  <c:v>99.119736822340002</c:v>
                </c:pt>
                <c:pt idx="21">
                  <c:v>100.15397094831077</c:v>
                </c:pt>
                <c:pt idx="22">
                  <c:v>100.26550600111155</c:v>
                </c:pt>
                <c:pt idx="23">
                  <c:v>100.26550600111155</c:v>
                </c:pt>
                <c:pt idx="24">
                  <c:v>100.26550600111155</c:v>
                </c:pt>
                <c:pt idx="25">
                  <c:v>99.444577969386032</c:v>
                </c:pt>
                <c:pt idx="26">
                  <c:v>99.698066725751417</c:v>
                </c:pt>
                <c:pt idx="27">
                  <c:v>98.979660813266989</c:v>
                </c:pt>
                <c:pt idx="28">
                  <c:v>98.756590707665453</c:v>
                </c:pt>
                <c:pt idx="29">
                  <c:v>100.02178125610246</c:v>
                </c:pt>
                <c:pt idx="30">
                  <c:v>100.02178125610246</c:v>
                </c:pt>
                <c:pt idx="31">
                  <c:v>100.02178125610246</c:v>
                </c:pt>
                <c:pt idx="32">
                  <c:v>100.36765258145434</c:v>
                </c:pt>
                <c:pt idx="33">
                  <c:v>100.34098931967368</c:v>
                </c:pt>
                <c:pt idx="34">
                  <c:v>101.31250844962516</c:v>
                </c:pt>
                <c:pt idx="35">
                  <c:v>102.26187078457582</c:v>
                </c:pt>
                <c:pt idx="36">
                  <c:v>102.43649637229419</c:v>
                </c:pt>
                <c:pt idx="37">
                  <c:v>102.43649637229419</c:v>
                </c:pt>
                <c:pt idx="38">
                  <c:v>102.43649637229419</c:v>
                </c:pt>
                <c:pt idx="39">
                  <c:v>102.52700124678908</c:v>
                </c:pt>
                <c:pt idx="40">
                  <c:v>101.82549458472901</c:v>
                </c:pt>
                <c:pt idx="41">
                  <c:v>102.23896291177833</c:v>
                </c:pt>
                <c:pt idx="42">
                  <c:v>102.15146234846999</c:v>
                </c:pt>
                <c:pt idx="43">
                  <c:v>101.88257649727352</c:v>
                </c:pt>
                <c:pt idx="44">
                  <c:v>101.88257649727352</c:v>
                </c:pt>
                <c:pt idx="45">
                  <c:v>101.88257649727352</c:v>
                </c:pt>
                <c:pt idx="46">
                  <c:v>102.63515644950499</c:v>
                </c:pt>
                <c:pt idx="47">
                  <c:v>102.31331961364553</c:v>
                </c:pt>
                <c:pt idx="48">
                  <c:v>102.64567153865792</c:v>
                </c:pt>
                <c:pt idx="49">
                  <c:v>102.43799852788749</c:v>
                </c:pt>
                <c:pt idx="50">
                  <c:v>102.19652701626831</c:v>
                </c:pt>
                <c:pt idx="51">
                  <c:v>102.19652701626831</c:v>
                </c:pt>
                <c:pt idx="52">
                  <c:v>102.19652701626831</c:v>
                </c:pt>
                <c:pt idx="53">
                  <c:v>102.19652701626831</c:v>
                </c:pt>
                <c:pt idx="54">
                  <c:v>101.01470610325813</c:v>
                </c:pt>
                <c:pt idx="55">
                  <c:v>102.29717144101782</c:v>
                </c:pt>
                <c:pt idx="56">
                  <c:v>101.59341154556785</c:v>
                </c:pt>
                <c:pt idx="57">
                  <c:v>102.69561821213436</c:v>
                </c:pt>
                <c:pt idx="58">
                  <c:v>102.69561821213436</c:v>
                </c:pt>
                <c:pt idx="59">
                  <c:v>102.69561821213436</c:v>
                </c:pt>
                <c:pt idx="60">
                  <c:v>103.15565336257524</c:v>
                </c:pt>
                <c:pt idx="61">
                  <c:v>103.22813236995083</c:v>
                </c:pt>
                <c:pt idx="62">
                  <c:v>104.11252647549227</c:v>
                </c:pt>
                <c:pt idx="63">
                  <c:v>104.0381697736251</c:v>
                </c:pt>
                <c:pt idx="64">
                  <c:v>104.36338645956944</c:v>
                </c:pt>
                <c:pt idx="65">
                  <c:v>104.36338645956944</c:v>
                </c:pt>
                <c:pt idx="66">
                  <c:v>104.36338645956944</c:v>
                </c:pt>
                <c:pt idx="67">
                  <c:v>104.47492151237022</c:v>
                </c:pt>
                <c:pt idx="68">
                  <c:v>104.65705787805497</c:v>
                </c:pt>
                <c:pt idx="69">
                  <c:v>104.23570323414097</c:v>
                </c:pt>
                <c:pt idx="70">
                  <c:v>104.49332291838786</c:v>
                </c:pt>
                <c:pt idx="71">
                  <c:v>104.38704541016355</c:v>
                </c:pt>
                <c:pt idx="72">
                  <c:v>104.38704541016355</c:v>
                </c:pt>
                <c:pt idx="73">
                  <c:v>104.38704541016355</c:v>
                </c:pt>
                <c:pt idx="74">
                  <c:v>104.16510192125698</c:v>
                </c:pt>
                <c:pt idx="75">
                  <c:v>103.74600051073288</c:v>
                </c:pt>
                <c:pt idx="76">
                  <c:v>103.92363040963782</c:v>
                </c:pt>
                <c:pt idx="77">
                  <c:v>103.26418410418951</c:v>
                </c:pt>
                <c:pt idx="78">
                  <c:v>103.45646002012889</c:v>
                </c:pt>
                <c:pt idx="79">
                  <c:v>103.45646002012889</c:v>
                </c:pt>
                <c:pt idx="80">
                  <c:v>103.45646002012889</c:v>
                </c:pt>
                <c:pt idx="81">
                  <c:v>102.03654744558442</c:v>
                </c:pt>
                <c:pt idx="82">
                  <c:v>102.26149524567754</c:v>
                </c:pt>
                <c:pt idx="83">
                  <c:v>101.38160760691592</c:v>
                </c:pt>
                <c:pt idx="84">
                  <c:v>102.00800648931215</c:v>
                </c:pt>
                <c:pt idx="85">
                  <c:v>102.0853675023659</c:v>
                </c:pt>
                <c:pt idx="86">
                  <c:v>102.0853675023659</c:v>
                </c:pt>
                <c:pt idx="87">
                  <c:v>102.0853675023659</c:v>
                </c:pt>
                <c:pt idx="88">
                  <c:v>102.39856694356401</c:v>
                </c:pt>
                <c:pt idx="89">
                  <c:v>101.89196496973155</c:v>
                </c:pt>
                <c:pt idx="90">
                  <c:v>101.89196496973155</c:v>
                </c:pt>
                <c:pt idx="91">
                  <c:v>102.77035045289992</c:v>
                </c:pt>
                <c:pt idx="92">
                  <c:v>103.64197623589853</c:v>
                </c:pt>
                <c:pt idx="93">
                  <c:v>103.64197623589853</c:v>
                </c:pt>
                <c:pt idx="94">
                  <c:v>103.64197623589853</c:v>
                </c:pt>
                <c:pt idx="95">
                  <c:v>104.5564134533055</c:v>
                </c:pt>
                <c:pt idx="96">
                  <c:v>104.91955956798006</c:v>
                </c:pt>
                <c:pt idx="97">
                  <c:v>104.17524147151163</c:v>
                </c:pt>
                <c:pt idx="98">
                  <c:v>105.08667437773205</c:v>
                </c:pt>
                <c:pt idx="99">
                  <c:v>105.20008712502442</c:v>
                </c:pt>
                <c:pt idx="100">
                  <c:v>105.20008712502442</c:v>
                </c:pt>
                <c:pt idx="101">
                  <c:v>105.20008712502442</c:v>
                </c:pt>
                <c:pt idx="102">
                  <c:v>105.09193192230853</c:v>
                </c:pt>
                <c:pt idx="103">
                  <c:v>105.50953117723937</c:v>
                </c:pt>
                <c:pt idx="104">
                  <c:v>105.73748328851903</c:v>
                </c:pt>
                <c:pt idx="105">
                  <c:v>105.31950849468988</c:v>
                </c:pt>
                <c:pt idx="106">
                  <c:v>105.219615147737</c:v>
                </c:pt>
                <c:pt idx="107">
                  <c:v>105.219615147737</c:v>
                </c:pt>
                <c:pt idx="108">
                  <c:v>105.219615147737</c:v>
                </c:pt>
                <c:pt idx="109">
                  <c:v>105.41301768037134</c:v>
                </c:pt>
                <c:pt idx="110">
                  <c:v>105.91699088191555</c:v>
                </c:pt>
                <c:pt idx="111">
                  <c:v>106.88099923390065</c:v>
                </c:pt>
                <c:pt idx="112">
                  <c:v>106.55690916465129</c:v>
                </c:pt>
                <c:pt idx="113">
                  <c:v>105.85765573598114</c:v>
                </c:pt>
                <c:pt idx="114">
                  <c:v>105.85765573598114</c:v>
                </c:pt>
                <c:pt idx="115">
                  <c:v>105.85765573598114</c:v>
                </c:pt>
                <c:pt idx="116">
                  <c:v>105.24853164290757</c:v>
                </c:pt>
                <c:pt idx="117">
                  <c:v>105.76264439470638</c:v>
                </c:pt>
                <c:pt idx="118">
                  <c:v>105.6526114974989</c:v>
                </c:pt>
                <c:pt idx="119">
                  <c:v>106.17310841056914</c:v>
                </c:pt>
                <c:pt idx="120">
                  <c:v>106.6661909840621</c:v>
                </c:pt>
                <c:pt idx="121">
                  <c:v>106.6661909840621</c:v>
                </c:pt>
                <c:pt idx="122">
                  <c:v>106.6661909840621</c:v>
                </c:pt>
                <c:pt idx="123">
                  <c:v>107.0436075768728</c:v>
                </c:pt>
                <c:pt idx="124">
                  <c:v>107.34591639001965</c:v>
                </c:pt>
                <c:pt idx="125">
                  <c:v>107.31775097264573</c:v>
                </c:pt>
                <c:pt idx="126">
                  <c:v>107.16302894653826</c:v>
                </c:pt>
                <c:pt idx="127">
                  <c:v>106.40068498295052</c:v>
                </c:pt>
                <c:pt idx="128">
                  <c:v>106.40068498295052</c:v>
                </c:pt>
                <c:pt idx="129">
                  <c:v>106.40068498295052</c:v>
                </c:pt>
                <c:pt idx="130">
                  <c:v>105.97444833335835</c:v>
                </c:pt>
                <c:pt idx="131">
                  <c:v>106.65154496702768</c:v>
                </c:pt>
                <c:pt idx="132">
                  <c:v>105.84075648555677</c:v>
                </c:pt>
                <c:pt idx="133">
                  <c:v>106.67895930660498</c:v>
                </c:pt>
                <c:pt idx="134">
                  <c:v>107.03346802661819</c:v>
                </c:pt>
                <c:pt idx="135">
                  <c:v>107.03346802661819</c:v>
                </c:pt>
                <c:pt idx="136">
                  <c:v>107.03346802661819</c:v>
                </c:pt>
                <c:pt idx="137">
                  <c:v>107.29334094425499</c:v>
                </c:pt>
                <c:pt idx="138">
                  <c:v>107.51528443316157</c:v>
                </c:pt>
                <c:pt idx="139">
                  <c:v>107.4724729987532</c:v>
                </c:pt>
                <c:pt idx="140">
                  <c:v>107.29071217196676</c:v>
                </c:pt>
                <c:pt idx="141">
                  <c:v>107.95579156088985</c:v>
                </c:pt>
                <c:pt idx="142">
                  <c:v>107.95579156088985</c:v>
                </c:pt>
                <c:pt idx="143">
                  <c:v>107.95579156088985</c:v>
                </c:pt>
                <c:pt idx="144">
                  <c:v>108.78385483168343</c:v>
                </c:pt>
                <c:pt idx="145">
                  <c:v>108.81314686575232</c:v>
                </c:pt>
                <c:pt idx="146">
                  <c:v>109.43353712577544</c:v>
                </c:pt>
                <c:pt idx="147">
                  <c:v>108.9487164080455</c:v>
                </c:pt>
                <c:pt idx="148">
                  <c:v>108.96336242507994</c:v>
                </c:pt>
                <c:pt idx="149">
                  <c:v>108.96336242507994</c:v>
                </c:pt>
                <c:pt idx="150">
                  <c:v>108.96336242507994</c:v>
                </c:pt>
                <c:pt idx="151">
                  <c:v>108.96336242507994</c:v>
                </c:pt>
                <c:pt idx="152">
                  <c:v>108.78310375388676</c:v>
                </c:pt>
                <c:pt idx="153">
                  <c:v>108.47816616845166</c:v>
                </c:pt>
                <c:pt idx="154">
                  <c:v>108.08197263072503</c:v>
                </c:pt>
                <c:pt idx="155">
                  <c:v>107.84275435249576</c:v>
                </c:pt>
                <c:pt idx="156">
                  <c:v>107.84275435249576</c:v>
                </c:pt>
                <c:pt idx="157">
                  <c:v>107.84275435249576</c:v>
                </c:pt>
                <c:pt idx="158">
                  <c:v>108.04742305207968</c:v>
                </c:pt>
                <c:pt idx="159">
                  <c:v>108.45150290667101</c:v>
                </c:pt>
                <c:pt idx="160">
                  <c:v>108.49018341319788</c:v>
                </c:pt>
                <c:pt idx="161">
                  <c:v>109.06325577203282</c:v>
                </c:pt>
                <c:pt idx="162">
                  <c:v>109.09329888389836</c:v>
                </c:pt>
                <c:pt idx="163">
                  <c:v>109.09329888389836</c:v>
                </c:pt>
                <c:pt idx="164">
                  <c:v>109.09329888389836</c:v>
                </c:pt>
                <c:pt idx="165">
                  <c:v>108.48567694641808</c:v>
                </c:pt>
                <c:pt idx="166">
                  <c:v>109.06813777771099</c:v>
                </c:pt>
                <c:pt idx="167">
                  <c:v>109.20483393669912</c:v>
                </c:pt>
                <c:pt idx="168">
                  <c:v>110.06106262486664</c:v>
                </c:pt>
                <c:pt idx="169">
                  <c:v>110.02050442384818</c:v>
                </c:pt>
                <c:pt idx="170">
                  <c:v>110.02050442384818</c:v>
                </c:pt>
                <c:pt idx="171">
                  <c:v>110.02050442384818</c:v>
                </c:pt>
                <c:pt idx="172">
                  <c:v>109.63369935857951</c:v>
                </c:pt>
                <c:pt idx="173">
                  <c:v>109.49061903831993</c:v>
                </c:pt>
                <c:pt idx="174">
                  <c:v>109.13047723483193</c:v>
                </c:pt>
                <c:pt idx="175">
                  <c:v>109.43203497018217</c:v>
                </c:pt>
                <c:pt idx="176">
                  <c:v>109.43128389238554</c:v>
                </c:pt>
                <c:pt idx="177">
                  <c:v>109.43128389238554</c:v>
                </c:pt>
                <c:pt idx="178">
                  <c:v>109.43128389238554</c:v>
                </c:pt>
                <c:pt idx="179">
                  <c:v>109.8297306635021</c:v>
                </c:pt>
                <c:pt idx="180">
                  <c:v>109.78616815129708</c:v>
                </c:pt>
                <c:pt idx="181">
                  <c:v>109.86428024214747</c:v>
                </c:pt>
                <c:pt idx="182">
                  <c:v>108.96674227516485</c:v>
                </c:pt>
                <c:pt idx="183">
                  <c:v>108.36437788226102</c:v>
                </c:pt>
                <c:pt idx="184">
                  <c:v>108.36437788226102</c:v>
                </c:pt>
                <c:pt idx="185">
                  <c:v>108.36437788226102</c:v>
                </c:pt>
                <c:pt idx="186">
                  <c:v>108.32156644785265</c:v>
                </c:pt>
                <c:pt idx="187">
                  <c:v>108.16797103844014</c:v>
                </c:pt>
                <c:pt idx="188">
                  <c:v>104.61311982695165</c:v>
                </c:pt>
                <c:pt idx="189">
                  <c:v>102.46090640068495</c:v>
                </c:pt>
                <c:pt idx="190">
                  <c:v>103.91649517056975</c:v>
                </c:pt>
                <c:pt idx="191">
                  <c:v>103.91649517056975</c:v>
                </c:pt>
                <c:pt idx="192">
                  <c:v>103.91649517056975</c:v>
                </c:pt>
                <c:pt idx="193">
                  <c:v>103.30286461071636</c:v>
                </c:pt>
                <c:pt idx="194">
                  <c:v>105.52342611647711</c:v>
                </c:pt>
                <c:pt idx="195">
                  <c:v>105.49676285469646</c:v>
                </c:pt>
                <c:pt idx="196">
                  <c:v>103.97845908879239</c:v>
                </c:pt>
                <c:pt idx="197">
                  <c:v>103.94090519896048</c:v>
                </c:pt>
                <c:pt idx="198">
                  <c:v>103.94090519896048</c:v>
                </c:pt>
                <c:pt idx="199">
                  <c:v>103.94090519896048</c:v>
                </c:pt>
                <c:pt idx="200">
                  <c:v>103.49401390996076</c:v>
                </c:pt>
                <c:pt idx="201">
                  <c:v>102.92357032341407</c:v>
                </c:pt>
                <c:pt idx="202">
                  <c:v>99.746886782532897</c:v>
                </c:pt>
                <c:pt idx="203">
                  <c:v>101.60467771251744</c:v>
                </c:pt>
                <c:pt idx="204">
                  <c:v>99.844151357197546</c:v>
                </c:pt>
                <c:pt idx="205">
                  <c:v>99.844151357197546</c:v>
                </c:pt>
                <c:pt idx="206">
                  <c:v>99.844151357197546</c:v>
                </c:pt>
                <c:pt idx="207">
                  <c:v>99.189211518529063</c:v>
                </c:pt>
                <c:pt idx="208">
                  <c:v>100.74319147977344</c:v>
                </c:pt>
                <c:pt idx="209">
                  <c:v>101.83638521278029</c:v>
                </c:pt>
                <c:pt idx="210">
                  <c:v>102.91155307866785</c:v>
                </c:pt>
                <c:pt idx="211">
                  <c:v>102.26149524567751</c:v>
                </c:pt>
                <c:pt idx="212">
                  <c:v>102.26149524567751</c:v>
                </c:pt>
                <c:pt idx="213">
                  <c:v>102.26149524567751</c:v>
                </c:pt>
                <c:pt idx="214">
                  <c:v>102.8341920656141</c:v>
                </c:pt>
                <c:pt idx="215">
                  <c:v>103.477865737333</c:v>
                </c:pt>
                <c:pt idx="216">
                  <c:v>105.67251505910974</c:v>
                </c:pt>
                <c:pt idx="217">
                  <c:v>105.40738459689646</c:v>
                </c:pt>
                <c:pt idx="218">
                  <c:v>104.43774316143659</c:v>
                </c:pt>
                <c:pt idx="219">
                  <c:v>104.43774316143659</c:v>
                </c:pt>
                <c:pt idx="220">
                  <c:v>104.43774316143659</c:v>
                </c:pt>
                <c:pt idx="221">
                  <c:v>102.38016553754629</c:v>
                </c:pt>
                <c:pt idx="222">
                  <c:v>102.22844782262537</c:v>
                </c:pt>
                <c:pt idx="223">
                  <c:v>101.45483769208805</c:v>
                </c:pt>
                <c:pt idx="224">
                  <c:v>102.52963001907727</c:v>
                </c:pt>
                <c:pt idx="225">
                  <c:v>102.75758213035697</c:v>
                </c:pt>
                <c:pt idx="226">
                  <c:v>102.75758213035697</c:v>
                </c:pt>
                <c:pt idx="227">
                  <c:v>102.75758213035697</c:v>
                </c:pt>
                <c:pt idx="228">
                  <c:v>101.04737798741183</c:v>
                </c:pt>
                <c:pt idx="229">
                  <c:v>99.2132460080214</c:v>
                </c:pt>
                <c:pt idx="230">
                  <c:v>99.515179282269955</c:v>
                </c:pt>
                <c:pt idx="231">
                  <c:v>99.515179282269955</c:v>
                </c:pt>
                <c:pt idx="232">
                  <c:v>98.862868215889705</c:v>
                </c:pt>
                <c:pt idx="233">
                  <c:v>98.862868215889705</c:v>
                </c:pt>
                <c:pt idx="234">
                  <c:v>98.862868215889705</c:v>
                </c:pt>
                <c:pt idx="235">
                  <c:v>100.39844677111645</c:v>
                </c:pt>
                <c:pt idx="236">
                  <c:v>100.7259166904507</c:v>
                </c:pt>
                <c:pt idx="237">
                  <c:v>103.03998738189291</c:v>
                </c:pt>
                <c:pt idx="238">
                  <c:v>102.81353742620651</c:v>
                </c:pt>
                <c:pt idx="239">
                  <c:v>103.65512009733958</c:v>
                </c:pt>
                <c:pt idx="240">
                  <c:v>103.65512009733958</c:v>
                </c:pt>
                <c:pt idx="241">
                  <c:v>103.65512009733958</c:v>
                </c:pt>
                <c:pt idx="242">
                  <c:v>104.7892475702632</c:v>
                </c:pt>
                <c:pt idx="243">
                  <c:v>101.39775577954352</c:v>
                </c:pt>
                <c:pt idx="244">
                  <c:v>101.39775577954352</c:v>
                </c:pt>
                <c:pt idx="245">
                  <c:v>101.24340929233436</c:v>
                </c:pt>
                <c:pt idx="246">
                  <c:v>98.882396238602269</c:v>
                </c:pt>
                <c:pt idx="247">
                  <c:v>98.882396238602269</c:v>
                </c:pt>
                <c:pt idx="248">
                  <c:v>98.882396238602269</c:v>
                </c:pt>
                <c:pt idx="249">
                  <c:v>99.056646287422325</c:v>
                </c:pt>
                <c:pt idx="250">
                  <c:v>99.021345630980349</c:v>
                </c:pt>
                <c:pt idx="251">
                  <c:v>99.557990716678333</c:v>
                </c:pt>
                <c:pt idx="252">
                  <c:v>99.538087155067416</c:v>
                </c:pt>
                <c:pt idx="253">
                  <c:v>97.638235868471156</c:v>
                </c:pt>
                <c:pt idx="254">
                  <c:v>97.638235868471156</c:v>
                </c:pt>
                <c:pt idx="255">
                  <c:v>97.638235868471156</c:v>
                </c:pt>
                <c:pt idx="256">
                  <c:v>95.609950278649777</c:v>
                </c:pt>
                <c:pt idx="257">
                  <c:v>95.618212134412786</c:v>
                </c:pt>
                <c:pt idx="258">
                  <c:v>94.146099653001968</c:v>
                </c:pt>
                <c:pt idx="259">
                  <c:v>92.661218849048296</c:v>
                </c:pt>
                <c:pt idx="260">
                  <c:v>90.753481245587324</c:v>
                </c:pt>
                <c:pt idx="261">
                  <c:v>90.753481245587324</c:v>
                </c:pt>
                <c:pt idx="262">
                  <c:v>90.753481245587324</c:v>
                </c:pt>
                <c:pt idx="263">
                  <c:v>88.292950383800672</c:v>
                </c:pt>
                <c:pt idx="264">
                  <c:v>88.292950383800672</c:v>
                </c:pt>
                <c:pt idx="265">
                  <c:v>92.671733938201228</c:v>
                </c:pt>
                <c:pt idx="266">
                  <c:v>93.465247630349452</c:v>
                </c:pt>
                <c:pt idx="267">
                  <c:v>93.349206110768847</c:v>
                </c:pt>
                <c:pt idx="268">
                  <c:v>93.349206110768847</c:v>
                </c:pt>
                <c:pt idx="269">
                  <c:v>93.349206110768847</c:v>
                </c:pt>
                <c:pt idx="270">
                  <c:v>94.141968725120449</c:v>
                </c:pt>
                <c:pt idx="271">
                  <c:v>94.141968725120449</c:v>
                </c:pt>
                <c:pt idx="272">
                  <c:v>94.261390094785938</c:v>
                </c:pt>
                <c:pt idx="273">
                  <c:v>91.92779138063112</c:v>
                </c:pt>
                <c:pt idx="274">
                  <c:v>95.08419582100305</c:v>
                </c:pt>
                <c:pt idx="275">
                  <c:v>95.08419582100305</c:v>
                </c:pt>
                <c:pt idx="276">
                  <c:v>95.08419582100305</c:v>
                </c:pt>
                <c:pt idx="277">
                  <c:v>95.750777365519426</c:v>
                </c:pt>
                <c:pt idx="278">
                  <c:v>96.679109522164211</c:v>
                </c:pt>
                <c:pt idx="279">
                  <c:v>97.075303059890871</c:v>
                </c:pt>
                <c:pt idx="280">
                  <c:v>97.513932493127555</c:v>
                </c:pt>
                <c:pt idx="281">
                  <c:v>97.499662014991443</c:v>
                </c:pt>
                <c:pt idx="282">
                  <c:v>97.499662014991443</c:v>
                </c:pt>
                <c:pt idx="283">
                  <c:v>97.499662014991443</c:v>
                </c:pt>
                <c:pt idx="284">
                  <c:v>96.987051418785882</c:v>
                </c:pt>
                <c:pt idx="285">
                  <c:v>98.026918628231442</c:v>
                </c:pt>
                <c:pt idx="286">
                  <c:v>98.244731189256498</c:v>
                </c:pt>
                <c:pt idx="287">
                  <c:v>98.990551441318203</c:v>
                </c:pt>
                <c:pt idx="288">
                  <c:v>100.29554911297703</c:v>
                </c:pt>
                <c:pt idx="289">
                  <c:v>100.29554911297703</c:v>
                </c:pt>
                <c:pt idx="290">
                  <c:v>100.29554911297703</c:v>
                </c:pt>
                <c:pt idx="291">
                  <c:v>100.29554911297703</c:v>
                </c:pt>
                <c:pt idx="292">
                  <c:v>98.875636538432559</c:v>
                </c:pt>
                <c:pt idx="293">
                  <c:v>99.093449099457615</c:v>
                </c:pt>
                <c:pt idx="294">
                  <c:v>99.229769719547434</c:v>
                </c:pt>
                <c:pt idx="295">
                  <c:v>100.07210346847717</c:v>
                </c:pt>
                <c:pt idx="296">
                  <c:v>100.07210346847717</c:v>
                </c:pt>
                <c:pt idx="297">
                  <c:v>100.07210346847717</c:v>
                </c:pt>
                <c:pt idx="298">
                  <c:v>99.286851632091938</c:v>
                </c:pt>
                <c:pt idx="299">
                  <c:v>99.142269156239095</c:v>
                </c:pt>
                <c:pt idx="300">
                  <c:v>100.68385633383896</c:v>
                </c:pt>
                <c:pt idx="301">
                  <c:v>101.54947349446444</c:v>
                </c:pt>
                <c:pt idx="302">
                  <c:v>101.64072944675598</c:v>
                </c:pt>
                <c:pt idx="303">
                  <c:v>101.64072944675598</c:v>
                </c:pt>
                <c:pt idx="304">
                  <c:v>101.64072944675598</c:v>
                </c:pt>
                <c:pt idx="305">
                  <c:v>102.32946778627318</c:v>
                </c:pt>
                <c:pt idx="306">
                  <c:v>102.81128419281656</c:v>
                </c:pt>
                <c:pt idx="307">
                  <c:v>102.58258100374024</c:v>
                </c:pt>
                <c:pt idx="308">
                  <c:v>101.62270357963666</c:v>
                </c:pt>
                <c:pt idx="309">
                  <c:v>101.69142719802905</c:v>
                </c:pt>
                <c:pt idx="310">
                  <c:v>101.69142719802905</c:v>
                </c:pt>
                <c:pt idx="311">
                  <c:v>101.69142719802905</c:v>
                </c:pt>
                <c:pt idx="312">
                  <c:v>101.76353066650633</c:v>
                </c:pt>
                <c:pt idx="313">
                  <c:v>103.07528803833489</c:v>
                </c:pt>
                <c:pt idx="314">
                  <c:v>103.38698532393974</c:v>
                </c:pt>
                <c:pt idx="315">
                  <c:v>103.1128419281668</c:v>
                </c:pt>
                <c:pt idx="316">
                  <c:v>104.23457661744591</c:v>
                </c:pt>
                <c:pt idx="317">
                  <c:v>104.23457661744591</c:v>
                </c:pt>
                <c:pt idx="318">
                  <c:v>104.23457661744591</c:v>
                </c:pt>
                <c:pt idx="319">
                  <c:v>104.23457661744591</c:v>
                </c:pt>
                <c:pt idx="320">
                  <c:v>104.39080079914666</c:v>
                </c:pt>
                <c:pt idx="321">
                  <c:v>104.57631701491626</c:v>
                </c:pt>
                <c:pt idx="322">
                  <c:v>104.20753781676692</c:v>
                </c:pt>
                <c:pt idx="323">
                  <c:v>104.87562151687658</c:v>
                </c:pt>
                <c:pt idx="324">
                  <c:v>104.87562151687658</c:v>
                </c:pt>
                <c:pt idx="325">
                  <c:v>104.87562151687658</c:v>
                </c:pt>
                <c:pt idx="326">
                  <c:v>105.00480689789835</c:v>
                </c:pt>
                <c:pt idx="327">
                  <c:v>104.92181280136982</c:v>
                </c:pt>
                <c:pt idx="328">
                  <c:v>104.86473088882532</c:v>
                </c:pt>
                <c:pt idx="329">
                  <c:v>104.56843069805156</c:v>
                </c:pt>
                <c:pt idx="330">
                  <c:v>105.28946538282422</c:v>
                </c:pt>
                <c:pt idx="331">
                  <c:v>105.28946538282422</c:v>
                </c:pt>
                <c:pt idx="332">
                  <c:v>105.28946538282422</c:v>
                </c:pt>
                <c:pt idx="333">
                  <c:v>104.88087906145306</c:v>
                </c:pt>
                <c:pt idx="334">
                  <c:v>104.76220876958423</c:v>
                </c:pt>
                <c:pt idx="335">
                  <c:v>104.07872797464348</c:v>
                </c:pt>
                <c:pt idx="336">
                  <c:v>103.23301437562891</c:v>
                </c:pt>
                <c:pt idx="337">
                  <c:v>103.01294858121395</c:v>
                </c:pt>
                <c:pt idx="338">
                  <c:v>103.01294858121395</c:v>
                </c:pt>
                <c:pt idx="339">
                  <c:v>103.01294858121395</c:v>
                </c:pt>
                <c:pt idx="340">
                  <c:v>104.52374156915164</c:v>
                </c:pt>
                <c:pt idx="341">
                  <c:v>104.83243454356993</c:v>
                </c:pt>
                <c:pt idx="342">
                  <c:v>105.56098000630897</c:v>
                </c:pt>
                <c:pt idx="343">
                  <c:v>105.46934851511911</c:v>
                </c:pt>
                <c:pt idx="344">
                  <c:v>105.99510297276584</c:v>
                </c:pt>
                <c:pt idx="345">
                  <c:v>105.99510297276584</c:v>
                </c:pt>
                <c:pt idx="346">
                  <c:v>105.99510297276584</c:v>
                </c:pt>
                <c:pt idx="347">
                  <c:v>106.38791666040761</c:v>
                </c:pt>
                <c:pt idx="348">
                  <c:v>106.37402172116981</c:v>
                </c:pt>
                <c:pt idx="349">
                  <c:v>106.06082227997169</c:v>
                </c:pt>
                <c:pt idx="350">
                  <c:v>107.2118490033197</c:v>
                </c:pt>
                <c:pt idx="351">
                  <c:v>105.1775547911252</c:v>
                </c:pt>
                <c:pt idx="352">
                  <c:v>105.1775547911252</c:v>
                </c:pt>
                <c:pt idx="353">
                  <c:v>105.1775547911252</c:v>
                </c:pt>
                <c:pt idx="354">
                  <c:v>105.08930315002021</c:v>
                </c:pt>
                <c:pt idx="355">
                  <c:v>105.84413633564156</c:v>
                </c:pt>
                <c:pt idx="356">
                  <c:v>105.35255591774188</c:v>
                </c:pt>
                <c:pt idx="357">
                  <c:v>105.73072358834922</c:v>
                </c:pt>
                <c:pt idx="358">
                  <c:v>106.44274533956222</c:v>
                </c:pt>
                <c:pt idx="359">
                  <c:v>106.44274533956222</c:v>
                </c:pt>
                <c:pt idx="360">
                  <c:v>106.44274533956222</c:v>
                </c:pt>
                <c:pt idx="361">
                  <c:v>107.67413738715052</c:v>
                </c:pt>
                <c:pt idx="362">
                  <c:v>107.67601508164209</c:v>
                </c:pt>
                <c:pt idx="363">
                  <c:v>107.90734704300667</c:v>
                </c:pt>
                <c:pt idx="364">
                  <c:v>108.1322948430998</c:v>
                </c:pt>
                <c:pt idx="365">
                  <c:v>108.63363927235577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B7-4431-916D-457867F7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39264"/>
        <c:axId val="188540800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99.640108623440909</c:v>
                </c:pt>
                <c:pt idx="2">
                  <c:v>99.640108623440909</c:v>
                </c:pt>
                <c:pt idx="3">
                  <c:v>99.640108623440909</c:v>
                </c:pt>
                <c:pt idx="4">
                  <c:v>100.15171800778178</c:v>
                </c:pt>
                <c:pt idx="5">
                  <c:v>100.68790533979013</c:v>
                </c:pt>
                <c:pt idx="6">
                  <c:v>100.19255805616154</c:v>
                </c:pt>
                <c:pt idx="7">
                  <c:v>100.06865193652978</c:v>
                </c:pt>
                <c:pt idx="8">
                  <c:v>100.61592706447833</c:v>
                </c:pt>
                <c:pt idx="9">
                  <c:v>100.61592706447833</c:v>
                </c:pt>
                <c:pt idx="10">
                  <c:v>100.61592706447833</c:v>
                </c:pt>
                <c:pt idx="11">
                  <c:v>100.87829203591338</c:v>
                </c:pt>
                <c:pt idx="12">
                  <c:v>100.9340082105129</c:v>
                </c:pt>
                <c:pt idx="13">
                  <c:v>102.36900000092398</c:v>
                </c:pt>
                <c:pt idx="14">
                  <c:v>102.52136479680227</c:v>
                </c:pt>
                <c:pt idx="15">
                  <c:v>102.38766445742333</c:v>
                </c:pt>
                <c:pt idx="16">
                  <c:v>102.38766445742333</c:v>
                </c:pt>
                <c:pt idx="17">
                  <c:v>102.38766445742333</c:v>
                </c:pt>
                <c:pt idx="18">
                  <c:v>102.04486676627204</c:v>
                </c:pt>
                <c:pt idx="19">
                  <c:v>102.92302020473613</c:v>
                </c:pt>
                <c:pt idx="20">
                  <c:v>102.63288954430081</c:v>
                </c:pt>
                <c:pt idx="21">
                  <c:v>103.11470047705239</c:v>
                </c:pt>
                <c:pt idx="22">
                  <c:v>103.79964907125844</c:v>
                </c:pt>
                <c:pt idx="23">
                  <c:v>103.79964907125844</c:v>
                </c:pt>
                <c:pt idx="24">
                  <c:v>103.79964907125844</c:v>
                </c:pt>
                <c:pt idx="25">
                  <c:v>103.79964907125844</c:v>
                </c:pt>
                <c:pt idx="26">
                  <c:v>103.98518485665784</c:v>
                </c:pt>
                <c:pt idx="27">
                  <c:v>103.82233285378609</c:v>
                </c:pt>
                <c:pt idx="28">
                  <c:v>103.82233285378609</c:v>
                </c:pt>
                <c:pt idx="29">
                  <c:v>103.82233285378609</c:v>
                </c:pt>
                <c:pt idx="30">
                  <c:v>103.82233285378609</c:v>
                </c:pt>
                <c:pt idx="31">
                  <c:v>103.82233285378609</c:v>
                </c:pt>
                <c:pt idx="32">
                  <c:v>103.79636893162612</c:v>
                </c:pt>
                <c:pt idx="33">
                  <c:v>103.98823400054138</c:v>
                </c:pt>
                <c:pt idx="34">
                  <c:v>103.52712028687819</c:v>
                </c:pt>
                <c:pt idx="35">
                  <c:v>103.93505877917816</c:v>
                </c:pt>
                <c:pt idx="36">
                  <c:v>105.14224256216782</c:v>
                </c:pt>
                <c:pt idx="37">
                  <c:v>105.14224256216782</c:v>
                </c:pt>
                <c:pt idx="38">
                  <c:v>105.14224256216782</c:v>
                </c:pt>
                <c:pt idx="39">
                  <c:v>105.63832903219244</c:v>
                </c:pt>
                <c:pt idx="40">
                  <c:v>105.4173122997844</c:v>
                </c:pt>
                <c:pt idx="41">
                  <c:v>104.9516710694456</c:v>
                </c:pt>
                <c:pt idx="42">
                  <c:v>105.51132756952735</c:v>
                </c:pt>
                <c:pt idx="43">
                  <c:v>105.93631354808541</c:v>
                </c:pt>
                <c:pt idx="44">
                  <c:v>105.93631354808541</c:v>
                </c:pt>
                <c:pt idx="45">
                  <c:v>105.93631354808541</c:v>
                </c:pt>
                <c:pt idx="46">
                  <c:v>106.26899362544127</c:v>
                </c:pt>
                <c:pt idx="47">
                  <c:v>106.07481859903847</c:v>
                </c:pt>
                <c:pt idx="48">
                  <c:v>104.82466960678053</c:v>
                </c:pt>
                <c:pt idx="49">
                  <c:v>103.65707849512734</c:v>
                </c:pt>
                <c:pt idx="50">
                  <c:v>103.72074092348403</c:v>
                </c:pt>
                <c:pt idx="51">
                  <c:v>103.72074092348403</c:v>
                </c:pt>
                <c:pt idx="52">
                  <c:v>103.72074092348403</c:v>
                </c:pt>
                <c:pt idx="53">
                  <c:v>103.86072434722909</c:v>
                </c:pt>
                <c:pt idx="54">
                  <c:v>103.29404557638519</c:v>
                </c:pt>
                <c:pt idx="55">
                  <c:v>101.72369027720411</c:v>
                </c:pt>
                <c:pt idx="56">
                  <c:v>102.57052069213715</c:v>
                </c:pt>
                <c:pt idx="57">
                  <c:v>102.42975188284632</c:v>
                </c:pt>
                <c:pt idx="58">
                  <c:v>102.42975188284632</c:v>
                </c:pt>
                <c:pt idx="59">
                  <c:v>102.42975188284632</c:v>
                </c:pt>
                <c:pt idx="60">
                  <c:v>103.8369317851074</c:v>
                </c:pt>
                <c:pt idx="61">
                  <c:v>104.13075837752278</c:v>
                </c:pt>
                <c:pt idx="62">
                  <c:v>104.52894884922534</c:v>
                </c:pt>
                <c:pt idx="63">
                  <c:v>105.44152065425385</c:v>
                </c:pt>
                <c:pt idx="64">
                  <c:v>104.84666040206194</c:v>
                </c:pt>
                <c:pt idx="65">
                  <c:v>104.84666040206194</c:v>
                </c:pt>
                <c:pt idx="66">
                  <c:v>104.84666040206194</c:v>
                </c:pt>
                <c:pt idx="67">
                  <c:v>105.35272588843274</c:v>
                </c:pt>
                <c:pt idx="68">
                  <c:v>105.69603177023127</c:v>
                </c:pt>
                <c:pt idx="69">
                  <c:v>106.10272288548799</c:v>
                </c:pt>
                <c:pt idx="70">
                  <c:v>105.05044485161292</c:v>
                </c:pt>
                <c:pt idx="71">
                  <c:v>105.57314203189402</c:v>
                </c:pt>
                <c:pt idx="72">
                  <c:v>105.57314203189402</c:v>
                </c:pt>
                <c:pt idx="73">
                  <c:v>105.57314203189402</c:v>
                </c:pt>
                <c:pt idx="74">
                  <c:v>104.78119620686499</c:v>
                </c:pt>
                <c:pt idx="75">
                  <c:v>102.92468337412716</c:v>
                </c:pt>
                <c:pt idx="76">
                  <c:v>104.20416882647689</c:v>
                </c:pt>
                <c:pt idx="77">
                  <c:v>104.83991532619831</c:v>
                </c:pt>
                <c:pt idx="78">
                  <c:v>104.02584010843862</c:v>
                </c:pt>
                <c:pt idx="79">
                  <c:v>104.02584010843862</c:v>
                </c:pt>
                <c:pt idx="80">
                  <c:v>104.02584010843862</c:v>
                </c:pt>
                <c:pt idx="81">
                  <c:v>103.20035370069047</c:v>
                </c:pt>
                <c:pt idx="82">
                  <c:v>103.21814037334454</c:v>
                </c:pt>
                <c:pt idx="83">
                  <c:v>102.89368374464433</c:v>
                </c:pt>
                <c:pt idx="84">
                  <c:v>102.8873082619787</c:v>
                </c:pt>
                <c:pt idx="85">
                  <c:v>103.0449397609286</c:v>
                </c:pt>
                <c:pt idx="86">
                  <c:v>103.0449397609286</c:v>
                </c:pt>
                <c:pt idx="87">
                  <c:v>103.0449397609286</c:v>
                </c:pt>
                <c:pt idx="88">
                  <c:v>100.76926204250134</c:v>
                </c:pt>
                <c:pt idx="89">
                  <c:v>100.64734248630886</c:v>
                </c:pt>
                <c:pt idx="90">
                  <c:v>100.33087831051554</c:v>
                </c:pt>
                <c:pt idx="91">
                  <c:v>99.54526176900238</c:v>
                </c:pt>
                <c:pt idx="92">
                  <c:v>100.65935426524406</c:v>
                </c:pt>
                <c:pt idx="93">
                  <c:v>100.65935426524406</c:v>
                </c:pt>
                <c:pt idx="94">
                  <c:v>100.65935426524406</c:v>
                </c:pt>
                <c:pt idx="95">
                  <c:v>101.87919661526547</c:v>
                </c:pt>
                <c:pt idx="96">
                  <c:v>102.54774451130999</c:v>
                </c:pt>
                <c:pt idx="97">
                  <c:v>101.32494541570455</c:v>
                </c:pt>
                <c:pt idx="98">
                  <c:v>102.50648867058247</c:v>
                </c:pt>
                <c:pt idx="99">
                  <c:v>104.39783566223242</c:v>
                </c:pt>
                <c:pt idx="100">
                  <c:v>104.39783566223242</c:v>
                </c:pt>
                <c:pt idx="101">
                  <c:v>104.39783566223242</c:v>
                </c:pt>
                <c:pt idx="102">
                  <c:v>104.39783566223242</c:v>
                </c:pt>
                <c:pt idx="103">
                  <c:v>104.85987335889067</c:v>
                </c:pt>
                <c:pt idx="104">
                  <c:v>105.30721972592811</c:v>
                </c:pt>
                <c:pt idx="105">
                  <c:v>105.17088603501337</c:v>
                </c:pt>
                <c:pt idx="106">
                  <c:v>104.86227571467771</c:v>
                </c:pt>
                <c:pt idx="107">
                  <c:v>104.86227571467771</c:v>
                </c:pt>
                <c:pt idx="108">
                  <c:v>104.86227571467771</c:v>
                </c:pt>
                <c:pt idx="109">
                  <c:v>103.47218949782444</c:v>
                </c:pt>
                <c:pt idx="110">
                  <c:v>103.9965036483468</c:v>
                </c:pt>
                <c:pt idx="111">
                  <c:v>104.47591222531136</c:v>
                </c:pt>
                <c:pt idx="112">
                  <c:v>104.34941895329354</c:v>
                </c:pt>
                <c:pt idx="113">
                  <c:v>104.9309738503572</c:v>
                </c:pt>
                <c:pt idx="114">
                  <c:v>104.9309738503572</c:v>
                </c:pt>
                <c:pt idx="115">
                  <c:v>104.9309738503572</c:v>
                </c:pt>
                <c:pt idx="116">
                  <c:v>104.15524392689071</c:v>
                </c:pt>
                <c:pt idx="117">
                  <c:v>104.19626877186946</c:v>
                </c:pt>
                <c:pt idx="118">
                  <c:v>105.08781996376132</c:v>
                </c:pt>
                <c:pt idx="119">
                  <c:v>104.0059744740457</c:v>
                </c:pt>
                <c:pt idx="120">
                  <c:v>104.06441639848053</c:v>
                </c:pt>
                <c:pt idx="121">
                  <c:v>104.06441639848053</c:v>
                </c:pt>
                <c:pt idx="122">
                  <c:v>104.06441639848053</c:v>
                </c:pt>
                <c:pt idx="123">
                  <c:v>103.98190471702551</c:v>
                </c:pt>
                <c:pt idx="124">
                  <c:v>104.6999319024532</c:v>
                </c:pt>
                <c:pt idx="125">
                  <c:v>104.61478686946238</c:v>
                </c:pt>
                <c:pt idx="126">
                  <c:v>104.40264037380648</c:v>
                </c:pt>
                <c:pt idx="127">
                  <c:v>103.01523370763877</c:v>
                </c:pt>
                <c:pt idx="128">
                  <c:v>103.01523370763877</c:v>
                </c:pt>
                <c:pt idx="129">
                  <c:v>103.01523370763877</c:v>
                </c:pt>
                <c:pt idx="130">
                  <c:v>100.97946817386766</c:v>
                </c:pt>
                <c:pt idx="131">
                  <c:v>103.28318877619371</c:v>
                </c:pt>
                <c:pt idx="132">
                  <c:v>102.58160848807734</c:v>
                </c:pt>
                <c:pt idx="133">
                  <c:v>102.52533792368079</c:v>
                </c:pt>
                <c:pt idx="134">
                  <c:v>102.88726206282894</c:v>
                </c:pt>
                <c:pt idx="135">
                  <c:v>102.88726206282894</c:v>
                </c:pt>
                <c:pt idx="136">
                  <c:v>102.88726206282894</c:v>
                </c:pt>
                <c:pt idx="137">
                  <c:v>102.55749253190739</c:v>
                </c:pt>
                <c:pt idx="138">
                  <c:v>102.65326336934089</c:v>
                </c:pt>
                <c:pt idx="139">
                  <c:v>103.31307962608251</c:v>
                </c:pt>
                <c:pt idx="140">
                  <c:v>103.53608292192986</c:v>
                </c:pt>
                <c:pt idx="141">
                  <c:v>104.4182556864223</c:v>
                </c:pt>
                <c:pt idx="142">
                  <c:v>104.4182556864223</c:v>
                </c:pt>
                <c:pt idx="143">
                  <c:v>104.4182556864223</c:v>
                </c:pt>
                <c:pt idx="144">
                  <c:v>105.33239826254233</c:v>
                </c:pt>
                <c:pt idx="145">
                  <c:v>105.39629168664776</c:v>
                </c:pt>
                <c:pt idx="146">
                  <c:v>105.55683373203196</c:v>
                </c:pt>
                <c:pt idx="147">
                  <c:v>105.65514552270176</c:v>
                </c:pt>
                <c:pt idx="148">
                  <c:v>105.63504889256015</c:v>
                </c:pt>
                <c:pt idx="149">
                  <c:v>105.63504889256015</c:v>
                </c:pt>
                <c:pt idx="150">
                  <c:v>105.63504889256015</c:v>
                </c:pt>
                <c:pt idx="151">
                  <c:v>104.90616490694102</c:v>
                </c:pt>
                <c:pt idx="152">
                  <c:v>104.85774819800213</c:v>
                </c:pt>
                <c:pt idx="153">
                  <c:v>104.32151466684404</c:v>
                </c:pt>
                <c:pt idx="154">
                  <c:v>103.89237076480839</c:v>
                </c:pt>
                <c:pt idx="155">
                  <c:v>103.05672054411507</c:v>
                </c:pt>
                <c:pt idx="156">
                  <c:v>103.05672054411507</c:v>
                </c:pt>
                <c:pt idx="157">
                  <c:v>103.05672054411507</c:v>
                </c:pt>
                <c:pt idx="158">
                  <c:v>103.36177352991992</c:v>
                </c:pt>
                <c:pt idx="159">
                  <c:v>104.70894073665464</c:v>
                </c:pt>
                <c:pt idx="160">
                  <c:v>104.43137624495155</c:v>
                </c:pt>
                <c:pt idx="161">
                  <c:v>105.43255801920216</c:v>
                </c:pt>
                <c:pt idx="162">
                  <c:v>106.6954117776416</c:v>
                </c:pt>
                <c:pt idx="163">
                  <c:v>106.6954117776416</c:v>
                </c:pt>
                <c:pt idx="164">
                  <c:v>106.6954117776416</c:v>
                </c:pt>
                <c:pt idx="165">
                  <c:v>106.6954117776416</c:v>
                </c:pt>
                <c:pt idx="166">
                  <c:v>108.2009034705725</c:v>
                </c:pt>
                <c:pt idx="167">
                  <c:v>109.36502964599437</c:v>
                </c:pt>
                <c:pt idx="168">
                  <c:v>109.37616364108432</c:v>
                </c:pt>
                <c:pt idx="169">
                  <c:v>110.27704706122586</c:v>
                </c:pt>
                <c:pt idx="170">
                  <c:v>110.27704706122586</c:v>
                </c:pt>
                <c:pt idx="171">
                  <c:v>110.27704706122586</c:v>
                </c:pt>
                <c:pt idx="172">
                  <c:v>110.27704706122586</c:v>
                </c:pt>
                <c:pt idx="173">
                  <c:v>110.60196568142356</c:v>
                </c:pt>
                <c:pt idx="174">
                  <c:v>111.03406632904324</c:v>
                </c:pt>
                <c:pt idx="175">
                  <c:v>109.93891548419938</c:v>
                </c:pt>
                <c:pt idx="176">
                  <c:v>111.43253399564431</c:v>
                </c:pt>
                <c:pt idx="177">
                  <c:v>111.43253399564431</c:v>
                </c:pt>
                <c:pt idx="178">
                  <c:v>111.43253399564431</c:v>
                </c:pt>
                <c:pt idx="179">
                  <c:v>112.01334970631194</c:v>
                </c:pt>
                <c:pt idx="180">
                  <c:v>112.12820079259254</c:v>
                </c:pt>
                <c:pt idx="181">
                  <c:v>111.39058516767049</c:v>
                </c:pt>
                <c:pt idx="182">
                  <c:v>110.76532587494252</c:v>
                </c:pt>
                <c:pt idx="183">
                  <c:v>109.87876419122375</c:v>
                </c:pt>
                <c:pt idx="184">
                  <c:v>109.87876419122375</c:v>
                </c:pt>
                <c:pt idx="185">
                  <c:v>109.87876419122375</c:v>
                </c:pt>
                <c:pt idx="186">
                  <c:v>109.87876419122375</c:v>
                </c:pt>
                <c:pt idx="187">
                  <c:v>108.42658631710535</c:v>
                </c:pt>
                <c:pt idx="188">
                  <c:v>108.59590620094222</c:v>
                </c:pt>
                <c:pt idx="189">
                  <c:v>104.36785241404412</c:v>
                </c:pt>
                <c:pt idx="190">
                  <c:v>104.84739958845793</c:v>
                </c:pt>
                <c:pt idx="191">
                  <c:v>104.84739958845793</c:v>
                </c:pt>
                <c:pt idx="192">
                  <c:v>104.84739958845793</c:v>
                </c:pt>
                <c:pt idx="193">
                  <c:v>102.89151238460603</c:v>
                </c:pt>
                <c:pt idx="194">
                  <c:v>104.17557155278112</c:v>
                </c:pt>
                <c:pt idx="195">
                  <c:v>105.52403233570885</c:v>
                </c:pt>
                <c:pt idx="196">
                  <c:v>104.67877269186735</c:v>
                </c:pt>
                <c:pt idx="197">
                  <c:v>104.09629381180866</c:v>
                </c:pt>
                <c:pt idx="198">
                  <c:v>104.09629381180866</c:v>
                </c:pt>
                <c:pt idx="199">
                  <c:v>104.09629381180866</c:v>
                </c:pt>
                <c:pt idx="200">
                  <c:v>104.47854557684715</c:v>
                </c:pt>
                <c:pt idx="201">
                  <c:v>101.68793213529693</c:v>
                </c:pt>
                <c:pt idx="202">
                  <c:v>102.05937329929375</c:v>
                </c:pt>
                <c:pt idx="203">
                  <c:v>98.259724228035267</c:v>
                </c:pt>
                <c:pt idx="204">
                  <c:v>97.871050781181381</c:v>
                </c:pt>
                <c:pt idx="205">
                  <c:v>97.871050781181381</c:v>
                </c:pt>
                <c:pt idx="206">
                  <c:v>97.871050781181381</c:v>
                </c:pt>
                <c:pt idx="207">
                  <c:v>97.710277740048426</c:v>
                </c:pt>
                <c:pt idx="208">
                  <c:v>99.130855395737271</c:v>
                </c:pt>
                <c:pt idx="209">
                  <c:v>101.27066141474728</c:v>
                </c:pt>
                <c:pt idx="210">
                  <c:v>100.19509900939779</c:v>
                </c:pt>
                <c:pt idx="211">
                  <c:v>102.76381793469469</c:v>
                </c:pt>
                <c:pt idx="212">
                  <c:v>102.76381793469469</c:v>
                </c:pt>
                <c:pt idx="213">
                  <c:v>102.76381793469469</c:v>
                </c:pt>
                <c:pt idx="214">
                  <c:v>101.17147184023221</c:v>
                </c:pt>
                <c:pt idx="215">
                  <c:v>102.3207218894343</c:v>
                </c:pt>
                <c:pt idx="216">
                  <c:v>102.03451815672778</c:v>
                </c:pt>
                <c:pt idx="217">
                  <c:v>103.8876584515338</c:v>
                </c:pt>
                <c:pt idx="218">
                  <c:v>102.79426317438048</c:v>
                </c:pt>
                <c:pt idx="219">
                  <c:v>102.79426317438048</c:v>
                </c:pt>
                <c:pt idx="220">
                  <c:v>102.79426317438048</c:v>
                </c:pt>
                <c:pt idx="221">
                  <c:v>102.8849521053414</c:v>
                </c:pt>
                <c:pt idx="222">
                  <c:v>100.76274796238644</c:v>
                </c:pt>
                <c:pt idx="223">
                  <c:v>100.92888010489048</c:v>
                </c:pt>
                <c:pt idx="224">
                  <c:v>100.73087054905835</c:v>
                </c:pt>
                <c:pt idx="225">
                  <c:v>100.1613274309299</c:v>
                </c:pt>
                <c:pt idx="226">
                  <c:v>100.1613274309299</c:v>
                </c:pt>
                <c:pt idx="227">
                  <c:v>100.1613274309299</c:v>
                </c:pt>
                <c:pt idx="228">
                  <c:v>100.81190385772133</c:v>
                </c:pt>
                <c:pt idx="229">
                  <c:v>99.712179297052145</c:v>
                </c:pt>
                <c:pt idx="230">
                  <c:v>99.363006123235252</c:v>
                </c:pt>
                <c:pt idx="231">
                  <c:v>100.00522050392179</c:v>
                </c:pt>
                <c:pt idx="232">
                  <c:v>100.00522050392179</c:v>
                </c:pt>
                <c:pt idx="233">
                  <c:v>100.00522050392179</c:v>
                </c:pt>
                <c:pt idx="234">
                  <c:v>100.00522050392179</c:v>
                </c:pt>
                <c:pt idx="235">
                  <c:v>100.76958543654958</c:v>
                </c:pt>
                <c:pt idx="236">
                  <c:v>101.4182214990515</c:v>
                </c:pt>
                <c:pt idx="237">
                  <c:v>102.45594680075503</c:v>
                </c:pt>
                <c:pt idx="238">
                  <c:v>102.85131912432279</c:v>
                </c:pt>
                <c:pt idx="239">
                  <c:v>103.25999680301879</c:v>
                </c:pt>
                <c:pt idx="240">
                  <c:v>103.25999680301879</c:v>
                </c:pt>
                <c:pt idx="241">
                  <c:v>103.25999680301879</c:v>
                </c:pt>
                <c:pt idx="242">
                  <c:v>104.29347178294525</c:v>
                </c:pt>
                <c:pt idx="243">
                  <c:v>101.80467738671732</c:v>
                </c:pt>
                <c:pt idx="244">
                  <c:v>101.26544091082542</c:v>
                </c:pt>
                <c:pt idx="245">
                  <c:v>99.335656226582728</c:v>
                </c:pt>
                <c:pt idx="246">
                  <c:v>100.15365837207123</c:v>
                </c:pt>
                <c:pt idx="247">
                  <c:v>100.15365837207123</c:v>
                </c:pt>
                <c:pt idx="248">
                  <c:v>100.15365837207123</c:v>
                </c:pt>
                <c:pt idx="249">
                  <c:v>98.032285813811797</c:v>
                </c:pt>
                <c:pt idx="250">
                  <c:v>97.702054291392741</c:v>
                </c:pt>
                <c:pt idx="251">
                  <c:v>99.802868228013054</c:v>
                </c:pt>
                <c:pt idx="252">
                  <c:v>100.78894288029514</c:v>
                </c:pt>
                <c:pt idx="253">
                  <c:v>98.749897206891731</c:v>
                </c:pt>
                <c:pt idx="254">
                  <c:v>98.749897206891731</c:v>
                </c:pt>
                <c:pt idx="255">
                  <c:v>98.749897206891731</c:v>
                </c:pt>
                <c:pt idx="256">
                  <c:v>99.359956979351679</c:v>
                </c:pt>
                <c:pt idx="257">
                  <c:v>97.551583660654245</c:v>
                </c:pt>
                <c:pt idx="258">
                  <c:v>96.962405903881674</c:v>
                </c:pt>
                <c:pt idx="259">
                  <c:v>94.211985722614699</c:v>
                </c:pt>
                <c:pt idx="260">
                  <c:v>93.166083171405234</c:v>
                </c:pt>
                <c:pt idx="261">
                  <c:v>93.166083171405234</c:v>
                </c:pt>
                <c:pt idx="262">
                  <c:v>93.166083171405234</c:v>
                </c:pt>
                <c:pt idx="263">
                  <c:v>93.166083171405234</c:v>
                </c:pt>
                <c:pt idx="264">
                  <c:v>88.497890084830814</c:v>
                </c:pt>
                <c:pt idx="265">
                  <c:v>89.289373918362344</c:v>
                </c:pt>
                <c:pt idx="266">
                  <c:v>92.756897302061986</c:v>
                </c:pt>
                <c:pt idx="267">
                  <c:v>92.466535645877912</c:v>
                </c:pt>
                <c:pt idx="268">
                  <c:v>92.466535645877912</c:v>
                </c:pt>
                <c:pt idx="269">
                  <c:v>92.466535645877912</c:v>
                </c:pt>
                <c:pt idx="270">
                  <c:v>92.466535645877912</c:v>
                </c:pt>
                <c:pt idx="271">
                  <c:v>92.466535645877912</c:v>
                </c:pt>
                <c:pt idx="272">
                  <c:v>92.466535645877912</c:v>
                </c:pt>
                <c:pt idx="273">
                  <c:v>92.466535645877912</c:v>
                </c:pt>
                <c:pt idx="274">
                  <c:v>90.374591946009758</c:v>
                </c:pt>
                <c:pt idx="275">
                  <c:v>90.374591946009758</c:v>
                </c:pt>
                <c:pt idx="276">
                  <c:v>90.374591946009758</c:v>
                </c:pt>
                <c:pt idx="277">
                  <c:v>92.578337588274962</c:v>
                </c:pt>
                <c:pt idx="278">
                  <c:v>93.34094695321221</c:v>
                </c:pt>
                <c:pt idx="279">
                  <c:v>94.371280390955619</c:v>
                </c:pt>
                <c:pt idx="280">
                  <c:v>93.155041574614785</c:v>
                </c:pt>
                <c:pt idx="281">
                  <c:v>94.060082918233903</c:v>
                </c:pt>
                <c:pt idx="282">
                  <c:v>94.060082918233903</c:v>
                </c:pt>
                <c:pt idx="283">
                  <c:v>94.060082918233903</c:v>
                </c:pt>
                <c:pt idx="284">
                  <c:v>94.060082918233903</c:v>
                </c:pt>
                <c:pt idx="285">
                  <c:v>94.963692088210749</c:v>
                </c:pt>
                <c:pt idx="286">
                  <c:v>94.443766856914692</c:v>
                </c:pt>
                <c:pt idx="287">
                  <c:v>94.256752698723261</c:v>
                </c:pt>
                <c:pt idx="288">
                  <c:v>95.475486269150636</c:v>
                </c:pt>
                <c:pt idx="289">
                  <c:v>95.475486269150636</c:v>
                </c:pt>
                <c:pt idx="290">
                  <c:v>95.475486269150636</c:v>
                </c:pt>
                <c:pt idx="291">
                  <c:v>95.721542940723666</c:v>
                </c:pt>
                <c:pt idx="292">
                  <c:v>95.276090738825985</c:v>
                </c:pt>
                <c:pt idx="293">
                  <c:v>95.141235420703268</c:v>
                </c:pt>
                <c:pt idx="294">
                  <c:v>95.053041243828901</c:v>
                </c:pt>
                <c:pt idx="295">
                  <c:v>95.972080929822525</c:v>
                </c:pt>
                <c:pt idx="296">
                  <c:v>95.972080929822525</c:v>
                </c:pt>
                <c:pt idx="297">
                  <c:v>95.972080929822525</c:v>
                </c:pt>
                <c:pt idx="298">
                  <c:v>95.396624320525959</c:v>
                </c:pt>
                <c:pt idx="299">
                  <c:v>95.468879790736281</c:v>
                </c:pt>
                <c:pt idx="300">
                  <c:v>94.969466981929628</c:v>
                </c:pt>
                <c:pt idx="301">
                  <c:v>95.971757535774273</c:v>
                </c:pt>
                <c:pt idx="302">
                  <c:v>96.040594268903035</c:v>
                </c:pt>
                <c:pt idx="303">
                  <c:v>96.040594268903035</c:v>
                </c:pt>
                <c:pt idx="304">
                  <c:v>96.040594268903035</c:v>
                </c:pt>
                <c:pt idx="305">
                  <c:v>96.481241759226634</c:v>
                </c:pt>
                <c:pt idx="306">
                  <c:v>96.299586702406302</c:v>
                </c:pt>
                <c:pt idx="307">
                  <c:v>96.436382384818572</c:v>
                </c:pt>
                <c:pt idx="308">
                  <c:v>95.869149224177647</c:v>
                </c:pt>
                <c:pt idx="309">
                  <c:v>93.937516573944933</c:v>
                </c:pt>
                <c:pt idx="310">
                  <c:v>93.937516573944933</c:v>
                </c:pt>
                <c:pt idx="311">
                  <c:v>93.937516573944933</c:v>
                </c:pt>
                <c:pt idx="312">
                  <c:v>93.937516573944933</c:v>
                </c:pt>
                <c:pt idx="313">
                  <c:v>96.390876222313963</c:v>
                </c:pt>
                <c:pt idx="314">
                  <c:v>97.685699792380987</c:v>
                </c:pt>
                <c:pt idx="315">
                  <c:v>97.66366279794984</c:v>
                </c:pt>
                <c:pt idx="316">
                  <c:v>96.559133525706571</c:v>
                </c:pt>
                <c:pt idx="317">
                  <c:v>96.559133525706571</c:v>
                </c:pt>
                <c:pt idx="318">
                  <c:v>96.559133525706571</c:v>
                </c:pt>
                <c:pt idx="319">
                  <c:v>98.320337512508388</c:v>
                </c:pt>
                <c:pt idx="320">
                  <c:v>98.416431743990159</c:v>
                </c:pt>
                <c:pt idx="321">
                  <c:v>99.011661589380097</c:v>
                </c:pt>
                <c:pt idx="322">
                  <c:v>99.162917605664376</c:v>
                </c:pt>
                <c:pt idx="323">
                  <c:v>98.984034497829086</c:v>
                </c:pt>
                <c:pt idx="324">
                  <c:v>98.984034497829086</c:v>
                </c:pt>
                <c:pt idx="325">
                  <c:v>98.984034497829086</c:v>
                </c:pt>
                <c:pt idx="326">
                  <c:v>99.458592164069799</c:v>
                </c:pt>
                <c:pt idx="327">
                  <c:v>99.094358067434101</c:v>
                </c:pt>
                <c:pt idx="328">
                  <c:v>99.589243359565174</c:v>
                </c:pt>
                <c:pt idx="329">
                  <c:v>98.797620928584408</c:v>
                </c:pt>
                <c:pt idx="330">
                  <c:v>99.802591033114595</c:v>
                </c:pt>
                <c:pt idx="331">
                  <c:v>99.802591033114595</c:v>
                </c:pt>
                <c:pt idx="332">
                  <c:v>99.802591033114595</c:v>
                </c:pt>
                <c:pt idx="333">
                  <c:v>100.81596938289945</c:v>
                </c:pt>
                <c:pt idx="334">
                  <c:v>100.37356632488532</c:v>
                </c:pt>
                <c:pt idx="335">
                  <c:v>99.775425933061101</c:v>
                </c:pt>
                <c:pt idx="336">
                  <c:v>99.124941904569155</c:v>
                </c:pt>
                <c:pt idx="337">
                  <c:v>97.13629950354391</c:v>
                </c:pt>
                <c:pt idx="338">
                  <c:v>97.13629950354391</c:v>
                </c:pt>
                <c:pt idx="339">
                  <c:v>97.13629950354391</c:v>
                </c:pt>
                <c:pt idx="340">
                  <c:v>97.596119641014099</c:v>
                </c:pt>
                <c:pt idx="341">
                  <c:v>99.345219450581197</c:v>
                </c:pt>
                <c:pt idx="342">
                  <c:v>98.359098599149362</c:v>
                </c:pt>
                <c:pt idx="343">
                  <c:v>98.344222472929587</c:v>
                </c:pt>
                <c:pt idx="344">
                  <c:v>99.101103143297721</c:v>
                </c:pt>
                <c:pt idx="345">
                  <c:v>99.101103143297721</c:v>
                </c:pt>
                <c:pt idx="346">
                  <c:v>99.101103143297721</c:v>
                </c:pt>
                <c:pt idx="347">
                  <c:v>99.718554779717806</c:v>
                </c:pt>
                <c:pt idx="348">
                  <c:v>99.637013280407544</c:v>
                </c:pt>
                <c:pt idx="349">
                  <c:v>99.831373103409362</c:v>
                </c:pt>
                <c:pt idx="350">
                  <c:v>99.831373103409362</c:v>
                </c:pt>
                <c:pt idx="351">
                  <c:v>99.916471937250435</c:v>
                </c:pt>
                <c:pt idx="352">
                  <c:v>99.916471937250435</c:v>
                </c:pt>
                <c:pt idx="353">
                  <c:v>99.916471937250435</c:v>
                </c:pt>
                <c:pt idx="354">
                  <c:v>96.912464623001043</c:v>
                </c:pt>
                <c:pt idx="355">
                  <c:v>98.99733985295731</c:v>
                </c:pt>
                <c:pt idx="356">
                  <c:v>98.767914875294593</c:v>
                </c:pt>
                <c:pt idx="357">
                  <c:v>97.174182806339587</c:v>
                </c:pt>
                <c:pt idx="358">
                  <c:v>97.969039177802941</c:v>
                </c:pt>
                <c:pt idx="359">
                  <c:v>97.969039177802941</c:v>
                </c:pt>
                <c:pt idx="360">
                  <c:v>97.969039177802941</c:v>
                </c:pt>
                <c:pt idx="361">
                  <c:v>99.369889796548151</c:v>
                </c:pt>
                <c:pt idx="362">
                  <c:v>99.352703712840849</c:v>
                </c:pt>
                <c:pt idx="363">
                  <c:v>100.31318403616098</c:v>
                </c:pt>
                <c:pt idx="364">
                  <c:v>100.36742183796848</c:v>
                </c:pt>
                <c:pt idx="365">
                  <c:v>100.74879581916173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B7-4431-916D-457867F7A810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99.613366710102184</c:v>
                </c:pt>
                <c:pt idx="2">
                  <c:v>99.613366710102184</c:v>
                </c:pt>
                <c:pt idx="3">
                  <c:v>99.613366710102184</c:v>
                </c:pt>
                <c:pt idx="4">
                  <c:v>99.707667512516267</c:v>
                </c:pt>
                <c:pt idx="5">
                  <c:v>100.75783553940057</c:v>
                </c:pt>
                <c:pt idx="6">
                  <c:v>100.77583841986146</c:v>
                </c:pt>
                <c:pt idx="7">
                  <c:v>100.89157122282423</c:v>
                </c:pt>
                <c:pt idx="8">
                  <c:v>100.30947808792263</c:v>
                </c:pt>
                <c:pt idx="9">
                  <c:v>100.30947808792263</c:v>
                </c:pt>
                <c:pt idx="10">
                  <c:v>100.30947808792263</c:v>
                </c:pt>
                <c:pt idx="11">
                  <c:v>99.723098552911324</c:v>
                </c:pt>
                <c:pt idx="12">
                  <c:v>99.818256635347367</c:v>
                </c:pt>
                <c:pt idx="13">
                  <c:v>100.8281325012002</c:v>
                </c:pt>
                <c:pt idx="14">
                  <c:v>101.51309923873536</c:v>
                </c:pt>
                <c:pt idx="15">
                  <c:v>100.15088128386257</c:v>
                </c:pt>
                <c:pt idx="16">
                  <c:v>100.15088128386257</c:v>
                </c:pt>
                <c:pt idx="17">
                  <c:v>100.15088128386257</c:v>
                </c:pt>
                <c:pt idx="18">
                  <c:v>99.295315821960102</c:v>
                </c:pt>
                <c:pt idx="19">
                  <c:v>98.948117413071827</c:v>
                </c:pt>
                <c:pt idx="20">
                  <c:v>97.753069062478588</c:v>
                </c:pt>
                <c:pt idx="21">
                  <c:v>98.101982031410756</c:v>
                </c:pt>
                <c:pt idx="22">
                  <c:v>99.127288937658619</c:v>
                </c:pt>
                <c:pt idx="23">
                  <c:v>99.127288937658619</c:v>
                </c:pt>
                <c:pt idx="24">
                  <c:v>99.127288937658619</c:v>
                </c:pt>
                <c:pt idx="25">
                  <c:v>99.824257595501038</c:v>
                </c:pt>
                <c:pt idx="26">
                  <c:v>99.657087991221488</c:v>
                </c:pt>
                <c:pt idx="27">
                  <c:v>98.710650846992706</c:v>
                </c:pt>
                <c:pt idx="28">
                  <c:v>97.545607297167578</c:v>
                </c:pt>
                <c:pt idx="29">
                  <c:v>97.401584253480607</c:v>
                </c:pt>
                <c:pt idx="30">
                  <c:v>97.401584253480607</c:v>
                </c:pt>
                <c:pt idx="31">
                  <c:v>97.401584253480607</c:v>
                </c:pt>
                <c:pt idx="32">
                  <c:v>97.691344900898471</c:v>
                </c:pt>
                <c:pt idx="33">
                  <c:v>97.957958987723813</c:v>
                </c:pt>
                <c:pt idx="34">
                  <c:v>98.052259790137896</c:v>
                </c:pt>
                <c:pt idx="35">
                  <c:v>99.148720938207305</c:v>
                </c:pt>
                <c:pt idx="36">
                  <c:v>99.829401275632719</c:v>
                </c:pt>
                <c:pt idx="37">
                  <c:v>99.829401275632719</c:v>
                </c:pt>
                <c:pt idx="38">
                  <c:v>99.829401275632719</c:v>
                </c:pt>
                <c:pt idx="39">
                  <c:v>100.20746176531107</c:v>
                </c:pt>
                <c:pt idx="40">
                  <c:v>98.610349084424968</c:v>
                </c:pt>
                <c:pt idx="41">
                  <c:v>99.024415335025068</c:v>
                </c:pt>
                <c:pt idx="42">
                  <c:v>98.07883547081822</c:v>
                </c:pt>
                <c:pt idx="43">
                  <c:v>97.537034496948124</c:v>
                </c:pt>
                <c:pt idx="44">
                  <c:v>97.537034496948124</c:v>
                </c:pt>
                <c:pt idx="45">
                  <c:v>97.537034496948124</c:v>
                </c:pt>
                <c:pt idx="46">
                  <c:v>97.429017214182878</c:v>
                </c:pt>
                <c:pt idx="47">
                  <c:v>97.905664906385056</c:v>
                </c:pt>
                <c:pt idx="48">
                  <c:v>97.138399286743052</c:v>
                </c:pt>
                <c:pt idx="49">
                  <c:v>97.306426171044549</c:v>
                </c:pt>
                <c:pt idx="50">
                  <c:v>97.440161854468187</c:v>
                </c:pt>
                <c:pt idx="51">
                  <c:v>97.440161854468187</c:v>
                </c:pt>
                <c:pt idx="52">
                  <c:v>97.440161854468187</c:v>
                </c:pt>
                <c:pt idx="53">
                  <c:v>97.472738495302153</c:v>
                </c:pt>
                <c:pt idx="54">
                  <c:v>96.551162471709802</c:v>
                </c:pt>
                <c:pt idx="55">
                  <c:v>95.393834442082195</c:v>
                </c:pt>
                <c:pt idx="56">
                  <c:v>96.076229339551517</c:v>
                </c:pt>
                <c:pt idx="57">
                  <c:v>96.891502640422516</c:v>
                </c:pt>
                <c:pt idx="58">
                  <c:v>96.891502640422516</c:v>
                </c:pt>
                <c:pt idx="59">
                  <c:v>96.891502640422516</c:v>
                </c:pt>
                <c:pt idx="60">
                  <c:v>98.307729236677929</c:v>
                </c:pt>
                <c:pt idx="61">
                  <c:v>98.110554831630267</c:v>
                </c:pt>
                <c:pt idx="62">
                  <c:v>98.601776284205542</c:v>
                </c:pt>
                <c:pt idx="63">
                  <c:v>98.55976956313016</c:v>
                </c:pt>
                <c:pt idx="64">
                  <c:v>97.33471641176881</c:v>
                </c:pt>
                <c:pt idx="65">
                  <c:v>97.33471641176881</c:v>
                </c:pt>
                <c:pt idx="66">
                  <c:v>97.33471641176881</c:v>
                </c:pt>
                <c:pt idx="67">
                  <c:v>97.683629380700978</c:v>
                </c:pt>
                <c:pt idx="68">
                  <c:v>97.784788423290664</c:v>
                </c:pt>
                <c:pt idx="69">
                  <c:v>97.359577532405268</c:v>
                </c:pt>
                <c:pt idx="70">
                  <c:v>96.504012070502782</c:v>
                </c:pt>
                <c:pt idx="71">
                  <c:v>95.480419724298812</c:v>
                </c:pt>
                <c:pt idx="72">
                  <c:v>95.480419724298812</c:v>
                </c:pt>
                <c:pt idx="73">
                  <c:v>95.480419724298812</c:v>
                </c:pt>
                <c:pt idx="74">
                  <c:v>94.813455867224548</c:v>
                </c:pt>
                <c:pt idx="75">
                  <c:v>93.017454221246908</c:v>
                </c:pt>
                <c:pt idx="76">
                  <c:v>93.722995679308767</c:v>
                </c:pt>
                <c:pt idx="77">
                  <c:v>92.602530690624874</c:v>
                </c:pt>
                <c:pt idx="78">
                  <c:v>93.27206638776498</c:v>
                </c:pt>
                <c:pt idx="79">
                  <c:v>93.27206638776498</c:v>
                </c:pt>
                <c:pt idx="80">
                  <c:v>93.27206638776498</c:v>
                </c:pt>
                <c:pt idx="81">
                  <c:v>91.819834030587828</c:v>
                </c:pt>
                <c:pt idx="82">
                  <c:v>91.536074343323591</c:v>
                </c:pt>
                <c:pt idx="83">
                  <c:v>90.196145669021405</c:v>
                </c:pt>
                <c:pt idx="84">
                  <c:v>89.73235717714843</c:v>
                </c:pt>
                <c:pt idx="85">
                  <c:v>91.687812907208084</c:v>
                </c:pt>
                <c:pt idx="86">
                  <c:v>91.687812907208084</c:v>
                </c:pt>
                <c:pt idx="87">
                  <c:v>91.687812907208084</c:v>
                </c:pt>
                <c:pt idx="88">
                  <c:v>90.813387284822781</c:v>
                </c:pt>
                <c:pt idx="89">
                  <c:v>90.674507921267477</c:v>
                </c:pt>
                <c:pt idx="90">
                  <c:v>90.534771277690211</c:v>
                </c:pt>
                <c:pt idx="91">
                  <c:v>90.387319113915439</c:v>
                </c:pt>
                <c:pt idx="92">
                  <c:v>90.869110486249312</c:v>
                </c:pt>
                <c:pt idx="93">
                  <c:v>90.869110486249312</c:v>
                </c:pt>
                <c:pt idx="94">
                  <c:v>90.869110486249312</c:v>
                </c:pt>
                <c:pt idx="95">
                  <c:v>92.221041080858726</c:v>
                </c:pt>
                <c:pt idx="96">
                  <c:v>92.25961868184632</c:v>
                </c:pt>
                <c:pt idx="97">
                  <c:v>91.276318496673824</c:v>
                </c:pt>
                <c:pt idx="98">
                  <c:v>91.749537068788229</c:v>
                </c:pt>
                <c:pt idx="99">
                  <c:v>92.212468280639271</c:v>
                </c:pt>
                <c:pt idx="100">
                  <c:v>92.212468280639271</c:v>
                </c:pt>
                <c:pt idx="101">
                  <c:v>92.212468280639271</c:v>
                </c:pt>
                <c:pt idx="102">
                  <c:v>91.749537068788214</c:v>
                </c:pt>
                <c:pt idx="103">
                  <c:v>91.806974830258625</c:v>
                </c:pt>
                <c:pt idx="104">
                  <c:v>91.621802345518205</c:v>
                </c:pt>
                <c:pt idx="105">
                  <c:v>90.927405527741655</c:v>
                </c:pt>
                <c:pt idx="106">
                  <c:v>91.734963308415132</c:v>
                </c:pt>
                <c:pt idx="107">
                  <c:v>91.734963308415132</c:v>
                </c:pt>
                <c:pt idx="108">
                  <c:v>91.734963308415132</c:v>
                </c:pt>
                <c:pt idx="109">
                  <c:v>91.687812907208084</c:v>
                </c:pt>
                <c:pt idx="110">
                  <c:v>92.61881901104185</c:v>
                </c:pt>
                <c:pt idx="111">
                  <c:v>93.342363349564565</c:v>
                </c:pt>
                <c:pt idx="112">
                  <c:v>93.372368150332704</c:v>
                </c:pt>
                <c:pt idx="113">
                  <c:v>93.645840477333593</c:v>
                </c:pt>
                <c:pt idx="114">
                  <c:v>93.645840477333593</c:v>
                </c:pt>
                <c:pt idx="115">
                  <c:v>93.645840477333593</c:v>
                </c:pt>
                <c:pt idx="116">
                  <c:v>93.45552431246152</c:v>
                </c:pt>
                <c:pt idx="117">
                  <c:v>93.225773266579893</c:v>
                </c:pt>
                <c:pt idx="118">
                  <c:v>93.175193745285043</c:v>
                </c:pt>
                <c:pt idx="119">
                  <c:v>91.507784102599373</c:v>
                </c:pt>
                <c:pt idx="120">
                  <c:v>92.014436595569663</c:v>
                </c:pt>
                <c:pt idx="121">
                  <c:v>92.014436595569663</c:v>
                </c:pt>
                <c:pt idx="122">
                  <c:v>92.014436595569663</c:v>
                </c:pt>
                <c:pt idx="123">
                  <c:v>91.814690350456175</c:v>
                </c:pt>
                <c:pt idx="124">
                  <c:v>92.568239489747029</c:v>
                </c:pt>
                <c:pt idx="125">
                  <c:v>92.563095809615362</c:v>
                </c:pt>
                <c:pt idx="126">
                  <c:v>92.472224127289053</c:v>
                </c:pt>
                <c:pt idx="127">
                  <c:v>91.074857691516456</c:v>
                </c:pt>
                <c:pt idx="128">
                  <c:v>91.074857691516456</c:v>
                </c:pt>
                <c:pt idx="129">
                  <c:v>91.074857691516456</c:v>
                </c:pt>
                <c:pt idx="130">
                  <c:v>89.440024689664725</c:v>
                </c:pt>
                <c:pt idx="131">
                  <c:v>89.376585968040686</c:v>
                </c:pt>
                <c:pt idx="132">
                  <c:v>87.736609286057273</c:v>
                </c:pt>
                <c:pt idx="133">
                  <c:v>87.577155201975259</c:v>
                </c:pt>
                <c:pt idx="134">
                  <c:v>87.694602564981921</c:v>
                </c:pt>
                <c:pt idx="135">
                  <c:v>87.694602564981921</c:v>
                </c:pt>
                <c:pt idx="136">
                  <c:v>87.694602564981921</c:v>
                </c:pt>
                <c:pt idx="137">
                  <c:v>88.612749468486484</c:v>
                </c:pt>
                <c:pt idx="138">
                  <c:v>89.526609971881314</c:v>
                </c:pt>
                <c:pt idx="139">
                  <c:v>90.066696385707516</c:v>
                </c:pt>
                <c:pt idx="140">
                  <c:v>89.860091900418453</c:v>
                </c:pt>
                <c:pt idx="141">
                  <c:v>90.030690624785791</c:v>
                </c:pt>
                <c:pt idx="142">
                  <c:v>90.030690624785791</c:v>
                </c:pt>
                <c:pt idx="143">
                  <c:v>90.030690624785791</c:v>
                </c:pt>
                <c:pt idx="144">
                  <c:v>91.65523626637416</c:v>
                </c:pt>
                <c:pt idx="145">
                  <c:v>91.782113709622195</c:v>
                </c:pt>
                <c:pt idx="146">
                  <c:v>91.774398189424687</c:v>
                </c:pt>
                <c:pt idx="147">
                  <c:v>90.686509841574733</c:v>
                </c:pt>
                <c:pt idx="148">
                  <c:v>90.525341197448824</c:v>
                </c:pt>
                <c:pt idx="149">
                  <c:v>90.525341197448824</c:v>
                </c:pt>
                <c:pt idx="150">
                  <c:v>90.525341197448824</c:v>
                </c:pt>
                <c:pt idx="151">
                  <c:v>89.768362938070183</c:v>
                </c:pt>
                <c:pt idx="152">
                  <c:v>89.171696042795503</c:v>
                </c:pt>
                <c:pt idx="153">
                  <c:v>87.590014402304448</c:v>
                </c:pt>
                <c:pt idx="154">
                  <c:v>87.295967354776835</c:v>
                </c:pt>
                <c:pt idx="155">
                  <c:v>87.698031685069679</c:v>
                </c:pt>
                <c:pt idx="156">
                  <c:v>87.698031685069679</c:v>
                </c:pt>
                <c:pt idx="157">
                  <c:v>87.698031685069679</c:v>
                </c:pt>
                <c:pt idx="158">
                  <c:v>86.69244221932658</c:v>
                </c:pt>
                <c:pt idx="159">
                  <c:v>86.013476441945059</c:v>
                </c:pt>
                <c:pt idx="160">
                  <c:v>86.11892188464445</c:v>
                </c:pt>
                <c:pt idx="161">
                  <c:v>87.240244153350304</c:v>
                </c:pt>
                <c:pt idx="162">
                  <c:v>88.173822097249897</c:v>
                </c:pt>
                <c:pt idx="163">
                  <c:v>88.173822097249897</c:v>
                </c:pt>
                <c:pt idx="164">
                  <c:v>88.173822097249897</c:v>
                </c:pt>
                <c:pt idx="165">
                  <c:v>87.136513270694792</c:v>
                </c:pt>
                <c:pt idx="166">
                  <c:v>87.420272957959057</c:v>
                </c:pt>
                <c:pt idx="167">
                  <c:v>88.391571222824282</c:v>
                </c:pt>
                <c:pt idx="168">
                  <c:v>88.89393731568488</c:v>
                </c:pt>
                <c:pt idx="169">
                  <c:v>90.136993347507115</c:v>
                </c:pt>
                <c:pt idx="170">
                  <c:v>90.136993347507115</c:v>
                </c:pt>
                <c:pt idx="171">
                  <c:v>90.136993347507115</c:v>
                </c:pt>
                <c:pt idx="172">
                  <c:v>89.358583087579802</c:v>
                </c:pt>
                <c:pt idx="173">
                  <c:v>89.30971812632886</c:v>
                </c:pt>
                <c:pt idx="174">
                  <c:v>89.673204855634125</c:v>
                </c:pt>
                <c:pt idx="175">
                  <c:v>90.125848707221806</c:v>
                </c:pt>
                <c:pt idx="176">
                  <c:v>89.835230779781995</c:v>
                </c:pt>
                <c:pt idx="177">
                  <c:v>89.835230779781995</c:v>
                </c:pt>
                <c:pt idx="178">
                  <c:v>89.835230779781995</c:v>
                </c:pt>
                <c:pt idx="179">
                  <c:v>89.705781496468092</c:v>
                </c:pt>
                <c:pt idx="180">
                  <c:v>88.58274466771833</c:v>
                </c:pt>
                <c:pt idx="181">
                  <c:v>88.731054111515064</c:v>
                </c:pt>
                <c:pt idx="182">
                  <c:v>86.617858857417261</c:v>
                </c:pt>
                <c:pt idx="183">
                  <c:v>85.793155476304847</c:v>
                </c:pt>
                <c:pt idx="184">
                  <c:v>85.793155476304847</c:v>
                </c:pt>
                <c:pt idx="185">
                  <c:v>85.793155476304847</c:v>
                </c:pt>
                <c:pt idx="186">
                  <c:v>85.34222618476106</c:v>
                </c:pt>
                <c:pt idx="187">
                  <c:v>85.212776901447157</c:v>
                </c:pt>
                <c:pt idx="188">
                  <c:v>84.499519923187776</c:v>
                </c:pt>
                <c:pt idx="189">
                  <c:v>81.84109457513209</c:v>
                </c:pt>
                <c:pt idx="190">
                  <c:v>84.021157670941705</c:v>
                </c:pt>
                <c:pt idx="191">
                  <c:v>84.021157670941705</c:v>
                </c:pt>
                <c:pt idx="192">
                  <c:v>84.021157670941705</c:v>
                </c:pt>
                <c:pt idx="193">
                  <c:v>83.299327892462856</c:v>
                </c:pt>
                <c:pt idx="194">
                  <c:v>84.412934640971187</c:v>
                </c:pt>
                <c:pt idx="195">
                  <c:v>84.331493038886293</c:v>
                </c:pt>
                <c:pt idx="196">
                  <c:v>83.233317330772991</c:v>
                </c:pt>
                <c:pt idx="197">
                  <c:v>83.282182292023947</c:v>
                </c:pt>
                <c:pt idx="198">
                  <c:v>83.282182292023947</c:v>
                </c:pt>
                <c:pt idx="199">
                  <c:v>83.282182292023947</c:v>
                </c:pt>
                <c:pt idx="200">
                  <c:v>84.258624237020854</c:v>
                </c:pt>
                <c:pt idx="201">
                  <c:v>82.345175228036553</c:v>
                </c:pt>
                <c:pt idx="202">
                  <c:v>81.703072491598718</c:v>
                </c:pt>
                <c:pt idx="203">
                  <c:v>81.352444962622656</c:v>
                </c:pt>
                <c:pt idx="204">
                  <c:v>80.545744461971111</c:v>
                </c:pt>
                <c:pt idx="205">
                  <c:v>80.545744461971111</c:v>
                </c:pt>
                <c:pt idx="206">
                  <c:v>80.545744461971111</c:v>
                </c:pt>
                <c:pt idx="207">
                  <c:v>80.138536451546585</c:v>
                </c:pt>
                <c:pt idx="208">
                  <c:v>80.267128454838542</c:v>
                </c:pt>
                <c:pt idx="209">
                  <c:v>81.949111857897321</c:v>
                </c:pt>
                <c:pt idx="210">
                  <c:v>83.279610451958092</c:v>
                </c:pt>
                <c:pt idx="211">
                  <c:v>85.446814347438519</c:v>
                </c:pt>
                <c:pt idx="212">
                  <c:v>85.446814347438519</c:v>
                </c:pt>
                <c:pt idx="213">
                  <c:v>85.446814347438519</c:v>
                </c:pt>
                <c:pt idx="214">
                  <c:v>85.074754817913785</c:v>
                </c:pt>
                <c:pt idx="215">
                  <c:v>85.06532473767237</c:v>
                </c:pt>
                <c:pt idx="216">
                  <c:v>85.549687950072055</c:v>
                </c:pt>
                <c:pt idx="217">
                  <c:v>85.173342020437602</c:v>
                </c:pt>
                <c:pt idx="218">
                  <c:v>83.685103902338696</c:v>
                </c:pt>
                <c:pt idx="219">
                  <c:v>83.685103902338696</c:v>
                </c:pt>
                <c:pt idx="220">
                  <c:v>83.685103902338696</c:v>
                </c:pt>
                <c:pt idx="221">
                  <c:v>82.84839860091904</c:v>
                </c:pt>
                <c:pt idx="222">
                  <c:v>82.814964680063127</c:v>
                </c:pt>
                <c:pt idx="223">
                  <c:v>82.99670804471576</c:v>
                </c:pt>
                <c:pt idx="224">
                  <c:v>84.086310952609594</c:v>
                </c:pt>
                <c:pt idx="225">
                  <c:v>84.553528564570371</c:v>
                </c:pt>
                <c:pt idx="226">
                  <c:v>84.553528564570371</c:v>
                </c:pt>
                <c:pt idx="227">
                  <c:v>84.553528564570371</c:v>
                </c:pt>
                <c:pt idx="228">
                  <c:v>84.725841848981588</c:v>
                </c:pt>
                <c:pt idx="229">
                  <c:v>83.377340374459962</c:v>
                </c:pt>
                <c:pt idx="230">
                  <c:v>83.588231259858759</c:v>
                </c:pt>
                <c:pt idx="231">
                  <c:v>83.669672861943681</c:v>
                </c:pt>
                <c:pt idx="232">
                  <c:v>83.085007886976257</c:v>
                </c:pt>
                <c:pt idx="233">
                  <c:v>83.085007886976257</c:v>
                </c:pt>
                <c:pt idx="234">
                  <c:v>83.085007886976257</c:v>
                </c:pt>
                <c:pt idx="235">
                  <c:v>83.71939510321657</c:v>
                </c:pt>
                <c:pt idx="236">
                  <c:v>84.027158631095318</c:v>
                </c:pt>
                <c:pt idx="237">
                  <c:v>85.013887936355587</c:v>
                </c:pt>
                <c:pt idx="238">
                  <c:v>85.560832590357379</c:v>
                </c:pt>
                <c:pt idx="239">
                  <c:v>85.275358343049248</c:v>
                </c:pt>
                <c:pt idx="240">
                  <c:v>85.275358343049248</c:v>
                </c:pt>
                <c:pt idx="241">
                  <c:v>85.275358343049248</c:v>
                </c:pt>
                <c:pt idx="242">
                  <c:v>87.174233591660453</c:v>
                </c:pt>
                <c:pt idx="243">
                  <c:v>86.949626225910507</c:v>
                </c:pt>
                <c:pt idx="244">
                  <c:v>85.891742678828692</c:v>
                </c:pt>
                <c:pt idx="245">
                  <c:v>83.921713188395941</c:v>
                </c:pt>
                <c:pt idx="246">
                  <c:v>84.130889513750859</c:v>
                </c:pt>
                <c:pt idx="247">
                  <c:v>84.130889513750859</c:v>
                </c:pt>
                <c:pt idx="248">
                  <c:v>84.130889513750859</c:v>
                </c:pt>
                <c:pt idx="249">
                  <c:v>82.538063232974494</c:v>
                </c:pt>
                <c:pt idx="250">
                  <c:v>82.710376517385711</c:v>
                </c:pt>
                <c:pt idx="251">
                  <c:v>83.919141348330101</c:v>
                </c:pt>
                <c:pt idx="252">
                  <c:v>84.486660722858588</c:v>
                </c:pt>
                <c:pt idx="253">
                  <c:v>83.319045332967633</c:v>
                </c:pt>
                <c:pt idx="254">
                  <c:v>83.319045332967633</c:v>
                </c:pt>
                <c:pt idx="255">
                  <c:v>83.319045332967633</c:v>
                </c:pt>
                <c:pt idx="256">
                  <c:v>82.969275084013518</c:v>
                </c:pt>
                <c:pt idx="257">
                  <c:v>82.55435155339147</c:v>
                </c:pt>
                <c:pt idx="258">
                  <c:v>82.954701323640421</c:v>
                </c:pt>
                <c:pt idx="259">
                  <c:v>82.280879226390581</c:v>
                </c:pt>
                <c:pt idx="260">
                  <c:v>82.069988340991785</c:v>
                </c:pt>
                <c:pt idx="261">
                  <c:v>82.069988340991785</c:v>
                </c:pt>
                <c:pt idx="262">
                  <c:v>82.069988340991785</c:v>
                </c:pt>
                <c:pt idx="263">
                  <c:v>81.685069611137862</c:v>
                </c:pt>
                <c:pt idx="264">
                  <c:v>81.464748645497636</c:v>
                </c:pt>
                <c:pt idx="265">
                  <c:v>81.454461285234274</c:v>
                </c:pt>
                <c:pt idx="266">
                  <c:v>81.641348330018587</c:v>
                </c:pt>
                <c:pt idx="267">
                  <c:v>82.524346752623359</c:v>
                </c:pt>
                <c:pt idx="268">
                  <c:v>82.524346752623359</c:v>
                </c:pt>
                <c:pt idx="269">
                  <c:v>82.524346752623359</c:v>
                </c:pt>
                <c:pt idx="270">
                  <c:v>82.784959879295045</c:v>
                </c:pt>
                <c:pt idx="271">
                  <c:v>82.807249159865648</c:v>
                </c:pt>
                <c:pt idx="272">
                  <c:v>81.926822577326732</c:v>
                </c:pt>
                <c:pt idx="273">
                  <c:v>81.404739043961399</c:v>
                </c:pt>
                <c:pt idx="274">
                  <c:v>82.724950277758808</c:v>
                </c:pt>
                <c:pt idx="275">
                  <c:v>82.724950277758808</c:v>
                </c:pt>
                <c:pt idx="276">
                  <c:v>82.724950277758808</c:v>
                </c:pt>
                <c:pt idx="277">
                  <c:v>83.838557026267139</c:v>
                </c:pt>
                <c:pt idx="278">
                  <c:v>83.628523420890275</c:v>
                </c:pt>
                <c:pt idx="279">
                  <c:v>85.24878266236891</c:v>
                </c:pt>
                <c:pt idx="280">
                  <c:v>85.613983951718069</c:v>
                </c:pt>
                <c:pt idx="281">
                  <c:v>85.823160277072972</c:v>
                </c:pt>
                <c:pt idx="282">
                  <c:v>85.823160277072972</c:v>
                </c:pt>
                <c:pt idx="283">
                  <c:v>85.823160277072972</c:v>
                </c:pt>
                <c:pt idx="284">
                  <c:v>85.103045058638017</c:v>
                </c:pt>
                <c:pt idx="285">
                  <c:v>86.166072285851513</c:v>
                </c:pt>
                <c:pt idx="286">
                  <c:v>86.532988135244565</c:v>
                </c:pt>
                <c:pt idx="287">
                  <c:v>86.49869693436672</c:v>
                </c:pt>
                <c:pt idx="288">
                  <c:v>87.271106234140404</c:v>
                </c:pt>
                <c:pt idx="289">
                  <c:v>87.271106234140404</c:v>
                </c:pt>
                <c:pt idx="290">
                  <c:v>87.271106234140404</c:v>
                </c:pt>
                <c:pt idx="291">
                  <c:v>87.309683835127998</c:v>
                </c:pt>
                <c:pt idx="292">
                  <c:v>86.639290857965932</c:v>
                </c:pt>
                <c:pt idx="293">
                  <c:v>86.719017900006932</c:v>
                </c:pt>
                <c:pt idx="294">
                  <c:v>87.39455455730068</c:v>
                </c:pt>
                <c:pt idx="295">
                  <c:v>88.500445785611475</c:v>
                </c:pt>
                <c:pt idx="296">
                  <c:v>88.500445785611475</c:v>
                </c:pt>
                <c:pt idx="297">
                  <c:v>88.500445785611475</c:v>
                </c:pt>
                <c:pt idx="298">
                  <c:v>88.133529936218423</c:v>
                </c:pt>
                <c:pt idx="299">
                  <c:v>88.278410259927355</c:v>
                </c:pt>
                <c:pt idx="300">
                  <c:v>88.868218915026475</c:v>
                </c:pt>
                <c:pt idx="301">
                  <c:v>90.008401344215144</c:v>
                </c:pt>
                <c:pt idx="302">
                  <c:v>90.031547904807695</c:v>
                </c:pt>
                <c:pt idx="303">
                  <c:v>90.031547904807695</c:v>
                </c:pt>
                <c:pt idx="304">
                  <c:v>90.031547904807695</c:v>
                </c:pt>
                <c:pt idx="305">
                  <c:v>89.847232700089222</c:v>
                </c:pt>
                <c:pt idx="306">
                  <c:v>90.177285508538588</c:v>
                </c:pt>
                <c:pt idx="307">
                  <c:v>89.882381180989043</c:v>
                </c:pt>
                <c:pt idx="308">
                  <c:v>89.326006446745851</c:v>
                </c:pt>
                <c:pt idx="309">
                  <c:v>88.816782113709692</c:v>
                </c:pt>
                <c:pt idx="310">
                  <c:v>88.816782113709692</c:v>
                </c:pt>
                <c:pt idx="311">
                  <c:v>88.816782113709692</c:v>
                </c:pt>
                <c:pt idx="312">
                  <c:v>88.76363075234903</c:v>
                </c:pt>
                <c:pt idx="313">
                  <c:v>89.339722927096986</c:v>
                </c:pt>
                <c:pt idx="314">
                  <c:v>89.314861806460527</c:v>
                </c:pt>
                <c:pt idx="315">
                  <c:v>89.087682600644754</c:v>
                </c:pt>
                <c:pt idx="316">
                  <c:v>88.354708181880611</c:v>
                </c:pt>
                <c:pt idx="317">
                  <c:v>88.354708181880611</c:v>
                </c:pt>
                <c:pt idx="318">
                  <c:v>88.354708181880611</c:v>
                </c:pt>
                <c:pt idx="319">
                  <c:v>88.876791715245943</c:v>
                </c:pt>
                <c:pt idx="320">
                  <c:v>88.897366435772668</c:v>
                </c:pt>
                <c:pt idx="321">
                  <c:v>89.956107262876429</c:v>
                </c:pt>
                <c:pt idx="322">
                  <c:v>90.099273026541482</c:v>
                </c:pt>
                <c:pt idx="323">
                  <c:v>90.755949523352413</c:v>
                </c:pt>
                <c:pt idx="324">
                  <c:v>90.755949523352413</c:v>
                </c:pt>
                <c:pt idx="325">
                  <c:v>90.755949523352413</c:v>
                </c:pt>
                <c:pt idx="326">
                  <c:v>91.52664426308219</c:v>
                </c:pt>
                <c:pt idx="327">
                  <c:v>91.295178657156669</c:v>
                </c:pt>
                <c:pt idx="328">
                  <c:v>90.979699609080399</c:v>
                </c:pt>
                <c:pt idx="329">
                  <c:v>90.095843906453695</c:v>
                </c:pt>
                <c:pt idx="330">
                  <c:v>90.14642342774853</c:v>
                </c:pt>
                <c:pt idx="331">
                  <c:v>90.14642342774853</c:v>
                </c:pt>
                <c:pt idx="332">
                  <c:v>90.14642342774853</c:v>
                </c:pt>
                <c:pt idx="333">
                  <c:v>90.324737672313375</c:v>
                </c:pt>
                <c:pt idx="334">
                  <c:v>90.453329675605332</c:v>
                </c:pt>
                <c:pt idx="335">
                  <c:v>90.501337356834341</c:v>
                </c:pt>
                <c:pt idx="336">
                  <c:v>89.462313970235328</c:v>
                </c:pt>
                <c:pt idx="337">
                  <c:v>88.310986900761364</c:v>
                </c:pt>
                <c:pt idx="338">
                  <c:v>88.310986900761364</c:v>
                </c:pt>
                <c:pt idx="339">
                  <c:v>88.310986900761364</c:v>
                </c:pt>
                <c:pt idx="340">
                  <c:v>89.255709484946252</c:v>
                </c:pt>
                <c:pt idx="341">
                  <c:v>90.144708867704622</c:v>
                </c:pt>
                <c:pt idx="342">
                  <c:v>90.053837185378313</c:v>
                </c:pt>
                <c:pt idx="343">
                  <c:v>89.860091900418425</c:v>
                </c:pt>
                <c:pt idx="344">
                  <c:v>90.640216720389603</c:v>
                </c:pt>
                <c:pt idx="345">
                  <c:v>90.640216720389603</c:v>
                </c:pt>
                <c:pt idx="346">
                  <c:v>90.640216720389603</c:v>
                </c:pt>
                <c:pt idx="347">
                  <c:v>91.665523626637452</c:v>
                </c:pt>
                <c:pt idx="348">
                  <c:v>91.810403950346398</c:v>
                </c:pt>
                <c:pt idx="349">
                  <c:v>91.597798504903693</c:v>
                </c:pt>
                <c:pt idx="350">
                  <c:v>91.701529387559219</c:v>
                </c:pt>
                <c:pt idx="351">
                  <c:v>90.839962965503119</c:v>
                </c:pt>
                <c:pt idx="352">
                  <c:v>90.839962965503119</c:v>
                </c:pt>
                <c:pt idx="353">
                  <c:v>90.839962965503119</c:v>
                </c:pt>
                <c:pt idx="354">
                  <c:v>89.818085179343043</c:v>
                </c:pt>
                <c:pt idx="355">
                  <c:v>90.052979905356352</c:v>
                </c:pt>
                <c:pt idx="356">
                  <c:v>89.508607091420402</c:v>
                </c:pt>
                <c:pt idx="357">
                  <c:v>89.603765173856459</c:v>
                </c:pt>
                <c:pt idx="358">
                  <c:v>90.711370962211177</c:v>
                </c:pt>
                <c:pt idx="359">
                  <c:v>90.711370962211177</c:v>
                </c:pt>
                <c:pt idx="360">
                  <c:v>90.711370962211177</c:v>
                </c:pt>
                <c:pt idx="361">
                  <c:v>91.736677868459012</c:v>
                </c:pt>
                <c:pt idx="362">
                  <c:v>91.826692270763402</c:v>
                </c:pt>
                <c:pt idx="363">
                  <c:v>92.569096769768947</c:v>
                </c:pt>
                <c:pt idx="364">
                  <c:v>92.648823811809976</c:v>
                </c:pt>
                <c:pt idx="365">
                  <c:v>93.026884301488323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B7-4431-916D-457867F7A810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99.362964474700803</c:v>
                </c:pt>
                <c:pt idx="2">
                  <c:v>99.362964474700803</c:v>
                </c:pt>
                <c:pt idx="3">
                  <c:v>99.362964474700803</c:v>
                </c:pt>
                <c:pt idx="4">
                  <c:v>99.559760346360733</c:v>
                </c:pt>
                <c:pt idx="5">
                  <c:v>100.25743815507515</c:v>
                </c:pt>
                <c:pt idx="6">
                  <c:v>99.701453373955886</c:v>
                </c:pt>
                <c:pt idx="7">
                  <c:v>100.40875231417365</c:v>
                </c:pt>
                <c:pt idx="8">
                  <c:v>100.52624673829064</c:v>
                </c:pt>
                <c:pt idx="9">
                  <c:v>100.52624673829064</c:v>
                </c:pt>
                <c:pt idx="10">
                  <c:v>100.52624673829064</c:v>
                </c:pt>
                <c:pt idx="11">
                  <c:v>100.32332832840127</c:v>
                </c:pt>
                <c:pt idx="12">
                  <c:v>101.39827111182376</c:v>
                </c:pt>
                <c:pt idx="13">
                  <c:v>101.77670228428984</c:v>
                </c:pt>
                <c:pt idx="14">
                  <c:v>101.65162757474597</c:v>
                </c:pt>
                <c:pt idx="15">
                  <c:v>101.87320514876309</c:v>
                </c:pt>
                <c:pt idx="16">
                  <c:v>101.87320514876309</c:v>
                </c:pt>
                <c:pt idx="17">
                  <c:v>101.87320514876309</c:v>
                </c:pt>
                <c:pt idx="18">
                  <c:v>102.42306739165294</c:v>
                </c:pt>
                <c:pt idx="19">
                  <c:v>102.35950961384277</c:v>
                </c:pt>
                <c:pt idx="20">
                  <c:v>101.62917826790479</c:v>
                </c:pt>
                <c:pt idx="21">
                  <c:v>102.21810813568712</c:v>
                </c:pt>
                <c:pt idx="22">
                  <c:v>102.58983367104479</c:v>
                </c:pt>
                <c:pt idx="23">
                  <c:v>102.58983367104479</c:v>
                </c:pt>
                <c:pt idx="24">
                  <c:v>102.58983367104479</c:v>
                </c:pt>
                <c:pt idx="25">
                  <c:v>103.10704237671105</c:v>
                </c:pt>
                <c:pt idx="26">
                  <c:v>103.09946209128415</c:v>
                </c:pt>
                <c:pt idx="27">
                  <c:v>103.61054825872098</c:v>
                </c:pt>
                <c:pt idx="28">
                  <c:v>102.89129579148384</c:v>
                </c:pt>
                <c:pt idx="29">
                  <c:v>103.51725243808221</c:v>
                </c:pt>
                <c:pt idx="30">
                  <c:v>103.51725243808221</c:v>
                </c:pt>
                <c:pt idx="31">
                  <c:v>103.51725243808221</c:v>
                </c:pt>
                <c:pt idx="32">
                  <c:v>103.91375967579705</c:v>
                </c:pt>
                <c:pt idx="33">
                  <c:v>103.72979197947495</c:v>
                </c:pt>
                <c:pt idx="34">
                  <c:v>104.07556961471744</c:v>
                </c:pt>
                <c:pt idx="35">
                  <c:v>104.07469496639897</c:v>
                </c:pt>
                <c:pt idx="36">
                  <c:v>103.95253575125005</c:v>
                </c:pt>
                <c:pt idx="37">
                  <c:v>103.95253575125005</c:v>
                </c:pt>
                <c:pt idx="38">
                  <c:v>103.95253575125005</c:v>
                </c:pt>
                <c:pt idx="39">
                  <c:v>103.95894983891897</c:v>
                </c:pt>
                <c:pt idx="40">
                  <c:v>103.91667517019202</c:v>
                </c:pt>
                <c:pt idx="41">
                  <c:v>103.87469205090457</c:v>
                </c:pt>
                <c:pt idx="42">
                  <c:v>104.72980655694693</c:v>
                </c:pt>
                <c:pt idx="43">
                  <c:v>104.19277248939493</c:v>
                </c:pt>
                <c:pt idx="44">
                  <c:v>104.19277248939493</c:v>
                </c:pt>
                <c:pt idx="45">
                  <c:v>104.19277248939493</c:v>
                </c:pt>
                <c:pt idx="46">
                  <c:v>104.15807810609488</c:v>
                </c:pt>
                <c:pt idx="47">
                  <c:v>104.58607268327529</c:v>
                </c:pt>
                <c:pt idx="48">
                  <c:v>103.26156357964405</c:v>
                </c:pt>
                <c:pt idx="49">
                  <c:v>102.67671540401467</c:v>
                </c:pt>
                <c:pt idx="50">
                  <c:v>102.4901237627371</c:v>
                </c:pt>
                <c:pt idx="51">
                  <c:v>102.4901237627371</c:v>
                </c:pt>
                <c:pt idx="52">
                  <c:v>102.4901237627371</c:v>
                </c:pt>
                <c:pt idx="53">
                  <c:v>101.53617399670553</c:v>
                </c:pt>
                <c:pt idx="54">
                  <c:v>99.94722955145123</c:v>
                </c:pt>
                <c:pt idx="55">
                  <c:v>100.32770156999378</c:v>
                </c:pt>
                <c:pt idx="56">
                  <c:v>99.320689805973899</c:v>
                </c:pt>
                <c:pt idx="57">
                  <c:v>100.6877651277716</c:v>
                </c:pt>
                <c:pt idx="58">
                  <c:v>100.6877651277716</c:v>
                </c:pt>
                <c:pt idx="59">
                  <c:v>100.6877651277716</c:v>
                </c:pt>
                <c:pt idx="60">
                  <c:v>101.15511887928402</c:v>
                </c:pt>
                <c:pt idx="61">
                  <c:v>100.78251869560786</c:v>
                </c:pt>
                <c:pt idx="62">
                  <c:v>100.90001311972483</c:v>
                </c:pt>
                <c:pt idx="63">
                  <c:v>100.86940042857772</c:v>
                </c:pt>
                <c:pt idx="64">
                  <c:v>100.50583827752595</c:v>
                </c:pt>
                <c:pt idx="65">
                  <c:v>100.50583827752595</c:v>
                </c:pt>
                <c:pt idx="66">
                  <c:v>100.50583827752595</c:v>
                </c:pt>
                <c:pt idx="67">
                  <c:v>101.46561903234745</c:v>
                </c:pt>
                <c:pt idx="68">
                  <c:v>101.33034009242121</c:v>
                </c:pt>
                <c:pt idx="69">
                  <c:v>101.4463767693407</c:v>
                </c:pt>
                <c:pt idx="70">
                  <c:v>102.83269435414515</c:v>
                </c:pt>
                <c:pt idx="71">
                  <c:v>102.18866164229803</c:v>
                </c:pt>
                <c:pt idx="72">
                  <c:v>102.18866164229803</c:v>
                </c:pt>
                <c:pt idx="73">
                  <c:v>102.18866164229803</c:v>
                </c:pt>
                <c:pt idx="74">
                  <c:v>101.06998644295109</c:v>
                </c:pt>
                <c:pt idx="75">
                  <c:v>100.1559789501305</c:v>
                </c:pt>
                <c:pt idx="76">
                  <c:v>100.28134520911387</c:v>
                </c:pt>
                <c:pt idx="77">
                  <c:v>99.229143281972085</c:v>
                </c:pt>
                <c:pt idx="78">
                  <c:v>100.33965509701311</c:v>
                </c:pt>
                <c:pt idx="79">
                  <c:v>100.33965509701311</c:v>
                </c:pt>
                <c:pt idx="80">
                  <c:v>100.33965509701311</c:v>
                </c:pt>
                <c:pt idx="81">
                  <c:v>98.229128704500098</c:v>
                </c:pt>
                <c:pt idx="82">
                  <c:v>98.214842781964776</c:v>
                </c:pt>
                <c:pt idx="83">
                  <c:v>99.043134739573503</c:v>
                </c:pt>
                <c:pt idx="84">
                  <c:v>98.121546961326004</c:v>
                </c:pt>
                <c:pt idx="85">
                  <c:v>98.998527675330593</c:v>
                </c:pt>
                <c:pt idx="86">
                  <c:v>98.998527675330593</c:v>
                </c:pt>
                <c:pt idx="87">
                  <c:v>98.998527675330593</c:v>
                </c:pt>
                <c:pt idx="88">
                  <c:v>98.316593536348975</c:v>
                </c:pt>
                <c:pt idx="89">
                  <c:v>99.31165177334951</c:v>
                </c:pt>
                <c:pt idx="90">
                  <c:v>99.477543404422846</c:v>
                </c:pt>
                <c:pt idx="91">
                  <c:v>100.31982973512737</c:v>
                </c:pt>
                <c:pt idx="92">
                  <c:v>100.54053266082599</c:v>
                </c:pt>
                <c:pt idx="93">
                  <c:v>100.54053266082599</c:v>
                </c:pt>
                <c:pt idx="94">
                  <c:v>100.54053266082599</c:v>
                </c:pt>
                <c:pt idx="95">
                  <c:v>100.88893424102396</c:v>
                </c:pt>
                <c:pt idx="96">
                  <c:v>101.26415836965558</c:v>
                </c:pt>
                <c:pt idx="97">
                  <c:v>99.778422425982924</c:v>
                </c:pt>
                <c:pt idx="98">
                  <c:v>100.45306782897713</c:v>
                </c:pt>
                <c:pt idx="99">
                  <c:v>100.71692007172119</c:v>
                </c:pt>
                <c:pt idx="100">
                  <c:v>100.71692007172119</c:v>
                </c:pt>
                <c:pt idx="101">
                  <c:v>100.71692007172119</c:v>
                </c:pt>
                <c:pt idx="102">
                  <c:v>100.55773407775627</c:v>
                </c:pt>
                <c:pt idx="103">
                  <c:v>100.80321870581207</c:v>
                </c:pt>
                <c:pt idx="104">
                  <c:v>101.6073120599426</c:v>
                </c:pt>
                <c:pt idx="105">
                  <c:v>101.2154696132597</c:v>
                </c:pt>
                <c:pt idx="106">
                  <c:v>100.87698071400462</c:v>
                </c:pt>
                <c:pt idx="107">
                  <c:v>100.87698071400462</c:v>
                </c:pt>
                <c:pt idx="108">
                  <c:v>100.87698071400462</c:v>
                </c:pt>
                <c:pt idx="109">
                  <c:v>100.7026341491859</c:v>
                </c:pt>
                <c:pt idx="110">
                  <c:v>101.55570780915178</c:v>
                </c:pt>
                <c:pt idx="111">
                  <c:v>101.12246534206042</c:v>
                </c:pt>
                <c:pt idx="112">
                  <c:v>102.31227860464445</c:v>
                </c:pt>
                <c:pt idx="113">
                  <c:v>102.83473520022163</c:v>
                </c:pt>
                <c:pt idx="114">
                  <c:v>102.83473520022163</c:v>
                </c:pt>
                <c:pt idx="115">
                  <c:v>102.83473520022163</c:v>
                </c:pt>
                <c:pt idx="116">
                  <c:v>102.40120118369079</c:v>
                </c:pt>
                <c:pt idx="117">
                  <c:v>102.78546334494678</c:v>
                </c:pt>
                <c:pt idx="118">
                  <c:v>102.31140395632596</c:v>
                </c:pt>
                <c:pt idx="119">
                  <c:v>101.14462309946217</c:v>
                </c:pt>
                <c:pt idx="120">
                  <c:v>101.52917681015765</c:v>
                </c:pt>
                <c:pt idx="121">
                  <c:v>101.52917681015765</c:v>
                </c:pt>
                <c:pt idx="122">
                  <c:v>101.52917681015765</c:v>
                </c:pt>
                <c:pt idx="123">
                  <c:v>101.55541625971232</c:v>
                </c:pt>
                <c:pt idx="124">
                  <c:v>102.16971092873081</c:v>
                </c:pt>
                <c:pt idx="125">
                  <c:v>101.8557121823934</c:v>
                </c:pt>
                <c:pt idx="126">
                  <c:v>101.87116430268672</c:v>
                </c:pt>
                <c:pt idx="127">
                  <c:v>99.893001355704982</c:v>
                </c:pt>
                <c:pt idx="128">
                  <c:v>99.893001355704982</c:v>
                </c:pt>
                <c:pt idx="129">
                  <c:v>99.893001355704982</c:v>
                </c:pt>
                <c:pt idx="130">
                  <c:v>99.409029286141276</c:v>
                </c:pt>
                <c:pt idx="131">
                  <c:v>99.402032099593384</c:v>
                </c:pt>
                <c:pt idx="132">
                  <c:v>97.933789122290506</c:v>
                </c:pt>
                <c:pt idx="133">
                  <c:v>98.472572486479493</c:v>
                </c:pt>
                <c:pt idx="134">
                  <c:v>98.337876645432246</c:v>
                </c:pt>
                <c:pt idx="135">
                  <c:v>98.337876645432246</c:v>
                </c:pt>
                <c:pt idx="136">
                  <c:v>98.337876645432246</c:v>
                </c:pt>
                <c:pt idx="137">
                  <c:v>98.94225863350789</c:v>
                </c:pt>
                <c:pt idx="138">
                  <c:v>99.466756075161555</c:v>
                </c:pt>
                <c:pt idx="139">
                  <c:v>99.715156197612316</c:v>
                </c:pt>
                <c:pt idx="140">
                  <c:v>99.688333649178688</c:v>
                </c:pt>
                <c:pt idx="141">
                  <c:v>99.926821090686573</c:v>
                </c:pt>
                <c:pt idx="142">
                  <c:v>99.926821090686573</c:v>
                </c:pt>
                <c:pt idx="143">
                  <c:v>99.926821090686573</c:v>
                </c:pt>
                <c:pt idx="144">
                  <c:v>100.75977783932723</c:v>
                </c:pt>
                <c:pt idx="145">
                  <c:v>100.51371011239243</c:v>
                </c:pt>
                <c:pt idx="146">
                  <c:v>100.76327643260119</c:v>
                </c:pt>
                <c:pt idx="147">
                  <c:v>100.03032114170773</c:v>
                </c:pt>
                <c:pt idx="148">
                  <c:v>98.919809326666709</c:v>
                </c:pt>
                <c:pt idx="149">
                  <c:v>98.919809326666709</c:v>
                </c:pt>
                <c:pt idx="150">
                  <c:v>98.919809326666709</c:v>
                </c:pt>
                <c:pt idx="151">
                  <c:v>98.98074315952141</c:v>
                </c:pt>
                <c:pt idx="152">
                  <c:v>97.941952506596451</c:v>
                </c:pt>
                <c:pt idx="153">
                  <c:v>96.666715258240046</c:v>
                </c:pt>
                <c:pt idx="154">
                  <c:v>96.09323751075101</c:v>
                </c:pt>
                <c:pt idx="155">
                  <c:v>96.017726205921505</c:v>
                </c:pt>
                <c:pt idx="156">
                  <c:v>96.017726205921505</c:v>
                </c:pt>
                <c:pt idx="157">
                  <c:v>96.017726205921505</c:v>
                </c:pt>
                <c:pt idx="158">
                  <c:v>96.481872913599474</c:v>
                </c:pt>
                <c:pt idx="159">
                  <c:v>96.551261680199559</c:v>
                </c:pt>
                <c:pt idx="160">
                  <c:v>96.986836542806898</c:v>
                </c:pt>
                <c:pt idx="161">
                  <c:v>97.193253545970208</c:v>
                </c:pt>
                <c:pt idx="162">
                  <c:v>97.512500182218574</c:v>
                </c:pt>
                <c:pt idx="163">
                  <c:v>97.512500182218574</c:v>
                </c:pt>
                <c:pt idx="164">
                  <c:v>97.512500182218574</c:v>
                </c:pt>
                <c:pt idx="165">
                  <c:v>97.555649499264007</c:v>
                </c:pt>
                <c:pt idx="166">
                  <c:v>97.915713057041813</c:v>
                </c:pt>
                <c:pt idx="167">
                  <c:v>98.210177990932991</c:v>
                </c:pt>
                <c:pt idx="168">
                  <c:v>99.217772853831875</c:v>
                </c:pt>
                <c:pt idx="169">
                  <c:v>100.02507325179685</c:v>
                </c:pt>
                <c:pt idx="170">
                  <c:v>100.02507325179685</c:v>
                </c:pt>
                <c:pt idx="171">
                  <c:v>100.02507325179685</c:v>
                </c:pt>
                <c:pt idx="172">
                  <c:v>99.43118704354309</c:v>
                </c:pt>
                <c:pt idx="173">
                  <c:v>99.703494220032539</c:v>
                </c:pt>
                <c:pt idx="174">
                  <c:v>100.09329582063896</c:v>
                </c:pt>
                <c:pt idx="175">
                  <c:v>100.57843408796064</c:v>
                </c:pt>
                <c:pt idx="176">
                  <c:v>99.103485473549341</c:v>
                </c:pt>
                <c:pt idx="177">
                  <c:v>99.103485473549341</c:v>
                </c:pt>
                <c:pt idx="178">
                  <c:v>99.103485473549341</c:v>
                </c:pt>
                <c:pt idx="179">
                  <c:v>99.539643435035671</c:v>
                </c:pt>
                <c:pt idx="180">
                  <c:v>98.805813495823728</c:v>
                </c:pt>
                <c:pt idx="181">
                  <c:v>99.286578521552968</c:v>
                </c:pt>
                <c:pt idx="182">
                  <c:v>98.40026822548451</c:v>
                </c:pt>
                <c:pt idx="183">
                  <c:v>97.538156532894249</c:v>
                </c:pt>
                <c:pt idx="184">
                  <c:v>97.538156532894249</c:v>
                </c:pt>
                <c:pt idx="185">
                  <c:v>97.538156532894249</c:v>
                </c:pt>
                <c:pt idx="186">
                  <c:v>96.494701088937319</c:v>
                </c:pt>
                <c:pt idx="187">
                  <c:v>96.846601262409237</c:v>
                </c:pt>
                <c:pt idx="188">
                  <c:v>95.246286389014585</c:v>
                </c:pt>
                <c:pt idx="189">
                  <c:v>93.563754573682004</c:v>
                </c:pt>
                <c:pt idx="190">
                  <c:v>93.132844502106607</c:v>
                </c:pt>
                <c:pt idx="191">
                  <c:v>93.132844502106607</c:v>
                </c:pt>
                <c:pt idx="192">
                  <c:v>93.132844502106607</c:v>
                </c:pt>
                <c:pt idx="193">
                  <c:v>93.598157407542558</c:v>
                </c:pt>
                <c:pt idx="194">
                  <c:v>94.967565124856236</c:v>
                </c:pt>
                <c:pt idx="195">
                  <c:v>94.551815624134647</c:v>
                </c:pt>
                <c:pt idx="196">
                  <c:v>93.633726439161109</c:v>
                </c:pt>
                <c:pt idx="197">
                  <c:v>93.611277132319898</c:v>
                </c:pt>
                <c:pt idx="198">
                  <c:v>93.611277132319898</c:v>
                </c:pt>
                <c:pt idx="199">
                  <c:v>93.611277132319898</c:v>
                </c:pt>
                <c:pt idx="200">
                  <c:v>93.006895144244268</c:v>
                </c:pt>
                <c:pt idx="201">
                  <c:v>91.573929649120416</c:v>
                </c:pt>
                <c:pt idx="202">
                  <c:v>91.26459569381494</c:v>
                </c:pt>
                <c:pt idx="203">
                  <c:v>92.257904634178502</c:v>
                </c:pt>
                <c:pt idx="204">
                  <c:v>91.397542238225199</c:v>
                </c:pt>
                <c:pt idx="205">
                  <c:v>91.397542238225199</c:v>
                </c:pt>
                <c:pt idx="206">
                  <c:v>91.397542238225199</c:v>
                </c:pt>
                <c:pt idx="207">
                  <c:v>91.981807314975597</c:v>
                </c:pt>
                <c:pt idx="208">
                  <c:v>91.754398752168569</c:v>
                </c:pt>
                <c:pt idx="209">
                  <c:v>93.223224828350439</c:v>
                </c:pt>
                <c:pt idx="210">
                  <c:v>93.418562952812877</c:v>
                </c:pt>
                <c:pt idx="211">
                  <c:v>93.715943381099009</c:v>
                </c:pt>
                <c:pt idx="212">
                  <c:v>93.715943381099009</c:v>
                </c:pt>
                <c:pt idx="213">
                  <c:v>93.715943381099009</c:v>
                </c:pt>
                <c:pt idx="214">
                  <c:v>93.80224201518989</c:v>
                </c:pt>
                <c:pt idx="215">
                  <c:v>93.512150322891173</c:v>
                </c:pt>
                <c:pt idx="216">
                  <c:v>94.641612851499474</c:v>
                </c:pt>
                <c:pt idx="217">
                  <c:v>94.392046531290731</c:v>
                </c:pt>
                <c:pt idx="218">
                  <c:v>94.155599935859314</c:v>
                </c:pt>
                <c:pt idx="219">
                  <c:v>94.155599935859314</c:v>
                </c:pt>
                <c:pt idx="220">
                  <c:v>94.155599935859314</c:v>
                </c:pt>
                <c:pt idx="221">
                  <c:v>93.12322337060327</c:v>
                </c:pt>
                <c:pt idx="222">
                  <c:v>94.019446347614604</c:v>
                </c:pt>
                <c:pt idx="223">
                  <c:v>93.452091138354987</c:v>
                </c:pt>
                <c:pt idx="224">
                  <c:v>93.013309231913198</c:v>
                </c:pt>
                <c:pt idx="225">
                  <c:v>92.734296418315324</c:v>
                </c:pt>
                <c:pt idx="226">
                  <c:v>92.734296418315324</c:v>
                </c:pt>
                <c:pt idx="227">
                  <c:v>92.734296418315324</c:v>
                </c:pt>
                <c:pt idx="228">
                  <c:v>92.139244012303578</c:v>
                </c:pt>
                <c:pt idx="229">
                  <c:v>90.848846193093394</c:v>
                </c:pt>
                <c:pt idx="230">
                  <c:v>91.952069272147014</c:v>
                </c:pt>
                <c:pt idx="231">
                  <c:v>91.15788859895936</c:v>
                </c:pt>
                <c:pt idx="232">
                  <c:v>91.465181708188368</c:v>
                </c:pt>
                <c:pt idx="233">
                  <c:v>91.465181708188368</c:v>
                </c:pt>
                <c:pt idx="234">
                  <c:v>91.465181708188368</c:v>
                </c:pt>
                <c:pt idx="235">
                  <c:v>92.5001822183999</c:v>
                </c:pt>
                <c:pt idx="236">
                  <c:v>92.316797620956791</c:v>
                </c:pt>
                <c:pt idx="237">
                  <c:v>92.371317366142563</c:v>
                </c:pt>
                <c:pt idx="238">
                  <c:v>92.542456887126832</c:v>
                </c:pt>
                <c:pt idx="239">
                  <c:v>92.512427294858739</c:v>
                </c:pt>
                <c:pt idx="240">
                  <c:v>92.512427294858739</c:v>
                </c:pt>
                <c:pt idx="241">
                  <c:v>92.512427294858739</c:v>
                </c:pt>
                <c:pt idx="242">
                  <c:v>93.732853248589848</c:v>
                </c:pt>
                <c:pt idx="243">
                  <c:v>92.982404991326632</c:v>
                </c:pt>
                <c:pt idx="244">
                  <c:v>91.845945276170426</c:v>
                </c:pt>
                <c:pt idx="245">
                  <c:v>88.804209973906538</c:v>
                </c:pt>
                <c:pt idx="246">
                  <c:v>89.171270718232265</c:v>
                </c:pt>
                <c:pt idx="247">
                  <c:v>89.171270718232265</c:v>
                </c:pt>
                <c:pt idx="248">
                  <c:v>89.171270718232265</c:v>
                </c:pt>
                <c:pt idx="249">
                  <c:v>87.960174346565026</c:v>
                </c:pt>
                <c:pt idx="250">
                  <c:v>89.077683348153982</c:v>
                </c:pt>
                <c:pt idx="251">
                  <c:v>90.612691147101486</c:v>
                </c:pt>
                <c:pt idx="252">
                  <c:v>90.735141911689894</c:v>
                </c:pt>
                <c:pt idx="253">
                  <c:v>90.164579658595827</c:v>
                </c:pt>
                <c:pt idx="254">
                  <c:v>90.164579658595827</c:v>
                </c:pt>
                <c:pt idx="255">
                  <c:v>90.164579658595827</c:v>
                </c:pt>
                <c:pt idx="256">
                  <c:v>89.320544031254329</c:v>
                </c:pt>
                <c:pt idx="257">
                  <c:v>88.634819749559256</c:v>
                </c:pt>
                <c:pt idx="258">
                  <c:v>88.962812868992486</c:v>
                </c:pt>
                <c:pt idx="259">
                  <c:v>87.466581145497969</c:v>
                </c:pt>
                <c:pt idx="260">
                  <c:v>87.48261636467025</c:v>
                </c:pt>
                <c:pt idx="261">
                  <c:v>87.48261636467025</c:v>
                </c:pt>
                <c:pt idx="262">
                  <c:v>87.48261636467025</c:v>
                </c:pt>
                <c:pt idx="263">
                  <c:v>86.70038921850194</c:v>
                </c:pt>
                <c:pt idx="264">
                  <c:v>86.70038921850194</c:v>
                </c:pt>
                <c:pt idx="265">
                  <c:v>86.70038921850194</c:v>
                </c:pt>
                <c:pt idx="266">
                  <c:v>85.638566159856765</c:v>
                </c:pt>
                <c:pt idx="267">
                  <c:v>87.072114753859594</c:v>
                </c:pt>
                <c:pt idx="268">
                  <c:v>87.072114753859594</c:v>
                </c:pt>
                <c:pt idx="269">
                  <c:v>87.072114753859594</c:v>
                </c:pt>
                <c:pt idx="270">
                  <c:v>87.506231869269442</c:v>
                </c:pt>
                <c:pt idx="271">
                  <c:v>87.506231869269442</c:v>
                </c:pt>
                <c:pt idx="272">
                  <c:v>87.265995131124569</c:v>
                </c:pt>
                <c:pt idx="273">
                  <c:v>86.142946690185198</c:v>
                </c:pt>
                <c:pt idx="274">
                  <c:v>88.684966253152595</c:v>
                </c:pt>
                <c:pt idx="275">
                  <c:v>88.684966253152595</c:v>
                </c:pt>
                <c:pt idx="276">
                  <c:v>88.684966253152595</c:v>
                </c:pt>
                <c:pt idx="277">
                  <c:v>88.445604163326209</c:v>
                </c:pt>
                <c:pt idx="278">
                  <c:v>89.066604469453125</c:v>
                </c:pt>
                <c:pt idx="279">
                  <c:v>89.512675111882302</c:v>
                </c:pt>
                <c:pt idx="280">
                  <c:v>89.672735754165728</c:v>
                </c:pt>
                <c:pt idx="281">
                  <c:v>89.506844123092392</c:v>
                </c:pt>
                <c:pt idx="282">
                  <c:v>89.506844123092392</c:v>
                </c:pt>
                <c:pt idx="283">
                  <c:v>89.506844123092392</c:v>
                </c:pt>
                <c:pt idx="284">
                  <c:v>89.073601656001031</c:v>
                </c:pt>
                <c:pt idx="285">
                  <c:v>89.44882578463266</c:v>
                </c:pt>
                <c:pt idx="286">
                  <c:v>89.716176620650671</c:v>
                </c:pt>
                <c:pt idx="287">
                  <c:v>89.48672721176716</c:v>
                </c:pt>
                <c:pt idx="288">
                  <c:v>91.398416886543771</c:v>
                </c:pt>
                <c:pt idx="289">
                  <c:v>91.398416886543771</c:v>
                </c:pt>
                <c:pt idx="290">
                  <c:v>91.398416886543771</c:v>
                </c:pt>
                <c:pt idx="291">
                  <c:v>91.111240688640009</c:v>
                </c:pt>
                <c:pt idx="292">
                  <c:v>90.753509526378167</c:v>
                </c:pt>
                <c:pt idx="293">
                  <c:v>90.733975713931912</c:v>
                </c:pt>
                <c:pt idx="294">
                  <c:v>91.147392819137508</c:v>
                </c:pt>
                <c:pt idx="295">
                  <c:v>92.224084899196995</c:v>
                </c:pt>
                <c:pt idx="296">
                  <c:v>92.224084899196995</c:v>
                </c:pt>
                <c:pt idx="297">
                  <c:v>92.224084899196995</c:v>
                </c:pt>
                <c:pt idx="298">
                  <c:v>91.466931004825369</c:v>
                </c:pt>
                <c:pt idx="299">
                  <c:v>91.937783349611735</c:v>
                </c:pt>
                <c:pt idx="300">
                  <c:v>92.180352483272557</c:v>
                </c:pt>
                <c:pt idx="301">
                  <c:v>92.113004562748941</c:v>
                </c:pt>
                <c:pt idx="302">
                  <c:v>92.453825857520016</c:v>
                </c:pt>
                <c:pt idx="303">
                  <c:v>92.453825857520016</c:v>
                </c:pt>
                <c:pt idx="304">
                  <c:v>92.453825857520016</c:v>
                </c:pt>
                <c:pt idx="305">
                  <c:v>92.281228589338269</c:v>
                </c:pt>
                <c:pt idx="306">
                  <c:v>93.734310995787354</c:v>
                </c:pt>
                <c:pt idx="307">
                  <c:v>93.667546174142728</c:v>
                </c:pt>
                <c:pt idx="308">
                  <c:v>91.860231198705776</c:v>
                </c:pt>
                <c:pt idx="309">
                  <c:v>91.418825347308513</c:v>
                </c:pt>
                <c:pt idx="310">
                  <c:v>91.418825347308513</c:v>
                </c:pt>
                <c:pt idx="311">
                  <c:v>91.418825347308513</c:v>
                </c:pt>
                <c:pt idx="312">
                  <c:v>92.293182116357627</c:v>
                </c:pt>
                <c:pt idx="313">
                  <c:v>93.026137407251085</c:v>
                </c:pt>
                <c:pt idx="314">
                  <c:v>93.364917855945677</c:v>
                </c:pt>
                <c:pt idx="315">
                  <c:v>92.790273910698659</c:v>
                </c:pt>
                <c:pt idx="316">
                  <c:v>94.498462076706915</c:v>
                </c:pt>
                <c:pt idx="317">
                  <c:v>94.498462076706915</c:v>
                </c:pt>
                <c:pt idx="318">
                  <c:v>94.498462076706915</c:v>
                </c:pt>
                <c:pt idx="319">
                  <c:v>94.601670578288562</c:v>
                </c:pt>
                <c:pt idx="320">
                  <c:v>94.444816979839601</c:v>
                </c:pt>
                <c:pt idx="321">
                  <c:v>95.030248254347981</c:v>
                </c:pt>
                <c:pt idx="322">
                  <c:v>95.152990568375884</c:v>
                </c:pt>
                <c:pt idx="323">
                  <c:v>95.352701934430797</c:v>
                </c:pt>
                <c:pt idx="324">
                  <c:v>95.352701934430797</c:v>
                </c:pt>
                <c:pt idx="325">
                  <c:v>95.352701934430797</c:v>
                </c:pt>
                <c:pt idx="326">
                  <c:v>95.628507704194206</c:v>
                </c:pt>
                <c:pt idx="327">
                  <c:v>95.899940232365168</c:v>
                </c:pt>
                <c:pt idx="328">
                  <c:v>95.708975349495148</c:v>
                </c:pt>
                <c:pt idx="329">
                  <c:v>96.160585431274768</c:v>
                </c:pt>
                <c:pt idx="330">
                  <c:v>96.564089855537517</c:v>
                </c:pt>
                <c:pt idx="331">
                  <c:v>96.564089855537517</c:v>
                </c:pt>
                <c:pt idx="332">
                  <c:v>96.564089855537517</c:v>
                </c:pt>
                <c:pt idx="333">
                  <c:v>96.710447674164627</c:v>
                </c:pt>
                <c:pt idx="334">
                  <c:v>97.004037959737303</c:v>
                </c:pt>
                <c:pt idx="335">
                  <c:v>96.930567500984253</c:v>
                </c:pt>
                <c:pt idx="336">
                  <c:v>96.469336287701253</c:v>
                </c:pt>
                <c:pt idx="337">
                  <c:v>95.733173952973345</c:v>
                </c:pt>
                <c:pt idx="338">
                  <c:v>95.733173952973345</c:v>
                </c:pt>
                <c:pt idx="339">
                  <c:v>95.733173952973345</c:v>
                </c:pt>
                <c:pt idx="340">
                  <c:v>96.34076298488344</c:v>
                </c:pt>
                <c:pt idx="341">
                  <c:v>96.326477062348118</c:v>
                </c:pt>
                <c:pt idx="342">
                  <c:v>96.894998469365703</c:v>
                </c:pt>
                <c:pt idx="343">
                  <c:v>97.436697327949659</c:v>
                </c:pt>
                <c:pt idx="344">
                  <c:v>98.720972608930424</c:v>
                </c:pt>
                <c:pt idx="345">
                  <c:v>98.720972608930424</c:v>
                </c:pt>
                <c:pt idx="346">
                  <c:v>98.720972608930424</c:v>
                </c:pt>
                <c:pt idx="347">
                  <c:v>98.775200804676729</c:v>
                </c:pt>
                <c:pt idx="348">
                  <c:v>99.389203924255739</c:v>
                </c:pt>
                <c:pt idx="349">
                  <c:v>98.32154987682064</c:v>
                </c:pt>
                <c:pt idx="350">
                  <c:v>98.176358255951541</c:v>
                </c:pt>
                <c:pt idx="351">
                  <c:v>96.378372862578459</c:v>
                </c:pt>
                <c:pt idx="352">
                  <c:v>96.378372862578459</c:v>
                </c:pt>
                <c:pt idx="353">
                  <c:v>96.378372862578459</c:v>
                </c:pt>
                <c:pt idx="354">
                  <c:v>96.225309406842953</c:v>
                </c:pt>
                <c:pt idx="355">
                  <c:v>96.780711089083226</c:v>
                </c:pt>
                <c:pt idx="356">
                  <c:v>96.853889998396767</c:v>
                </c:pt>
                <c:pt idx="357">
                  <c:v>96.802868846484941</c:v>
                </c:pt>
                <c:pt idx="358">
                  <c:v>97.718917185382011</c:v>
                </c:pt>
                <c:pt idx="359">
                  <c:v>97.718917185382011</c:v>
                </c:pt>
                <c:pt idx="360">
                  <c:v>97.718917185382011</c:v>
                </c:pt>
                <c:pt idx="361">
                  <c:v>98.700564148165725</c:v>
                </c:pt>
                <c:pt idx="362">
                  <c:v>99.001443169725803</c:v>
                </c:pt>
                <c:pt idx="363">
                  <c:v>100.16355923555768</c:v>
                </c:pt>
                <c:pt idx="364">
                  <c:v>100.34927622851677</c:v>
                </c:pt>
                <c:pt idx="365">
                  <c:v>100.51079461799766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B7-4431-916D-457867F7A810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48B7-4431-916D-457867F7A810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200</c:v>
                </c:pt>
                <c:pt idx="327">
                  <c:v>-100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B7-4431-916D-457867F7A810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101.81508547284916</c:v>
                </c:pt>
                <c:pt idx="4">
                  <c:v>101.95736058117227</c:v>
                </c:pt>
                <c:pt idx="5">
                  <c:v>103.54969209654588</c:v>
                </c:pt>
                <c:pt idx="6">
                  <c:v>103.43256662858295</c:v>
                </c:pt>
                <c:pt idx="7">
                  <c:v>105.0284909497223</c:v>
                </c:pt>
                <c:pt idx="8">
                  <c:v>105.0284909497223</c:v>
                </c:pt>
                <c:pt idx="9">
                  <c:v>105.0284909497223</c:v>
                </c:pt>
                <c:pt idx="10">
                  <c:v>105.73124375750001</c:v>
                </c:pt>
                <c:pt idx="11">
                  <c:v>106.07830879446998</c:v>
                </c:pt>
                <c:pt idx="12">
                  <c:v>106.66465469543789</c:v>
                </c:pt>
                <c:pt idx="13">
                  <c:v>106.66465469543789</c:v>
                </c:pt>
                <c:pt idx="14">
                  <c:v>106.66465469543789</c:v>
                </c:pt>
                <c:pt idx="15">
                  <c:v>106.66465469543789</c:v>
                </c:pt>
                <c:pt idx="16">
                  <c:v>106.66465469543789</c:v>
                </c:pt>
                <c:pt idx="17">
                  <c:v>107.19638994876661</c:v>
                </c:pt>
                <c:pt idx="18">
                  <c:v>106.39519426300778</c:v>
                </c:pt>
                <c:pt idx="19">
                  <c:v>106.39734994646722</c:v>
                </c:pt>
                <c:pt idx="20">
                  <c:v>104.89771281984954</c:v>
                </c:pt>
                <c:pt idx="21">
                  <c:v>105.40501699397129</c:v>
                </c:pt>
                <c:pt idx="22">
                  <c:v>105.40501699397129</c:v>
                </c:pt>
                <c:pt idx="23">
                  <c:v>105.40501699397129</c:v>
                </c:pt>
                <c:pt idx="24">
                  <c:v>105.91303972924618</c:v>
                </c:pt>
                <c:pt idx="25">
                  <c:v>105.28645440370204</c:v>
                </c:pt>
                <c:pt idx="26">
                  <c:v>105.18513728110831</c:v>
                </c:pt>
                <c:pt idx="27">
                  <c:v>106.07399742755108</c:v>
                </c:pt>
                <c:pt idx="28">
                  <c:v>105.55016634690696</c:v>
                </c:pt>
                <c:pt idx="29">
                  <c:v>105.55016634690696</c:v>
                </c:pt>
                <c:pt idx="30">
                  <c:v>105.55016634690696</c:v>
                </c:pt>
                <c:pt idx="31">
                  <c:v>106.06896749947906</c:v>
                </c:pt>
                <c:pt idx="32">
                  <c:v>105.96908749919163</c:v>
                </c:pt>
                <c:pt idx="33">
                  <c:v>105.22753238914399</c:v>
                </c:pt>
                <c:pt idx="34">
                  <c:v>105.62705239029368</c:v>
                </c:pt>
                <c:pt idx="35">
                  <c:v>105.78585440513915</c:v>
                </c:pt>
                <c:pt idx="36">
                  <c:v>105.78585440513915</c:v>
                </c:pt>
                <c:pt idx="37">
                  <c:v>105.78585440513915</c:v>
                </c:pt>
                <c:pt idx="38">
                  <c:v>106.72142102653648</c:v>
                </c:pt>
                <c:pt idx="39">
                  <c:v>106.85291771756238</c:v>
                </c:pt>
                <c:pt idx="40">
                  <c:v>107.19854563222604</c:v>
                </c:pt>
                <c:pt idx="41">
                  <c:v>107.95806477110237</c:v>
                </c:pt>
                <c:pt idx="42">
                  <c:v>108.96045757974234</c:v>
                </c:pt>
                <c:pt idx="43">
                  <c:v>108.96045757974234</c:v>
                </c:pt>
                <c:pt idx="44">
                  <c:v>108.96045757974234</c:v>
                </c:pt>
                <c:pt idx="45">
                  <c:v>108.96045757974234</c:v>
                </c:pt>
                <c:pt idx="46">
                  <c:v>109.81195254622148</c:v>
                </c:pt>
                <c:pt idx="47">
                  <c:v>109.21770247256896</c:v>
                </c:pt>
                <c:pt idx="48">
                  <c:v>108.61051829815979</c:v>
                </c:pt>
                <c:pt idx="49">
                  <c:v>108.9568647739766</c:v>
                </c:pt>
                <c:pt idx="50">
                  <c:v>108.9568647739766</c:v>
                </c:pt>
                <c:pt idx="51">
                  <c:v>108.9568647739766</c:v>
                </c:pt>
                <c:pt idx="52">
                  <c:v>109.80117412892425</c:v>
                </c:pt>
                <c:pt idx="53">
                  <c:v>109.52812089072842</c:v>
                </c:pt>
                <c:pt idx="54">
                  <c:v>108.62417096006958</c:v>
                </c:pt>
                <c:pt idx="55">
                  <c:v>108.67806304655561</c:v>
                </c:pt>
                <c:pt idx="56">
                  <c:v>108.64716491697028</c:v>
                </c:pt>
                <c:pt idx="57">
                  <c:v>108.64716491697028</c:v>
                </c:pt>
                <c:pt idx="58">
                  <c:v>108.64716491697028</c:v>
                </c:pt>
                <c:pt idx="59">
                  <c:v>109.20548693296546</c:v>
                </c:pt>
                <c:pt idx="60">
                  <c:v>109.41171398391863</c:v>
                </c:pt>
                <c:pt idx="61">
                  <c:v>110.03686218715646</c:v>
                </c:pt>
                <c:pt idx="62">
                  <c:v>109.74656348128511</c:v>
                </c:pt>
                <c:pt idx="63">
                  <c:v>110.09434707940822</c:v>
                </c:pt>
                <c:pt idx="64">
                  <c:v>110.09434707940822</c:v>
                </c:pt>
                <c:pt idx="65">
                  <c:v>110.09434707940822</c:v>
                </c:pt>
                <c:pt idx="66">
                  <c:v>110.11231110823691</c:v>
                </c:pt>
                <c:pt idx="67">
                  <c:v>110.5973398866111</c:v>
                </c:pt>
                <c:pt idx="68">
                  <c:v>110.55853758434114</c:v>
                </c:pt>
                <c:pt idx="69">
                  <c:v>110.67997441922296</c:v>
                </c:pt>
                <c:pt idx="70">
                  <c:v>110.81362679370829</c:v>
                </c:pt>
                <c:pt idx="71">
                  <c:v>110.81362679370829</c:v>
                </c:pt>
                <c:pt idx="72">
                  <c:v>110.81362679370829</c:v>
                </c:pt>
                <c:pt idx="73">
                  <c:v>110.67853729691666</c:v>
                </c:pt>
                <c:pt idx="74">
                  <c:v>110.13386794283129</c:v>
                </c:pt>
                <c:pt idx="75">
                  <c:v>109.57339024337668</c:v>
                </c:pt>
                <c:pt idx="76">
                  <c:v>110.44356779983761</c:v>
                </c:pt>
                <c:pt idx="77">
                  <c:v>109.82991657505012</c:v>
                </c:pt>
                <c:pt idx="78">
                  <c:v>109.82991657505012</c:v>
                </c:pt>
                <c:pt idx="79">
                  <c:v>109.82991657505012</c:v>
                </c:pt>
                <c:pt idx="80">
                  <c:v>110.41051398679285</c:v>
                </c:pt>
                <c:pt idx="81">
                  <c:v>109.49722276114309</c:v>
                </c:pt>
                <c:pt idx="82">
                  <c:v>109.58201297721443</c:v>
                </c:pt>
                <c:pt idx="83">
                  <c:v>109.95782046031029</c:v>
                </c:pt>
                <c:pt idx="84">
                  <c:v>108.9935113927871</c:v>
                </c:pt>
                <c:pt idx="85">
                  <c:v>108.9935113927871</c:v>
                </c:pt>
                <c:pt idx="86">
                  <c:v>108.9935113927871</c:v>
                </c:pt>
                <c:pt idx="87">
                  <c:v>109.26225326406406</c:v>
                </c:pt>
                <c:pt idx="88">
                  <c:v>108.92740376669759</c:v>
                </c:pt>
                <c:pt idx="89">
                  <c:v>109.63806074715991</c:v>
                </c:pt>
                <c:pt idx="90">
                  <c:v>109.63015657447531</c:v>
                </c:pt>
                <c:pt idx="91">
                  <c:v>109.4907557107648</c:v>
                </c:pt>
                <c:pt idx="92">
                  <c:v>109.4907557107648</c:v>
                </c:pt>
                <c:pt idx="93">
                  <c:v>109.4907557107648</c:v>
                </c:pt>
                <c:pt idx="94">
                  <c:v>109.98512578412991</c:v>
                </c:pt>
                <c:pt idx="95">
                  <c:v>110.31494535342435</c:v>
                </c:pt>
                <c:pt idx="96">
                  <c:v>110.96452463586918</c:v>
                </c:pt>
                <c:pt idx="97">
                  <c:v>110.67278880769153</c:v>
                </c:pt>
                <c:pt idx="98">
                  <c:v>111.35542190318112</c:v>
                </c:pt>
                <c:pt idx="99">
                  <c:v>111.35542190318112</c:v>
                </c:pt>
                <c:pt idx="100">
                  <c:v>111.35542190318112</c:v>
                </c:pt>
                <c:pt idx="101">
                  <c:v>111.27925442094755</c:v>
                </c:pt>
                <c:pt idx="102">
                  <c:v>111.03781787349018</c:v>
                </c:pt>
                <c:pt idx="103">
                  <c:v>111.12260808956152</c:v>
                </c:pt>
                <c:pt idx="104">
                  <c:v>111.2677574424972</c:v>
                </c:pt>
                <c:pt idx="105">
                  <c:v>110.95518334087829</c:v>
                </c:pt>
                <c:pt idx="106">
                  <c:v>110.95518334087829</c:v>
                </c:pt>
                <c:pt idx="107">
                  <c:v>110.95518334087829</c:v>
                </c:pt>
                <c:pt idx="108">
                  <c:v>110.95518334087829</c:v>
                </c:pt>
                <c:pt idx="109">
                  <c:v>111.05506334116571</c:v>
                </c:pt>
                <c:pt idx="110">
                  <c:v>112.12571945935467</c:v>
                </c:pt>
                <c:pt idx="111">
                  <c:v>112.76523888565545</c:v>
                </c:pt>
                <c:pt idx="112">
                  <c:v>113.3673931319926</c:v>
                </c:pt>
                <c:pt idx="113">
                  <c:v>113.3673931319926</c:v>
                </c:pt>
                <c:pt idx="114">
                  <c:v>113.3673931319926</c:v>
                </c:pt>
                <c:pt idx="115">
                  <c:v>113.03469931808556</c:v>
                </c:pt>
                <c:pt idx="116">
                  <c:v>113.4838000388024</c:v>
                </c:pt>
                <c:pt idx="117">
                  <c:v>113.4960155784059</c:v>
                </c:pt>
                <c:pt idx="118">
                  <c:v>114.03781068787869</c:v>
                </c:pt>
                <c:pt idx="119">
                  <c:v>113.38894996658701</c:v>
                </c:pt>
                <c:pt idx="120">
                  <c:v>113.38894996658701</c:v>
                </c:pt>
                <c:pt idx="121">
                  <c:v>113.38894996658701</c:v>
                </c:pt>
                <c:pt idx="122">
                  <c:v>115.30750824548933</c:v>
                </c:pt>
                <c:pt idx="123">
                  <c:v>115.32331659085857</c:v>
                </c:pt>
                <c:pt idx="124">
                  <c:v>115.46990306610054</c:v>
                </c:pt>
                <c:pt idx="125">
                  <c:v>114.84116205709698</c:v>
                </c:pt>
                <c:pt idx="126">
                  <c:v>114.23972637191298</c:v>
                </c:pt>
                <c:pt idx="127">
                  <c:v>114.23972637191298</c:v>
                </c:pt>
                <c:pt idx="128">
                  <c:v>114.23972637191298</c:v>
                </c:pt>
                <c:pt idx="129">
                  <c:v>114.05864896131995</c:v>
                </c:pt>
                <c:pt idx="130">
                  <c:v>113.55924895988282</c:v>
                </c:pt>
                <c:pt idx="131">
                  <c:v>113.26751313170517</c:v>
                </c:pt>
                <c:pt idx="132">
                  <c:v>112.43901212212675</c:v>
                </c:pt>
                <c:pt idx="133">
                  <c:v>113.73314075894439</c:v>
                </c:pt>
                <c:pt idx="134">
                  <c:v>113.73314075894439</c:v>
                </c:pt>
                <c:pt idx="135">
                  <c:v>113.73314075894439</c:v>
                </c:pt>
                <c:pt idx="136">
                  <c:v>114.56954594120744</c:v>
                </c:pt>
                <c:pt idx="137">
                  <c:v>115.92115947027682</c:v>
                </c:pt>
                <c:pt idx="138">
                  <c:v>116.33145788872372</c:v>
                </c:pt>
                <c:pt idx="139">
                  <c:v>116.2560089676433</c:v>
                </c:pt>
                <c:pt idx="140">
                  <c:v>117.41432954651614</c:v>
                </c:pt>
                <c:pt idx="141">
                  <c:v>117.41432954651614</c:v>
                </c:pt>
                <c:pt idx="142">
                  <c:v>117.41432954651614</c:v>
                </c:pt>
                <c:pt idx="143">
                  <c:v>117.69959832431549</c:v>
                </c:pt>
                <c:pt idx="144">
                  <c:v>118.76594307558553</c:v>
                </c:pt>
                <c:pt idx="145">
                  <c:v>118.5539675354072</c:v>
                </c:pt>
                <c:pt idx="146">
                  <c:v>119.18414566671706</c:v>
                </c:pt>
                <c:pt idx="147">
                  <c:v>119.71516235889263</c:v>
                </c:pt>
                <c:pt idx="148">
                  <c:v>119.71516235889263</c:v>
                </c:pt>
                <c:pt idx="149">
                  <c:v>119.71516235889263</c:v>
                </c:pt>
                <c:pt idx="150">
                  <c:v>120.43300495088641</c:v>
                </c:pt>
                <c:pt idx="151">
                  <c:v>119.84665904991851</c:v>
                </c:pt>
                <c:pt idx="152">
                  <c:v>118.85145185281002</c:v>
                </c:pt>
                <c:pt idx="153">
                  <c:v>117.4258265249665</c:v>
                </c:pt>
                <c:pt idx="154">
                  <c:v>117.50486825181265</c:v>
                </c:pt>
                <c:pt idx="155">
                  <c:v>117.50486825181265</c:v>
                </c:pt>
                <c:pt idx="156">
                  <c:v>117.50486825181265</c:v>
                </c:pt>
                <c:pt idx="157">
                  <c:v>117.50486825181265</c:v>
                </c:pt>
                <c:pt idx="158">
                  <c:v>117.50486825181265</c:v>
                </c:pt>
                <c:pt idx="159">
                  <c:v>117.50486825181265</c:v>
                </c:pt>
                <c:pt idx="160">
                  <c:v>117.3755272442462</c:v>
                </c:pt>
                <c:pt idx="161">
                  <c:v>116.97025875387132</c:v>
                </c:pt>
                <c:pt idx="162">
                  <c:v>116.97025875387132</c:v>
                </c:pt>
                <c:pt idx="163">
                  <c:v>116.97025875387132</c:v>
                </c:pt>
                <c:pt idx="164">
                  <c:v>118.81264955054009</c:v>
                </c:pt>
                <c:pt idx="165">
                  <c:v>119.27252868855415</c:v>
                </c:pt>
                <c:pt idx="166">
                  <c:v>119.27252868855415</c:v>
                </c:pt>
                <c:pt idx="167">
                  <c:v>119.27252868855415</c:v>
                </c:pt>
                <c:pt idx="168">
                  <c:v>120.01839516552066</c:v>
                </c:pt>
                <c:pt idx="169">
                  <c:v>120.01839516552066</c:v>
                </c:pt>
                <c:pt idx="170">
                  <c:v>120.01839516552066</c:v>
                </c:pt>
                <c:pt idx="171">
                  <c:v>120.01839516552066</c:v>
                </c:pt>
                <c:pt idx="172">
                  <c:v>120.01839516552066</c:v>
                </c:pt>
                <c:pt idx="173">
                  <c:v>119.72378509273042</c:v>
                </c:pt>
                <c:pt idx="174">
                  <c:v>118.73648206830653</c:v>
                </c:pt>
                <c:pt idx="175">
                  <c:v>118.04307055551973</c:v>
                </c:pt>
                <c:pt idx="176">
                  <c:v>118.04307055551973</c:v>
                </c:pt>
                <c:pt idx="177">
                  <c:v>118.04307055551973</c:v>
                </c:pt>
                <c:pt idx="178">
                  <c:v>118.04307055551973</c:v>
                </c:pt>
                <c:pt idx="179">
                  <c:v>118.04307055551973</c:v>
                </c:pt>
                <c:pt idx="180">
                  <c:v>118.58199142037995</c:v>
                </c:pt>
                <c:pt idx="181">
                  <c:v>119.17552293287933</c:v>
                </c:pt>
                <c:pt idx="182">
                  <c:v>117.63995774860433</c:v>
                </c:pt>
                <c:pt idx="183">
                  <c:v>117.63995774860433</c:v>
                </c:pt>
                <c:pt idx="184">
                  <c:v>117.63995774860433</c:v>
                </c:pt>
                <c:pt idx="185">
                  <c:v>117.32953933044483</c:v>
                </c:pt>
                <c:pt idx="186">
                  <c:v>116.88043860972799</c:v>
                </c:pt>
                <c:pt idx="187">
                  <c:v>116.96307314233989</c:v>
                </c:pt>
                <c:pt idx="188">
                  <c:v>115.37002306581311</c:v>
                </c:pt>
                <c:pt idx="189">
                  <c:v>114.17290018467033</c:v>
                </c:pt>
                <c:pt idx="190">
                  <c:v>114.17290018467033</c:v>
                </c:pt>
                <c:pt idx="191">
                  <c:v>114.17290018467033</c:v>
                </c:pt>
                <c:pt idx="192">
                  <c:v>114.81673097788997</c:v>
                </c:pt>
                <c:pt idx="193">
                  <c:v>114.28499572456124</c:v>
                </c:pt>
                <c:pt idx="194">
                  <c:v>115.90894393067332</c:v>
                </c:pt>
                <c:pt idx="195">
                  <c:v>115.64451342631526</c:v>
                </c:pt>
                <c:pt idx="196">
                  <c:v>116.45289472360557</c:v>
                </c:pt>
                <c:pt idx="197">
                  <c:v>116.45289472360557</c:v>
                </c:pt>
                <c:pt idx="198">
                  <c:v>116.45289472360557</c:v>
                </c:pt>
                <c:pt idx="199">
                  <c:v>115.81481241961107</c:v>
                </c:pt>
                <c:pt idx="200">
                  <c:v>115.90535112490758</c:v>
                </c:pt>
                <c:pt idx="201">
                  <c:v>113.84882910460105</c:v>
                </c:pt>
                <c:pt idx="202">
                  <c:v>114.35828896218223</c:v>
                </c:pt>
                <c:pt idx="203">
                  <c:v>112.68978996457503</c:v>
                </c:pt>
                <c:pt idx="204">
                  <c:v>112.68978996457503</c:v>
                </c:pt>
                <c:pt idx="205">
                  <c:v>112.68978996457503</c:v>
                </c:pt>
                <c:pt idx="206">
                  <c:v>112.75733471297083</c:v>
                </c:pt>
                <c:pt idx="207">
                  <c:v>112.88954996514985</c:v>
                </c:pt>
                <c:pt idx="208">
                  <c:v>112.88954996514985</c:v>
                </c:pt>
                <c:pt idx="209">
                  <c:v>114.04571486056328</c:v>
                </c:pt>
                <c:pt idx="210">
                  <c:v>115.79109990155719</c:v>
                </c:pt>
                <c:pt idx="211">
                  <c:v>115.79109990155719</c:v>
                </c:pt>
                <c:pt idx="212">
                  <c:v>115.79109990155719</c:v>
                </c:pt>
                <c:pt idx="213">
                  <c:v>115.67469299474737</c:v>
                </c:pt>
                <c:pt idx="214">
                  <c:v>115.77960292310682</c:v>
                </c:pt>
                <c:pt idx="215">
                  <c:v>116.56283458003699</c:v>
                </c:pt>
                <c:pt idx="216">
                  <c:v>118.62366796726241</c:v>
                </c:pt>
                <c:pt idx="217">
                  <c:v>119.10079257295197</c:v>
                </c:pt>
                <c:pt idx="218">
                  <c:v>119.10079257295197</c:v>
                </c:pt>
                <c:pt idx="219">
                  <c:v>119.10079257295197</c:v>
                </c:pt>
                <c:pt idx="220">
                  <c:v>118.83205070167502</c:v>
                </c:pt>
                <c:pt idx="221">
                  <c:v>118.15444753425744</c:v>
                </c:pt>
                <c:pt idx="222">
                  <c:v>118.43612350629104</c:v>
                </c:pt>
                <c:pt idx="223">
                  <c:v>117.59109559019024</c:v>
                </c:pt>
                <c:pt idx="224">
                  <c:v>117.47181443876785</c:v>
                </c:pt>
                <c:pt idx="225">
                  <c:v>117.47181443876785</c:v>
                </c:pt>
                <c:pt idx="226">
                  <c:v>117.47181443876785</c:v>
                </c:pt>
                <c:pt idx="227">
                  <c:v>117.88786134643992</c:v>
                </c:pt>
                <c:pt idx="228">
                  <c:v>117.53576638139793</c:v>
                </c:pt>
                <c:pt idx="229">
                  <c:v>115.6905013401166</c:v>
                </c:pt>
                <c:pt idx="230">
                  <c:v>116.35445184562435</c:v>
                </c:pt>
                <c:pt idx="231">
                  <c:v>115.511579612983</c:v>
                </c:pt>
                <c:pt idx="232">
                  <c:v>115.511579612983</c:v>
                </c:pt>
                <c:pt idx="233">
                  <c:v>115.511579612983</c:v>
                </c:pt>
                <c:pt idx="234">
                  <c:v>114.83756925133119</c:v>
                </c:pt>
                <c:pt idx="235">
                  <c:v>116.56714594695588</c:v>
                </c:pt>
                <c:pt idx="236">
                  <c:v>116.82942076785453</c:v>
                </c:pt>
                <c:pt idx="237">
                  <c:v>117.63564638168538</c:v>
                </c:pt>
                <c:pt idx="238">
                  <c:v>117.12115659603218</c:v>
                </c:pt>
                <c:pt idx="239">
                  <c:v>117.12115659603218</c:v>
                </c:pt>
                <c:pt idx="240">
                  <c:v>117.12115659603218</c:v>
                </c:pt>
                <c:pt idx="241">
                  <c:v>118.82342796783728</c:v>
                </c:pt>
                <c:pt idx="242">
                  <c:v>118.8392363132065</c:v>
                </c:pt>
                <c:pt idx="243">
                  <c:v>117.24618623667975</c:v>
                </c:pt>
                <c:pt idx="244">
                  <c:v>117.66582595011754</c:v>
                </c:pt>
                <c:pt idx="245">
                  <c:v>114.71756953875564</c:v>
                </c:pt>
                <c:pt idx="246">
                  <c:v>114.71756953875564</c:v>
                </c:pt>
                <c:pt idx="247">
                  <c:v>114.71756953875564</c:v>
                </c:pt>
                <c:pt idx="248">
                  <c:v>114.37409730755141</c:v>
                </c:pt>
                <c:pt idx="249">
                  <c:v>113.5305065137569</c:v>
                </c:pt>
                <c:pt idx="250">
                  <c:v>114.30152263108356</c:v>
                </c:pt>
                <c:pt idx="251">
                  <c:v>114.59110277580176</c:v>
                </c:pt>
                <c:pt idx="252">
                  <c:v>114.68451572571085</c:v>
                </c:pt>
                <c:pt idx="253">
                  <c:v>114.68451572571085</c:v>
                </c:pt>
                <c:pt idx="254">
                  <c:v>114.68451572571085</c:v>
                </c:pt>
                <c:pt idx="255">
                  <c:v>112.45482046749591</c:v>
                </c:pt>
                <c:pt idx="256">
                  <c:v>112.16595888393084</c:v>
                </c:pt>
                <c:pt idx="257">
                  <c:v>111.39997269467619</c:v>
                </c:pt>
                <c:pt idx="258">
                  <c:v>112.01290535831055</c:v>
                </c:pt>
                <c:pt idx="259">
                  <c:v>109.69195283364594</c:v>
                </c:pt>
                <c:pt idx="260">
                  <c:v>109.69195283364594</c:v>
                </c:pt>
                <c:pt idx="261">
                  <c:v>109.69195283364594</c:v>
                </c:pt>
                <c:pt idx="262">
                  <c:v>104.14609785365786</c:v>
                </c:pt>
                <c:pt idx="263">
                  <c:v>101.99975568920796</c:v>
                </c:pt>
                <c:pt idx="264">
                  <c:v>104.1511277817299</c:v>
                </c:pt>
                <c:pt idx="265">
                  <c:v>104.08573871679351</c:v>
                </c:pt>
                <c:pt idx="266">
                  <c:v>104.08789440025295</c:v>
                </c:pt>
                <c:pt idx="267">
                  <c:v>104.08789440025295</c:v>
                </c:pt>
                <c:pt idx="268">
                  <c:v>104.08789440025295</c:v>
                </c:pt>
                <c:pt idx="269">
                  <c:v>105.21603541069365</c:v>
                </c:pt>
                <c:pt idx="270">
                  <c:v>105.18801152572091</c:v>
                </c:pt>
                <c:pt idx="271">
                  <c:v>106.23351800354973</c:v>
                </c:pt>
                <c:pt idx="272">
                  <c:v>105.18154447534262</c:v>
                </c:pt>
                <c:pt idx="273">
                  <c:v>104.2826244727558</c:v>
                </c:pt>
                <c:pt idx="274">
                  <c:v>104.2826244727558</c:v>
                </c:pt>
                <c:pt idx="275">
                  <c:v>104.2826244727558</c:v>
                </c:pt>
                <c:pt idx="276">
                  <c:v>106.69267858041064</c:v>
                </c:pt>
                <c:pt idx="277">
                  <c:v>107.17770735878484</c:v>
                </c:pt>
                <c:pt idx="278">
                  <c:v>107.7525562813024</c:v>
                </c:pt>
                <c:pt idx="279">
                  <c:v>108.05794477138986</c:v>
                </c:pt>
                <c:pt idx="280">
                  <c:v>107.68573009405975</c:v>
                </c:pt>
                <c:pt idx="281">
                  <c:v>107.68573009405975</c:v>
                </c:pt>
                <c:pt idx="282">
                  <c:v>107.68573009405975</c:v>
                </c:pt>
                <c:pt idx="283">
                  <c:v>107.20070131568556</c:v>
                </c:pt>
                <c:pt idx="284">
                  <c:v>106.71854678192396</c:v>
                </c:pt>
                <c:pt idx="285">
                  <c:v>107.45722764735902</c:v>
                </c:pt>
                <c:pt idx="286">
                  <c:v>108.47974016828711</c:v>
                </c:pt>
                <c:pt idx="287">
                  <c:v>108.58465009664656</c:v>
                </c:pt>
                <c:pt idx="288">
                  <c:v>108.58465009664656</c:v>
                </c:pt>
                <c:pt idx="289">
                  <c:v>108.58465009664656</c:v>
                </c:pt>
                <c:pt idx="290">
                  <c:v>109.73362938052853</c:v>
                </c:pt>
                <c:pt idx="291">
                  <c:v>109.04740347927319</c:v>
                </c:pt>
                <c:pt idx="292">
                  <c:v>108.68812290269972</c:v>
                </c:pt>
                <c:pt idx="293">
                  <c:v>109.34991772474804</c:v>
                </c:pt>
                <c:pt idx="294">
                  <c:v>109.71710247400613</c:v>
                </c:pt>
                <c:pt idx="295">
                  <c:v>109.71710247400613</c:v>
                </c:pt>
                <c:pt idx="296">
                  <c:v>109.71710247400613</c:v>
                </c:pt>
                <c:pt idx="297">
                  <c:v>110.29482564113627</c:v>
                </c:pt>
                <c:pt idx="298">
                  <c:v>110.55278909511603</c:v>
                </c:pt>
                <c:pt idx="299">
                  <c:v>110.82727945561814</c:v>
                </c:pt>
                <c:pt idx="300">
                  <c:v>111.12691945648041</c:v>
                </c:pt>
                <c:pt idx="301">
                  <c:v>111.67446305517838</c:v>
                </c:pt>
                <c:pt idx="302">
                  <c:v>111.67446305517838</c:v>
                </c:pt>
                <c:pt idx="303">
                  <c:v>111.67446305517838</c:v>
                </c:pt>
                <c:pt idx="304">
                  <c:v>111.72619945820496</c:v>
                </c:pt>
                <c:pt idx="305">
                  <c:v>111.62057096869236</c:v>
                </c:pt>
                <c:pt idx="306">
                  <c:v>112.26296463960573</c:v>
                </c:pt>
                <c:pt idx="307">
                  <c:v>111.63853499752105</c:v>
                </c:pt>
                <c:pt idx="308">
                  <c:v>110.54272923897196</c:v>
                </c:pt>
                <c:pt idx="309">
                  <c:v>110.54272923897196</c:v>
                </c:pt>
                <c:pt idx="310">
                  <c:v>110.54272923897196</c:v>
                </c:pt>
                <c:pt idx="311">
                  <c:v>110.61242967082718</c:v>
                </c:pt>
                <c:pt idx="312">
                  <c:v>111.00763830505799</c:v>
                </c:pt>
                <c:pt idx="313">
                  <c:v>111.60619974562941</c:v>
                </c:pt>
                <c:pt idx="314">
                  <c:v>111.99637845178817</c:v>
                </c:pt>
                <c:pt idx="315">
                  <c:v>111.85482190461825</c:v>
                </c:pt>
                <c:pt idx="316">
                  <c:v>111.85482190461825</c:v>
                </c:pt>
                <c:pt idx="317">
                  <c:v>111.85482190461825</c:v>
                </c:pt>
                <c:pt idx="318">
                  <c:v>112.65026910115191</c:v>
                </c:pt>
                <c:pt idx="319">
                  <c:v>112.70990967686311</c:v>
                </c:pt>
                <c:pt idx="320">
                  <c:v>112.71278392147569</c:v>
                </c:pt>
                <c:pt idx="321">
                  <c:v>113.41481816810025</c:v>
                </c:pt>
                <c:pt idx="322">
                  <c:v>112.80835255484425</c:v>
                </c:pt>
                <c:pt idx="323">
                  <c:v>112.80835255484425</c:v>
                </c:pt>
                <c:pt idx="324">
                  <c:v>112.80835255484425</c:v>
                </c:pt>
                <c:pt idx="325">
                  <c:v>113.12595658453519</c:v>
                </c:pt>
                <c:pt idx="326">
                  <c:v>114.10463687512133</c:v>
                </c:pt>
                <c:pt idx="327">
                  <c:v>113.71733241357512</c:v>
                </c:pt>
                <c:pt idx="328">
                  <c:v>112.35278478374909</c:v>
                </c:pt>
                <c:pt idx="329">
                  <c:v>112.90104694360021</c:v>
                </c:pt>
                <c:pt idx="330">
                  <c:v>112.90104694360021</c:v>
                </c:pt>
                <c:pt idx="331">
                  <c:v>112.90104694360021</c:v>
                </c:pt>
                <c:pt idx="332">
                  <c:v>113.4169738515597</c:v>
                </c:pt>
                <c:pt idx="333">
                  <c:v>113.81433816924996</c:v>
                </c:pt>
                <c:pt idx="334">
                  <c:v>112.8306279505918</c:v>
                </c:pt>
                <c:pt idx="335">
                  <c:v>112.48715571938757</c:v>
                </c:pt>
                <c:pt idx="336">
                  <c:v>110.86177039096918</c:v>
                </c:pt>
                <c:pt idx="337">
                  <c:v>110.86177039096918</c:v>
                </c:pt>
                <c:pt idx="338">
                  <c:v>110.86177039096918</c:v>
                </c:pt>
                <c:pt idx="339">
                  <c:v>110.52835801590902</c:v>
                </c:pt>
                <c:pt idx="340">
                  <c:v>111.15422478030001</c:v>
                </c:pt>
                <c:pt idx="341">
                  <c:v>110.50680118131461</c:v>
                </c:pt>
                <c:pt idx="342">
                  <c:v>111.94536060991479</c:v>
                </c:pt>
                <c:pt idx="343">
                  <c:v>111.52212809071123</c:v>
                </c:pt>
                <c:pt idx="344">
                  <c:v>111.52212809071123</c:v>
                </c:pt>
                <c:pt idx="345">
                  <c:v>111.52212809071123</c:v>
                </c:pt>
                <c:pt idx="346">
                  <c:v>112.25721615038054</c:v>
                </c:pt>
                <c:pt idx="347">
                  <c:v>111.86344463845602</c:v>
                </c:pt>
                <c:pt idx="348">
                  <c:v>111.81098967427629</c:v>
                </c:pt>
                <c:pt idx="349">
                  <c:v>111.45602046462169</c:v>
                </c:pt>
                <c:pt idx="350">
                  <c:v>111.45602046462169</c:v>
                </c:pt>
                <c:pt idx="351">
                  <c:v>111.45602046462169</c:v>
                </c:pt>
                <c:pt idx="352">
                  <c:v>111.45602046462169</c:v>
                </c:pt>
                <c:pt idx="353">
                  <c:v>109.99087427335509</c:v>
                </c:pt>
                <c:pt idx="354">
                  <c:v>109.40740261699976</c:v>
                </c:pt>
                <c:pt idx="355">
                  <c:v>110.87686017518526</c:v>
                </c:pt>
                <c:pt idx="356">
                  <c:v>110.89554276516706</c:v>
                </c:pt>
                <c:pt idx="357">
                  <c:v>109.74943772589769</c:v>
                </c:pt>
                <c:pt idx="358">
                  <c:v>109.74943772589769</c:v>
                </c:pt>
                <c:pt idx="359">
                  <c:v>109.74943772589769</c:v>
                </c:pt>
                <c:pt idx="360">
                  <c:v>110.85961470750972</c:v>
                </c:pt>
                <c:pt idx="361">
                  <c:v>111.71542104090773</c:v>
                </c:pt>
                <c:pt idx="362">
                  <c:v>111.77721730007836</c:v>
                </c:pt>
                <c:pt idx="363">
                  <c:v>112.00500118562594</c:v>
                </c:pt>
                <c:pt idx="364">
                  <c:v>111.3719488097035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8B7-4431-916D-457867F7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42336"/>
        <c:axId val="189666432"/>
      </c:lineChart>
      <c:dateAx>
        <c:axId val="188539264"/>
        <c:scaling>
          <c:orientation val="minMax"/>
          <c:max val="43560"/>
          <c:min val="43195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88540800"/>
        <c:crosses val="autoZero"/>
        <c:auto val="0"/>
        <c:lblOffset val="100"/>
        <c:baseTimeUnit val="days"/>
      </c:dateAx>
      <c:valAx>
        <c:axId val="188540800"/>
        <c:scaling>
          <c:orientation val="minMax"/>
          <c:max val="12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88539264"/>
        <c:crosses val="autoZero"/>
        <c:crossBetween val="between"/>
        <c:majorUnit val="10"/>
      </c:valAx>
      <c:dateAx>
        <c:axId val="1885423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9666432"/>
        <c:crosses val="autoZero"/>
        <c:auto val="1"/>
        <c:lblOffset val="100"/>
        <c:baseTimeUnit val="days"/>
      </c:dateAx>
      <c:valAx>
        <c:axId val="189666432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88542336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מרץ 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FA-4CBF-9998-9BCB3AD329CF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FA-4CBF-9998-9BCB3AD329CF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FA-4CBF-9998-9BCB3AD329CF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FA-4CBF-9998-9BCB3AD32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870592"/>
        <c:axId val="203872128"/>
      </c:lineChart>
      <c:dateAx>
        <c:axId val="203870592"/>
        <c:scaling>
          <c:orientation val="minMax"/>
          <c:max val="43555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03872128"/>
        <c:crossesAt val="0"/>
        <c:auto val="1"/>
        <c:lblOffset val="100"/>
        <c:baseTimeUnit val="months"/>
      </c:dateAx>
      <c:valAx>
        <c:axId val="203872128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0387059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68928"/>
        <c:axId val="184670464"/>
      </c:lineChart>
      <c:catAx>
        <c:axId val="18466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670464"/>
        <c:crosses val="autoZero"/>
        <c:auto val="1"/>
        <c:lblAlgn val="ctr"/>
        <c:lblOffset val="100"/>
        <c:noMultiLvlLbl val="0"/>
      </c:catAx>
      <c:valAx>
        <c:axId val="18467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668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1.5218361175829198</c:v>
                </c:pt>
                <c:pt idx="13">
                  <c:v>1.4527053790699407</c:v>
                </c:pt>
                <c:pt idx="14">
                  <c:v>1.5770311448810803</c:v>
                </c:pt>
                <c:pt idx="15">
                  <c:v>1.686437327006729</c:v>
                </c:pt>
                <c:pt idx="16">
                  <c:v>1.7389501125725682</c:v>
                </c:pt>
                <c:pt idx="17">
                  <c:v>1.6946479095399258</c:v>
                </c:pt>
                <c:pt idx="18">
                  <c:v>1.7683257027519383</c:v>
                </c:pt>
                <c:pt idx="19">
                  <c:v>1.6896477114026753</c:v>
                </c:pt>
                <c:pt idx="20">
                  <c:v>1.7063706468883444</c:v>
                </c:pt>
                <c:pt idx="21">
                  <c:v>1.5793498294184527</c:v>
                </c:pt>
                <c:pt idx="22">
                  <c:v>1.5228625117444494</c:v>
                </c:pt>
                <c:pt idx="23">
                  <c:v>1.4612309526834677</c:v>
                </c:pt>
                <c:pt idx="24">
                  <c:v>1.3437499999999991</c:v>
                </c:pt>
                <c:pt idx="25">
                  <c:v>1.3889566719700097</c:v>
                </c:pt>
                <c:pt idx="26">
                  <c:v>1.3509301646050353</c:v>
                </c:pt>
                <c:pt idx="27">
                  <c:v>1.3221083740011297</c:v>
                </c:pt>
                <c:pt idx="28">
                  <c:v>1.2821632744178801</c:v>
                </c:pt>
                <c:pt idx="29">
                  <c:v>1.29900345108378</c:v>
                </c:pt>
                <c:pt idx="30">
                  <c:v>1.2190284536720775</c:v>
                </c:pt>
                <c:pt idx="31">
                  <c:v>1.280513752949819</c:v>
                </c:pt>
                <c:pt idx="32">
                  <c:v>1.2875246300660725</c:v>
                </c:pt>
                <c:pt idx="33">
                  <c:v>1.223761038459692</c:v>
                </c:pt>
                <c:pt idx="34">
                  <c:v>1.2580495893263377</c:v>
                </c:pt>
                <c:pt idx="35">
                  <c:v>1.2523360884727275</c:v>
                </c:pt>
                <c:pt idx="36">
                  <c:v>1.4704748689485125</c:v>
                </c:pt>
                <c:pt idx="37">
                  <c:v>1.5547682769509352</c:v>
                </c:pt>
                <c:pt idx="38">
                  <c:v>1.4751530411216907</c:v>
                </c:pt>
                <c:pt idx="39">
                  <c:v>1.5571930228541975</c:v>
                </c:pt>
                <c:pt idx="40">
                  <c:v>1.6032582654528005</c:v>
                </c:pt>
                <c:pt idx="41">
                  <c:v>1.5847496554892038</c:v>
                </c:pt>
                <c:pt idx="42">
                  <c:v>1.6851301363971061</c:v>
                </c:pt>
                <c:pt idx="43">
                  <c:v>1.7809396485866991</c:v>
                </c:pt>
                <c:pt idx="44">
                  <c:v>1.7222142754970804</c:v>
                </c:pt>
                <c:pt idx="45">
                  <c:v>1.8630283268022518</c:v>
                </c:pt>
                <c:pt idx="46">
                  <c:v>1.7822291192627349</c:v>
                </c:pt>
                <c:pt idx="47">
                  <c:v>1.853367077046042</c:v>
                </c:pt>
                <c:pt idx="48">
                  <c:v>1.9049970560863105</c:v>
                </c:pt>
                <c:pt idx="49">
                  <c:v>1.8674932931395771</c:v>
                </c:pt>
                <c:pt idx="50">
                  <c:v>1.6440639442381944</c:v>
                </c:pt>
                <c:pt idx="51">
                  <c:v>1.6400721782917183</c:v>
                </c:pt>
                <c:pt idx="52">
                  <c:v>1.5939937560717876</c:v>
                </c:pt>
                <c:pt idx="53">
                  <c:v>1.621260079885456</c:v>
                </c:pt>
                <c:pt idx="54">
                  <c:v>1.4964656339299109</c:v>
                </c:pt>
                <c:pt idx="55">
                  <c:v>1.4082657034292012</c:v>
                </c:pt>
                <c:pt idx="56">
                  <c:v>1.476502517085243</c:v>
                </c:pt>
                <c:pt idx="57">
                  <c:v>1.5818489849022344</c:v>
                </c:pt>
                <c:pt idx="58">
                  <c:v>1.6069741555902572</c:v>
                </c:pt>
                <c:pt idx="59">
                  <c:v>1.6384254675210652</c:v>
                </c:pt>
                <c:pt idx="60">
                  <c:v>1.6270921086964485</c:v>
                </c:pt>
                <c:pt idx="61">
                  <c:v>1.6573763016592302</c:v>
                </c:pt>
                <c:pt idx="62">
                  <c:v>1.9594141323792336</c:v>
                </c:pt>
                <c:pt idx="63">
                  <c:v>1.8896686341032698</c:v>
                </c:pt>
                <c:pt idx="64">
                  <c:v>1.9793339708298996</c:v>
                </c:pt>
                <c:pt idx="65">
                  <c:v>1.9513687391654821</c:v>
                </c:pt>
                <c:pt idx="66">
                  <c:v>2.0384159442839112</c:v>
                </c:pt>
                <c:pt idx="67">
                  <c:v>1.9465980793072157</c:v>
                </c:pt>
                <c:pt idx="68" formatCode="0.00">
                  <c:v>1.9621972174491464</c:v>
                </c:pt>
                <c:pt idx="69" formatCode="0.00">
                  <c:v>1.8410165212343621</c:v>
                </c:pt>
                <c:pt idx="70" formatCode="0.00">
                  <c:v>1.9267769523230838</c:v>
                </c:pt>
                <c:pt idx="71" formatCode="0.00">
                  <c:v>1.9520623483567423</c:v>
                </c:pt>
                <c:pt idx="72" formatCode="0.00">
                  <c:v>1.7881049755167133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E-481F-BB63-7391584EE7DC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E-481F-BB63-7391584EE7DC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E-481F-BB63-7391584E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683904"/>
        <c:axId val="184718464"/>
      </c:lineChart>
      <c:dateAx>
        <c:axId val="184683904"/>
        <c:scaling>
          <c:orientation val="minMax"/>
          <c:max val="43524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84718464"/>
        <c:crosses val="autoZero"/>
        <c:auto val="0"/>
        <c:lblOffset val="100"/>
        <c:baseTimeUnit val="months"/>
      </c:dateAx>
      <c:valAx>
        <c:axId val="184718464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8468390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8F-4E2B-8CA7-B9472D0C9026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F-4E2B-8CA7-B9472D0C9026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8F-4E2B-8CA7-B9472D0C9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637888"/>
        <c:axId val="185643776"/>
      </c:lineChart>
      <c:dateAx>
        <c:axId val="185637888"/>
        <c:scaling>
          <c:orientation val="minMax"/>
          <c:max val="43524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85643776"/>
        <c:crosses val="autoZero"/>
        <c:auto val="0"/>
        <c:lblOffset val="100"/>
        <c:baseTimeUnit val="months"/>
      </c:dateAx>
      <c:valAx>
        <c:axId val="185643776"/>
        <c:scaling>
          <c:orientation val="minMax"/>
          <c:max val="3"/>
          <c:min val="-1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8563788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24: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אפריל 2018 עד אפריל 2019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100.13074829550237</c:v>
                </c:pt>
                <c:pt idx="2">
                  <c:v>100.13074829550237</c:v>
                </c:pt>
                <c:pt idx="3">
                  <c:v>100.13074829550237</c:v>
                </c:pt>
                <c:pt idx="4">
                  <c:v>101.80554919747955</c:v>
                </c:pt>
                <c:pt idx="5">
                  <c:v>102.42376092584088</c:v>
                </c:pt>
                <c:pt idx="6">
                  <c:v>102.85283507019561</c:v>
                </c:pt>
                <c:pt idx="7">
                  <c:v>103.1419757553025</c:v>
                </c:pt>
                <c:pt idx="8">
                  <c:v>102.73709019328714</c:v>
                </c:pt>
                <c:pt idx="9">
                  <c:v>102.73709019328714</c:v>
                </c:pt>
                <c:pt idx="10">
                  <c:v>102.73709019328714</c:v>
                </c:pt>
                <c:pt idx="11">
                  <c:v>103.03952130825083</c:v>
                </c:pt>
                <c:pt idx="12">
                  <c:v>102.93529480388493</c:v>
                </c:pt>
                <c:pt idx="13">
                  <c:v>104.64237668326986</c:v>
                </c:pt>
                <c:pt idx="14">
                  <c:v>103.95325312805033</c:v>
                </c:pt>
                <c:pt idx="15">
                  <c:v>103.37698008945935</c:v>
                </c:pt>
                <c:pt idx="16">
                  <c:v>103.37698008945935</c:v>
                </c:pt>
                <c:pt idx="17">
                  <c:v>103.37698008945935</c:v>
                </c:pt>
                <c:pt idx="18">
                  <c:v>102.03234299941373</c:v>
                </c:pt>
                <c:pt idx="19">
                  <c:v>101.94577799961309</c:v>
                </c:pt>
                <c:pt idx="20">
                  <c:v>102.54048043427217</c:v>
                </c:pt>
                <c:pt idx="21">
                  <c:v>102.29177219021852</c:v>
                </c:pt>
                <c:pt idx="22">
                  <c:v>102.44759509671741</c:v>
                </c:pt>
                <c:pt idx="23">
                  <c:v>102.44759509671741</c:v>
                </c:pt>
                <c:pt idx="24">
                  <c:v>102.44759509671741</c:v>
                </c:pt>
                <c:pt idx="25">
                  <c:v>102.71036166213068</c:v>
                </c:pt>
                <c:pt idx="26">
                  <c:v>103.06093366746457</c:v>
                </c:pt>
                <c:pt idx="27">
                  <c:v>103.27591375397049</c:v>
                </c:pt>
                <c:pt idx="28">
                  <c:v>103.62441835910444</c:v>
                </c:pt>
                <c:pt idx="29">
                  <c:v>103.74642450518989</c:v>
                </c:pt>
                <c:pt idx="30">
                  <c:v>103.74642450518989</c:v>
                </c:pt>
                <c:pt idx="31">
                  <c:v>103.74642450518989</c:v>
                </c:pt>
                <c:pt idx="32">
                  <c:v>102.84887747552713</c:v>
                </c:pt>
                <c:pt idx="33">
                  <c:v>103.14041043800825</c:v>
                </c:pt>
                <c:pt idx="34">
                  <c:v>102.93550154390492</c:v>
                </c:pt>
                <c:pt idx="35">
                  <c:v>103.07776821194985</c:v>
                </c:pt>
                <c:pt idx="36">
                  <c:v>102.34673550124855</c:v>
                </c:pt>
                <c:pt idx="37">
                  <c:v>102.34673550124855</c:v>
                </c:pt>
                <c:pt idx="38">
                  <c:v>102.34673550124855</c:v>
                </c:pt>
                <c:pt idx="39">
                  <c:v>102.18630524573265</c:v>
                </c:pt>
                <c:pt idx="40">
                  <c:v>101.84778323013559</c:v>
                </c:pt>
                <c:pt idx="41">
                  <c:v>101.73239276468998</c:v>
                </c:pt>
                <c:pt idx="42">
                  <c:v>101.6667085069088</c:v>
                </c:pt>
                <c:pt idx="43">
                  <c:v>102.13857783540244</c:v>
                </c:pt>
                <c:pt idx="44">
                  <c:v>102.13857783540244</c:v>
                </c:pt>
                <c:pt idx="45">
                  <c:v>102.13857783540244</c:v>
                </c:pt>
                <c:pt idx="46">
                  <c:v>102.76437987592647</c:v>
                </c:pt>
                <c:pt idx="47">
                  <c:v>103.16696176343332</c:v>
                </c:pt>
                <c:pt idx="48">
                  <c:v>103.65206245320663</c:v>
                </c:pt>
                <c:pt idx="49">
                  <c:v>103.75608221755255</c:v>
                </c:pt>
                <c:pt idx="50">
                  <c:v>104.2181756965293</c:v>
                </c:pt>
                <c:pt idx="51">
                  <c:v>104.2181756965293</c:v>
                </c:pt>
                <c:pt idx="52">
                  <c:v>104.2181756965293</c:v>
                </c:pt>
                <c:pt idx="53">
                  <c:v>104.2181756965293</c:v>
                </c:pt>
                <c:pt idx="54">
                  <c:v>104.01822856290583</c:v>
                </c:pt>
                <c:pt idx="55">
                  <c:v>103.91488808719706</c:v>
                </c:pt>
                <c:pt idx="56">
                  <c:v>103.97047161828706</c:v>
                </c:pt>
                <c:pt idx="57">
                  <c:v>103.91290928986281</c:v>
                </c:pt>
                <c:pt idx="58">
                  <c:v>103.91290928986281</c:v>
                </c:pt>
                <c:pt idx="59">
                  <c:v>103.91290928986281</c:v>
                </c:pt>
                <c:pt idx="60">
                  <c:v>102.75994973264086</c:v>
                </c:pt>
                <c:pt idx="61">
                  <c:v>103.29543591871574</c:v>
                </c:pt>
                <c:pt idx="62">
                  <c:v>104.00862991912035</c:v>
                </c:pt>
                <c:pt idx="63">
                  <c:v>103.92111982208544</c:v>
                </c:pt>
                <c:pt idx="64">
                  <c:v>104.27071719589649</c:v>
                </c:pt>
                <c:pt idx="65">
                  <c:v>104.27071719589649</c:v>
                </c:pt>
                <c:pt idx="66">
                  <c:v>104.27071719589649</c:v>
                </c:pt>
                <c:pt idx="67">
                  <c:v>103.412775647207</c:v>
                </c:pt>
                <c:pt idx="68">
                  <c:v>104.37606600322809</c:v>
                </c:pt>
                <c:pt idx="69">
                  <c:v>104.11049368040059</c:v>
                </c:pt>
                <c:pt idx="70">
                  <c:v>102.66700532650894</c:v>
                </c:pt>
                <c:pt idx="71">
                  <c:v>101.48530890650773</c:v>
                </c:pt>
                <c:pt idx="72">
                  <c:v>101.48530890650773</c:v>
                </c:pt>
                <c:pt idx="73">
                  <c:v>101.48530890650773</c:v>
                </c:pt>
                <c:pt idx="74">
                  <c:v>100.95948043279544</c:v>
                </c:pt>
                <c:pt idx="75">
                  <c:v>99.558314714425563</c:v>
                </c:pt>
                <c:pt idx="76">
                  <c:v>99.529134837317741</c:v>
                </c:pt>
                <c:pt idx="77">
                  <c:v>99.612480599664167</c:v>
                </c:pt>
                <c:pt idx="78">
                  <c:v>99.843025256246847</c:v>
                </c:pt>
                <c:pt idx="79">
                  <c:v>99.843025256246847</c:v>
                </c:pt>
                <c:pt idx="80">
                  <c:v>99.843025256246847</c:v>
                </c:pt>
                <c:pt idx="81">
                  <c:v>98.282374379595325</c:v>
                </c:pt>
                <c:pt idx="82">
                  <c:v>98.004161381259578</c:v>
                </c:pt>
                <c:pt idx="83">
                  <c:v>98.119463243839476</c:v>
                </c:pt>
                <c:pt idx="84">
                  <c:v>97.579930860230419</c:v>
                </c:pt>
                <c:pt idx="85">
                  <c:v>98.447057572665386</c:v>
                </c:pt>
                <c:pt idx="86">
                  <c:v>98.447057572665386</c:v>
                </c:pt>
                <c:pt idx="87">
                  <c:v>98.447057572665386</c:v>
                </c:pt>
                <c:pt idx="88">
                  <c:v>96.466458646827462</c:v>
                </c:pt>
                <c:pt idx="89">
                  <c:v>96.76062016099138</c:v>
                </c:pt>
                <c:pt idx="90">
                  <c:v>96.76062016099138</c:v>
                </c:pt>
                <c:pt idx="91">
                  <c:v>96.589557561590041</c:v>
                </c:pt>
                <c:pt idx="92">
                  <c:v>97.37106437145863</c:v>
                </c:pt>
                <c:pt idx="93">
                  <c:v>97.37106437145863</c:v>
                </c:pt>
                <c:pt idx="94">
                  <c:v>97.37106437145863</c:v>
                </c:pt>
                <c:pt idx="95">
                  <c:v>96.82798787322109</c:v>
                </c:pt>
                <c:pt idx="96">
                  <c:v>95.769656176579588</c:v>
                </c:pt>
                <c:pt idx="97">
                  <c:v>93.183102252137147</c:v>
                </c:pt>
                <c:pt idx="98">
                  <c:v>94.014462941113038</c:v>
                </c:pt>
                <c:pt idx="99">
                  <c:v>93.688286258138518</c:v>
                </c:pt>
                <c:pt idx="100">
                  <c:v>93.688286258138518</c:v>
                </c:pt>
                <c:pt idx="101">
                  <c:v>93.688286258138518</c:v>
                </c:pt>
                <c:pt idx="102">
                  <c:v>93.506916192026011</c:v>
                </c:pt>
                <c:pt idx="103">
                  <c:v>93.477293300589622</c:v>
                </c:pt>
                <c:pt idx="104">
                  <c:v>93.721482798491948</c:v>
                </c:pt>
                <c:pt idx="105">
                  <c:v>93.581253996358384</c:v>
                </c:pt>
                <c:pt idx="106">
                  <c:v>94.388337500129182</c:v>
                </c:pt>
                <c:pt idx="107">
                  <c:v>94.388337500129182</c:v>
                </c:pt>
                <c:pt idx="108">
                  <c:v>94.388337500129182</c:v>
                </c:pt>
                <c:pt idx="109">
                  <c:v>94.551721184502156</c:v>
                </c:pt>
                <c:pt idx="110">
                  <c:v>94.854949725257256</c:v>
                </c:pt>
                <c:pt idx="111">
                  <c:v>95.923116339992788</c:v>
                </c:pt>
                <c:pt idx="112">
                  <c:v>95.545225117731022</c:v>
                </c:pt>
                <c:pt idx="113">
                  <c:v>95.491147835358106</c:v>
                </c:pt>
                <c:pt idx="114">
                  <c:v>95.491147835358106</c:v>
                </c:pt>
                <c:pt idx="115">
                  <c:v>95.491147835358106</c:v>
                </c:pt>
                <c:pt idx="116">
                  <c:v>96.012634768650486</c:v>
                </c:pt>
                <c:pt idx="117">
                  <c:v>96.491799066421081</c:v>
                </c:pt>
                <c:pt idx="118">
                  <c:v>95.619533387774823</c:v>
                </c:pt>
                <c:pt idx="119">
                  <c:v>95.375521095603929</c:v>
                </c:pt>
                <c:pt idx="120">
                  <c:v>96.001588944725057</c:v>
                </c:pt>
                <c:pt idx="121">
                  <c:v>96.001588944725057</c:v>
                </c:pt>
                <c:pt idx="122">
                  <c:v>96.001588944725057</c:v>
                </c:pt>
                <c:pt idx="123">
                  <c:v>96.212257025099646</c:v>
                </c:pt>
                <c:pt idx="124">
                  <c:v>96.341942086213479</c:v>
                </c:pt>
                <c:pt idx="125">
                  <c:v>96.85642939311461</c:v>
                </c:pt>
                <c:pt idx="126">
                  <c:v>96.791896972587693</c:v>
                </c:pt>
                <c:pt idx="127">
                  <c:v>95.632971489074478</c:v>
                </c:pt>
                <c:pt idx="128">
                  <c:v>95.632971489074478</c:v>
                </c:pt>
                <c:pt idx="129">
                  <c:v>95.632971489074478</c:v>
                </c:pt>
                <c:pt idx="130">
                  <c:v>94.80415074891566</c:v>
                </c:pt>
                <c:pt idx="131">
                  <c:v>94.972791536654199</c:v>
                </c:pt>
                <c:pt idx="132">
                  <c:v>93.339722584427392</c:v>
                </c:pt>
                <c:pt idx="133">
                  <c:v>94.910976270675803</c:v>
                </c:pt>
                <c:pt idx="134">
                  <c:v>95.43234506681388</c:v>
                </c:pt>
                <c:pt idx="135">
                  <c:v>95.43234506681388</c:v>
                </c:pt>
                <c:pt idx="136">
                  <c:v>95.43234506681388</c:v>
                </c:pt>
                <c:pt idx="137">
                  <c:v>95.074478092203023</c:v>
                </c:pt>
                <c:pt idx="138">
                  <c:v>94.921195134521227</c:v>
                </c:pt>
                <c:pt idx="139">
                  <c:v>94.114702316521871</c:v>
                </c:pt>
                <c:pt idx="140">
                  <c:v>93.413410634411221</c:v>
                </c:pt>
                <c:pt idx="141">
                  <c:v>93.879373105190737</c:v>
                </c:pt>
                <c:pt idx="142">
                  <c:v>93.879373105190737</c:v>
                </c:pt>
                <c:pt idx="143">
                  <c:v>93.879373105190737</c:v>
                </c:pt>
                <c:pt idx="144">
                  <c:v>94.187652009291426</c:v>
                </c:pt>
                <c:pt idx="145">
                  <c:v>93.751725909988295</c:v>
                </c:pt>
                <c:pt idx="146">
                  <c:v>94.155814046212257</c:v>
                </c:pt>
                <c:pt idx="147">
                  <c:v>93.462614759169995</c:v>
                </c:pt>
                <c:pt idx="148">
                  <c:v>93.864989906656845</c:v>
                </c:pt>
                <c:pt idx="149">
                  <c:v>93.864989906656845</c:v>
                </c:pt>
                <c:pt idx="150">
                  <c:v>93.864989906656845</c:v>
                </c:pt>
                <c:pt idx="151">
                  <c:v>93.864989906656845</c:v>
                </c:pt>
                <c:pt idx="152">
                  <c:v>93.122970440607247</c:v>
                </c:pt>
                <c:pt idx="153">
                  <c:v>92.928132738906527</c:v>
                </c:pt>
                <c:pt idx="154">
                  <c:v>92.877776776893526</c:v>
                </c:pt>
                <c:pt idx="155">
                  <c:v>93.272473009351984</c:v>
                </c:pt>
                <c:pt idx="156">
                  <c:v>93.272473009351984</c:v>
                </c:pt>
                <c:pt idx="157">
                  <c:v>93.272473009351984</c:v>
                </c:pt>
                <c:pt idx="158">
                  <c:v>93.959233821485867</c:v>
                </c:pt>
                <c:pt idx="159">
                  <c:v>93.040806049803649</c:v>
                </c:pt>
                <c:pt idx="160">
                  <c:v>93.564951069067376</c:v>
                </c:pt>
                <c:pt idx="161">
                  <c:v>93.370467778829493</c:v>
                </c:pt>
                <c:pt idx="162">
                  <c:v>93.664038607221983</c:v>
                </c:pt>
                <c:pt idx="163">
                  <c:v>93.664038607221983</c:v>
                </c:pt>
                <c:pt idx="164">
                  <c:v>93.664038607221983</c:v>
                </c:pt>
                <c:pt idx="165">
                  <c:v>93.058172211483196</c:v>
                </c:pt>
                <c:pt idx="166">
                  <c:v>93.184697103719969</c:v>
                </c:pt>
                <c:pt idx="167">
                  <c:v>93.832531723517704</c:v>
                </c:pt>
                <c:pt idx="168">
                  <c:v>94.380894859409395</c:v>
                </c:pt>
                <c:pt idx="169">
                  <c:v>95.342235952384812</c:v>
                </c:pt>
                <c:pt idx="170">
                  <c:v>95.342235952384812</c:v>
                </c:pt>
                <c:pt idx="171">
                  <c:v>95.342235952384812</c:v>
                </c:pt>
                <c:pt idx="172">
                  <c:v>95.012633291936098</c:v>
                </c:pt>
                <c:pt idx="173">
                  <c:v>94.975833568377027</c:v>
                </c:pt>
                <c:pt idx="174">
                  <c:v>94.833832708929236</c:v>
                </c:pt>
                <c:pt idx="175">
                  <c:v>94.158678872203652</c:v>
                </c:pt>
                <c:pt idx="176">
                  <c:v>94.530338359577001</c:v>
                </c:pt>
                <c:pt idx="177">
                  <c:v>94.530338359577001</c:v>
                </c:pt>
                <c:pt idx="178">
                  <c:v>94.530338359577001</c:v>
                </c:pt>
                <c:pt idx="179">
                  <c:v>95.283315046686326</c:v>
                </c:pt>
                <c:pt idx="180">
                  <c:v>96.262790192844136</c:v>
                </c:pt>
                <c:pt idx="181">
                  <c:v>96.151800336395553</c:v>
                </c:pt>
                <c:pt idx="182">
                  <c:v>95.949844871149281</c:v>
                </c:pt>
                <c:pt idx="183">
                  <c:v>96.068011559720546</c:v>
                </c:pt>
                <c:pt idx="184">
                  <c:v>96.068011559720546</c:v>
                </c:pt>
                <c:pt idx="185">
                  <c:v>96.068011559720546</c:v>
                </c:pt>
                <c:pt idx="186">
                  <c:v>95.668914718265029</c:v>
                </c:pt>
                <c:pt idx="187">
                  <c:v>95.689559185975938</c:v>
                </c:pt>
                <c:pt idx="188">
                  <c:v>94.979643491602658</c:v>
                </c:pt>
                <c:pt idx="189">
                  <c:v>95.358627482541536</c:v>
                </c:pt>
                <c:pt idx="190">
                  <c:v>96.20587761876844</c:v>
                </c:pt>
                <c:pt idx="191">
                  <c:v>96.20587761876844</c:v>
                </c:pt>
                <c:pt idx="192">
                  <c:v>96.20587761876844</c:v>
                </c:pt>
                <c:pt idx="193">
                  <c:v>97.172653020840855</c:v>
                </c:pt>
                <c:pt idx="194">
                  <c:v>96.747566005443147</c:v>
                </c:pt>
                <c:pt idx="195">
                  <c:v>96.565073636364971</c:v>
                </c:pt>
                <c:pt idx="196">
                  <c:v>95.821311647289704</c:v>
                </c:pt>
                <c:pt idx="197">
                  <c:v>95.575025214898872</c:v>
                </c:pt>
                <c:pt idx="198">
                  <c:v>95.575025214898872</c:v>
                </c:pt>
                <c:pt idx="199">
                  <c:v>95.575025214898872</c:v>
                </c:pt>
                <c:pt idx="200">
                  <c:v>95.904923218233279</c:v>
                </c:pt>
                <c:pt idx="201">
                  <c:v>95.885430587776639</c:v>
                </c:pt>
                <c:pt idx="202">
                  <c:v>95.678424759184793</c:v>
                </c:pt>
                <c:pt idx="203">
                  <c:v>94.992047892802347</c:v>
                </c:pt>
                <c:pt idx="204">
                  <c:v>95.725443346589302</c:v>
                </c:pt>
                <c:pt idx="205">
                  <c:v>95.725443346589302</c:v>
                </c:pt>
                <c:pt idx="206">
                  <c:v>95.725443346589302</c:v>
                </c:pt>
                <c:pt idx="207">
                  <c:v>95.123593614096109</c:v>
                </c:pt>
                <c:pt idx="208">
                  <c:v>94.281364306926221</c:v>
                </c:pt>
                <c:pt idx="209">
                  <c:v>93.924383360972485</c:v>
                </c:pt>
                <c:pt idx="210">
                  <c:v>95.230537273010512</c:v>
                </c:pt>
                <c:pt idx="211">
                  <c:v>95.940275761652359</c:v>
                </c:pt>
                <c:pt idx="212">
                  <c:v>95.940275761652359</c:v>
                </c:pt>
                <c:pt idx="213">
                  <c:v>95.940275761652359</c:v>
                </c:pt>
                <c:pt idx="214">
                  <c:v>95.253012866612792</c:v>
                </c:pt>
                <c:pt idx="215">
                  <c:v>94.674022673473317</c:v>
                </c:pt>
                <c:pt idx="216">
                  <c:v>95.279711863480685</c:v>
                </c:pt>
                <c:pt idx="217">
                  <c:v>95.633001023363065</c:v>
                </c:pt>
                <c:pt idx="218">
                  <c:v>94.774321117459309</c:v>
                </c:pt>
                <c:pt idx="219">
                  <c:v>94.774321117459309</c:v>
                </c:pt>
                <c:pt idx="220">
                  <c:v>94.774321117459309</c:v>
                </c:pt>
                <c:pt idx="221">
                  <c:v>95.176400922060452</c:v>
                </c:pt>
                <c:pt idx="222">
                  <c:v>95.110066909930723</c:v>
                </c:pt>
                <c:pt idx="223">
                  <c:v>95.275783803100765</c:v>
                </c:pt>
                <c:pt idx="224">
                  <c:v>95.698685281144222</c:v>
                </c:pt>
                <c:pt idx="225">
                  <c:v>96.261904164186987</c:v>
                </c:pt>
                <c:pt idx="226">
                  <c:v>96.261904164186987</c:v>
                </c:pt>
                <c:pt idx="227">
                  <c:v>96.261904164186987</c:v>
                </c:pt>
                <c:pt idx="228">
                  <c:v>96.125957833896166</c:v>
                </c:pt>
                <c:pt idx="229">
                  <c:v>95.586543587441398</c:v>
                </c:pt>
                <c:pt idx="230">
                  <c:v>96.007466268150623</c:v>
                </c:pt>
                <c:pt idx="231">
                  <c:v>96.007466268150623</c:v>
                </c:pt>
                <c:pt idx="232">
                  <c:v>95.606833643689441</c:v>
                </c:pt>
                <c:pt idx="233">
                  <c:v>95.606833643689441</c:v>
                </c:pt>
                <c:pt idx="234">
                  <c:v>95.606833643689441</c:v>
                </c:pt>
                <c:pt idx="235">
                  <c:v>95.261548276009691</c:v>
                </c:pt>
                <c:pt idx="236">
                  <c:v>94.754090129788395</c:v>
                </c:pt>
                <c:pt idx="237">
                  <c:v>95.603023720463824</c:v>
                </c:pt>
                <c:pt idx="238">
                  <c:v>95.79694585921888</c:v>
                </c:pt>
                <c:pt idx="239">
                  <c:v>96.294007935863306</c:v>
                </c:pt>
                <c:pt idx="240">
                  <c:v>96.294007935863306</c:v>
                </c:pt>
                <c:pt idx="241">
                  <c:v>96.294007935863306</c:v>
                </c:pt>
                <c:pt idx="242">
                  <c:v>97.040132668024228</c:v>
                </c:pt>
                <c:pt idx="243">
                  <c:v>97.082602974988859</c:v>
                </c:pt>
                <c:pt idx="244">
                  <c:v>97.106407611576813</c:v>
                </c:pt>
                <c:pt idx="245">
                  <c:v>96.292442618569055</c:v>
                </c:pt>
                <c:pt idx="246">
                  <c:v>97.280689448432355</c:v>
                </c:pt>
                <c:pt idx="247">
                  <c:v>97.280689448432355</c:v>
                </c:pt>
                <c:pt idx="248">
                  <c:v>97.280689448432355</c:v>
                </c:pt>
                <c:pt idx="249">
                  <c:v>96.63338644582889</c:v>
                </c:pt>
                <c:pt idx="250">
                  <c:v>96.748215759791663</c:v>
                </c:pt>
                <c:pt idx="251">
                  <c:v>97.029086844098771</c:v>
                </c:pt>
                <c:pt idx="252">
                  <c:v>97.033841864558639</c:v>
                </c:pt>
                <c:pt idx="253">
                  <c:v>96.632589020037457</c:v>
                </c:pt>
                <c:pt idx="254">
                  <c:v>96.632589020037457</c:v>
                </c:pt>
                <c:pt idx="255">
                  <c:v>96.632589020037457</c:v>
                </c:pt>
                <c:pt idx="256">
                  <c:v>96.542214097011211</c:v>
                </c:pt>
                <c:pt idx="257">
                  <c:v>96.120464456221995</c:v>
                </c:pt>
                <c:pt idx="258">
                  <c:v>95.894290874347774</c:v>
                </c:pt>
                <c:pt idx="259">
                  <c:v>95.583088075678603</c:v>
                </c:pt>
                <c:pt idx="260">
                  <c:v>95.025805584638576</c:v>
                </c:pt>
                <c:pt idx="261">
                  <c:v>95.025805584638576</c:v>
                </c:pt>
                <c:pt idx="262">
                  <c:v>95.025805584638576</c:v>
                </c:pt>
                <c:pt idx="263">
                  <c:v>94.992461372842286</c:v>
                </c:pt>
                <c:pt idx="264">
                  <c:v>94.992461372842286</c:v>
                </c:pt>
                <c:pt idx="265">
                  <c:v>94.740445288468734</c:v>
                </c:pt>
                <c:pt idx="266">
                  <c:v>94.730078753180436</c:v>
                </c:pt>
                <c:pt idx="267">
                  <c:v>94.946889965577739</c:v>
                </c:pt>
                <c:pt idx="268">
                  <c:v>94.946889965577739</c:v>
                </c:pt>
                <c:pt idx="269">
                  <c:v>94.946889965577739</c:v>
                </c:pt>
                <c:pt idx="270">
                  <c:v>94.577002535518616</c:v>
                </c:pt>
                <c:pt idx="271">
                  <c:v>94.577002535518616</c:v>
                </c:pt>
                <c:pt idx="272">
                  <c:v>94.130916640947163</c:v>
                </c:pt>
                <c:pt idx="273">
                  <c:v>94.479450780369675</c:v>
                </c:pt>
                <c:pt idx="274">
                  <c:v>95.220820492070715</c:v>
                </c:pt>
                <c:pt idx="275">
                  <c:v>95.220820492070715</c:v>
                </c:pt>
                <c:pt idx="276">
                  <c:v>95.220820492070715</c:v>
                </c:pt>
                <c:pt idx="277">
                  <c:v>95.770689876679512</c:v>
                </c:pt>
                <c:pt idx="278">
                  <c:v>95.885755464950876</c:v>
                </c:pt>
                <c:pt idx="279">
                  <c:v>96.378830412638251</c:v>
                </c:pt>
                <c:pt idx="280">
                  <c:v>95.866617245957059</c:v>
                </c:pt>
                <c:pt idx="281">
                  <c:v>96.15664395972108</c:v>
                </c:pt>
                <c:pt idx="282">
                  <c:v>96.15664395972108</c:v>
                </c:pt>
                <c:pt idx="283">
                  <c:v>96.15664395972108</c:v>
                </c:pt>
                <c:pt idx="284">
                  <c:v>95.91035752733022</c:v>
                </c:pt>
                <c:pt idx="285">
                  <c:v>95.765993924796774</c:v>
                </c:pt>
                <c:pt idx="286">
                  <c:v>96.087858601639965</c:v>
                </c:pt>
                <c:pt idx="287">
                  <c:v>96.402014829166234</c:v>
                </c:pt>
                <c:pt idx="288">
                  <c:v>96.98540563130274</c:v>
                </c:pt>
                <c:pt idx="289">
                  <c:v>96.98540563130274</c:v>
                </c:pt>
                <c:pt idx="290">
                  <c:v>96.98540563130274</c:v>
                </c:pt>
                <c:pt idx="291">
                  <c:v>96.98540563130274</c:v>
                </c:pt>
                <c:pt idx="292">
                  <c:v>96.467403744061684</c:v>
                </c:pt>
                <c:pt idx="293">
                  <c:v>96.8701333030114</c:v>
                </c:pt>
                <c:pt idx="294">
                  <c:v>96.553850606708068</c:v>
                </c:pt>
                <c:pt idx="295">
                  <c:v>97.149468604312844</c:v>
                </c:pt>
                <c:pt idx="296">
                  <c:v>97.149468604312844</c:v>
                </c:pt>
                <c:pt idx="297">
                  <c:v>97.149468604312844</c:v>
                </c:pt>
                <c:pt idx="298">
                  <c:v>96.827367653161076</c:v>
                </c:pt>
                <c:pt idx="299">
                  <c:v>96.874149966257008</c:v>
                </c:pt>
                <c:pt idx="300">
                  <c:v>97.346521377656359</c:v>
                </c:pt>
                <c:pt idx="301">
                  <c:v>97.142498512210153</c:v>
                </c:pt>
                <c:pt idx="302">
                  <c:v>97.145067995315785</c:v>
                </c:pt>
                <c:pt idx="303">
                  <c:v>97.145067995315785</c:v>
                </c:pt>
                <c:pt idx="304">
                  <c:v>97.145067995315785</c:v>
                </c:pt>
                <c:pt idx="305">
                  <c:v>97.943054938206814</c:v>
                </c:pt>
                <c:pt idx="306">
                  <c:v>97.972087143871789</c:v>
                </c:pt>
                <c:pt idx="307">
                  <c:v>97.774768561931111</c:v>
                </c:pt>
                <c:pt idx="308">
                  <c:v>97.084640840900192</c:v>
                </c:pt>
                <c:pt idx="309">
                  <c:v>96.967005769523212</c:v>
                </c:pt>
                <c:pt idx="310">
                  <c:v>96.967005769523212</c:v>
                </c:pt>
                <c:pt idx="311">
                  <c:v>96.967005769523212</c:v>
                </c:pt>
                <c:pt idx="312">
                  <c:v>96.621661333266331</c:v>
                </c:pt>
                <c:pt idx="313">
                  <c:v>96.872732320405632</c:v>
                </c:pt>
                <c:pt idx="314">
                  <c:v>96.935817560792572</c:v>
                </c:pt>
                <c:pt idx="315">
                  <c:v>96.229002966719221</c:v>
                </c:pt>
                <c:pt idx="316">
                  <c:v>96.759468323737067</c:v>
                </c:pt>
                <c:pt idx="317">
                  <c:v>96.759468323737067</c:v>
                </c:pt>
                <c:pt idx="318">
                  <c:v>96.759468323737067</c:v>
                </c:pt>
                <c:pt idx="319">
                  <c:v>96.759468323737067</c:v>
                </c:pt>
                <c:pt idx="320">
                  <c:v>96.629487919737542</c:v>
                </c:pt>
                <c:pt idx="321">
                  <c:v>96.703707586915655</c:v>
                </c:pt>
                <c:pt idx="322">
                  <c:v>97.157295190784055</c:v>
                </c:pt>
                <c:pt idx="323">
                  <c:v>97.5029645042152</c:v>
                </c:pt>
                <c:pt idx="324">
                  <c:v>97.5029645042152</c:v>
                </c:pt>
                <c:pt idx="325">
                  <c:v>97.5029645042152</c:v>
                </c:pt>
                <c:pt idx="326">
                  <c:v>96.731676558192063</c:v>
                </c:pt>
                <c:pt idx="327">
                  <c:v>96.563833196244929</c:v>
                </c:pt>
                <c:pt idx="328">
                  <c:v>96.653174419171222</c:v>
                </c:pt>
                <c:pt idx="329">
                  <c:v>96.26095906695268</c:v>
                </c:pt>
                <c:pt idx="330">
                  <c:v>96.159685991443837</c:v>
                </c:pt>
                <c:pt idx="331">
                  <c:v>96.159685991443837</c:v>
                </c:pt>
                <c:pt idx="332">
                  <c:v>96.159685991443837</c:v>
                </c:pt>
                <c:pt idx="333">
                  <c:v>95.489434846620995</c:v>
                </c:pt>
                <c:pt idx="334">
                  <c:v>96.040692342792596</c:v>
                </c:pt>
                <c:pt idx="335">
                  <c:v>95.341438526593336</c:v>
                </c:pt>
                <c:pt idx="336">
                  <c:v>94.794670242284468</c:v>
                </c:pt>
                <c:pt idx="337">
                  <c:v>95.304875077342828</c:v>
                </c:pt>
                <c:pt idx="338">
                  <c:v>95.304875077342828</c:v>
                </c:pt>
                <c:pt idx="339">
                  <c:v>95.304875077342828</c:v>
                </c:pt>
                <c:pt idx="340">
                  <c:v>94.967239090402899</c:v>
                </c:pt>
                <c:pt idx="341">
                  <c:v>96.197046866485721</c:v>
                </c:pt>
                <c:pt idx="342">
                  <c:v>96.75314798598292</c:v>
                </c:pt>
                <c:pt idx="343">
                  <c:v>96.814992786249917</c:v>
                </c:pt>
                <c:pt idx="344">
                  <c:v>97.694405762730284</c:v>
                </c:pt>
                <c:pt idx="345">
                  <c:v>97.694405762730284</c:v>
                </c:pt>
                <c:pt idx="346">
                  <c:v>97.694405762730284</c:v>
                </c:pt>
                <c:pt idx="347">
                  <c:v>97.785282768662256</c:v>
                </c:pt>
                <c:pt idx="348">
                  <c:v>98.058917952269539</c:v>
                </c:pt>
                <c:pt idx="349">
                  <c:v>98.497088657504065</c:v>
                </c:pt>
                <c:pt idx="350">
                  <c:v>98.88676406090552</c:v>
                </c:pt>
                <c:pt idx="351">
                  <c:v>98.723203170801114</c:v>
                </c:pt>
                <c:pt idx="352">
                  <c:v>98.723203170801114</c:v>
                </c:pt>
                <c:pt idx="353">
                  <c:v>98.723203170801114</c:v>
                </c:pt>
                <c:pt idx="354">
                  <c:v>98.673999046042383</c:v>
                </c:pt>
                <c:pt idx="355">
                  <c:v>98.511324184595111</c:v>
                </c:pt>
                <c:pt idx="356">
                  <c:v>98.193948719614667</c:v>
                </c:pt>
                <c:pt idx="357">
                  <c:v>97.601077410846969</c:v>
                </c:pt>
                <c:pt idx="358">
                  <c:v>96.99996603556805</c:v>
                </c:pt>
                <c:pt idx="359">
                  <c:v>96.99996603556805</c:v>
                </c:pt>
                <c:pt idx="360">
                  <c:v>96.99996603556805</c:v>
                </c:pt>
                <c:pt idx="361">
                  <c:v>97.306738690951633</c:v>
                </c:pt>
                <c:pt idx="362">
                  <c:v>97.327324090085398</c:v>
                </c:pt>
                <c:pt idx="363">
                  <c:v>97.938920137806889</c:v>
                </c:pt>
                <c:pt idx="364">
                  <c:v>98.54505234214281</c:v>
                </c:pt>
                <c:pt idx="365">
                  <c:v>98.344012439842245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90-4879-9969-1CA879736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98528"/>
        <c:axId val="183000064"/>
      </c:lineChart>
      <c:lineChart>
        <c:grouping val="standard"/>
        <c:varyColors val="0"/>
        <c:ser>
          <c:idx val="0"/>
          <c:order val="1"/>
          <c:tx>
            <c:strRef>
              <c:f>'איור 20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100</c:v>
                </c:pt>
                <c:pt idx="1">
                  <c:v>98.21454705107567</c:v>
                </c:pt>
                <c:pt idx="2">
                  <c:v>98.21454705107567</c:v>
                </c:pt>
                <c:pt idx="3">
                  <c:v>98.21454705107567</c:v>
                </c:pt>
                <c:pt idx="4">
                  <c:v>100.46831552758673</c:v>
                </c:pt>
                <c:pt idx="5">
                  <c:v>103.96604712424997</c:v>
                </c:pt>
                <c:pt idx="6">
                  <c:v>105.45880286843261</c:v>
                </c:pt>
                <c:pt idx="7">
                  <c:v>105.40026342748426</c:v>
                </c:pt>
                <c:pt idx="8">
                  <c:v>106.21981560076102</c:v>
                </c:pt>
                <c:pt idx="9">
                  <c:v>106.21981560076102</c:v>
                </c:pt>
                <c:pt idx="10">
                  <c:v>106.21981560076102</c:v>
                </c:pt>
                <c:pt idx="11">
                  <c:v>104.52217181325919</c:v>
                </c:pt>
                <c:pt idx="12">
                  <c:v>104.75632957705254</c:v>
                </c:pt>
                <c:pt idx="13">
                  <c:v>107.53695302209866</c:v>
                </c:pt>
                <c:pt idx="14">
                  <c:v>107.97599882921119</c:v>
                </c:pt>
                <c:pt idx="15">
                  <c:v>108.38577491584958</c:v>
                </c:pt>
                <c:pt idx="16">
                  <c:v>108.38577491584958</c:v>
                </c:pt>
                <c:pt idx="17">
                  <c:v>108.38577491584958</c:v>
                </c:pt>
                <c:pt idx="18">
                  <c:v>109.33704083126007</c:v>
                </c:pt>
                <c:pt idx="19">
                  <c:v>108.09307771110787</c:v>
                </c:pt>
                <c:pt idx="20">
                  <c:v>108.29796575442705</c:v>
                </c:pt>
                <c:pt idx="21">
                  <c:v>109.38094541197133</c:v>
                </c:pt>
                <c:pt idx="22">
                  <c:v>109.23459680960049</c:v>
                </c:pt>
                <c:pt idx="23">
                  <c:v>109.23459680960049</c:v>
                </c:pt>
                <c:pt idx="24">
                  <c:v>109.23459680960049</c:v>
                </c:pt>
                <c:pt idx="25">
                  <c:v>110.01024440216597</c:v>
                </c:pt>
                <c:pt idx="26">
                  <c:v>107.02473291380066</c:v>
                </c:pt>
                <c:pt idx="27">
                  <c:v>107.36133469925362</c:v>
                </c:pt>
                <c:pt idx="28">
                  <c:v>107.74184106541783</c:v>
                </c:pt>
                <c:pt idx="29">
                  <c:v>109.57119859505343</c:v>
                </c:pt>
                <c:pt idx="30">
                  <c:v>109.57119859505343</c:v>
                </c:pt>
                <c:pt idx="31">
                  <c:v>109.57119859505343</c:v>
                </c:pt>
                <c:pt idx="32">
                  <c:v>111.47373042587444</c:v>
                </c:pt>
                <c:pt idx="33">
                  <c:v>109.54192887457924</c:v>
                </c:pt>
                <c:pt idx="34">
                  <c:v>112.99575589053124</c:v>
                </c:pt>
                <c:pt idx="35">
                  <c:v>113.37626225669547</c:v>
                </c:pt>
                <c:pt idx="36">
                  <c:v>112.86404214839752</c:v>
                </c:pt>
                <c:pt idx="37">
                  <c:v>112.86404214839752</c:v>
                </c:pt>
                <c:pt idx="38">
                  <c:v>112.86404214839752</c:v>
                </c:pt>
                <c:pt idx="39">
                  <c:v>114.48851163471393</c:v>
                </c:pt>
                <c:pt idx="40">
                  <c:v>114.78120883945563</c:v>
                </c:pt>
                <c:pt idx="41">
                  <c:v>116.02517195960783</c:v>
                </c:pt>
                <c:pt idx="42">
                  <c:v>116.05444168008201</c:v>
                </c:pt>
                <c:pt idx="43">
                  <c:v>114.89828772135233</c:v>
                </c:pt>
                <c:pt idx="44">
                  <c:v>114.89828772135233</c:v>
                </c:pt>
                <c:pt idx="45">
                  <c:v>114.89828772135233</c:v>
                </c:pt>
                <c:pt idx="46">
                  <c:v>115.93736279818535</c:v>
                </c:pt>
                <c:pt idx="47">
                  <c:v>116.4495829064833</c:v>
                </c:pt>
                <c:pt idx="48">
                  <c:v>116.78618469193627</c:v>
                </c:pt>
                <c:pt idx="49">
                  <c:v>115.30806380799072</c:v>
                </c:pt>
                <c:pt idx="50">
                  <c:v>111.8688716522758</c:v>
                </c:pt>
                <c:pt idx="51">
                  <c:v>111.8688716522758</c:v>
                </c:pt>
                <c:pt idx="52">
                  <c:v>111.8688716522758</c:v>
                </c:pt>
                <c:pt idx="53">
                  <c:v>110.20049758524813</c:v>
                </c:pt>
                <c:pt idx="54">
                  <c:v>110.3322113273819</c:v>
                </c:pt>
                <c:pt idx="55">
                  <c:v>113.42016683740678</c:v>
                </c:pt>
                <c:pt idx="56">
                  <c:v>113.55188057954054</c:v>
                </c:pt>
                <c:pt idx="57">
                  <c:v>112.38109176057377</c:v>
                </c:pt>
                <c:pt idx="58">
                  <c:v>112.38109176057377</c:v>
                </c:pt>
                <c:pt idx="59">
                  <c:v>112.38109176057377</c:v>
                </c:pt>
                <c:pt idx="60">
                  <c:v>110.18586272501105</c:v>
                </c:pt>
                <c:pt idx="61">
                  <c:v>110.3175764671448</c:v>
                </c:pt>
                <c:pt idx="62">
                  <c:v>110.28830674667064</c:v>
                </c:pt>
                <c:pt idx="63">
                  <c:v>113.15673935313924</c:v>
                </c:pt>
                <c:pt idx="64">
                  <c:v>111.89814137274996</c:v>
                </c:pt>
                <c:pt idx="65">
                  <c:v>111.89814137274996</c:v>
                </c:pt>
                <c:pt idx="66">
                  <c:v>111.89814137274996</c:v>
                </c:pt>
                <c:pt idx="67">
                  <c:v>111.89814137274996</c:v>
                </c:pt>
                <c:pt idx="68">
                  <c:v>111.04931947899905</c:v>
                </c:pt>
                <c:pt idx="69">
                  <c:v>112.30791745938834</c:v>
                </c:pt>
                <c:pt idx="70">
                  <c:v>111.13712864042157</c:v>
                </c:pt>
                <c:pt idx="71">
                  <c:v>107.47841358115038</c:v>
                </c:pt>
                <c:pt idx="72">
                  <c:v>107.47841358115038</c:v>
                </c:pt>
                <c:pt idx="73">
                  <c:v>107.47841358115038</c:v>
                </c:pt>
                <c:pt idx="74">
                  <c:v>110.25903702619648</c:v>
                </c:pt>
                <c:pt idx="75">
                  <c:v>109.87853066003228</c:v>
                </c:pt>
                <c:pt idx="76">
                  <c:v>109.3809454119714</c:v>
                </c:pt>
                <c:pt idx="77">
                  <c:v>106.90765403190407</c:v>
                </c:pt>
                <c:pt idx="78">
                  <c:v>110.56636909117526</c:v>
                </c:pt>
                <c:pt idx="79">
                  <c:v>110.56636909117526</c:v>
                </c:pt>
                <c:pt idx="80">
                  <c:v>110.56636909117526</c:v>
                </c:pt>
                <c:pt idx="81">
                  <c:v>109.36631055173432</c:v>
                </c:pt>
                <c:pt idx="82">
                  <c:v>111.67861846919371</c:v>
                </c:pt>
                <c:pt idx="83">
                  <c:v>113.59578516025182</c:v>
                </c:pt>
                <c:pt idx="84">
                  <c:v>113.93238694570475</c:v>
                </c:pt>
                <c:pt idx="85">
                  <c:v>116.25932972340122</c:v>
                </c:pt>
                <c:pt idx="86">
                  <c:v>116.25932972340122</c:v>
                </c:pt>
                <c:pt idx="87">
                  <c:v>116.25932972340122</c:v>
                </c:pt>
                <c:pt idx="88">
                  <c:v>113.12746963266508</c:v>
                </c:pt>
                <c:pt idx="89">
                  <c:v>113.80067320357098</c:v>
                </c:pt>
                <c:pt idx="90">
                  <c:v>114.50314649495103</c:v>
                </c:pt>
                <c:pt idx="91">
                  <c:v>113.25918337479882</c:v>
                </c:pt>
                <c:pt idx="92">
                  <c:v>112.84940728816045</c:v>
                </c:pt>
                <c:pt idx="93">
                  <c:v>112.84940728816045</c:v>
                </c:pt>
                <c:pt idx="94">
                  <c:v>112.84940728816045</c:v>
                </c:pt>
                <c:pt idx="95">
                  <c:v>114.25435387092058</c:v>
                </c:pt>
                <c:pt idx="96">
                  <c:v>115.41050782965027</c:v>
                </c:pt>
                <c:pt idx="97">
                  <c:v>107.41987414020201</c:v>
                </c:pt>
                <c:pt idx="98">
                  <c:v>108.95653446509591</c:v>
                </c:pt>
                <c:pt idx="99">
                  <c:v>110.24440216595936</c:v>
                </c:pt>
                <c:pt idx="100">
                  <c:v>110.24440216595936</c:v>
                </c:pt>
                <c:pt idx="101">
                  <c:v>110.24440216595936</c:v>
                </c:pt>
                <c:pt idx="102">
                  <c:v>105.13683594321679</c:v>
                </c:pt>
                <c:pt idx="103">
                  <c:v>105.60515147080349</c:v>
                </c:pt>
                <c:pt idx="104">
                  <c:v>106.68813112834779</c:v>
                </c:pt>
                <c:pt idx="105">
                  <c:v>106.21981560076107</c:v>
                </c:pt>
                <c:pt idx="106">
                  <c:v>106.93692375237821</c:v>
                </c:pt>
                <c:pt idx="107">
                  <c:v>106.93692375237821</c:v>
                </c:pt>
                <c:pt idx="108">
                  <c:v>106.93692375237821</c:v>
                </c:pt>
                <c:pt idx="109">
                  <c:v>106.92228889214114</c:v>
                </c:pt>
                <c:pt idx="110">
                  <c:v>107.47841358115036</c:v>
                </c:pt>
                <c:pt idx="111">
                  <c:v>108.19552173276753</c:v>
                </c:pt>
                <c:pt idx="112">
                  <c:v>109.08824820722971</c:v>
                </c:pt>
                <c:pt idx="113">
                  <c:v>108.72237670130259</c:v>
                </c:pt>
                <c:pt idx="114">
                  <c:v>108.72237670130259</c:v>
                </c:pt>
                <c:pt idx="115">
                  <c:v>108.72237670130259</c:v>
                </c:pt>
                <c:pt idx="116">
                  <c:v>109.71754719742435</c:v>
                </c:pt>
                <c:pt idx="117">
                  <c:v>108.66383726035426</c:v>
                </c:pt>
                <c:pt idx="118">
                  <c:v>105.9417532562565</c:v>
                </c:pt>
                <c:pt idx="119">
                  <c:v>107.49304844138749</c:v>
                </c:pt>
                <c:pt idx="120">
                  <c:v>107.14181179569745</c:v>
                </c:pt>
                <c:pt idx="121">
                  <c:v>107.14181179569745</c:v>
                </c:pt>
                <c:pt idx="122">
                  <c:v>107.14181179569745</c:v>
                </c:pt>
                <c:pt idx="123">
                  <c:v>107.93209424850004</c:v>
                </c:pt>
                <c:pt idx="124">
                  <c:v>109.24923166983767</c:v>
                </c:pt>
                <c:pt idx="125">
                  <c:v>105.78076979364857</c:v>
                </c:pt>
                <c:pt idx="126">
                  <c:v>105.47343772866978</c:v>
                </c:pt>
                <c:pt idx="127">
                  <c:v>106.55641738621406</c:v>
                </c:pt>
                <c:pt idx="128">
                  <c:v>106.55641738621406</c:v>
                </c:pt>
                <c:pt idx="129">
                  <c:v>106.55641738621406</c:v>
                </c:pt>
                <c:pt idx="130">
                  <c:v>106.26372018147237</c:v>
                </c:pt>
                <c:pt idx="131">
                  <c:v>106.04419727791608</c:v>
                </c:pt>
                <c:pt idx="132">
                  <c:v>103.55627103761169</c:v>
                </c:pt>
                <c:pt idx="133">
                  <c:v>104.53680667349639</c:v>
                </c:pt>
                <c:pt idx="134">
                  <c:v>105.12220108297977</c:v>
                </c:pt>
                <c:pt idx="135">
                  <c:v>105.12220108297977</c:v>
                </c:pt>
                <c:pt idx="136">
                  <c:v>105.12220108297977</c:v>
                </c:pt>
                <c:pt idx="137">
                  <c:v>105.67832577198898</c:v>
                </c:pt>
                <c:pt idx="138">
                  <c:v>106.29298990194656</c:v>
                </c:pt>
                <c:pt idx="139">
                  <c:v>109.43948485291979</c:v>
                </c:pt>
                <c:pt idx="140">
                  <c:v>109.36631055173437</c:v>
                </c:pt>
                <c:pt idx="141">
                  <c:v>110.9615103175766</c:v>
                </c:pt>
                <c:pt idx="142">
                  <c:v>110.9615103175766</c:v>
                </c:pt>
                <c:pt idx="143">
                  <c:v>110.9615103175766</c:v>
                </c:pt>
                <c:pt idx="144">
                  <c:v>111.5322698668229</c:v>
                </c:pt>
                <c:pt idx="145">
                  <c:v>111.15176350065872</c:v>
                </c:pt>
                <c:pt idx="146">
                  <c:v>112.89331186887179</c:v>
                </c:pt>
                <c:pt idx="147">
                  <c:v>113.81530806380813</c:v>
                </c:pt>
                <c:pt idx="148">
                  <c:v>113.30308795551018</c:v>
                </c:pt>
                <c:pt idx="149">
                  <c:v>113.30308795551018</c:v>
                </c:pt>
                <c:pt idx="150">
                  <c:v>113.30308795551018</c:v>
                </c:pt>
                <c:pt idx="151">
                  <c:v>114.37143275281738</c:v>
                </c:pt>
                <c:pt idx="152">
                  <c:v>114.40070247329156</c:v>
                </c:pt>
                <c:pt idx="153">
                  <c:v>113.08356505195393</c:v>
                </c:pt>
                <c:pt idx="154">
                  <c:v>111.9566808136984</c:v>
                </c:pt>
                <c:pt idx="155">
                  <c:v>112.4396312015222</c:v>
                </c:pt>
                <c:pt idx="156">
                  <c:v>112.4396312015222</c:v>
                </c:pt>
                <c:pt idx="157">
                  <c:v>112.4396312015222</c:v>
                </c:pt>
                <c:pt idx="158">
                  <c:v>113.22991365432479</c:v>
                </c:pt>
                <c:pt idx="159">
                  <c:v>115.70320503439211</c:v>
                </c:pt>
                <c:pt idx="160">
                  <c:v>116.69837553051387</c:v>
                </c:pt>
                <c:pt idx="161">
                  <c:v>114.41533733352867</c:v>
                </c:pt>
                <c:pt idx="162">
                  <c:v>114.2836235913949</c:v>
                </c:pt>
                <c:pt idx="163">
                  <c:v>114.2836235913949</c:v>
                </c:pt>
                <c:pt idx="164">
                  <c:v>114.2836235913949</c:v>
                </c:pt>
                <c:pt idx="165">
                  <c:v>114.22508415044655</c:v>
                </c:pt>
                <c:pt idx="166">
                  <c:v>115.65930045368084</c:v>
                </c:pt>
                <c:pt idx="167">
                  <c:v>116.20079028245299</c:v>
                </c:pt>
                <c:pt idx="168">
                  <c:v>115.17635006585705</c:v>
                </c:pt>
                <c:pt idx="169">
                  <c:v>115.3226986682279</c:v>
                </c:pt>
                <c:pt idx="170">
                  <c:v>115.3226986682279</c:v>
                </c:pt>
                <c:pt idx="171">
                  <c:v>115.3226986682279</c:v>
                </c:pt>
                <c:pt idx="172">
                  <c:v>118.83506512512825</c:v>
                </c:pt>
                <c:pt idx="173">
                  <c:v>119.81560076101294</c:v>
                </c:pt>
                <c:pt idx="174">
                  <c:v>119.03995316844745</c:v>
                </c:pt>
                <c:pt idx="175">
                  <c:v>119.59607785745668</c:v>
                </c:pt>
                <c:pt idx="176">
                  <c:v>121.05956388116516</c:v>
                </c:pt>
                <c:pt idx="177">
                  <c:v>121.05956388116516</c:v>
                </c:pt>
                <c:pt idx="178">
                  <c:v>121.05956388116516</c:v>
                </c:pt>
                <c:pt idx="179">
                  <c:v>124.36704229474633</c:v>
                </c:pt>
                <c:pt idx="180">
                  <c:v>124.1036148104788</c:v>
                </c:pt>
                <c:pt idx="181">
                  <c:v>126.28420898580444</c:v>
                </c:pt>
                <c:pt idx="182">
                  <c:v>123.78164788526293</c:v>
                </c:pt>
                <c:pt idx="183">
                  <c:v>123.16698375530537</c:v>
                </c:pt>
                <c:pt idx="184">
                  <c:v>123.16698375530537</c:v>
                </c:pt>
                <c:pt idx="185">
                  <c:v>123.16698375530537</c:v>
                </c:pt>
                <c:pt idx="186">
                  <c:v>122.80111224937825</c:v>
                </c:pt>
                <c:pt idx="187">
                  <c:v>124.39631201522047</c:v>
                </c:pt>
                <c:pt idx="188">
                  <c:v>121.60105370993729</c:v>
                </c:pt>
                <c:pt idx="189">
                  <c:v>117.4593882628423</c:v>
                </c:pt>
                <c:pt idx="190">
                  <c:v>117.70818088687274</c:v>
                </c:pt>
                <c:pt idx="191">
                  <c:v>117.70818088687274</c:v>
                </c:pt>
                <c:pt idx="192">
                  <c:v>117.70818088687274</c:v>
                </c:pt>
                <c:pt idx="193">
                  <c:v>118.22040099517069</c:v>
                </c:pt>
                <c:pt idx="194">
                  <c:v>119.14239719010702</c:v>
                </c:pt>
                <c:pt idx="195">
                  <c:v>117.15205619786349</c:v>
                </c:pt>
                <c:pt idx="196">
                  <c:v>116.03980681984505</c:v>
                </c:pt>
                <c:pt idx="197">
                  <c:v>116.75691497146219</c:v>
                </c:pt>
                <c:pt idx="198">
                  <c:v>116.75691497146219</c:v>
                </c:pt>
                <c:pt idx="199">
                  <c:v>116.75691497146219</c:v>
                </c:pt>
                <c:pt idx="200">
                  <c:v>116.8300892726476</c:v>
                </c:pt>
                <c:pt idx="201">
                  <c:v>111.86887165227587</c:v>
                </c:pt>
                <c:pt idx="202">
                  <c:v>111.47373042587459</c:v>
                </c:pt>
                <c:pt idx="203">
                  <c:v>112.5274403629447</c:v>
                </c:pt>
                <c:pt idx="204">
                  <c:v>113.59578516025189</c:v>
                </c:pt>
                <c:pt idx="205">
                  <c:v>113.59578516025189</c:v>
                </c:pt>
                <c:pt idx="206">
                  <c:v>113.59578516025189</c:v>
                </c:pt>
                <c:pt idx="207">
                  <c:v>113.18600907361352</c:v>
                </c:pt>
                <c:pt idx="208">
                  <c:v>111.09322405971039</c:v>
                </c:pt>
                <c:pt idx="209">
                  <c:v>110.44929020927867</c:v>
                </c:pt>
                <c:pt idx="210">
                  <c:v>106.67349626811081</c:v>
                </c:pt>
                <c:pt idx="211">
                  <c:v>106.5856871066883</c:v>
                </c:pt>
                <c:pt idx="212">
                  <c:v>106.5856871066883</c:v>
                </c:pt>
                <c:pt idx="213">
                  <c:v>106.5856871066883</c:v>
                </c:pt>
                <c:pt idx="214">
                  <c:v>107.08327235474918</c:v>
                </c:pt>
                <c:pt idx="215">
                  <c:v>105.56124689009235</c:v>
                </c:pt>
                <c:pt idx="216">
                  <c:v>105.47343772866984</c:v>
                </c:pt>
                <c:pt idx="217">
                  <c:v>103.39528757500382</c:v>
                </c:pt>
                <c:pt idx="218">
                  <c:v>102.70744914386084</c:v>
                </c:pt>
                <c:pt idx="219">
                  <c:v>102.70744914386084</c:v>
                </c:pt>
                <c:pt idx="220">
                  <c:v>102.70744914386084</c:v>
                </c:pt>
                <c:pt idx="221">
                  <c:v>102.61963998243833</c:v>
                </c:pt>
                <c:pt idx="222">
                  <c:v>95.814429972193921</c:v>
                </c:pt>
                <c:pt idx="223">
                  <c:v>96.765695887604451</c:v>
                </c:pt>
                <c:pt idx="224">
                  <c:v>97.497438899458686</c:v>
                </c:pt>
                <c:pt idx="225">
                  <c:v>97.702326942777887</c:v>
                </c:pt>
                <c:pt idx="226">
                  <c:v>97.702326942777887</c:v>
                </c:pt>
                <c:pt idx="227">
                  <c:v>97.702326942777887</c:v>
                </c:pt>
                <c:pt idx="228">
                  <c:v>97.746231523489143</c:v>
                </c:pt>
                <c:pt idx="229">
                  <c:v>91.511781062491025</c:v>
                </c:pt>
                <c:pt idx="230">
                  <c:v>92.902092785014062</c:v>
                </c:pt>
                <c:pt idx="231">
                  <c:v>91.614225084150604</c:v>
                </c:pt>
                <c:pt idx="232">
                  <c:v>86.052978194058397</c:v>
                </c:pt>
                <c:pt idx="233">
                  <c:v>86.052978194058397</c:v>
                </c:pt>
                <c:pt idx="234">
                  <c:v>86.052978194058397</c:v>
                </c:pt>
                <c:pt idx="235">
                  <c:v>88.511634713888625</c:v>
                </c:pt>
                <c:pt idx="236">
                  <c:v>88.116493487487332</c:v>
                </c:pt>
                <c:pt idx="237">
                  <c:v>85.994438753110032</c:v>
                </c:pt>
                <c:pt idx="238">
                  <c:v>87.092053270891384</c:v>
                </c:pt>
                <c:pt idx="239">
                  <c:v>85.9212644519246</c:v>
                </c:pt>
                <c:pt idx="240">
                  <c:v>85.9212644519246</c:v>
                </c:pt>
                <c:pt idx="241">
                  <c:v>85.9212644519246</c:v>
                </c:pt>
                <c:pt idx="242">
                  <c:v>90.282452802575861</c:v>
                </c:pt>
                <c:pt idx="243">
                  <c:v>90.853212351822165</c:v>
                </c:pt>
                <c:pt idx="244">
                  <c:v>90.092199619493755</c:v>
                </c:pt>
                <c:pt idx="245">
                  <c:v>87.896970583931036</c:v>
                </c:pt>
                <c:pt idx="246">
                  <c:v>90.253183082101671</c:v>
                </c:pt>
                <c:pt idx="247">
                  <c:v>90.253183082101671</c:v>
                </c:pt>
                <c:pt idx="248">
                  <c:v>90.253183082101671</c:v>
                </c:pt>
                <c:pt idx="249">
                  <c:v>87.765256841797267</c:v>
                </c:pt>
                <c:pt idx="250">
                  <c:v>88.101858627250223</c:v>
                </c:pt>
                <c:pt idx="251">
                  <c:v>88.028684326064791</c:v>
                </c:pt>
                <c:pt idx="252">
                  <c:v>89.931216156885824</c:v>
                </c:pt>
                <c:pt idx="253">
                  <c:v>88.218937509146912</c:v>
                </c:pt>
                <c:pt idx="254">
                  <c:v>88.218937509146912</c:v>
                </c:pt>
                <c:pt idx="255">
                  <c:v>88.218937509146912</c:v>
                </c:pt>
                <c:pt idx="256">
                  <c:v>87.238401873262234</c:v>
                </c:pt>
                <c:pt idx="257">
                  <c:v>82.33572369383883</c:v>
                </c:pt>
                <c:pt idx="258">
                  <c:v>83.769939997073138</c:v>
                </c:pt>
                <c:pt idx="259">
                  <c:v>79.540465388555646</c:v>
                </c:pt>
                <c:pt idx="260">
                  <c:v>78.764817795990155</c:v>
                </c:pt>
                <c:pt idx="261">
                  <c:v>78.764817795990155</c:v>
                </c:pt>
                <c:pt idx="262">
                  <c:v>78.764817795990155</c:v>
                </c:pt>
                <c:pt idx="263">
                  <c:v>73.862139616566765</c:v>
                </c:pt>
                <c:pt idx="264">
                  <c:v>73.862139616566765</c:v>
                </c:pt>
                <c:pt idx="265">
                  <c:v>79.716083711400671</c:v>
                </c:pt>
                <c:pt idx="266">
                  <c:v>76.335430996634088</c:v>
                </c:pt>
                <c:pt idx="267">
                  <c:v>76.393970437582439</c:v>
                </c:pt>
                <c:pt idx="268">
                  <c:v>76.393970437582439</c:v>
                </c:pt>
                <c:pt idx="269">
                  <c:v>76.393970437582439</c:v>
                </c:pt>
                <c:pt idx="270">
                  <c:v>78.735548075515993</c:v>
                </c:pt>
                <c:pt idx="271">
                  <c:v>78.735548075515993</c:v>
                </c:pt>
                <c:pt idx="272">
                  <c:v>80.360017561832407</c:v>
                </c:pt>
                <c:pt idx="273">
                  <c:v>81.882043026489228</c:v>
                </c:pt>
                <c:pt idx="274">
                  <c:v>83.506512512805628</c:v>
                </c:pt>
                <c:pt idx="275">
                  <c:v>83.506512512805628</c:v>
                </c:pt>
                <c:pt idx="276">
                  <c:v>83.506512512805628</c:v>
                </c:pt>
                <c:pt idx="277">
                  <c:v>83.901653739206921</c:v>
                </c:pt>
                <c:pt idx="278">
                  <c:v>85.935899312161709</c:v>
                </c:pt>
                <c:pt idx="279">
                  <c:v>89.916581296648758</c:v>
                </c:pt>
                <c:pt idx="280">
                  <c:v>90.267817942338795</c:v>
                </c:pt>
                <c:pt idx="281">
                  <c:v>88.511634713888625</c:v>
                </c:pt>
                <c:pt idx="282">
                  <c:v>88.511634713888625</c:v>
                </c:pt>
                <c:pt idx="283">
                  <c:v>88.511634713888625</c:v>
                </c:pt>
                <c:pt idx="284">
                  <c:v>86.331040538563002</c:v>
                </c:pt>
                <c:pt idx="285">
                  <c:v>88.745792477681988</c:v>
                </c:pt>
                <c:pt idx="286">
                  <c:v>89.740962973803747</c:v>
                </c:pt>
                <c:pt idx="287">
                  <c:v>89.53607493048456</c:v>
                </c:pt>
                <c:pt idx="288">
                  <c:v>91.760573686521454</c:v>
                </c:pt>
                <c:pt idx="289">
                  <c:v>91.760573686521454</c:v>
                </c:pt>
                <c:pt idx="290">
                  <c:v>91.760573686521454</c:v>
                </c:pt>
                <c:pt idx="291">
                  <c:v>91.819113127469805</c:v>
                </c:pt>
                <c:pt idx="292">
                  <c:v>90.004390458071299</c:v>
                </c:pt>
                <c:pt idx="293">
                  <c:v>89.477535489536251</c:v>
                </c:pt>
                <c:pt idx="294">
                  <c:v>89.404361188350833</c:v>
                </c:pt>
                <c:pt idx="295">
                  <c:v>90.2092785013905</c:v>
                </c:pt>
                <c:pt idx="296">
                  <c:v>90.2092785013905</c:v>
                </c:pt>
                <c:pt idx="297">
                  <c:v>90.2092785013905</c:v>
                </c:pt>
                <c:pt idx="298">
                  <c:v>87.706717400849001</c:v>
                </c:pt>
                <c:pt idx="299">
                  <c:v>89.740962973803789</c:v>
                </c:pt>
                <c:pt idx="300">
                  <c:v>90.223913361627595</c:v>
                </c:pt>
                <c:pt idx="301">
                  <c:v>90.575150007317632</c:v>
                </c:pt>
                <c:pt idx="302">
                  <c:v>91.833747987706928</c:v>
                </c:pt>
                <c:pt idx="303">
                  <c:v>91.833747987706928</c:v>
                </c:pt>
                <c:pt idx="304">
                  <c:v>91.833747987706928</c:v>
                </c:pt>
                <c:pt idx="305">
                  <c:v>91.482511342016892</c:v>
                </c:pt>
                <c:pt idx="306">
                  <c:v>90.706863749451401</c:v>
                </c:pt>
                <c:pt idx="307">
                  <c:v>91.74593882628443</c:v>
                </c:pt>
                <c:pt idx="308">
                  <c:v>90.194643641153462</c:v>
                </c:pt>
                <c:pt idx="309">
                  <c:v>90.88248207229644</c:v>
                </c:pt>
                <c:pt idx="310">
                  <c:v>90.88248207229644</c:v>
                </c:pt>
                <c:pt idx="311">
                  <c:v>90.88248207229644</c:v>
                </c:pt>
                <c:pt idx="312">
                  <c:v>90.019025318308437</c:v>
                </c:pt>
                <c:pt idx="313">
                  <c:v>91.350797599883151</c:v>
                </c:pt>
                <c:pt idx="314">
                  <c:v>93.09234596809624</c:v>
                </c:pt>
                <c:pt idx="315">
                  <c:v>94.497292550856372</c:v>
                </c:pt>
                <c:pt idx="316">
                  <c:v>96.955949070686628</c:v>
                </c:pt>
                <c:pt idx="317">
                  <c:v>96.955949070686628</c:v>
                </c:pt>
                <c:pt idx="318">
                  <c:v>96.955949070686628</c:v>
                </c:pt>
                <c:pt idx="319">
                  <c:v>97.321820576613746</c:v>
                </c:pt>
                <c:pt idx="320">
                  <c:v>97.248646275428328</c:v>
                </c:pt>
                <c:pt idx="321">
                  <c:v>98.170642470364669</c:v>
                </c:pt>
                <c:pt idx="322">
                  <c:v>98.156007610127574</c:v>
                </c:pt>
                <c:pt idx="323">
                  <c:v>98.229181911313006</c:v>
                </c:pt>
                <c:pt idx="324">
                  <c:v>98.229181911313006</c:v>
                </c:pt>
                <c:pt idx="325">
                  <c:v>98.229181911313006</c:v>
                </c:pt>
                <c:pt idx="326">
                  <c:v>94.775354895360991</c:v>
                </c:pt>
                <c:pt idx="327">
                  <c:v>95.433923606029794</c:v>
                </c:pt>
                <c:pt idx="328">
                  <c:v>97.160837114005801</c:v>
                </c:pt>
                <c:pt idx="329">
                  <c:v>96.633982145470753</c:v>
                </c:pt>
                <c:pt idx="330">
                  <c:v>95.229035562710607</c:v>
                </c:pt>
                <c:pt idx="331">
                  <c:v>95.229035562710607</c:v>
                </c:pt>
                <c:pt idx="332">
                  <c:v>95.229035562710607</c:v>
                </c:pt>
                <c:pt idx="333">
                  <c:v>96.107127176935705</c:v>
                </c:pt>
                <c:pt idx="334">
                  <c:v>96.38518952144031</c:v>
                </c:pt>
                <c:pt idx="335">
                  <c:v>96.575442704522416</c:v>
                </c:pt>
                <c:pt idx="336">
                  <c:v>97.029123371872032</c:v>
                </c:pt>
                <c:pt idx="337">
                  <c:v>96.20957119859527</c:v>
                </c:pt>
                <c:pt idx="338">
                  <c:v>96.20957119859527</c:v>
                </c:pt>
                <c:pt idx="339">
                  <c:v>96.20957119859527</c:v>
                </c:pt>
                <c:pt idx="340">
                  <c:v>97.438899458510406</c:v>
                </c:pt>
                <c:pt idx="341">
                  <c:v>97.570613200644175</c:v>
                </c:pt>
                <c:pt idx="342">
                  <c:v>98.858480901507633</c:v>
                </c:pt>
                <c:pt idx="343">
                  <c:v>98.390165373920937</c:v>
                </c:pt>
                <c:pt idx="344">
                  <c:v>98.287721352261329</c:v>
                </c:pt>
                <c:pt idx="345">
                  <c:v>98.287721352261329</c:v>
                </c:pt>
                <c:pt idx="346">
                  <c:v>98.287721352261329</c:v>
                </c:pt>
                <c:pt idx="347">
                  <c:v>98.843846041270567</c:v>
                </c:pt>
                <c:pt idx="348">
                  <c:v>98.94629006293016</c:v>
                </c:pt>
                <c:pt idx="349">
                  <c:v>100.24879262403071</c:v>
                </c:pt>
                <c:pt idx="350">
                  <c:v>99.312161568857292</c:v>
                </c:pt>
                <c:pt idx="351">
                  <c:v>98.097468169179251</c:v>
                </c:pt>
                <c:pt idx="352">
                  <c:v>98.097468169179251</c:v>
                </c:pt>
                <c:pt idx="353">
                  <c:v>98.097468169179251</c:v>
                </c:pt>
                <c:pt idx="354">
                  <c:v>98.360895653446775</c:v>
                </c:pt>
                <c:pt idx="355">
                  <c:v>99.473145031465236</c:v>
                </c:pt>
                <c:pt idx="356">
                  <c:v>99.268256988146049</c:v>
                </c:pt>
                <c:pt idx="357">
                  <c:v>99.253622127908969</c:v>
                </c:pt>
                <c:pt idx="358">
                  <c:v>100.08780916142281</c:v>
                </c:pt>
                <c:pt idx="359">
                  <c:v>100.08780916142281</c:v>
                </c:pt>
                <c:pt idx="360">
                  <c:v>100.08780916142281</c:v>
                </c:pt>
                <c:pt idx="361">
                  <c:v>100.99517049612207</c:v>
                </c:pt>
                <c:pt idx="362">
                  <c:v>101.52202546465713</c:v>
                </c:pt>
                <c:pt idx="363">
                  <c:v>101.43421630323462</c:v>
                </c:pt>
                <c:pt idx="364">
                  <c:v>101.56593004536839</c:v>
                </c:pt>
                <c:pt idx="365">
                  <c:v>102.94160690765435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90-4879-9969-1CA879736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005952"/>
        <c:axId val="183007488"/>
      </c:lineChart>
      <c:dateAx>
        <c:axId val="182998528"/>
        <c:scaling>
          <c:orientation val="minMax"/>
          <c:max val="43560"/>
          <c:min val="4319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83000064"/>
        <c:crossesAt val="70"/>
        <c:auto val="0"/>
        <c:lblOffset val="100"/>
        <c:baseTimeUnit val="days"/>
      </c:dateAx>
      <c:valAx>
        <c:axId val="183000064"/>
        <c:scaling>
          <c:orientation val="minMax"/>
          <c:max val="13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82998528"/>
        <c:crosses val="autoZero"/>
        <c:crossBetween val="between"/>
        <c:majorUnit val="10"/>
      </c:valAx>
      <c:dateAx>
        <c:axId val="1830059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3007488"/>
        <c:crosses val="autoZero"/>
        <c:auto val="1"/>
        <c:lblOffset val="100"/>
        <c:baseTimeUnit val="days"/>
      </c:dateAx>
      <c:valAx>
        <c:axId val="183007488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8300595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74816"/>
        <c:axId val="33484800"/>
      </c:lineChart>
      <c:catAx>
        <c:axId val="3347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84800"/>
        <c:crosses val="autoZero"/>
        <c:auto val="1"/>
        <c:lblAlgn val="ctr"/>
        <c:lblOffset val="100"/>
        <c:noMultiLvlLbl val="0"/>
      </c:catAx>
      <c:valAx>
        <c:axId val="334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7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6-4B9A-AA4D-7DE26999D522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6-4B9A-AA4D-7DE26999D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67778048"/>
        <c:axId val="67779584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76-4B9A-AA4D-7DE26999D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78048"/>
        <c:axId val="67779584"/>
      </c:lineChart>
      <c:dateAx>
        <c:axId val="67778048"/>
        <c:scaling>
          <c:orientation val="minMax"/>
          <c:max val="43524"/>
          <c:min val="4242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67779584"/>
        <c:crosses val="autoZero"/>
        <c:auto val="0"/>
        <c:lblOffset val="100"/>
        <c:baseTimeUnit val="months"/>
      </c:dateAx>
      <c:valAx>
        <c:axId val="67779584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67778048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0.8093807974471352</c:v>
                </c:pt>
                <c:pt idx="73">
                  <c:v>1.0451749740173639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1-47E0-8CEF-A0CA5B189A67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-0.14353806413682971</c:v>
                </c:pt>
                <c:pt idx="73">
                  <c:v>-0.13456342096877094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1-47E0-8CEF-A0CA5B189A67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0.80718119028623148</c:v>
                </c:pt>
                <c:pt idx="73">
                  <c:v>0.8265491722249021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1-47E0-8CEF-A0CA5B189A67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0.64675733212550901</c:v>
                </c:pt>
                <c:pt idx="73">
                  <c:v>0.7151214650493809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1-47E0-8CEF-A0CA5B18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4176000"/>
        <c:axId val="34190080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2.1197812557220459</c:v>
                </c:pt>
                <c:pt idx="73" formatCode="0.0">
                  <c:v>2.452282190322876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11-47E0-8CEF-A0CA5B18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76000"/>
        <c:axId val="34190080"/>
      </c:lineChart>
      <c:dateAx>
        <c:axId val="34176000"/>
        <c:scaling>
          <c:orientation val="minMax"/>
          <c:max val="43524"/>
          <c:min val="4242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34190080"/>
        <c:crosses val="autoZero"/>
        <c:auto val="0"/>
        <c:lblOffset val="100"/>
        <c:baseTimeUnit val="months"/>
      </c:dateAx>
      <c:valAx>
        <c:axId val="34190080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3417600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מאי 2018 עד אפריל 2019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0.87008049399999998</c:v>
                </c:pt>
                <c:pt idx="1163">
                  <c:v>0.87008049399999998</c:v>
                </c:pt>
                <c:pt idx="1164">
                  <c:v>0.86608269299999996</c:v>
                </c:pt>
                <c:pt idx="1165">
                  <c:v>0.86412070100000005</c:v>
                </c:pt>
                <c:pt idx="1166">
                  <c:v>0.86811850199999996</c:v>
                </c:pt>
                <c:pt idx="1167">
                  <c:v>0.86818058399999998</c:v>
                </c:pt>
                <c:pt idx="1168">
                  <c:v>0.87633793900000001</c:v>
                </c:pt>
                <c:pt idx="1169">
                  <c:v>0.87633793900000001</c:v>
                </c:pt>
                <c:pt idx="1170">
                  <c:v>0.87633793900000001</c:v>
                </c:pt>
                <c:pt idx="1171">
                  <c:v>0.87633793900000001</c:v>
                </c:pt>
                <c:pt idx="1172">
                  <c:v>0.87630466699999998</c:v>
                </c:pt>
                <c:pt idx="1173">
                  <c:v>0.89043167700000003</c:v>
                </c:pt>
                <c:pt idx="1174">
                  <c:v>0.91270744800000003</c:v>
                </c:pt>
                <c:pt idx="1175">
                  <c:v>0.91270744800000003</c:v>
                </c:pt>
                <c:pt idx="1176">
                  <c:v>0.92896207399999997</c:v>
                </c:pt>
                <c:pt idx="1177">
                  <c:v>0.92896207399999997</c:v>
                </c:pt>
                <c:pt idx="1178">
                  <c:v>0.92896207399999997</c:v>
                </c:pt>
                <c:pt idx="1179">
                  <c:v>0.92896207399999997</c:v>
                </c:pt>
                <c:pt idx="1180">
                  <c:v>0.93098152700000003</c:v>
                </c:pt>
                <c:pt idx="1181">
                  <c:v>0.93295561599999999</c:v>
                </c:pt>
                <c:pt idx="1182">
                  <c:v>0.956200771</c:v>
                </c:pt>
                <c:pt idx="1183">
                  <c:v>0.96638771000000001</c:v>
                </c:pt>
                <c:pt idx="1184">
                  <c:v>0.96638771000000001</c:v>
                </c:pt>
                <c:pt idx="1185">
                  <c:v>0.96638771000000001</c:v>
                </c:pt>
                <c:pt idx="1186">
                  <c:v>0.97038551200000001</c:v>
                </c:pt>
                <c:pt idx="1187">
                  <c:v>0.97038551200000001</c:v>
                </c:pt>
                <c:pt idx="1188">
                  <c:v>0.97038551200000001</c:v>
                </c:pt>
                <c:pt idx="1189">
                  <c:v>0.97038551200000001</c:v>
                </c:pt>
                <c:pt idx="1190">
                  <c:v>0.97038551200000001</c:v>
                </c:pt>
                <c:pt idx="1191">
                  <c:v>0.97038551200000001</c:v>
                </c:pt>
                <c:pt idx="1192">
                  <c:v>0.97038551200000001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68-4771-AD9E-3FD102AECC79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1.249799900105</c:v>
                </c:pt>
                <c:pt idx="1163">
                  <c:v>1.249799900105</c:v>
                </c:pt>
                <c:pt idx="1164">
                  <c:v>1.238982835704</c:v>
                </c:pt>
                <c:pt idx="1165">
                  <c:v>1.1869411830729999</c:v>
                </c:pt>
                <c:pt idx="1166">
                  <c:v>1.1926738329640001</c:v>
                </c:pt>
                <c:pt idx="1167">
                  <c:v>1.152294233598</c:v>
                </c:pt>
                <c:pt idx="1168">
                  <c:v>1.157730936601</c:v>
                </c:pt>
                <c:pt idx="1169">
                  <c:v>1.157730936601</c:v>
                </c:pt>
                <c:pt idx="1170">
                  <c:v>1.157730936601</c:v>
                </c:pt>
                <c:pt idx="1171">
                  <c:v>1.018951740034</c:v>
                </c:pt>
                <c:pt idx="1172">
                  <c:v>1.004422297291</c:v>
                </c:pt>
                <c:pt idx="1173">
                  <c:v>1.0088677173509999</c:v>
                </c:pt>
                <c:pt idx="1174">
                  <c:v>1.075236595304</c:v>
                </c:pt>
                <c:pt idx="1175">
                  <c:v>1.075236595304</c:v>
                </c:pt>
                <c:pt idx="1176">
                  <c:v>1.075236595304</c:v>
                </c:pt>
                <c:pt idx="1177">
                  <c:v>1.075236595304</c:v>
                </c:pt>
                <c:pt idx="1178">
                  <c:v>1.0627042389870001</c:v>
                </c:pt>
                <c:pt idx="1179">
                  <c:v>1.0138114167500001</c:v>
                </c:pt>
                <c:pt idx="1180">
                  <c:v>1.049519459858</c:v>
                </c:pt>
                <c:pt idx="1181">
                  <c:v>1.0918412313579999</c:v>
                </c:pt>
                <c:pt idx="1182">
                  <c:v>1.0324817946480001</c:v>
                </c:pt>
                <c:pt idx="1183">
                  <c:v>1.0324817946480001</c:v>
                </c:pt>
                <c:pt idx="1184">
                  <c:v>1.0324817946480001</c:v>
                </c:pt>
                <c:pt idx="1185">
                  <c:v>1.0687128235700001</c:v>
                </c:pt>
                <c:pt idx="1186">
                  <c:v>1.0672987655870001</c:v>
                </c:pt>
                <c:pt idx="1187">
                  <c:v>1.100174748912</c:v>
                </c:pt>
                <c:pt idx="1188">
                  <c:v>1.131042473775</c:v>
                </c:pt>
                <c:pt idx="1189">
                  <c:v>1.052719649922</c:v>
                </c:pt>
                <c:pt idx="1190">
                  <c:v>1.052719649922</c:v>
                </c:pt>
                <c:pt idx="1191">
                  <c:v>1.052719649922</c:v>
                </c:pt>
                <c:pt idx="1192">
                  <c:v>1.053480532746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68-4771-AD9E-3FD102AECC79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1.2285999999999999</c:v>
                </c:pt>
                <c:pt idx="1163">
                  <c:v>1.2285999999999999</c:v>
                </c:pt>
                <c:pt idx="1164">
                  <c:v>1.2285999999999999</c:v>
                </c:pt>
                <c:pt idx="1165">
                  <c:v>1.2285999999999999</c:v>
                </c:pt>
                <c:pt idx="1166">
                  <c:v>1.2214</c:v>
                </c:pt>
                <c:pt idx="1167">
                  <c:v>1.2214</c:v>
                </c:pt>
                <c:pt idx="1168">
                  <c:v>1.2214</c:v>
                </c:pt>
                <c:pt idx="1169">
                  <c:v>1.2214</c:v>
                </c:pt>
                <c:pt idx="1170">
                  <c:v>1.2214</c:v>
                </c:pt>
                <c:pt idx="1171">
                  <c:v>1.2</c:v>
                </c:pt>
                <c:pt idx="1172">
                  <c:v>1.2</c:v>
                </c:pt>
                <c:pt idx="1173">
                  <c:v>1.2923</c:v>
                </c:pt>
                <c:pt idx="1174">
                  <c:v>1.2786</c:v>
                </c:pt>
                <c:pt idx="1175">
                  <c:v>1.2786</c:v>
                </c:pt>
                <c:pt idx="1176">
                  <c:v>1.2786</c:v>
                </c:pt>
                <c:pt idx="1177">
                  <c:v>1.2786</c:v>
                </c:pt>
                <c:pt idx="1178">
                  <c:v>1.2786</c:v>
                </c:pt>
                <c:pt idx="1179">
                  <c:v>1.2786</c:v>
                </c:pt>
                <c:pt idx="1180">
                  <c:v>1.2857000000000001</c:v>
                </c:pt>
                <c:pt idx="1181">
                  <c:v>1.2857000000000001</c:v>
                </c:pt>
                <c:pt idx="1182">
                  <c:v>1.2857000000000001</c:v>
                </c:pt>
                <c:pt idx="1183">
                  <c:v>1.2857000000000001</c:v>
                </c:pt>
                <c:pt idx="1184">
                  <c:v>1.2857000000000001</c:v>
                </c:pt>
                <c:pt idx="1185">
                  <c:v>1.2857000000000001</c:v>
                </c:pt>
                <c:pt idx="1186">
                  <c:v>1.3</c:v>
                </c:pt>
                <c:pt idx="1187">
                  <c:v>1.3</c:v>
                </c:pt>
                <c:pt idx="1188">
                  <c:v>1.3</c:v>
                </c:pt>
                <c:pt idx="1189">
                  <c:v>1.3</c:v>
                </c:pt>
                <c:pt idx="1190">
                  <c:v>1.3</c:v>
                </c:pt>
                <c:pt idx="1191">
                  <c:v>1.3</c:v>
                </c:pt>
                <c:pt idx="1192">
                  <c:v>1.3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68-4771-AD9E-3FD102AECC79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68-4771-AD9E-3FD102AECC79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68-4771-AD9E-3FD102AECC79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200</c:v>
                </c:pt>
                <c:pt idx="1152">
                  <c:v>-100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68-4771-AD9E-3FD102AECC79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-0.15</c:v>
                </c:pt>
                <c:pt idx="95">
                  <c:v>-0.14500000000000002</c:v>
                </c:pt>
                <c:pt idx="96">
                  <c:v>-0.15</c:v>
                </c:pt>
                <c:pt idx="97">
                  <c:v>-0.18333333333333335</c:v>
                </c:pt>
                <c:pt idx="98">
                  <c:v>-0.17499999999999999</c:v>
                </c:pt>
                <c:pt idx="99">
                  <c:v>#N/A</c:v>
                </c:pt>
                <c:pt idx="100">
                  <c:v>#N/A</c:v>
                </c:pt>
                <c:pt idx="101">
                  <c:v>-0.14500000000000002</c:v>
                </c:pt>
                <c:pt idx="102">
                  <c:v>-0.11</c:v>
                </c:pt>
                <c:pt idx="103">
                  <c:v>4.8399999999999999E-2</c:v>
                </c:pt>
                <c:pt idx="104">
                  <c:v>-7.0000000000000007E-2</c:v>
                </c:pt>
                <c:pt idx="105">
                  <c:v>-0.2</c:v>
                </c:pt>
                <c:pt idx="106">
                  <c:v>#N/A</c:v>
                </c:pt>
                <c:pt idx="107">
                  <c:v>#N/A</c:v>
                </c:pt>
                <c:pt idx="108">
                  <c:v>0.125</c:v>
                </c:pt>
                <c:pt idx="109">
                  <c:v>0.14500000000000002</c:v>
                </c:pt>
                <c:pt idx="110">
                  <c:v>0.14500000000000002</c:v>
                </c:pt>
                <c:pt idx="111">
                  <c:v>0.15</c:v>
                </c:pt>
                <c:pt idx="112">
                  <c:v>0.15</c:v>
                </c:pt>
                <c:pt idx="113">
                  <c:v>#N/A</c:v>
                </c:pt>
                <c:pt idx="114">
                  <c:v>#N/A</c:v>
                </c:pt>
                <c:pt idx="115">
                  <c:v>0.16</c:v>
                </c:pt>
                <c:pt idx="116">
                  <c:v>0.16</c:v>
                </c:pt>
                <c:pt idx="117">
                  <c:v>0.16499999999999998</c:v>
                </c:pt>
                <c:pt idx="118">
                  <c:v>0.18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0.17499999999999999</c:v>
                </c:pt>
                <c:pt idx="123">
                  <c:v>0.17499999999999999</c:v>
                </c:pt>
                <c:pt idx="124">
                  <c:v>#N/A</c:v>
                </c:pt>
                <c:pt idx="125">
                  <c:v>0.18333333333333335</c:v>
                </c:pt>
                <c:pt idx="126">
                  <c:v>0.18</c:v>
                </c:pt>
                <c:pt idx="127">
                  <c:v>#N/A</c:v>
                </c:pt>
                <c:pt idx="128">
                  <c:v>#N/A</c:v>
                </c:pt>
                <c:pt idx="129">
                  <c:v>0.19000000000000003</c:v>
                </c:pt>
                <c:pt idx="130">
                  <c:v>0.19500000000000001</c:v>
                </c:pt>
                <c:pt idx="131">
                  <c:v>0.14499999999999999</c:v>
                </c:pt>
                <c:pt idx="132">
                  <c:v>0.11</c:v>
                </c:pt>
                <c:pt idx="133">
                  <c:v>0.17499999999999999</c:v>
                </c:pt>
                <c:pt idx="134">
                  <c:v>#N/A</c:v>
                </c:pt>
                <c:pt idx="135">
                  <c:v>#N/A</c:v>
                </c:pt>
                <c:pt idx="136">
                  <c:v>0.14499999999999999</c:v>
                </c:pt>
                <c:pt idx="137">
                  <c:v>0.18</c:v>
                </c:pt>
                <c:pt idx="138">
                  <c:v>0.13500000000000001</c:v>
                </c:pt>
                <c:pt idx="139">
                  <c:v>#N/A</c:v>
                </c:pt>
                <c:pt idx="140">
                  <c:v>0.16</c:v>
                </c:pt>
                <c:pt idx="141">
                  <c:v>#N/A</c:v>
                </c:pt>
                <c:pt idx="142">
                  <c:v>#N/A</c:v>
                </c:pt>
                <c:pt idx="143">
                  <c:v>0.16999999999999998</c:v>
                </c:pt>
                <c:pt idx="144">
                  <c:v>0.16500000000000001</c:v>
                </c:pt>
                <c:pt idx="145">
                  <c:v>0.13500000000000001</c:v>
                </c:pt>
                <c:pt idx="146">
                  <c:v>0.17499999999999999</c:v>
                </c:pt>
                <c:pt idx="147">
                  <c:v>0.16</c:v>
                </c:pt>
                <c:pt idx="148">
                  <c:v>#N/A</c:v>
                </c:pt>
                <c:pt idx="149">
                  <c:v>#N/A</c:v>
                </c:pt>
                <c:pt idx="150">
                  <c:v>0.17499999999999999</c:v>
                </c:pt>
                <c:pt idx="151">
                  <c:v>0.2</c:v>
                </c:pt>
                <c:pt idx="152">
                  <c:v>#N/A</c:v>
                </c:pt>
                <c:pt idx="153">
                  <c:v>0.11</c:v>
                </c:pt>
                <c:pt idx="154">
                  <c:v>0.19</c:v>
                </c:pt>
                <c:pt idx="155">
                  <c:v>#N/A</c:v>
                </c:pt>
                <c:pt idx="156">
                  <c:v>#N/A</c:v>
                </c:pt>
                <c:pt idx="157">
                  <c:v>0.19</c:v>
                </c:pt>
                <c:pt idx="158">
                  <c:v>0.11</c:v>
                </c:pt>
                <c:pt idx="159">
                  <c:v>0.11</c:v>
                </c:pt>
                <c:pt idx="160">
                  <c:v>#N/A</c:v>
                </c:pt>
                <c:pt idx="161">
                  <c:v>0.19000000000000003</c:v>
                </c:pt>
                <c:pt idx="162">
                  <c:v>#N/A</c:v>
                </c:pt>
                <c:pt idx="163">
                  <c:v>#N/A</c:v>
                </c:pt>
                <c:pt idx="164">
                  <c:v>0.16500000000000001</c:v>
                </c:pt>
                <c:pt idx="165">
                  <c:v>0.18204999999999999</c:v>
                </c:pt>
                <c:pt idx="166">
                  <c:v>0.15409999999999999</c:v>
                </c:pt>
                <c:pt idx="167">
                  <c:v>0.155</c:v>
                </c:pt>
                <c:pt idx="168">
                  <c:v>0.21</c:v>
                </c:pt>
                <c:pt idx="169">
                  <c:v>#N/A</c:v>
                </c:pt>
                <c:pt idx="170">
                  <c:v>#N/A</c:v>
                </c:pt>
                <c:pt idx="171">
                  <c:v>0.20666666666666669</c:v>
                </c:pt>
                <c:pt idx="172">
                  <c:v>0.25</c:v>
                </c:pt>
                <c:pt idx="173">
                  <c:v>0.22500000000000001</c:v>
                </c:pt>
                <c:pt idx="174">
                  <c:v>0.25</c:v>
                </c:pt>
                <c:pt idx="175">
                  <c:v>0.21000000000000002</c:v>
                </c:pt>
                <c:pt idx="176">
                  <c:v>#N/A</c:v>
                </c:pt>
                <c:pt idx="177">
                  <c:v>#N/A</c:v>
                </c:pt>
                <c:pt idx="178">
                  <c:v>0.18666666666666668</c:v>
                </c:pt>
                <c:pt idx="179">
                  <c:v>0.2</c:v>
                </c:pt>
                <c:pt idx="180">
                  <c:v>0.19</c:v>
                </c:pt>
                <c:pt idx="181">
                  <c:v>0.19500000000000001</c:v>
                </c:pt>
                <c:pt idx="182">
                  <c:v>0.19</c:v>
                </c:pt>
                <c:pt idx="183">
                  <c:v>#N/A</c:v>
                </c:pt>
                <c:pt idx="184">
                  <c:v>#N/A</c:v>
                </c:pt>
                <c:pt idx="185">
                  <c:v>0.19</c:v>
                </c:pt>
                <c:pt idx="186">
                  <c:v>0.16</c:v>
                </c:pt>
                <c:pt idx="187">
                  <c:v>0.20500000000000002</c:v>
                </c:pt>
                <c:pt idx="188">
                  <c:v>0.23</c:v>
                </c:pt>
                <c:pt idx="189">
                  <c:v>0.23</c:v>
                </c:pt>
                <c:pt idx="190">
                  <c:v>#N/A</c:v>
                </c:pt>
                <c:pt idx="191">
                  <c:v>#N/A</c:v>
                </c:pt>
                <c:pt idx="192">
                  <c:v>0.23</c:v>
                </c:pt>
                <c:pt idx="193">
                  <c:v>0.23</c:v>
                </c:pt>
                <c:pt idx="194">
                  <c:v>0.17749999999999999</c:v>
                </c:pt>
                <c:pt idx="195">
                  <c:v>0.11</c:v>
                </c:pt>
                <c:pt idx="196">
                  <c:v>0.11</c:v>
                </c:pt>
                <c:pt idx="197">
                  <c:v>#N/A</c:v>
                </c:pt>
                <c:pt idx="198">
                  <c:v>#N/A</c:v>
                </c:pt>
                <c:pt idx="199">
                  <c:v>0.23499999999999999</c:v>
                </c:pt>
                <c:pt idx="200">
                  <c:v>#N/A</c:v>
                </c:pt>
                <c:pt idx="201">
                  <c:v>0.33</c:v>
                </c:pt>
                <c:pt idx="202">
                  <c:v>0.33</c:v>
                </c:pt>
                <c:pt idx="203">
                  <c:v>0.32</c:v>
                </c:pt>
                <c:pt idx="204">
                  <c:v>#N/A</c:v>
                </c:pt>
                <c:pt idx="205">
                  <c:v>#N/A</c:v>
                </c:pt>
                <c:pt idx="206">
                  <c:v>0.33</c:v>
                </c:pt>
                <c:pt idx="207">
                  <c:v>0.32</c:v>
                </c:pt>
                <c:pt idx="208">
                  <c:v>0.27666666666666667</c:v>
                </c:pt>
                <c:pt idx="209">
                  <c:v>0.32499999999999996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0.28000000000000003</c:v>
                </c:pt>
                <c:pt idx="214">
                  <c:v>0.28000000000000003</c:v>
                </c:pt>
                <c:pt idx="215">
                  <c:v>0.28000000000000003</c:v>
                </c:pt>
                <c:pt idx="216">
                  <c:v>0.185</c:v>
                </c:pt>
                <c:pt idx="217">
                  <c:v>0.27</c:v>
                </c:pt>
                <c:pt idx="218">
                  <c:v>#N/A</c:v>
                </c:pt>
                <c:pt idx="219">
                  <c:v>#N/A</c:v>
                </c:pt>
                <c:pt idx="220">
                  <c:v>0.27</c:v>
                </c:pt>
                <c:pt idx="221">
                  <c:v>0.27</c:v>
                </c:pt>
                <c:pt idx="222">
                  <c:v>0.185</c:v>
                </c:pt>
                <c:pt idx="223">
                  <c:v>0.18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0.34889999999999999</c:v>
                </c:pt>
                <c:pt idx="228">
                  <c:v>0.33499999999999996</c:v>
                </c:pt>
                <c:pt idx="229">
                  <c:v>0.22999999999999998</c:v>
                </c:pt>
                <c:pt idx="230">
                  <c:v>0.35</c:v>
                </c:pt>
                <c:pt idx="231">
                  <c:v>0.11</c:v>
                </c:pt>
                <c:pt idx="232">
                  <c:v>#N/A</c:v>
                </c:pt>
                <c:pt idx="233">
                  <c:v>#N/A</c:v>
                </c:pt>
                <c:pt idx="234">
                  <c:v>0.22999999999999998</c:v>
                </c:pt>
                <c:pt idx="235">
                  <c:v>#N/A</c:v>
                </c:pt>
                <c:pt idx="236">
                  <c:v>#N/A</c:v>
                </c:pt>
                <c:pt idx="237">
                  <c:v>0.11</c:v>
                </c:pt>
                <c:pt idx="238">
                  <c:v>0.34</c:v>
                </c:pt>
                <c:pt idx="239">
                  <c:v>#N/A</c:v>
                </c:pt>
                <c:pt idx="240">
                  <c:v>#N/A</c:v>
                </c:pt>
                <c:pt idx="241">
                  <c:v>0.34</c:v>
                </c:pt>
                <c:pt idx="242">
                  <c:v>0.22999999999999998</c:v>
                </c:pt>
                <c:pt idx="243">
                  <c:v>0.36333333333333329</c:v>
                </c:pt>
                <c:pt idx="244">
                  <c:v>0.37</c:v>
                </c:pt>
                <c:pt idx="245">
                  <c:v>0.37</c:v>
                </c:pt>
                <c:pt idx="246">
                  <c:v>#N/A</c:v>
                </c:pt>
                <c:pt idx="247">
                  <c:v>#N/A</c:v>
                </c:pt>
                <c:pt idx="248">
                  <c:v>0.36</c:v>
                </c:pt>
                <c:pt idx="249">
                  <c:v>0.37</c:v>
                </c:pt>
                <c:pt idx="250">
                  <c:v>0.37</c:v>
                </c:pt>
                <c:pt idx="251">
                  <c:v>#N/A</c:v>
                </c:pt>
                <c:pt idx="252">
                  <c:v>0.37</c:v>
                </c:pt>
                <c:pt idx="253">
                  <c:v>#N/A</c:v>
                </c:pt>
                <c:pt idx="254">
                  <c:v>#N/A</c:v>
                </c:pt>
                <c:pt idx="255">
                  <c:v>0.37</c:v>
                </c:pt>
                <c:pt idx="256">
                  <c:v>0.36</c:v>
                </c:pt>
                <c:pt idx="257">
                  <c:v>0.11</c:v>
                </c:pt>
                <c:pt idx="258">
                  <c:v>0.37</c:v>
                </c:pt>
                <c:pt idx="259">
                  <c:v>0.11</c:v>
                </c:pt>
                <c:pt idx="260">
                  <c:v>#N/A</c:v>
                </c:pt>
                <c:pt idx="261">
                  <c:v>#N/A</c:v>
                </c:pt>
                <c:pt idx="262">
                  <c:v>0.33999999999999997</c:v>
                </c:pt>
                <c:pt idx="263">
                  <c:v>#N/A</c:v>
                </c:pt>
                <c:pt idx="264">
                  <c:v>0.32499999999999996</c:v>
                </c:pt>
                <c:pt idx="265">
                  <c:v>0.11</c:v>
                </c:pt>
                <c:pt idx="266">
                  <c:v>0.20499999999999999</c:v>
                </c:pt>
                <c:pt idx="267">
                  <c:v>#N/A</c:v>
                </c:pt>
                <c:pt idx="268">
                  <c:v>#N/A</c:v>
                </c:pt>
                <c:pt idx="269">
                  <c:v>0.32999999999999996</c:v>
                </c:pt>
                <c:pt idx="270">
                  <c:v>0.31</c:v>
                </c:pt>
                <c:pt idx="271">
                  <c:v>0.31</c:v>
                </c:pt>
                <c:pt idx="272">
                  <c:v>0.31</c:v>
                </c:pt>
                <c:pt idx="273">
                  <c:v>0.32666666666666666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0.31</c:v>
                </c:pt>
                <c:pt idx="279">
                  <c:v>0.31</c:v>
                </c:pt>
                <c:pt idx="280">
                  <c:v>0.31</c:v>
                </c:pt>
                <c:pt idx="281">
                  <c:v>#N/A</c:v>
                </c:pt>
                <c:pt idx="282">
                  <c:v>#N/A</c:v>
                </c:pt>
                <c:pt idx="283">
                  <c:v>0.31</c:v>
                </c:pt>
                <c:pt idx="284">
                  <c:v>0.31</c:v>
                </c:pt>
                <c:pt idx="285">
                  <c:v>#N/A</c:v>
                </c:pt>
                <c:pt idx="286">
                  <c:v>0.31</c:v>
                </c:pt>
                <c:pt idx="287">
                  <c:v>0.31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0.315</c:v>
                </c:pt>
                <c:pt idx="292">
                  <c:v>0.31</c:v>
                </c:pt>
                <c:pt idx="293">
                  <c:v>0.31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0.31</c:v>
                </c:pt>
                <c:pt idx="299">
                  <c:v>#N/A</c:v>
                </c:pt>
                <c:pt idx="300">
                  <c:v>0.21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0.31</c:v>
                </c:pt>
                <c:pt idx="305">
                  <c:v>0.31</c:v>
                </c:pt>
                <c:pt idx="306">
                  <c:v>0.31</c:v>
                </c:pt>
                <c:pt idx="307">
                  <c:v>0.31</c:v>
                </c:pt>
                <c:pt idx="308">
                  <c:v>0.31</c:v>
                </c:pt>
                <c:pt idx="309">
                  <c:v>#N/A</c:v>
                </c:pt>
                <c:pt idx="310">
                  <c:v>#N/A</c:v>
                </c:pt>
                <c:pt idx="311">
                  <c:v>0.31</c:v>
                </c:pt>
                <c:pt idx="312">
                  <c:v>#N/A</c:v>
                </c:pt>
                <c:pt idx="313">
                  <c:v>0.31</c:v>
                </c:pt>
                <c:pt idx="314">
                  <c:v>0.315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0.21</c:v>
                </c:pt>
                <c:pt idx="319">
                  <c:v>0.35</c:v>
                </c:pt>
                <c:pt idx="320">
                  <c:v>0.375</c:v>
                </c:pt>
                <c:pt idx="321">
                  <c:v>0.11</c:v>
                </c:pt>
                <c:pt idx="322">
                  <c:v>0.4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0.11</c:v>
                </c:pt>
                <c:pt idx="327">
                  <c:v>0.255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0.255</c:v>
                </c:pt>
                <c:pt idx="333">
                  <c:v>#N/A</c:v>
                </c:pt>
                <c:pt idx="334">
                  <c:v>0.4</c:v>
                </c:pt>
                <c:pt idx="335">
                  <c:v>0.255</c:v>
                </c:pt>
                <c:pt idx="336">
                  <c:v>0.255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0.21</c:v>
                </c:pt>
                <c:pt idx="341">
                  <c:v>#N/A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0.44333333333333336</c:v>
                </c:pt>
                <c:pt idx="347">
                  <c:v>0.45</c:v>
                </c:pt>
                <c:pt idx="348">
                  <c:v>0.45</c:v>
                </c:pt>
                <c:pt idx="349">
                  <c:v>#N/A</c:v>
                </c:pt>
                <c:pt idx="350">
                  <c:v>0.45</c:v>
                </c:pt>
                <c:pt idx="351">
                  <c:v>#N/A</c:v>
                </c:pt>
                <c:pt idx="352">
                  <c:v>#N/A</c:v>
                </c:pt>
                <c:pt idx="353">
                  <c:v>0.255</c:v>
                </c:pt>
                <c:pt idx="354">
                  <c:v>0.4</c:v>
                </c:pt>
                <c:pt idx="355">
                  <c:v>0.4</c:v>
                </c:pt>
                <c:pt idx="356">
                  <c:v>#N/A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0.4</c:v>
                </c:pt>
                <c:pt idx="362">
                  <c:v>0.245</c:v>
                </c:pt>
                <c:pt idx="363">
                  <c:v>0.35</c:v>
                </c:pt>
                <c:pt idx="364">
                  <c:v>0.35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0.22999999999999998</c:v>
                </c:pt>
                <c:pt idx="369">
                  <c:v>0.22999999999999998</c:v>
                </c:pt>
                <c:pt idx="370">
                  <c:v>0.41</c:v>
                </c:pt>
                <c:pt idx="371">
                  <c:v>0.35</c:v>
                </c:pt>
                <c:pt idx="372">
                  <c:v>#N/A</c:v>
                </c:pt>
                <c:pt idx="373">
                  <c:v>#N/A</c:v>
                </c:pt>
                <c:pt idx="374">
                  <c:v>0.37</c:v>
                </c:pt>
                <c:pt idx="375">
                  <c:v>0.37</c:v>
                </c:pt>
                <c:pt idx="376">
                  <c:v>0.37</c:v>
                </c:pt>
                <c:pt idx="377">
                  <c:v>0.35</c:v>
                </c:pt>
                <c:pt idx="378">
                  <c:v>0.35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0.35499999999999998</c:v>
                </c:pt>
                <c:pt idx="383">
                  <c:v>#N/A</c:v>
                </c:pt>
                <c:pt idx="384">
                  <c:v>0.35</c:v>
                </c:pt>
                <c:pt idx="385">
                  <c:v>0.32</c:v>
                </c:pt>
                <c:pt idx="386">
                  <c:v>#N/A</c:v>
                </c:pt>
                <c:pt idx="387">
                  <c:v>#N/A</c:v>
                </c:pt>
                <c:pt idx="388">
                  <c:v>0.22500000000000001</c:v>
                </c:pt>
                <c:pt idx="389">
                  <c:v>0.28999999999999998</c:v>
                </c:pt>
                <c:pt idx="390">
                  <c:v>0.28999999999999998</c:v>
                </c:pt>
                <c:pt idx="391">
                  <c:v>0.3</c:v>
                </c:pt>
                <c:pt idx="392">
                  <c:v>0.3</c:v>
                </c:pt>
                <c:pt idx="393">
                  <c:v>#N/A</c:v>
                </c:pt>
                <c:pt idx="394">
                  <c:v>#N/A</c:v>
                </c:pt>
                <c:pt idx="395">
                  <c:v>0.20499999999999999</c:v>
                </c:pt>
                <c:pt idx="396">
                  <c:v>0.3</c:v>
                </c:pt>
                <c:pt idx="397">
                  <c:v>#N/A</c:v>
                </c:pt>
                <c:pt idx="398">
                  <c:v>0.29499999999999998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0.20499999999999999</c:v>
                </c:pt>
                <c:pt idx="404">
                  <c:v>#N/A</c:v>
                </c:pt>
                <c:pt idx="405">
                  <c:v>0.23666666666666666</c:v>
                </c:pt>
                <c:pt idx="406">
                  <c:v>0.19500000000000001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0.19999999999999998</c:v>
                </c:pt>
                <c:pt idx="411">
                  <c:v>0.28999999999999998</c:v>
                </c:pt>
                <c:pt idx="412">
                  <c:v>0.16499999999999998</c:v>
                </c:pt>
                <c:pt idx="413">
                  <c:v>0.18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0.18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0.15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0.1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8.4999999999999992E-2</c:v>
                </c:pt>
                <c:pt idx="438">
                  <c:v>6.5000000000000002E-2</c:v>
                </c:pt>
                <c:pt idx="439">
                  <c:v>0.125</c:v>
                </c:pt>
                <c:pt idx="440">
                  <c:v>0</c:v>
                </c:pt>
                <c:pt idx="441">
                  <c:v>0</c:v>
                </c:pt>
                <c:pt idx="442">
                  <c:v>#N/A</c:v>
                </c:pt>
                <c:pt idx="443">
                  <c:v>#N/A</c:v>
                </c:pt>
                <c:pt idx="444">
                  <c:v>5.5E-2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0.1</c:v>
                </c:pt>
                <c:pt idx="453">
                  <c:v>0.02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68-4771-AD9E-3FD102AEC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828608"/>
        <c:axId val="159838976"/>
      </c:lineChart>
      <c:dateAx>
        <c:axId val="159828608"/>
        <c:scaling>
          <c:orientation val="minMax"/>
          <c:max val="43562"/>
          <c:min val="43221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59838976"/>
        <c:crossesAt val="0"/>
        <c:auto val="0"/>
        <c:lblOffset val="100"/>
        <c:baseTimeUnit val="days"/>
      </c:dateAx>
      <c:valAx>
        <c:axId val="159838976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5982860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מאי 2018 עד אפריל 2019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25-4209-B396-AF8680381F98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25-4209-B396-AF8680381F98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25-4209-B396-AF8680381F98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25-4209-B396-AF8680381F98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25-4209-B396-AF8680381F98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25-4209-B396-AF8680381F98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200</c:v>
                </c:pt>
                <c:pt idx="1152">
                  <c:v>-100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25-4209-B396-AF8680381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05504"/>
        <c:axId val="180011392"/>
      </c:lineChart>
      <c:dateAx>
        <c:axId val="180005504"/>
        <c:scaling>
          <c:orientation val="minMax"/>
          <c:max val="43559"/>
          <c:min val="43221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80011392"/>
        <c:crosses val="autoZero"/>
        <c:auto val="1"/>
        <c:lblOffset val="100"/>
        <c:baseTimeUnit val="days"/>
      </c:dateAx>
      <c:valAx>
        <c:axId val="180011392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8000550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 b="1" i="0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6 : ריבית ריאלית לשלושה חודשים, לחמש שנים ולעשר שנים</a:t>
            </a:r>
            <a:endParaRPr lang="he-IL" sz="160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he-IL" sz="2000" b="0" i="0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השוואה בינלאומית, אפריל 2019</a:t>
            </a:r>
            <a:endParaRPr lang="he-IL" sz="160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'איור 6 נתונים'!$B$1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'איור 6 נתונים'!$A$2:$A$4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'איור 6 נתונים'!$B$2:$B$4</c:f>
              <c:numCache>
                <c:formatCode>General</c:formatCode>
                <c:ptCount val="3"/>
                <c:pt idx="0">
                  <c:v>-1.64</c:v>
                </c:pt>
                <c:pt idx="1">
                  <c:v>-1.52</c:v>
                </c:pt>
                <c:pt idx="2">
                  <c:v>-1.33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E-40B2-8948-32E0715EE843}"/>
            </c:ext>
          </c:extLst>
        </c:ser>
        <c:ser>
          <c:idx val="1"/>
          <c:order val="1"/>
          <c:tx>
            <c:strRef>
              <c:f>'איור 6 נתונים'!$C$1</c:f>
              <c:strCache>
                <c:ptCount val="1"/>
                <c:pt idx="0">
                  <c:v>שבדיה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'איור 6 נתונים'!$A$2:$A$4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'איור 6 נתונים'!$C$2:$C$4</c:f>
              <c:numCache>
                <c:formatCode>General</c:formatCode>
                <c:ptCount val="3"/>
                <c:pt idx="0">
                  <c:v>-1.9</c:v>
                </c:pt>
                <c:pt idx="1">
                  <c:v>-1.9</c:v>
                </c:pt>
                <c:pt idx="2">
                  <c:v>-1.56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E-40B2-8948-32E0715EE843}"/>
            </c:ext>
          </c:extLst>
        </c:ser>
        <c:ser>
          <c:idx val="2"/>
          <c:order val="2"/>
          <c:tx>
            <c:strRef>
              <c:f>'איור 6 נתונים'!$D$1</c:f>
              <c:strCache>
                <c:ptCount val="1"/>
                <c:pt idx="0">
                  <c:v>בריטניה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'איור 6 נתונים'!$A$2:$A$4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'איור 6 נתונים'!$D$2:$D$4</c:f>
              <c:numCache>
                <c:formatCode>General</c:formatCode>
                <c:ptCount val="3"/>
                <c:pt idx="0">
                  <c:v>-1.0499999999999998</c:v>
                </c:pt>
                <c:pt idx="1">
                  <c:v>-2.4300000000000002</c:v>
                </c:pt>
                <c:pt idx="2">
                  <c:v>-2.27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CE-40B2-8948-32E0715EE843}"/>
            </c:ext>
          </c:extLst>
        </c:ser>
        <c:ser>
          <c:idx val="3"/>
          <c:order val="3"/>
          <c:tx>
            <c:strRef>
              <c:f>'איור 6 נתונים'!$E$1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'איור 6 נתונים'!$A$2:$A$4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'איור 6 נתונים'!$E$2:$E$4</c:f>
              <c:numCache>
                <c:formatCode>General</c:formatCode>
                <c:ptCount val="3"/>
                <c:pt idx="0">
                  <c:v>-0.95</c:v>
                </c:pt>
                <c:pt idx="1">
                  <c:v>-0.4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CE-40B2-8948-32E0715EE843}"/>
            </c:ext>
          </c:extLst>
        </c:ser>
        <c:ser>
          <c:idx val="4"/>
          <c:order val="4"/>
          <c:tx>
            <c:strRef>
              <c:f>'איור 6 נתונים'!$F$1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'איור 6 נתונים'!$A$2:$A$4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'איור 6 נתונים'!$F$2:$F$4</c:f>
              <c:numCache>
                <c:formatCode>General</c:formatCode>
                <c:ptCount val="3"/>
                <c:pt idx="0">
                  <c:v>0.97</c:v>
                </c:pt>
                <c:pt idx="1">
                  <c:v>0.48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CE-40B2-8948-32E0715EE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152256"/>
        <c:axId val="533143632"/>
      </c:barChart>
      <c:catAx>
        <c:axId val="5331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33143632"/>
        <c:crosses val="autoZero"/>
        <c:auto val="1"/>
        <c:lblAlgn val="ctr"/>
        <c:lblOffset val="100"/>
        <c:noMultiLvlLbl val="0"/>
      </c:catAx>
      <c:valAx>
        <c:axId val="533143632"/>
        <c:scaling>
          <c:orientation val="minMax"/>
          <c:max val="1"/>
          <c:min val="-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331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7: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/>
              <a:t>1/1/2010 = 100, מאי 2018 עד אפריל 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78.740645044700003</c:v>
                </c:pt>
                <c:pt idx="1">
                  <c:v>78.8394328583</c:v>
                </c:pt>
                <c:pt idx="2">
                  <c:v>78.8025932985</c:v>
                </c:pt>
                <c:pt idx="3">
                  <c:v>78.8025932985</c:v>
                </c:pt>
                <c:pt idx="4">
                  <c:v>78.8025932985</c:v>
                </c:pt>
                <c:pt idx="5">
                  <c:v>78.761791073300003</c:v>
                </c:pt>
                <c:pt idx="6">
                  <c:v>78.672900904499997</c:v>
                </c:pt>
                <c:pt idx="7">
                  <c:v>78.625451788000007</c:v>
                </c:pt>
                <c:pt idx="8">
                  <c:v>78.454358566500005</c:v>
                </c:pt>
                <c:pt idx="9">
                  <c:v>78.357616530000001</c:v>
                </c:pt>
                <c:pt idx="10">
                  <c:v>78.357616530000001</c:v>
                </c:pt>
                <c:pt idx="11">
                  <c:v>78.357616530000001</c:v>
                </c:pt>
                <c:pt idx="12">
                  <c:v>78.314832640700004</c:v>
                </c:pt>
                <c:pt idx="13">
                  <c:v>78.4319036017</c:v>
                </c:pt>
                <c:pt idx="14">
                  <c:v>78.776590089400003</c:v>
                </c:pt>
                <c:pt idx="15">
                  <c:v>78.706394038499994</c:v>
                </c:pt>
                <c:pt idx="16">
                  <c:v>78.723748532599998</c:v>
                </c:pt>
                <c:pt idx="17">
                  <c:v>78.723748532599998</c:v>
                </c:pt>
                <c:pt idx="18">
                  <c:v>78.723748532599998</c:v>
                </c:pt>
                <c:pt idx="19">
                  <c:v>78.807265723399993</c:v>
                </c:pt>
                <c:pt idx="20">
                  <c:v>79.252628139199999</c:v>
                </c:pt>
                <c:pt idx="21">
                  <c:v>79.387321239499997</c:v>
                </c:pt>
                <c:pt idx="22">
                  <c:v>79.116871420300001</c:v>
                </c:pt>
                <c:pt idx="23">
                  <c:v>78.909722620799997</c:v>
                </c:pt>
                <c:pt idx="24">
                  <c:v>78.909722620799997</c:v>
                </c:pt>
                <c:pt idx="25">
                  <c:v>78.909722620799997</c:v>
                </c:pt>
                <c:pt idx="26">
                  <c:v>78.655665230099999</c:v>
                </c:pt>
                <c:pt idx="27">
                  <c:v>78.420834280700007</c:v>
                </c:pt>
                <c:pt idx="28">
                  <c:v>78.537022266500003</c:v>
                </c:pt>
                <c:pt idx="29">
                  <c:v>78.309227195800005</c:v>
                </c:pt>
                <c:pt idx="30">
                  <c:v>78.254461777299994</c:v>
                </c:pt>
                <c:pt idx="31">
                  <c:v>78.254461777299994</c:v>
                </c:pt>
                <c:pt idx="32">
                  <c:v>78.254461777299994</c:v>
                </c:pt>
                <c:pt idx="33">
                  <c:v>78.254461777299994</c:v>
                </c:pt>
                <c:pt idx="34">
                  <c:v>78.350825294800003</c:v>
                </c:pt>
                <c:pt idx="35">
                  <c:v>78.255078410300001</c:v>
                </c:pt>
                <c:pt idx="36">
                  <c:v>78.269222090499994</c:v>
                </c:pt>
                <c:pt idx="37">
                  <c:v>78.415719339299997</c:v>
                </c:pt>
                <c:pt idx="38">
                  <c:v>78.415719339299997</c:v>
                </c:pt>
                <c:pt idx="39">
                  <c:v>78.415719339299997</c:v>
                </c:pt>
                <c:pt idx="40">
                  <c:v>78.415719339299997</c:v>
                </c:pt>
                <c:pt idx="41">
                  <c:v>78.475669807499997</c:v>
                </c:pt>
                <c:pt idx="42">
                  <c:v>78.408109922400001</c:v>
                </c:pt>
                <c:pt idx="43">
                  <c:v>78.260066378399998</c:v>
                </c:pt>
                <c:pt idx="44">
                  <c:v>78.208583208199997</c:v>
                </c:pt>
                <c:pt idx="45">
                  <c:v>78.208583208199997</c:v>
                </c:pt>
                <c:pt idx="46">
                  <c:v>78.208583208199997</c:v>
                </c:pt>
                <c:pt idx="47">
                  <c:v>77.9615850757</c:v>
                </c:pt>
                <c:pt idx="48">
                  <c:v>77.855154216000003</c:v>
                </c:pt>
                <c:pt idx="49">
                  <c:v>77.672172584999998</c:v>
                </c:pt>
                <c:pt idx="50">
                  <c:v>77.546955846299994</c:v>
                </c:pt>
                <c:pt idx="51">
                  <c:v>77.591696972500003</c:v>
                </c:pt>
                <c:pt idx="52">
                  <c:v>77.591696972500003</c:v>
                </c:pt>
                <c:pt idx="53">
                  <c:v>77.591696972500003</c:v>
                </c:pt>
                <c:pt idx="54">
                  <c:v>77.865874859900003</c:v>
                </c:pt>
                <c:pt idx="55">
                  <c:v>77.905275319400005</c:v>
                </c:pt>
                <c:pt idx="56">
                  <c:v>78.807810525099995</c:v>
                </c:pt>
                <c:pt idx="57">
                  <c:v>78.414201132800002</c:v>
                </c:pt>
                <c:pt idx="58">
                  <c:v>78.090161243300003</c:v>
                </c:pt>
                <c:pt idx="59">
                  <c:v>78.090161243300003</c:v>
                </c:pt>
                <c:pt idx="60">
                  <c:v>78.090161243300003</c:v>
                </c:pt>
                <c:pt idx="61">
                  <c:v>78.321924401299995</c:v>
                </c:pt>
                <c:pt idx="62">
                  <c:v>78.356282339100005</c:v>
                </c:pt>
                <c:pt idx="63">
                  <c:v>78.398456533699999</c:v>
                </c:pt>
                <c:pt idx="64">
                  <c:v>78.678978067499997</c:v>
                </c:pt>
                <c:pt idx="65">
                  <c:v>78.428452056099999</c:v>
                </c:pt>
                <c:pt idx="66">
                  <c:v>78.428452056099999</c:v>
                </c:pt>
                <c:pt idx="67">
                  <c:v>78.428452056099999</c:v>
                </c:pt>
                <c:pt idx="68">
                  <c:v>78.702698998499997</c:v>
                </c:pt>
                <c:pt idx="69">
                  <c:v>78.540137082699999</c:v>
                </c:pt>
                <c:pt idx="70">
                  <c:v>78.842858516099994</c:v>
                </c:pt>
                <c:pt idx="71">
                  <c:v>79.271684948399994</c:v>
                </c:pt>
                <c:pt idx="72">
                  <c:v>79.477710926900002</c:v>
                </c:pt>
                <c:pt idx="73">
                  <c:v>79.477710926900002</c:v>
                </c:pt>
                <c:pt idx="74">
                  <c:v>79.477710926900002</c:v>
                </c:pt>
                <c:pt idx="75">
                  <c:v>79.496043864000001</c:v>
                </c:pt>
                <c:pt idx="76">
                  <c:v>80.185541792199999</c:v>
                </c:pt>
                <c:pt idx="77">
                  <c:v>80.237667180399995</c:v>
                </c:pt>
                <c:pt idx="78">
                  <c:v>80.146680305800004</c:v>
                </c:pt>
                <c:pt idx="79">
                  <c:v>80.628433025000007</c:v>
                </c:pt>
                <c:pt idx="80">
                  <c:v>80.628433025000007</c:v>
                </c:pt>
                <c:pt idx="81">
                  <c:v>80.628433025000007</c:v>
                </c:pt>
                <c:pt idx="82">
                  <c:v>80.817975843699998</c:v>
                </c:pt>
                <c:pt idx="83">
                  <c:v>81.081685795499993</c:v>
                </c:pt>
                <c:pt idx="84">
                  <c:v>81.256821878400004</c:v>
                </c:pt>
                <c:pt idx="85">
                  <c:v>81.553503870699998</c:v>
                </c:pt>
                <c:pt idx="86">
                  <c:v>81.914098883099996</c:v>
                </c:pt>
                <c:pt idx="87">
                  <c:v>81.914098883099996</c:v>
                </c:pt>
                <c:pt idx="88">
                  <c:v>81.914098883099996</c:v>
                </c:pt>
                <c:pt idx="89">
                  <c:v>81.303688877799999</c:v>
                </c:pt>
                <c:pt idx="90">
                  <c:v>80.559846321400002</c:v>
                </c:pt>
                <c:pt idx="91">
                  <c:v>80.488938577799999</c:v>
                </c:pt>
                <c:pt idx="92">
                  <c:v>80.213119458099996</c:v>
                </c:pt>
                <c:pt idx="93">
                  <c:v>80.118807845999996</c:v>
                </c:pt>
                <c:pt idx="94">
                  <c:v>80.118807845999996</c:v>
                </c:pt>
                <c:pt idx="95">
                  <c:v>80.118807845999996</c:v>
                </c:pt>
                <c:pt idx="96">
                  <c:v>80.524390851899994</c:v>
                </c:pt>
                <c:pt idx="97">
                  <c:v>79.970180265400003</c:v>
                </c:pt>
                <c:pt idx="98">
                  <c:v>79.854603584399996</c:v>
                </c:pt>
                <c:pt idx="99">
                  <c:v>79.854603584399996</c:v>
                </c:pt>
                <c:pt idx="100">
                  <c:v>79.854603584399996</c:v>
                </c:pt>
                <c:pt idx="101">
                  <c:v>79.854603584399996</c:v>
                </c:pt>
                <c:pt idx="102">
                  <c:v>79.854603584399996</c:v>
                </c:pt>
                <c:pt idx="103">
                  <c:v>79.296855184400002</c:v>
                </c:pt>
                <c:pt idx="104">
                  <c:v>79.795286358499993</c:v>
                </c:pt>
                <c:pt idx="105">
                  <c:v>79.836307580799996</c:v>
                </c:pt>
                <c:pt idx="106">
                  <c:v>79.536124709399999</c:v>
                </c:pt>
                <c:pt idx="107">
                  <c:v>79.254289772099995</c:v>
                </c:pt>
                <c:pt idx="108">
                  <c:v>79.254289772099995</c:v>
                </c:pt>
                <c:pt idx="109">
                  <c:v>79.254289772099995</c:v>
                </c:pt>
                <c:pt idx="110">
                  <c:v>78.9774425146</c:v>
                </c:pt>
                <c:pt idx="111">
                  <c:v>79.136230727599994</c:v>
                </c:pt>
                <c:pt idx="112">
                  <c:v>78.955023259699999</c:v>
                </c:pt>
                <c:pt idx="113">
                  <c:v>78.926419741299995</c:v>
                </c:pt>
                <c:pt idx="114">
                  <c:v>79.232899826500002</c:v>
                </c:pt>
                <c:pt idx="115">
                  <c:v>79.232899826500002</c:v>
                </c:pt>
                <c:pt idx="116">
                  <c:v>79.232899826500002</c:v>
                </c:pt>
                <c:pt idx="117">
                  <c:v>79.498841393099994</c:v>
                </c:pt>
                <c:pt idx="118">
                  <c:v>79.723224395200006</c:v>
                </c:pt>
                <c:pt idx="119">
                  <c:v>80.113276518099994</c:v>
                </c:pt>
                <c:pt idx="120">
                  <c:v>79.934502787200003</c:v>
                </c:pt>
                <c:pt idx="121">
                  <c:v>80.105201054899993</c:v>
                </c:pt>
                <c:pt idx="122">
                  <c:v>80.105201054899993</c:v>
                </c:pt>
                <c:pt idx="123">
                  <c:v>80.105201054899993</c:v>
                </c:pt>
                <c:pt idx="124">
                  <c:v>80.391358275800002</c:v>
                </c:pt>
                <c:pt idx="125">
                  <c:v>80.231661744799993</c:v>
                </c:pt>
                <c:pt idx="126">
                  <c:v>80.470790162399993</c:v>
                </c:pt>
                <c:pt idx="127">
                  <c:v>80.615763208800004</c:v>
                </c:pt>
                <c:pt idx="128">
                  <c:v>80.615763208800004</c:v>
                </c:pt>
                <c:pt idx="129">
                  <c:v>80.615763208800004</c:v>
                </c:pt>
                <c:pt idx="130">
                  <c:v>80.615763208800004</c:v>
                </c:pt>
                <c:pt idx="131">
                  <c:v>80.615763208800004</c:v>
                </c:pt>
                <c:pt idx="132">
                  <c:v>80.783950366900001</c:v>
                </c:pt>
                <c:pt idx="133">
                  <c:v>80.864589067799997</c:v>
                </c:pt>
                <c:pt idx="134">
                  <c:v>80.980354204500003</c:v>
                </c:pt>
                <c:pt idx="135">
                  <c:v>80.980354204500003</c:v>
                </c:pt>
                <c:pt idx="136">
                  <c:v>80.980354204500003</c:v>
                </c:pt>
                <c:pt idx="137">
                  <c:v>80.980354204500003</c:v>
                </c:pt>
                <c:pt idx="138">
                  <c:v>80.801168969200006</c:v>
                </c:pt>
                <c:pt idx="139">
                  <c:v>80.364763944499998</c:v>
                </c:pt>
                <c:pt idx="140">
                  <c:v>80.556921301100004</c:v>
                </c:pt>
                <c:pt idx="141">
                  <c:v>80.530231397999998</c:v>
                </c:pt>
                <c:pt idx="142">
                  <c:v>80.365021870700005</c:v>
                </c:pt>
                <c:pt idx="143">
                  <c:v>80.365021870700005</c:v>
                </c:pt>
                <c:pt idx="144">
                  <c:v>80.365021870700005</c:v>
                </c:pt>
                <c:pt idx="145">
                  <c:v>80.2908218826</c:v>
                </c:pt>
                <c:pt idx="146">
                  <c:v>80.880037113499995</c:v>
                </c:pt>
                <c:pt idx="147">
                  <c:v>80.640993954500004</c:v>
                </c:pt>
                <c:pt idx="148">
                  <c:v>80.640993954500004</c:v>
                </c:pt>
                <c:pt idx="149">
                  <c:v>80.6639868882</c:v>
                </c:pt>
                <c:pt idx="150">
                  <c:v>80.6639868882</c:v>
                </c:pt>
                <c:pt idx="151">
                  <c:v>80.6639868882</c:v>
                </c:pt>
                <c:pt idx="152">
                  <c:v>80.694539585499996</c:v>
                </c:pt>
                <c:pt idx="153">
                  <c:v>81.004313356799997</c:v>
                </c:pt>
                <c:pt idx="154">
                  <c:v>81.505779816100002</c:v>
                </c:pt>
                <c:pt idx="155">
                  <c:v>81.217154579899997</c:v>
                </c:pt>
                <c:pt idx="156">
                  <c:v>81.347617625799998</c:v>
                </c:pt>
                <c:pt idx="157">
                  <c:v>81.347617625799998</c:v>
                </c:pt>
                <c:pt idx="158">
                  <c:v>81.347617625799998</c:v>
                </c:pt>
                <c:pt idx="159">
                  <c:v>81.251304281299994</c:v>
                </c:pt>
                <c:pt idx="160">
                  <c:v>81.601736117599998</c:v>
                </c:pt>
                <c:pt idx="161">
                  <c:v>81.288372547199998</c:v>
                </c:pt>
                <c:pt idx="162">
                  <c:v>81.662408537499999</c:v>
                </c:pt>
                <c:pt idx="163">
                  <c:v>81.387679277900006</c:v>
                </c:pt>
                <c:pt idx="164">
                  <c:v>81.387679277900006</c:v>
                </c:pt>
                <c:pt idx="165">
                  <c:v>81.387679277900006</c:v>
                </c:pt>
                <c:pt idx="166">
                  <c:v>81.241526322599995</c:v>
                </c:pt>
                <c:pt idx="167">
                  <c:v>80.580198728499994</c:v>
                </c:pt>
                <c:pt idx="168">
                  <c:v>80.510019043300005</c:v>
                </c:pt>
                <c:pt idx="169">
                  <c:v>80.224750708900004</c:v>
                </c:pt>
                <c:pt idx="170">
                  <c:v>80.105946433200003</c:v>
                </c:pt>
                <c:pt idx="171">
                  <c:v>80.105946433200003</c:v>
                </c:pt>
                <c:pt idx="172">
                  <c:v>80.105946433200003</c:v>
                </c:pt>
                <c:pt idx="173">
                  <c:v>80.289884175599994</c:v>
                </c:pt>
                <c:pt idx="174">
                  <c:v>80.511744713300004</c:v>
                </c:pt>
                <c:pt idx="175">
                  <c:v>79.983243951099993</c:v>
                </c:pt>
                <c:pt idx="176">
                  <c:v>79.872824834300005</c:v>
                </c:pt>
                <c:pt idx="177">
                  <c:v>79.953452828600007</c:v>
                </c:pt>
                <c:pt idx="178">
                  <c:v>79.953452828600007</c:v>
                </c:pt>
                <c:pt idx="179">
                  <c:v>79.953452828600007</c:v>
                </c:pt>
                <c:pt idx="180">
                  <c:v>79.519474176200006</c:v>
                </c:pt>
                <c:pt idx="181">
                  <c:v>79.357654904</c:v>
                </c:pt>
                <c:pt idx="182">
                  <c:v>79.173490412099994</c:v>
                </c:pt>
                <c:pt idx="183">
                  <c:v>79.128830486400005</c:v>
                </c:pt>
                <c:pt idx="184">
                  <c:v>79.030254329100003</c:v>
                </c:pt>
                <c:pt idx="185">
                  <c:v>79.030254329100003</c:v>
                </c:pt>
                <c:pt idx="186">
                  <c:v>79.030254329100003</c:v>
                </c:pt>
                <c:pt idx="187">
                  <c:v>79.030254329100003</c:v>
                </c:pt>
                <c:pt idx="188">
                  <c:v>79.264024778700005</c:v>
                </c:pt>
                <c:pt idx="189">
                  <c:v>79.175456181599998</c:v>
                </c:pt>
                <c:pt idx="190">
                  <c:v>79.105928362499995</c:v>
                </c:pt>
                <c:pt idx="191">
                  <c:v>78.967650576799997</c:v>
                </c:pt>
                <c:pt idx="192">
                  <c:v>78.967650576799997</c:v>
                </c:pt>
                <c:pt idx="193">
                  <c:v>78.967650576799997</c:v>
                </c:pt>
                <c:pt idx="194">
                  <c:v>79.101889191599994</c:v>
                </c:pt>
                <c:pt idx="195">
                  <c:v>79.198930798500001</c:v>
                </c:pt>
                <c:pt idx="196">
                  <c:v>79.193748855899997</c:v>
                </c:pt>
                <c:pt idx="197">
                  <c:v>79.466875743900005</c:v>
                </c:pt>
                <c:pt idx="198">
                  <c:v>79.328202528700004</c:v>
                </c:pt>
                <c:pt idx="199">
                  <c:v>79.328202528700004</c:v>
                </c:pt>
                <c:pt idx="200">
                  <c:v>79.328202528700004</c:v>
                </c:pt>
                <c:pt idx="201">
                  <c:v>79.398981140000004</c:v>
                </c:pt>
                <c:pt idx="202">
                  <c:v>79.504231751199995</c:v>
                </c:pt>
                <c:pt idx="203">
                  <c:v>79.518290266600005</c:v>
                </c:pt>
                <c:pt idx="204">
                  <c:v>79.910043958900005</c:v>
                </c:pt>
                <c:pt idx="205">
                  <c:v>79.356493713899994</c:v>
                </c:pt>
                <c:pt idx="206">
                  <c:v>79.356493713899994</c:v>
                </c:pt>
                <c:pt idx="207">
                  <c:v>79.356493713899994</c:v>
                </c:pt>
                <c:pt idx="208">
                  <c:v>79.833697989200004</c:v>
                </c:pt>
                <c:pt idx="209">
                  <c:v>79.915170886300004</c:v>
                </c:pt>
                <c:pt idx="210">
                  <c:v>79.845032890400006</c:v>
                </c:pt>
                <c:pt idx="211">
                  <c:v>79.332989589999997</c:v>
                </c:pt>
                <c:pt idx="212">
                  <c:v>79.629626814299996</c:v>
                </c:pt>
                <c:pt idx="213">
                  <c:v>79.629626814299996</c:v>
                </c:pt>
                <c:pt idx="214">
                  <c:v>79.629626814299996</c:v>
                </c:pt>
                <c:pt idx="215">
                  <c:v>79.639217016299995</c:v>
                </c:pt>
                <c:pt idx="216">
                  <c:v>79.830555758100004</c:v>
                </c:pt>
                <c:pt idx="217">
                  <c:v>80.030007373299995</c:v>
                </c:pt>
                <c:pt idx="218">
                  <c:v>79.9006773901</c:v>
                </c:pt>
                <c:pt idx="219">
                  <c:v>80.213899076600001</c:v>
                </c:pt>
                <c:pt idx="220">
                  <c:v>80.213899076600001</c:v>
                </c:pt>
                <c:pt idx="221">
                  <c:v>80.213899076600001</c:v>
                </c:pt>
                <c:pt idx="222">
                  <c:v>80.269118342699997</c:v>
                </c:pt>
                <c:pt idx="223">
                  <c:v>80.171576424799994</c:v>
                </c:pt>
                <c:pt idx="224">
                  <c:v>80.186041257599996</c:v>
                </c:pt>
                <c:pt idx="225">
                  <c:v>79.681508722399997</c:v>
                </c:pt>
                <c:pt idx="226">
                  <c:v>79.971873616899998</c:v>
                </c:pt>
                <c:pt idx="227">
                  <c:v>79.971873616899998</c:v>
                </c:pt>
                <c:pt idx="228">
                  <c:v>79.971873616899998</c:v>
                </c:pt>
                <c:pt idx="229">
                  <c:v>79.964844193100006</c:v>
                </c:pt>
                <c:pt idx="230">
                  <c:v>80.053249163800004</c:v>
                </c:pt>
                <c:pt idx="231">
                  <c:v>79.8515927455</c:v>
                </c:pt>
                <c:pt idx="232">
                  <c:v>79.939175320199993</c:v>
                </c:pt>
                <c:pt idx="233">
                  <c:v>79.645307583399997</c:v>
                </c:pt>
                <c:pt idx="234">
                  <c:v>79.645307583399997</c:v>
                </c:pt>
                <c:pt idx="235">
                  <c:v>79.645307583399997</c:v>
                </c:pt>
                <c:pt idx="236">
                  <c:v>79.863058029499996</c:v>
                </c:pt>
                <c:pt idx="237">
                  <c:v>79.595693547400003</c:v>
                </c:pt>
                <c:pt idx="238">
                  <c:v>79.521392918100005</c:v>
                </c:pt>
                <c:pt idx="239">
                  <c:v>79.499916699400003</c:v>
                </c:pt>
                <c:pt idx="240">
                  <c:v>79.541955256700007</c:v>
                </c:pt>
                <c:pt idx="241">
                  <c:v>79.541955256700007</c:v>
                </c:pt>
                <c:pt idx="242">
                  <c:v>79.541955256700007</c:v>
                </c:pt>
                <c:pt idx="243">
                  <c:v>79.534356137700001</c:v>
                </c:pt>
                <c:pt idx="244">
                  <c:v>79.835237723500001</c:v>
                </c:pt>
                <c:pt idx="245">
                  <c:v>79.685092882500001</c:v>
                </c:pt>
                <c:pt idx="246">
                  <c:v>79.702806122300004</c:v>
                </c:pt>
                <c:pt idx="247">
                  <c:v>80.060150502699997</c:v>
                </c:pt>
                <c:pt idx="248">
                  <c:v>80.060150502699997</c:v>
                </c:pt>
                <c:pt idx="249">
                  <c:v>80.060150502699997</c:v>
                </c:pt>
                <c:pt idx="250">
                  <c:v>80.205816090599996</c:v>
                </c:pt>
                <c:pt idx="251">
                  <c:v>80.240546408900002</c:v>
                </c:pt>
                <c:pt idx="252">
                  <c:v>80.387765294000005</c:v>
                </c:pt>
                <c:pt idx="253">
                  <c:v>80.306792708499998</c:v>
                </c:pt>
                <c:pt idx="254">
                  <c:v>80.294262618199994</c:v>
                </c:pt>
                <c:pt idx="255">
                  <c:v>80.294262618199994</c:v>
                </c:pt>
                <c:pt idx="256">
                  <c:v>80.294262618199994</c:v>
                </c:pt>
                <c:pt idx="257">
                  <c:v>80.453238869700002</c:v>
                </c:pt>
                <c:pt idx="258">
                  <c:v>80.256198834200006</c:v>
                </c:pt>
                <c:pt idx="259">
                  <c:v>79.929827298199996</c:v>
                </c:pt>
                <c:pt idx="260">
                  <c:v>79.800539534799995</c:v>
                </c:pt>
                <c:pt idx="261">
                  <c:v>79.218813518399998</c:v>
                </c:pt>
                <c:pt idx="262">
                  <c:v>79.218813518399998</c:v>
                </c:pt>
                <c:pt idx="263">
                  <c:v>79.218813518399998</c:v>
                </c:pt>
                <c:pt idx="264">
                  <c:v>78.761792984400003</c:v>
                </c:pt>
                <c:pt idx="265">
                  <c:v>78.657836399600001</c:v>
                </c:pt>
                <c:pt idx="266">
                  <c:v>78.599899237900004</c:v>
                </c:pt>
                <c:pt idx="267">
                  <c:v>78.809837420999997</c:v>
                </c:pt>
                <c:pt idx="268">
                  <c:v>78.492395100799996</c:v>
                </c:pt>
                <c:pt idx="269">
                  <c:v>78.492395100799996</c:v>
                </c:pt>
                <c:pt idx="270">
                  <c:v>78.492395100799996</c:v>
                </c:pt>
                <c:pt idx="271">
                  <c:v>78.281304173099997</c:v>
                </c:pt>
                <c:pt idx="272">
                  <c:v>78.371594152200004</c:v>
                </c:pt>
                <c:pt idx="273">
                  <c:v>78.162711291299999</c:v>
                </c:pt>
                <c:pt idx="274">
                  <c:v>78.002073655100006</c:v>
                </c:pt>
                <c:pt idx="275">
                  <c:v>78.023633518300002</c:v>
                </c:pt>
                <c:pt idx="276">
                  <c:v>78.023633518300002</c:v>
                </c:pt>
                <c:pt idx="277">
                  <c:v>78.023633518300002</c:v>
                </c:pt>
                <c:pt idx="278">
                  <c:v>78.200666850900006</c:v>
                </c:pt>
                <c:pt idx="279">
                  <c:v>78.072637008200005</c:v>
                </c:pt>
                <c:pt idx="280">
                  <c:v>78.230372515100001</c:v>
                </c:pt>
                <c:pt idx="281">
                  <c:v>77.489180371000003</c:v>
                </c:pt>
                <c:pt idx="282">
                  <c:v>77.338692439499994</c:v>
                </c:pt>
                <c:pt idx="283">
                  <c:v>77.338692439499994</c:v>
                </c:pt>
                <c:pt idx="284">
                  <c:v>77.338692439499994</c:v>
                </c:pt>
                <c:pt idx="285">
                  <c:v>77.368325016599997</c:v>
                </c:pt>
                <c:pt idx="286">
                  <c:v>77.275685026800005</c:v>
                </c:pt>
                <c:pt idx="287">
                  <c:v>77.181279849000006</c:v>
                </c:pt>
                <c:pt idx="288">
                  <c:v>76.865393147000006</c:v>
                </c:pt>
                <c:pt idx="289">
                  <c:v>76.662175308499997</c:v>
                </c:pt>
                <c:pt idx="290">
                  <c:v>76.662175308499997</c:v>
                </c:pt>
                <c:pt idx="291">
                  <c:v>76.662175308499997</c:v>
                </c:pt>
                <c:pt idx="292">
                  <c:v>76.662175308499997</c:v>
                </c:pt>
                <c:pt idx="293">
                  <c:v>76.662175308499997</c:v>
                </c:pt>
                <c:pt idx="294">
                  <c:v>76.741897457199997</c:v>
                </c:pt>
                <c:pt idx="295">
                  <c:v>76.652987066199998</c:v>
                </c:pt>
                <c:pt idx="296">
                  <c:v>76.7520859153</c:v>
                </c:pt>
                <c:pt idx="297">
                  <c:v>76.7520859153</c:v>
                </c:pt>
                <c:pt idx="298">
                  <c:v>76.7520859153</c:v>
                </c:pt>
                <c:pt idx="299">
                  <c:v>76.917052865100004</c:v>
                </c:pt>
                <c:pt idx="300">
                  <c:v>76.917052865100004</c:v>
                </c:pt>
                <c:pt idx="301">
                  <c:v>76.917052865100004</c:v>
                </c:pt>
                <c:pt idx="302">
                  <c:v>77.193047357099999</c:v>
                </c:pt>
                <c:pt idx="303">
                  <c:v>77.1559214631</c:v>
                </c:pt>
                <c:pt idx="304">
                  <c:v>77.1559214631</c:v>
                </c:pt>
                <c:pt idx="305">
                  <c:v>77.1559214631</c:v>
                </c:pt>
                <c:pt idx="306">
                  <c:v>77.1559214631</c:v>
                </c:pt>
                <c:pt idx="307">
                  <c:v>77.255915595499999</c:v>
                </c:pt>
                <c:pt idx="308">
                  <c:v>77.226842252500006</c:v>
                </c:pt>
                <c:pt idx="309">
                  <c:v>77.539370250199994</c:v>
                </c:pt>
                <c:pt idx="310">
                  <c:v>78.040833046000003</c:v>
                </c:pt>
                <c:pt idx="311">
                  <c:v>78.040833046000003</c:v>
                </c:pt>
                <c:pt idx="312">
                  <c:v>78.040833046000003</c:v>
                </c:pt>
                <c:pt idx="313">
                  <c:v>78.040833046000003</c:v>
                </c:pt>
                <c:pt idx="314">
                  <c:v>78.238758810700006</c:v>
                </c:pt>
                <c:pt idx="315">
                  <c:v>78.087726703499996</c:v>
                </c:pt>
                <c:pt idx="316">
                  <c:v>77.846662768300007</c:v>
                </c:pt>
                <c:pt idx="317">
                  <c:v>77.693301183800003</c:v>
                </c:pt>
                <c:pt idx="318">
                  <c:v>77.693301183800003</c:v>
                </c:pt>
                <c:pt idx="319">
                  <c:v>77.693301183800003</c:v>
                </c:pt>
                <c:pt idx="320">
                  <c:v>77.311086545600006</c:v>
                </c:pt>
                <c:pt idx="321">
                  <c:v>77.734839851399997</c:v>
                </c:pt>
                <c:pt idx="322">
                  <c:v>77.590340236399996</c:v>
                </c:pt>
                <c:pt idx="323">
                  <c:v>78.016636893599994</c:v>
                </c:pt>
                <c:pt idx="324">
                  <c:v>77.965595220899999</c:v>
                </c:pt>
                <c:pt idx="325">
                  <c:v>77.965595220899999</c:v>
                </c:pt>
                <c:pt idx="326">
                  <c:v>77.965595220899999</c:v>
                </c:pt>
                <c:pt idx="327">
                  <c:v>78.037580650500004</c:v>
                </c:pt>
                <c:pt idx="328">
                  <c:v>78.473093369400004</c:v>
                </c:pt>
                <c:pt idx="329">
                  <c:v>78.498214110000006</c:v>
                </c:pt>
                <c:pt idx="330">
                  <c:v>78.5222018109</c:v>
                </c:pt>
                <c:pt idx="331">
                  <c:v>78.583784247200001</c:v>
                </c:pt>
                <c:pt idx="332">
                  <c:v>78.583784247200001</c:v>
                </c:pt>
                <c:pt idx="333">
                  <c:v>78.583784247200001</c:v>
                </c:pt>
                <c:pt idx="334">
                  <c:v>78.387962658800006</c:v>
                </c:pt>
                <c:pt idx="335">
                  <c:v>78.650191840600002</c:v>
                </c:pt>
                <c:pt idx="336">
                  <c:v>78.645412330200003</c:v>
                </c:pt>
                <c:pt idx="337">
                  <c:v>78.950085738499993</c:v>
                </c:pt>
                <c:pt idx="338">
                  <c:v>79.042463550500003</c:v>
                </c:pt>
                <c:pt idx="339">
                  <c:v>79.042463550500003</c:v>
                </c:pt>
                <c:pt idx="340">
                  <c:v>79.042463550500003</c:v>
                </c:pt>
                <c:pt idx="341">
                  <c:v>79.233691757200006</c:v>
                </c:pt>
                <c:pt idx="342">
                  <c:v>79.233691757200006</c:v>
                </c:pt>
                <c:pt idx="343">
                  <c:v>79.351446883700007</c:v>
                </c:pt>
                <c:pt idx="344">
                  <c:v>79.241869706299994</c:v>
                </c:pt>
                <c:pt idx="345">
                  <c:v>79.317430930300006</c:v>
                </c:pt>
                <c:pt idx="346">
                  <c:v>79.317430930300006</c:v>
                </c:pt>
                <c:pt idx="347">
                  <c:v>79.317430930300006</c:v>
                </c:pt>
                <c:pt idx="348">
                  <c:v>79.239707865100002</c:v>
                </c:pt>
                <c:pt idx="349">
                  <c:v>79.215079035599999</c:v>
                </c:pt>
                <c:pt idx="350">
                  <c:v>79.037499241999996</c:v>
                </c:pt>
                <c:pt idx="351">
                  <c:v>78.872276188800001</c:v>
                </c:pt>
                <c:pt idx="352">
                  <c:v>78.733308132000005</c:v>
                </c:pt>
                <c:pt idx="353">
                  <c:v>78.733308132000005</c:v>
                </c:pt>
                <c:pt idx="354">
                  <c:v>78.733308132000005</c:v>
                </c:pt>
                <c:pt idx="355">
                  <c:v>78.334436838200006</c:v>
                </c:pt>
                <c:pt idx="356">
                  <c:v>78.577345162599997</c:v>
                </c:pt>
                <c:pt idx="357">
                  <c:v>78.834371789200006</c:v>
                </c:pt>
                <c:pt idx="358">
                  <c:v>78.916549507400006</c:v>
                </c:pt>
                <c:pt idx="359">
                  <c:v>79.516925522299999</c:v>
                </c:pt>
                <c:pt idx="360">
                  <c:v>79.516925522299999</c:v>
                </c:pt>
                <c:pt idx="361">
                  <c:v>79.516925522299999</c:v>
                </c:pt>
                <c:pt idx="362">
                  <c:v>79.610466103299999</c:v>
                </c:pt>
                <c:pt idx="363">
                  <c:v>79.787286454799997</c:v>
                </c:pt>
                <c:pt idx="364">
                  <c:v>80.216055670299994</c:v>
                </c:pt>
                <c:pt idx="365">
                  <c:v>80.039053424299993</c:v>
                </c:pt>
                <c:pt idx="366">
                  <c:v>80.1214472833</c:v>
                </c:pt>
                <c:pt idx="367">
                  <c:v>80.1214472833</c:v>
                </c:pt>
                <c:pt idx="368">
                  <c:v>80.1214472833</c:v>
                </c:pt>
                <c:pt idx="369">
                  <c:v>79.932366052999996</c:v>
                </c:pt>
                <c:pt idx="370">
                  <c:v>79.706808064900002</c:v>
                </c:pt>
                <c:pt idx="371">
                  <c:v>79.750607610700001</c:v>
                </c:pt>
                <c:pt idx="372">
                  <c:v>79.631965276000003</c:v>
                </c:pt>
                <c:pt idx="373">
                  <c:v>79.411571491100005</c:v>
                </c:pt>
                <c:pt idx="374">
                  <c:v>79.411571491100005</c:v>
                </c:pt>
                <c:pt idx="375">
                  <c:v>79.411571491100005</c:v>
                </c:pt>
                <c:pt idx="376">
                  <c:v>79.720499423899994</c:v>
                </c:pt>
                <c:pt idx="377">
                  <c:v>80.164313800000002</c:v>
                </c:pt>
                <c:pt idx="378">
                  <c:v>79.845454399999994</c:v>
                </c:pt>
                <c:pt idx="379">
                  <c:v>79.8407974</c:v>
                </c:pt>
                <c:pt idx="380">
                  <c:v>80.114702300000005</c:v>
                </c:pt>
                <c:pt idx="381">
                  <c:v>80.114702300000005</c:v>
                </c:pt>
                <c:pt idx="382">
                  <c:v>80.114702300000005</c:v>
                </c:pt>
                <c:pt idx="383">
                  <c:v>79.943626399999999</c:v>
                </c:pt>
                <c:pt idx="384">
                  <c:v>80.246207600000005</c:v>
                </c:pt>
                <c:pt idx="385">
                  <c:v>80.059609399999999</c:v>
                </c:pt>
                <c:pt idx="386">
                  <c:v>80.391316799999998</c:v>
                </c:pt>
                <c:pt idx="387">
                  <c:v>80.472291600000005</c:v>
                </c:pt>
                <c:pt idx="388">
                  <c:v>80.472291600000005</c:v>
                </c:pt>
                <c:pt idx="389">
                  <c:v>80.472291600000005</c:v>
                </c:pt>
                <c:pt idx="390">
                  <c:v>80.765268500000005</c:v>
                </c:pt>
                <c:pt idx="391">
                  <c:v>80.635665799999998</c:v>
                </c:pt>
                <c:pt idx="392">
                  <c:v>80.515820300000001</c:v>
                </c:pt>
                <c:pt idx="393">
                  <c:v>80.782920899999993</c:v>
                </c:pt>
                <c:pt idx="394">
                  <c:v>81.091803100000007</c:v>
                </c:pt>
                <c:pt idx="395">
                  <c:v>81.091803100000007</c:v>
                </c:pt>
                <c:pt idx="396">
                  <c:v>81.091803100000007</c:v>
                </c:pt>
                <c:pt idx="397">
                  <c:v>80.903486099999995</c:v>
                </c:pt>
                <c:pt idx="398">
                  <c:v>80.903486099999995</c:v>
                </c:pt>
                <c:pt idx="399">
                  <c:v>80.882994701599998</c:v>
                </c:pt>
                <c:pt idx="400">
                  <c:v>81.065050045899994</c:v>
                </c:pt>
                <c:pt idx="401">
                  <c:v>81.023168472799995</c:v>
                </c:pt>
                <c:pt idx="402">
                  <c:v>81.023168472799995</c:v>
                </c:pt>
                <c:pt idx="403">
                  <c:v>81.023168472799995</c:v>
                </c:pt>
                <c:pt idx="404">
                  <c:v>80.610694179600003</c:v>
                </c:pt>
                <c:pt idx="405">
                  <c:v>80.610694179600003</c:v>
                </c:pt>
                <c:pt idx="406">
                  <c:v>80.465363564100002</c:v>
                </c:pt>
                <c:pt idx="407">
                  <c:v>80.111864452099994</c:v>
                </c:pt>
                <c:pt idx="408">
                  <c:v>79.889945245199996</c:v>
                </c:pt>
                <c:pt idx="409">
                  <c:v>79.889945245199996</c:v>
                </c:pt>
                <c:pt idx="410">
                  <c:v>79.889945245199996</c:v>
                </c:pt>
                <c:pt idx="411">
                  <c:v>79.583276831099994</c:v>
                </c:pt>
                <c:pt idx="412">
                  <c:v>79.608961235899997</c:v>
                </c:pt>
                <c:pt idx="413">
                  <c:v>79.243009959999995</c:v>
                </c:pt>
                <c:pt idx="414">
                  <c:v>79.170186135099996</c:v>
                </c:pt>
                <c:pt idx="415">
                  <c:v>79.399738492599994</c:v>
                </c:pt>
                <c:pt idx="416">
                  <c:v>79.399738492599994</c:v>
                </c:pt>
                <c:pt idx="417">
                  <c:v>79.399738492599994</c:v>
                </c:pt>
                <c:pt idx="418">
                  <c:v>78.842603706700004</c:v>
                </c:pt>
                <c:pt idx="419">
                  <c:v>79.111824800400001</c:v>
                </c:pt>
                <c:pt idx="420">
                  <c:v>79.2290400973</c:v>
                </c:pt>
                <c:pt idx="421">
                  <c:v>79.486398471100003</c:v>
                </c:pt>
                <c:pt idx="422">
                  <c:v>79.558083234899996</c:v>
                </c:pt>
                <c:pt idx="423">
                  <c:v>79.558083234899996</c:v>
                </c:pt>
                <c:pt idx="424">
                  <c:v>79.558083234899996</c:v>
                </c:pt>
                <c:pt idx="425">
                  <c:v>79.551358588599996</c:v>
                </c:pt>
                <c:pt idx="426">
                  <c:v>79.350876217800007</c:v>
                </c:pt>
                <c:pt idx="427">
                  <c:v>79.301545332399996</c:v>
                </c:pt>
                <c:pt idx="428">
                  <c:v>79.296720830300004</c:v>
                </c:pt>
                <c:pt idx="429">
                  <c:v>79.370956742999994</c:v>
                </c:pt>
                <c:pt idx="430">
                  <c:v>79.370956742999994</c:v>
                </c:pt>
                <c:pt idx="431">
                  <c:v>79.370956742999994</c:v>
                </c:pt>
                <c:pt idx="432">
                  <c:v>79.530785052200002</c:v>
                </c:pt>
                <c:pt idx="433">
                  <c:v>79.4883124025</c:v>
                </c:pt>
                <c:pt idx="434">
                  <c:v>79.381561224699993</c:v>
                </c:pt>
                <c:pt idx="435">
                  <c:v>79.061357664100001</c:v>
                </c:pt>
                <c:pt idx="436">
                  <c:v>78.696982613399996</c:v>
                </c:pt>
                <c:pt idx="437">
                  <c:v>78.696982613399996</c:v>
                </c:pt>
                <c:pt idx="438">
                  <c:v>78.696982613399996</c:v>
                </c:pt>
                <c:pt idx="439">
                  <c:v>78.498872080400005</c:v>
                </c:pt>
                <c:pt idx="440">
                  <c:v>78.089861400399997</c:v>
                </c:pt>
                <c:pt idx="441">
                  <c:v>78.154663492799997</c:v>
                </c:pt>
                <c:pt idx="442">
                  <c:v>78.147540039700004</c:v>
                </c:pt>
                <c:pt idx="443">
                  <c:v>78.279153296399997</c:v>
                </c:pt>
                <c:pt idx="444">
                  <c:v>78.279153296399997</c:v>
                </c:pt>
                <c:pt idx="445">
                  <c:v>78.279153296399997</c:v>
                </c:pt>
                <c:pt idx="446">
                  <c:v>78.364414678100005</c:v>
                </c:pt>
                <c:pt idx="447">
                  <c:v>78.331763706700002</c:v>
                </c:pt>
                <c:pt idx="448">
                  <c:v>78.294844267299993</c:v>
                </c:pt>
                <c:pt idx="449">
                  <c:v>78.576337016799997</c:v>
                </c:pt>
                <c:pt idx="450">
                  <c:v>78.166555948199999</c:v>
                </c:pt>
                <c:pt idx="451">
                  <c:v>78.166555948199999</c:v>
                </c:pt>
                <c:pt idx="452">
                  <c:v>78.166555948199999</c:v>
                </c:pt>
                <c:pt idx="453">
                  <c:v>77.9082603672</c:v>
                </c:pt>
                <c:pt idx="454">
                  <c:v>77.993859761500005</c:v>
                </c:pt>
                <c:pt idx="455">
                  <c:v>77.988443951400001</c:v>
                </c:pt>
                <c:pt idx="456">
                  <c:v>78.004457025799994</c:v>
                </c:pt>
                <c:pt idx="457">
                  <c:v>77.859172598599997</c:v>
                </c:pt>
                <c:pt idx="458">
                  <c:v>77.859172598599997</c:v>
                </c:pt>
                <c:pt idx="459">
                  <c:v>77.859172598599997</c:v>
                </c:pt>
                <c:pt idx="460">
                  <c:v>77.862037017199995</c:v>
                </c:pt>
                <c:pt idx="461">
                  <c:v>78.269157985500001</c:v>
                </c:pt>
                <c:pt idx="462">
                  <c:v>78.320007099999998</c:v>
                </c:pt>
                <c:pt idx="463">
                  <c:v>78.020058528700005</c:v>
                </c:pt>
                <c:pt idx="464">
                  <c:v>78.241934784899996</c:v>
                </c:pt>
                <c:pt idx="465">
                  <c:v>78.241934784899996</c:v>
                </c:pt>
                <c:pt idx="466">
                  <c:v>78.241934784899996</c:v>
                </c:pt>
                <c:pt idx="467">
                  <c:v>78.119803641700003</c:v>
                </c:pt>
                <c:pt idx="468">
                  <c:v>77.938402858200007</c:v>
                </c:pt>
                <c:pt idx="469">
                  <c:v>77.813881145400003</c:v>
                </c:pt>
                <c:pt idx="470">
                  <c:v>77.751539164500002</c:v>
                </c:pt>
                <c:pt idx="471">
                  <c:v>77.782512414199999</c:v>
                </c:pt>
                <c:pt idx="472">
                  <c:v>77.782512414199999</c:v>
                </c:pt>
                <c:pt idx="473">
                  <c:v>77.782512414199999</c:v>
                </c:pt>
                <c:pt idx="474">
                  <c:v>77.680262546700007</c:v>
                </c:pt>
                <c:pt idx="475">
                  <c:v>77.817547523599998</c:v>
                </c:pt>
                <c:pt idx="476">
                  <c:v>77.800382909299998</c:v>
                </c:pt>
                <c:pt idx="477">
                  <c:v>77.463453777200002</c:v>
                </c:pt>
                <c:pt idx="478">
                  <c:v>77.611783748999997</c:v>
                </c:pt>
                <c:pt idx="479">
                  <c:v>77.611783748999997</c:v>
                </c:pt>
                <c:pt idx="480">
                  <c:v>77.611783748999997</c:v>
                </c:pt>
                <c:pt idx="481">
                  <c:v>77.688686455600006</c:v>
                </c:pt>
                <c:pt idx="482">
                  <c:v>77.795324187999995</c:v>
                </c:pt>
                <c:pt idx="483">
                  <c:v>77.8772828285</c:v>
                </c:pt>
                <c:pt idx="484">
                  <c:v>77.8772828285</c:v>
                </c:pt>
                <c:pt idx="485">
                  <c:v>77.8772828285</c:v>
                </c:pt>
                <c:pt idx="486">
                  <c:v>77.8772828285</c:v>
                </c:pt>
                <c:pt idx="487">
                  <c:v>77.8772828285</c:v>
                </c:pt>
                <c:pt idx="488">
                  <c:v>77.925717215500001</c:v>
                </c:pt>
                <c:pt idx="489">
                  <c:v>77.923238492600007</c:v>
                </c:pt>
                <c:pt idx="490">
                  <c:v>78.168870712100002</c:v>
                </c:pt>
                <c:pt idx="491">
                  <c:v>77.950994394399999</c:v>
                </c:pt>
                <c:pt idx="492">
                  <c:v>77.811944522700003</c:v>
                </c:pt>
                <c:pt idx="493">
                  <c:v>77.811944522700003</c:v>
                </c:pt>
                <c:pt idx="494">
                  <c:v>77.811944522700003</c:v>
                </c:pt>
                <c:pt idx="495">
                  <c:v>77.799735585500002</c:v>
                </c:pt>
                <c:pt idx="496">
                  <c:v>77.633652659600003</c:v>
                </c:pt>
                <c:pt idx="497">
                  <c:v>77.288056215400005</c:v>
                </c:pt>
                <c:pt idx="498">
                  <c:v>77.259585717600004</c:v>
                </c:pt>
                <c:pt idx="499">
                  <c:v>76.908309808300004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1-4121-A8B4-B56B9483C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69344"/>
        <c:axId val="180179712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4.1416000000000004</c:v>
                </c:pt>
                <c:pt idx="1">
                  <c:v>4.1610000000000005</c:v>
                </c:pt>
                <c:pt idx="2">
                  <c:v>4.1642000000000001</c:v>
                </c:pt>
                <c:pt idx="3">
                  <c:v>4.1642000000000001</c:v>
                </c:pt>
                <c:pt idx="4">
                  <c:v>4.1642000000000001</c:v>
                </c:pt>
                <c:pt idx="5">
                  <c:v>4.18</c:v>
                </c:pt>
                <c:pt idx="6">
                  <c:v>4.1634000000000002</c:v>
                </c:pt>
                <c:pt idx="7">
                  <c:v>4.1448</c:v>
                </c:pt>
                <c:pt idx="8">
                  <c:v>4.1429</c:v>
                </c:pt>
                <c:pt idx="9">
                  <c:v>4.1520999999999999</c:v>
                </c:pt>
                <c:pt idx="10">
                  <c:v>4.1520999999999999</c:v>
                </c:pt>
                <c:pt idx="11">
                  <c:v>4.1520999999999999</c:v>
                </c:pt>
                <c:pt idx="12">
                  <c:v>4.1362000000000005</c:v>
                </c:pt>
                <c:pt idx="13">
                  <c:v>4.1420000000000003</c:v>
                </c:pt>
                <c:pt idx="14">
                  <c:v>4.1527000000000003</c:v>
                </c:pt>
                <c:pt idx="15">
                  <c:v>4.1436999999999999</c:v>
                </c:pt>
                <c:pt idx="16">
                  <c:v>4.1335000000000006</c:v>
                </c:pt>
                <c:pt idx="17">
                  <c:v>4.1335000000000006</c:v>
                </c:pt>
                <c:pt idx="18">
                  <c:v>4.1335000000000006</c:v>
                </c:pt>
                <c:pt idx="19">
                  <c:v>4.1504000000000003</c:v>
                </c:pt>
                <c:pt idx="20">
                  <c:v>4.1669</c:v>
                </c:pt>
                <c:pt idx="21">
                  <c:v>4.1671000000000005</c:v>
                </c:pt>
                <c:pt idx="22">
                  <c:v>4.1758000000000006</c:v>
                </c:pt>
                <c:pt idx="23">
                  <c:v>4.1549000000000005</c:v>
                </c:pt>
                <c:pt idx="24">
                  <c:v>4.1549000000000005</c:v>
                </c:pt>
                <c:pt idx="25">
                  <c:v>4.1549000000000005</c:v>
                </c:pt>
                <c:pt idx="26">
                  <c:v>4.1413000000000002</c:v>
                </c:pt>
                <c:pt idx="27">
                  <c:v>4.1317000000000004</c:v>
                </c:pt>
                <c:pt idx="28">
                  <c:v>4.1444999999999999</c:v>
                </c:pt>
                <c:pt idx="29">
                  <c:v>4.1378000000000004</c:v>
                </c:pt>
                <c:pt idx="30">
                  <c:v>4.1307999999999998</c:v>
                </c:pt>
                <c:pt idx="31">
                  <c:v>4.1307999999999998</c:v>
                </c:pt>
                <c:pt idx="32">
                  <c:v>4.1307999999999998</c:v>
                </c:pt>
                <c:pt idx="33">
                  <c:v>4.1307999999999998</c:v>
                </c:pt>
                <c:pt idx="34">
                  <c:v>4.1339000000000006</c:v>
                </c:pt>
                <c:pt idx="35">
                  <c:v>4.1377000000000006</c:v>
                </c:pt>
                <c:pt idx="36">
                  <c:v>4.1440000000000001</c:v>
                </c:pt>
                <c:pt idx="37">
                  <c:v>4.1526000000000005</c:v>
                </c:pt>
                <c:pt idx="38">
                  <c:v>4.1526000000000005</c:v>
                </c:pt>
                <c:pt idx="39">
                  <c:v>4.1526000000000005</c:v>
                </c:pt>
                <c:pt idx="40">
                  <c:v>4.1526000000000005</c:v>
                </c:pt>
                <c:pt idx="41">
                  <c:v>4.1702000000000004</c:v>
                </c:pt>
                <c:pt idx="42">
                  <c:v>4.1577999999999999</c:v>
                </c:pt>
                <c:pt idx="43">
                  <c:v>4.1598000000000006</c:v>
                </c:pt>
                <c:pt idx="44">
                  <c:v>4.1524000000000001</c:v>
                </c:pt>
                <c:pt idx="45">
                  <c:v>4.1524000000000001</c:v>
                </c:pt>
                <c:pt idx="46">
                  <c:v>4.1524000000000001</c:v>
                </c:pt>
                <c:pt idx="47">
                  <c:v>4.1242000000000001</c:v>
                </c:pt>
                <c:pt idx="48">
                  <c:v>4.1086999999999998</c:v>
                </c:pt>
                <c:pt idx="49">
                  <c:v>4.1139000000000001</c:v>
                </c:pt>
                <c:pt idx="50">
                  <c:v>4.1124999999999998</c:v>
                </c:pt>
                <c:pt idx="51">
                  <c:v>4.1198000000000006</c:v>
                </c:pt>
                <c:pt idx="52">
                  <c:v>4.1198000000000006</c:v>
                </c:pt>
                <c:pt idx="53">
                  <c:v>4.1198000000000006</c:v>
                </c:pt>
                <c:pt idx="54">
                  <c:v>4.1737000000000002</c:v>
                </c:pt>
                <c:pt idx="55">
                  <c:v>4.1706000000000003</c:v>
                </c:pt>
                <c:pt idx="56">
                  <c:v>4.2136000000000005</c:v>
                </c:pt>
                <c:pt idx="57">
                  <c:v>4.1985999999999999</c:v>
                </c:pt>
                <c:pt idx="58">
                  <c:v>4.1795999999999998</c:v>
                </c:pt>
                <c:pt idx="59">
                  <c:v>4.1795999999999998</c:v>
                </c:pt>
                <c:pt idx="60">
                  <c:v>4.1795999999999998</c:v>
                </c:pt>
                <c:pt idx="61">
                  <c:v>4.1901000000000002</c:v>
                </c:pt>
                <c:pt idx="62">
                  <c:v>4.1886999999999999</c:v>
                </c:pt>
                <c:pt idx="63">
                  <c:v>4.2031999999999998</c:v>
                </c:pt>
                <c:pt idx="64">
                  <c:v>4.2218</c:v>
                </c:pt>
                <c:pt idx="65">
                  <c:v>4.2171000000000003</c:v>
                </c:pt>
                <c:pt idx="66">
                  <c:v>4.2171000000000003</c:v>
                </c:pt>
                <c:pt idx="67">
                  <c:v>4.2171000000000003</c:v>
                </c:pt>
                <c:pt idx="68">
                  <c:v>4.2265000000000006</c:v>
                </c:pt>
                <c:pt idx="69">
                  <c:v>4.2214999999999998</c:v>
                </c:pt>
                <c:pt idx="70">
                  <c:v>4.2412999999999998</c:v>
                </c:pt>
                <c:pt idx="71">
                  <c:v>4.2629000000000001</c:v>
                </c:pt>
                <c:pt idx="72">
                  <c:v>4.2843</c:v>
                </c:pt>
                <c:pt idx="73">
                  <c:v>4.2843</c:v>
                </c:pt>
                <c:pt idx="74">
                  <c:v>4.2843</c:v>
                </c:pt>
                <c:pt idx="75">
                  <c:v>4.2819000000000003</c:v>
                </c:pt>
                <c:pt idx="76">
                  <c:v>4.3039000000000005</c:v>
                </c:pt>
                <c:pt idx="77">
                  <c:v>4.3014999999999999</c:v>
                </c:pt>
                <c:pt idx="78">
                  <c:v>4.2826000000000004</c:v>
                </c:pt>
                <c:pt idx="79">
                  <c:v>4.3158000000000003</c:v>
                </c:pt>
                <c:pt idx="80">
                  <c:v>4.3158000000000003</c:v>
                </c:pt>
                <c:pt idx="81">
                  <c:v>4.3158000000000003</c:v>
                </c:pt>
                <c:pt idx="82">
                  <c:v>4.3226000000000004</c:v>
                </c:pt>
                <c:pt idx="83">
                  <c:v>4.3525999999999998</c:v>
                </c:pt>
                <c:pt idx="84">
                  <c:v>4.3643000000000001</c:v>
                </c:pt>
                <c:pt idx="85">
                  <c:v>4.4009</c:v>
                </c:pt>
                <c:pt idx="86">
                  <c:v>4.4274000000000004</c:v>
                </c:pt>
                <c:pt idx="87">
                  <c:v>4.4274000000000004</c:v>
                </c:pt>
                <c:pt idx="88">
                  <c:v>4.4274000000000004</c:v>
                </c:pt>
                <c:pt idx="89">
                  <c:v>4.3710000000000004</c:v>
                </c:pt>
                <c:pt idx="90">
                  <c:v>4.3199000000000005</c:v>
                </c:pt>
                <c:pt idx="91">
                  <c:v>4.3132000000000001</c:v>
                </c:pt>
                <c:pt idx="92">
                  <c:v>4.298</c:v>
                </c:pt>
                <c:pt idx="93">
                  <c:v>4.2930999999999999</c:v>
                </c:pt>
                <c:pt idx="94">
                  <c:v>4.2930999999999999</c:v>
                </c:pt>
                <c:pt idx="95">
                  <c:v>4.2930999999999999</c:v>
                </c:pt>
                <c:pt idx="96">
                  <c:v>4.3106</c:v>
                </c:pt>
                <c:pt idx="97">
                  <c:v>4.2801</c:v>
                </c:pt>
                <c:pt idx="98">
                  <c:v>4.2586000000000004</c:v>
                </c:pt>
                <c:pt idx="99">
                  <c:v>4.2586000000000004</c:v>
                </c:pt>
                <c:pt idx="100">
                  <c:v>4.2586000000000004</c:v>
                </c:pt>
                <c:pt idx="101">
                  <c:v>4.2586000000000004</c:v>
                </c:pt>
                <c:pt idx="102">
                  <c:v>4.2586000000000004</c:v>
                </c:pt>
                <c:pt idx="103">
                  <c:v>4.2509000000000006</c:v>
                </c:pt>
                <c:pt idx="104">
                  <c:v>4.2919999999999998</c:v>
                </c:pt>
                <c:pt idx="105">
                  <c:v>4.3014000000000001</c:v>
                </c:pt>
                <c:pt idx="106">
                  <c:v>4.2789000000000001</c:v>
                </c:pt>
                <c:pt idx="107">
                  <c:v>4.2521000000000004</c:v>
                </c:pt>
                <c:pt idx="108">
                  <c:v>4.2521000000000004</c:v>
                </c:pt>
                <c:pt idx="109">
                  <c:v>4.2521000000000004</c:v>
                </c:pt>
                <c:pt idx="110">
                  <c:v>4.2290999999999999</c:v>
                </c:pt>
                <c:pt idx="111">
                  <c:v>4.2507000000000001</c:v>
                </c:pt>
                <c:pt idx="112">
                  <c:v>4.2454999999999998</c:v>
                </c:pt>
                <c:pt idx="113">
                  <c:v>4.2423000000000002</c:v>
                </c:pt>
                <c:pt idx="114">
                  <c:v>4.2543000000000006</c:v>
                </c:pt>
                <c:pt idx="115">
                  <c:v>4.2543000000000006</c:v>
                </c:pt>
                <c:pt idx="116">
                  <c:v>4.2543000000000006</c:v>
                </c:pt>
                <c:pt idx="117">
                  <c:v>4.2679999999999998</c:v>
                </c:pt>
                <c:pt idx="118">
                  <c:v>4.2803000000000004</c:v>
                </c:pt>
                <c:pt idx="119">
                  <c:v>4.2915999999999999</c:v>
                </c:pt>
                <c:pt idx="120">
                  <c:v>4.2885</c:v>
                </c:pt>
                <c:pt idx="121">
                  <c:v>4.3025000000000002</c:v>
                </c:pt>
                <c:pt idx="122">
                  <c:v>4.3025000000000002</c:v>
                </c:pt>
                <c:pt idx="123">
                  <c:v>4.3025000000000002</c:v>
                </c:pt>
                <c:pt idx="124">
                  <c:v>4.3329000000000004</c:v>
                </c:pt>
                <c:pt idx="125">
                  <c:v>4.3258000000000001</c:v>
                </c:pt>
                <c:pt idx="126">
                  <c:v>4.3365</c:v>
                </c:pt>
                <c:pt idx="127">
                  <c:v>4.3288000000000002</c:v>
                </c:pt>
                <c:pt idx="128">
                  <c:v>4.3288000000000002</c:v>
                </c:pt>
                <c:pt idx="129">
                  <c:v>4.3288000000000002</c:v>
                </c:pt>
                <c:pt idx="130">
                  <c:v>4.3288000000000002</c:v>
                </c:pt>
                <c:pt idx="131">
                  <c:v>4.3288000000000002</c:v>
                </c:pt>
                <c:pt idx="132">
                  <c:v>4.3353999999999999</c:v>
                </c:pt>
                <c:pt idx="133">
                  <c:v>4.3365</c:v>
                </c:pt>
                <c:pt idx="134">
                  <c:v>4.3375000000000004</c:v>
                </c:pt>
                <c:pt idx="135">
                  <c:v>4.3375000000000004</c:v>
                </c:pt>
                <c:pt idx="136">
                  <c:v>4.3375000000000004</c:v>
                </c:pt>
                <c:pt idx="137">
                  <c:v>4.3375000000000004</c:v>
                </c:pt>
                <c:pt idx="138">
                  <c:v>4.3352000000000004</c:v>
                </c:pt>
                <c:pt idx="139">
                  <c:v>4.3346</c:v>
                </c:pt>
                <c:pt idx="140">
                  <c:v>4.3539000000000003</c:v>
                </c:pt>
                <c:pt idx="141">
                  <c:v>4.3361999999999998</c:v>
                </c:pt>
                <c:pt idx="142">
                  <c:v>4.3261000000000003</c:v>
                </c:pt>
                <c:pt idx="143">
                  <c:v>4.3261000000000003</c:v>
                </c:pt>
                <c:pt idx="144">
                  <c:v>4.3261000000000003</c:v>
                </c:pt>
                <c:pt idx="145">
                  <c:v>4.3296000000000001</c:v>
                </c:pt>
                <c:pt idx="146">
                  <c:v>4.3623000000000003</c:v>
                </c:pt>
                <c:pt idx="147">
                  <c:v>4.3486000000000002</c:v>
                </c:pt>
                <c:pt idx="148">
                  <c:v>4.3486000000000002</c:v>
                </c:pt>
                <c:pt idx="149">
                  <c:v>4.3502999999999998</c:v>
                </c:pt>
                <c:pt idx="150">
                  <c:v>4.3502999999999998</c:v>
                </c:pt>
                <c:pt idx="151">
                  <c:v>4.3502999999999998</c:v>
                </c:pt>
                <c:pt idx="152">
                  <c:v>4.3342000000000001</c:v>
                </c:pt>
                <c:pt idx="153">
                  <c:v>4.3501000000000003</c:v>
                </c:pt>
                <c:pt idx="154">
                  <c:v>4.3754</c:v>
                </c:pt>
                <c:pt idx="155">
                  <c:v>4.3578000000000001</c:v>
                </c:pt>
                <c:pt idx="156">
                  <c:v>4.3432000000000004</c:v>
                </c:pt>
                <c:pt idx="157">
                  <c:v>4.3432000000000004</c:v>
                </c:pt>
                <c:pt idx="158">
                  <c:v>4.3432000000000004</c:v>
                </c:pt>
                <c:pt idx="159">
                  <c:v>4.3387000000000002</c:v>
                </c:pt>
                <c:pt idx="160">
                  <c:v>4.3490000000000002</c:v>
                </c:pt>
                <c:pt idx="161">
                  <c:v>4.3311999999999999</c:v>
                </c:pt>
                <c:pt idx="162">
                  <c:v>4.3474000000000004</c:v>
                </c:pt>
                <c:pt idx="163">
                  <c:v>4.3364000000000003</c:v>
                </c:pt>
                <c:pt idx="164">
                  <c:v>4.3364000000000003</c:v>
                </c:pt>
                <c:pt idx="165">
                  <c:v>4.3364000000000003</c:v>
                </c:pt>
                <c:pt idx="166">
                  <c:v>4.3148</c:v>
                </c:pt>
                <c:pt idx="167">
                  <c:v>4.2774999999999999</c:v>
                </c:pt>
                <c:pt idx="168">
                  <c:v>4.2751000000000001</c:v>
                </c:pt>
                <c:pt idx="169">
                  <c:v>4.2564000000000002</c:v>
                </c:pt>
                <c:pt idx="170">
                  <c:v>4.2549999999999999</c:v>
                </c:pt>
                <c:pt idx="171">
                  <c:v>4.2549999999999999</c:v>
                </c:pt>
                <c:pt idx="172">
                  <c:v>4.2549999999999999</c:v>
                </c:pt>
                <c:pt idx="173">
                  <c:v>4.2849000000000004</c:v>
                </c:pt>
                <c:pt idx="174">
                  <c:v>4.2895000000000003</c:v>
                </c:pt>
                <c:pt idx="175">
                  <c:v>4.2353000000000005</c:v>
                </c:pt>
                <c:pt idx="176">
                  <c:v>4.2259000000000002</c:v>
                </c:pt>
                <c:pt idx="177">
                  <c:v>4.2408999999999999</c:v>
                </c:pt>
                <c:pt idx="178">
                  <c:v>4.2408999999999999</c:v>
                </c:pt>
                <c:pt idx="179">
                  <c:v>4.2408999999999999</c:v>
                </c:pt>
                <c:pt idx="180">
                  <c:v>4.2102000000000004</c:v>
                </c:pt>
                <c:pt idx="181">
                  <c:v>4.2115999999999998</c:v>
                </c:pt>
                <c:pt idx="182">
                  <c:v>4.1882000000000001</c:v>
                </c:pt>
                <c:pt idx="183">
                  <c:v>4.1804000000000006</c:v>
                </c:pt>
                <c:pt idx="184">
                  <c:v>4.1756000000000002</c:v>
                </c:pt>
                <c:pt idx="185">
                  <c:v>4.1756000000000002</c:v>
                </c:pt>
                <c:pt idx="186">
                  <c:v>4.1756000000000002</c:v>
                </c:pt>
                <c:pt idx="187">
                  <c:v>4.1756000000000002</c:v>
                </c:pt>
                <c:pt idx="188">
                  <c:v>4.1524999999999999</c:v>
                </c:pt>
                <c:pt idx="189">
                  <c:v>4.1616</c:v>
                </c:pt>
                <c:pt idx="190">
                  <c:v>4.165</c:v>
                </c:pt>
                <c:pt idx="191">
                  <c:v>4.1645000000000003</c:v>
                </c:pt>
                <c:pt idx="192">
                  <c:v>4.1645000000000003</c:v>
                </c:pt>
                <c:pt idx="193">
                  <c:v>4.1645000000000003</c:v>
                </c:pt>
                <c:pt idx="194">
                  <c:v>4.1798000000000002</c:v>
                </c:pt>
                <c:pt idx="195">
                  <c:v>4.1762000000000006</c:v>
                </c:pt>
                <c:pt idx="196">
                  <c:v>4.1961000000000004</c:v>
                </c:pt>
                <c:pt idx="197">
                  <c:v>4.2218</c:v>
                </c:pt>
                <c:pt idx="198">
                  <c:v>4.2042999999999999</c:v>
                </c:pt>
                <c:pt idx="199">
                  <c:v>4.2042999999999999</c:v>
                </c:pt>
                <c:pt idx="200">
                  <c:v>4.2042999999999999</c:v>
                </c:pt>
                <c:pt idx="201">
                  <c:v>4.2096999999999998</c:v>
                </c:pt>
                <c:pt idx="202">
                  <c:v>4.2171000000000003</c:v>
                </c:pt>
                <c:pt idx="203">
                  <c:v>4.2187000000000001</c:v>
                </c:pt>
                <c:pt idx="204">
                  <c:v>4.2505000000000006</c:v>
                </c:pt>
                <c:pt idx="205">
                  <c:v>4.1789000000000005</c:v>
                </c:pt>
                <c:pt idx="206">
                  <c:v>4.1789000000000005</c:v>
                </c:pt>
                <c:pt idx="207">
                  <c:v>4.1789000000000005</c:v>
                </c:pt>
                <c:pt idx="208">
                  <c:v>4.2120000000000006</c:v>
                </c:pt>
                <c:pt idx="209">
                  <c:v>4.2094000000000005</c:v>
                </c:pt>
                <c:pt idx="210">
                  <c:v>4.2061999999999999</c:v>
                </c:pt>
                <c:pt idx="211">
                  <c:v>4.1740000000000004</c:v>
                </c:pt>
                <c:pt idx="212">
                  <c:v>4.2163000000000004</c:v>
                </c:pt>
                <c:pt idx="213">
                  <c:v>4.2163000000000004</c:v>
                </c:pt>
                <c:pt idx="214">
                  <c:v>4.2163000000000004</c:v>
                </c:pt>
                <c:pt idx="215">
                  <c:v>4.2244000000000002</c:v>
                </c:pt>
                <c:pt idx="216">
                  <c:v>4.2381000000000002</c:v>
                </c:pt>
                <c:pt idx="217">
                  <c:v>4.2359999999999998</c:v>
                </c:pt>
                <c:pt idx="218">
                  <c:v>4.2258000000000004</c:v>
                </c:pt>
                <c:pt idx="219">
                  <c:v>4.2551000000000005</c:v>
                </c:pt>
                <c:pt idx="220">
                  <c:v>4.2551000000000005</c:v>
                </c:pt>
                <c:pt idx="221">
                  <c:v>4.2551000000000005</c:v>
                </c:pt>
                <c:pt idx="222">
                  <c:v>4.2625999999999999</c:v>
                </c:pt>
                <c:pt idx="223">
                  <c:v>4.2609000000000004</c:v>
                </c:pt>
                <c:pt idx="224">
                  <c:v>4.2544000000000004</c:v>
                </c:pt>
                <c:pt idx="225">
                  <c:v>4.2454000000000001</c:v>
                </c:pt>
                <c:pt idx="226">
                  <c:v>4.2589000000000006</c:v>
                </c:pt>
                <c:pt idx="227">
                  <c:v>4.2589000000000006</c:v>
                </c:pt>
                <c:pt idx="228">
                  <c:v>4.2589000000000006</c:v>
                </c:pt>
                <c:pt idx="229">
                  <c:v>4.2656000000000001</c:v>
                </c:pt>
                <c:pt idx="230">
                  <c:v>4.2606999999999999</c:v>
                </c:pt>
                <c:pt idx="231">
                  <c:v>4.2578000000000005</c:v>
                </c:pt>
                <c:pt idx="232">
                  <c:v>4.2565</c:v>
                </c:pt>
                <c:pt idx="233">
                  <c:v>4.2378999999999998</c:v>
                </c:pt>
                <c:pt idx="234">
                  <c:v>4.2378999999999998</c:v>
                </c:pt>
                <c:pt idx="235">
                  <c:v>4.2378999999999998</c:v>
                </c:pt>
                <c:pt idx="236">
                  <c:v>4.2658000000000005</c:v>
                </c:pt>
                <c:pt idx="237">
                  <c:v>4.2519999999999998</c:v>
                </c:pt>
                <c:pt idx="238">
                  <c:v>4.2323000000000004</c:v>
                </c:pt>
                <c:pt idx="239">
                  <c:v>4.2359</c:v>
                </c:pt>
                <c:pt idx="240">
                  <c:v>4.2454000000000001</c:v>
                </c:pt>
                <c:pt idx="241">
                  <c:v>4.2454000000000001</c:v>
                </c:pt>
                <c:pt idx="242">
                  <c:v>4.2454000000000001</c:v>
                </c:pt>
                <c:pt idx="243">
                  <c:v>4.2534999999999998</c:v>
                </c:pt>
                <c:pt idx="244">
                  <c:v>4.2705000000000002</c:v>
                </c:pt>
                <c:pt idx="245">
                  <c:v>4.2572000000000001</c:v>
                </c:pt>
                <c:pt idx="246">
                  <c:v>4.2601000000000004</c:v>
                </c:pt>
                <c:pt idx="247">
                  <c:v>4.2644000000000002</c:v>
                </c:pt>
                <c:pt idx="248">
                  <c:v>4.2644000000000002</c:v>
                </c:pt>
                <c:pt idx="249">
                  <c:v>4.2644000000000002</c:v>
                </c:pt>
                <c:pt idx="250">
                  <c:v>4.2850000000000001</c:v>
                </c:pt>
                <c:pt idx="251">
                  <c:v>4.3003999999999998</c:v>
                </c:pt>
                <c:pt idx="252">
                  <c:v>4.2961</c:v>
                </c:pt>
                <c:pt idx="253">
                  <c:v>4.2841000000000005</c:v>
                </c:pt>
                <c:pt idx="254">
                  <c:v>4.2795000000000005</c:v>
                </c:pt>
                <c:pt idx="255">
                  <c:v>4.2795000000000005</c:v>
                </c:pt>
                <c:pt idx="256">
                  <c:v>4.2795000000000005</c:v>
                </c:pt>
                <c:pt idx="257">
                  <c:v>4.2773000000000003</c:v>
                </c:pt>
                <c:pt idx="258">
                  <c:v>4.2838000000000003</c:v>
                </c:pt>
                <c:pt idx="259">
                  <c:v>4.2726000000000006</c:v>
                </c:pt>
                <c:pt idx="260">
                  <c:v>4.2713000000000001</c:v>
                </c:pt>
                <c:pt idx="261">
                  <c:v>4.2364000000000006</c:v>
                </c:pt>
                <c:pt idx="262">
                  <c:v>4.2364000000000006</c:v>
                </c:pt>
                <c:pt idx="263">
                  <c:v>4.2364000000000006</c:v>
                </c:pt>
                <c:pt idx="264">
                  <c:v>4.2246000000000006</c:v>
                </c:pt>
                <c:pt idx="265">
                  <c:v>4.2136000000000005</c:v>
                </c:pt>
                <c:pt idx="266">
                  <c:v>4.181</c:v>
                </c:pt>
                <c:pt idx="267">
                  <c:v>4.1918000000000006</c:v>
                </c:pt>
                <c:pt idx="268">
                  <c:v>4.1791</c:v>
                </c:pt>
                <c:pt idx="269">
                  <c:v>4.1791</c:v>
                </c:pt>
                <c:pt idx="270">
                  <c:v>4.1791</c:v>
                </c:pt>
                <c:pt idx="271">
                  <c:v>4.1804000000000006</c:v>
                </c:pt>
                <c:pt idx="272">
                  <c:v>4.2069999999999999</c:v>
                </c:pt>
                <c:pt idx="273">
                  <c:v>4.2228000000000003</c:v>
                </c:pt>
                <c:pt idx="274">
                  <c:v>4.2105000000000006</c:v>
                </c:pt>
                <c:pt idx="275">
                  <c:v>4.2095000000000002</c:v>
                </c:pt>
                <c:pt idx="276">
                  <c:v>4.2095000000000002</c:v>
                </c:pt>
                <c:pt idx="277">
                  <c:v>4.2095000000000002</c:v>
                </c:pt>
                <c:pt idx="278">
                  <c:v>4.2271999999999998</c:v>
                </c:pt>
                <c:pt idx="279">
                  <c:v>4.24</c:v>
                </c:pt>
                <c:pt idx="280">
                  <c:v>4.2526000000000002</c:v>
                </c:pt>
                <c:pt idx="281">
                  <c:v>4.2225000000000001</c:v>
                </c:pt>
                <c:pt idx="282">
                  <c:v>4.2119</c:v>
                </c:pt>
                <c:pt idx="283">
                  <c:v>4.2119</c:v>
                </c:pt>
                <c:pt idx="284">
                  <c:v>4.2119</c:v>
                </c:pt>
                <c:pt idx="285">
                  <c:v>4.1987000000000005</c:v>
                </c:pt>
                <c:pt idx="286">
                  <c:v>4.1898</c:v>
                </c:pt>
                <c:pt idx="287">
                  <c:v>4.1953000000000005</c:v>
                </c:pt>
                <c:pt idx="288">
                  <c:v>4.1787999999999998</c:v>
                </c:pt>
                <c:pt idx="289">
                  <c:v>4.1684999999999999</c:v>
                </c:pt>
                <c:pt idx="290">
                  <c:v>4.1684999999999999</c:v>
                </c:pt>
                <c:pt idx="291">
                  <c:v>4.1684999999999999</c:v>
                </c:pt>
                <c:pt idx="292">
                  <c:v>4.1684999999999999</c:v>
                </c:pt>
                <c:pt idx="293">
                  <c:v>4.1684999999999999</c:v>
                </c:pt>
                <c:pt idx="294">
                  <c:v>4.1595000000000004</c:v>
                </c:pt>
                <c:pt idx="295">
                  <c:v>4.1574</c:v>
                </c:pt>
                <c:pt idx="296">
                  <c:v>4.1710000000000003</c:v>
                </c:pt>
                <c:pt idx="297">
                  <c:v>4.1710000000000003</c:v>
                </c:pt>
                <c:pt idx="298">
                  <c:v>4.1710000000000003</c:v>
                </c:pt>
                <c:pt idx="299">
                  <c:v>4.1772</c:v>
                </c:pt>
                <c:pt idx="300">
                  <c:v>4.1772</c:v>
                </c:pt>
                <c:pt idx="301">
                  <c:v>4.1772</c:v>
                </c:pt>
                <c:pt idx="302">
                  <c:v>4.1970000000000001</c:v>
                </c:pt>
                <c:pt idx="303">
                  <c:v>4.2109000000000005</c:v>
                </c:pt>
                <c:pt idx="304">
                  <c:v>4.2109000000000005</c:v>
                </c:pt>
                <c:pt idx="305">
                  <c:v>4.2109000000000005</c:v>
                </c:pt>
                <c:pt idx="306">
                  <c:v>4.2109000000000005</c:v>
                </c:pt>
                <c:pt idx="307">
                  <c:v>4.21</c:v>
                </c:pt>
                <c:pt idx="308">
                  <c:v>4.2124000000000006</c:v>
                </c:pt>
                <c:pt idx="309">
                  <c:v>4.2153999999999998</c:v>
                </c:pt>
                <c:pt idx="310">
                  <c:v>4.2156000000000002</c:v>
                </c:pt>
                <c:pt idx="311">
                  <c:v>4.2156000000000002</c:v>
                </c:pt>
                <c:pt idx="312">
                  <c:v>4.2156000000000002</c:v>
                </c:pt>
                <c:pt idx="313">
                  <c:v>4.2156000000000002</c:v>
                </c:pt>
                <c:pt idx="314">
                  <c:v>4.2015000000000002</c:v>
                </c:pt>
                <c:pt idx="315">
                  <c:v>4.2076000000000002</c:v>
                </c:pt>
                <c:pt idx="316">
                  <c:v>4.1880000000000006</c:v>
                </c:pt>
                <c:pt idx="317">
                  <c:v>4.1816000000000004</c:v>
                </c:pt>
                <c:pt idx="318">
                  <c:v>4.1816000000000004</c:v>
                </c:pt>
                <c:pt idx="319">
                  <c:v>4.1816000000000004</c:v>
                </c:pt>
                <c:pt idx="320">
                  <c:v>4.1539999999999999</c:v>
                </c:pt>
                <c:pt idx="321">
                  <c:v>4.1695000000000002</c:v>
                </c:pt>
                <c:pt idx="322">
                  <c:v>4.1678000000000006</c:v>
                </c:pt>
                <c:pt idx="323">
                  <c:v>4.2069000000000001</c:v>
                </c:pt>
                <c:pt idx="324">
                  <c:v>4.2035999999999998</c:v>
                </c:pt>
                <c:pt idx="325">
                  <c:v>4.2035999999999998</c:v>
                </c:pt>
                <c:pt idx="326">
                  <c:v>4.2035999999999998</c:v>
                </c:pt>
                <c:pt idx="327">
                  <c:v>4.2021000000000006</c:v>
                </c:pt>
                <c:pt idx="328">
                  <c:v>4.2227000000000006</c:v>
                </c:pt>
                <c:pt idx="329">
                  <c:v>4.2140000000000004</c:v>
                </c:pt>
                <c:pt idx="330">
                  <c:v>4.2037000000000004</c:v>
                </c:pt>
                <c:pt idx="331">
                  <c:v>4.1930000000000005</c:v>
                </c:pt>
                <c:pt idx="332">
                  <c:v>4.1930000000000005</c:v>
                </c:pt>
                <c:pt idx="333">
                  <c:v>4.1930000000000005</c:v>
                </c:pt>
                <c:pt idx="334">
                  <c:v>4.2022000000000004</c:v>
                </c:pt>
                <c:pt idx="335">
                  <c:v>4.2130000000000001</c:v>
                </c:pt>
                <c:pt idx="336">
                  <c:v>4.1915000000000004</c:v>
                </c:pt>
                <c:pt idx="337">
                  <c:v>4.2132000000000005</c:v>
                </c:pt>
                <c:pt idx="338">
                  <c:v>4.2103000000000002</c:v>
                </c:pt>
                <c:pt idx="339">
                  <c:v>4.2103000000000002</c:v>
                </c:pt>
                <c:pt idx="340">
                  <c:v>4.2103000000000002</c:v>
                </c:pt>
                <c:pt idx="341">
                  <c:v>4.2157999999999998</c:v>
                </c:pt>
                <c:pt idx="342">
                  <c:v>4.2157999999999998</c:v>
                </c:pt>
                <c:pt idx="343">
                  <c:v>4.2114000000000003</c:v>
                </c:pt>
                <c:pt idx="344">
                  <c:v>4.2172999999999998</c:v>
                </c:pt>
                <c:pt idx="345">
                  <c:v>4.2229000000000001</c:v>
                </c:pt>
                <c:pt idx="346">
                  <c:v>4.2229000000000001</c:v>
                </c:pt>
                <c:pt idx="347">
                  <c:v>4.2229000000000001</c:v>
                </c:pt>
                <c:pt idx="348">
                  <c:v>4.2056000000000004</c:v>
                </c:pt>
                <c:pt idx="349">
                  <c:v>4.2065999999999999</c:v>
                </c:pt>
                <c:pt idx="350">
                  <c:v>4.2172000000000001</c:v>
                </c:pt>
                <c:pt idx="351">
                  <c:v>4.1947999999999999</c:v>
                </c:pt>
                <c:pt idx="352">
                  <c:v>4.1755000000000004</c:v>
                </c:pt>
                <c:pt idx="353">
                  <c:v>4.1755000000000004</c:v>
                </c:pt>
                <c:pt idx="354">
                  <c:v>4.1755000000000004</c:v>
                </c:pt>
                <c:pt idx="355">
                  <c:v>4.1427000000000005</c:v>
                </c:pt>
                <c:pt idx="356">
                  <c:v>4.1505000000000001</c:v>
                </c:pt>
                <c:pt idx="357">
                  <c:v>4.1694000000000004</c:v>
                </c:pt>
                <c:pt idx="358">
                  <c:v>4.1783000000000001</c:v>
                </c:pt>
                <c:pt idx="359">
                  <c:v>4.2168999999999999</c:v>
                </c:pt>
                <c:pt idx="360">
                  <c:v>4.2168999999999999</c:v>
                </c:pt>
                <c:pt idx="361">
                  <c:v>4.2168999999999999</c:v>
                </c:pt>
                <c:pt idx="362">
                  <c:v>4.2359</c:v>
                </c:pt>
                <c:pt idx="363">
                  <c:v>4.2488999999999999</c:v>
                </c:pt>
                <c:pt idx="364">
                  <c:v>4.2643000000000004</c:v>
                </c:pt>
                <c:pt idx="365">
                  <c:v>4.2559000000000005</c:v>
                </c:pt>
                <c:pt idx="366">
                  <c:v>4.2495000000000003</c:v>
                </c:pt>
                <c:pt idx="367">
                  <c:v>4.2495000000000003</c:v>
                </c:pt>
                <c:pt idx="368">
                  <c:v>4.2495000000000003</c:v>
                </c:pt>
                <c:pt idx="369">
                  <c:v>4.2374999999999998</c:v>
                </c:pt>
                <c:pt idx="370">
                  <c:v>4.2191000000000001</c:v>
                </c:pt>
                <c:pt idx="371">
                  <c:v>4.2132000000000005</c:v>
                </c:pt>
                <c:pt idx="372">
                  <c:v>4.2243000000000004</c:v>
                </c:pt>
                <c:pt idx="373">
                  <c:v>4.2109000000000005</c:v>
                </c:pt>
                <c:pt idx="374">
                  <c:v>4.2109000000000005</c:v>
                </c:pt>
                <c:pt idx="375">
                  <c:v>4.2109000000000005</c:v>
                </c:pt>
                <c:pt idx="376">
                  <c:v>4.2115999999999998</c:v>
                </c:pt>
                <c:pt idx="377">
                  <c:v>4.2518000000000002</c:v>
                </c:pt>
                <c:pt idx="378">
                  <c:v>4.2289000000000003</c:v>
                </c:pt>
                <c:pt idx="379">
                  <c:v>4.2316000000000003</c:v>
                </c:pt>
                <c:pt idx="380">
                  <c:v>4.2511000000000001</c:v>
                </c:pt>
                <c:pt idx="381">
                  <c:v>4.2511000000000001</c:v>
                </c:pt>
                <c:pt idx="382">
                  <c:v>4.2511000000000001</c:v>
                </c:pt>
                <c:pt idx="383">
                  <c:v>4.2551000000000005</c:v>
                </c:pt>
                <c:pt idx="384">
                  <c:v>4.2671999999999999</c:v>
                </c:pt>
                <c:pt idx="385">
                  <c:v>4.2477</c:v>
                </c:pt>
                <c:pt idx="386">
                  <c:v>4.2696000000000005</c:v>
                </c:pt>
                <c:pt idx="387">
                  <c:v>4.2586000000000004</c:v>
                </c:pt>
                <c:pt idx="388">
                  <c:v>4.2586000000000004</c:v>
                </c:pt>
                <c:pt idx="389">
                  <c:v>4.2586000000000004</c:v>
                </c:pt>
                <c:pt idx="390">
                  <c:v>4.2843</c:v>
                </c:pt>
                <c:pt idx="391">
                  <c:v>4.2846000000000002</c:v>
                </c:pt>
                <c:pt idx="392">
                  <c:v>4.2839999999999998</c:v>
                </c:pt>
                <c:pt idx="393">
                  <c:v>4.3045</c:v>
                </c:pt>
                <c:pt idx="394">
                  <c:v>4.3226000000000004</c:v>
                </c:pt>
                <c:pt idx="395">
                  <c:v>4.3226000000000004</c:v>
                </c:pt>
                <c:pt idx="396">
                  <c:v>4.3226000000000004</c:v>
                </c:pt>
                <c:pt idx="397">
                  <c:v>4.3018999999999998</c:v>
                </c:pt>
                <c:pt idx="398">
                  <c:v>4.3018999999999998</c:v>
                </c:pt>
                <c:pt idx="399">
                  <c:v>4.2934999999999999</c:v>
                </c:pt>
                <c:pt idx="400">
                  <c:v>4.3071000000000002</c:v>
                </c:pt>
                <c:pt idx="401">
                  <c:v>4.3140000000000001</c:v>
                </c:pt>
                <c:pt idx="402">
                  <c:v>4.3140000000000001</c:v>
                </c:pt>
                <c:pt idx="403">
                  <c:v>4.3140000000000001</c:v>
                </c:pt>
                <c:pt idx="404">
                  <c:v>4.2915999999999999</c:v>
                </c:pt>
                <c:pt idx="405">
                  <c:v>4.2915999999999999</c:v>
                </c:pt>
                <c:pt idx="406">
                  <c:v>4.2846000000000002</c:v>
                </c:pt>
                <c:pt idx="407">
                  <c:v>4.2496</c:v>
                </c:pt>
                <c:pt idx="408">
                  <c:v>4.2422000000000004</c:v>
                </c:pt>
                <c:pt idx="409">
                  <c:v>4.2422000000000004</c:v>
                </c:pt>
                <c:pt idx="410">
                  <c:v>4.2422000000000004</c:v>
                </c:pt>
                <c:pt idx="411">
                  <c:v>4.2274000000000003</c:v>
                </c:pt>
                <c:pt idx="412">
                  <c:v>4.2345000000000006</c:v>
                </c:pt>
                <c:pt idx="413">
                  <c:v>4.2156000000000002</c:v>
                </c:pt>
                <c:pt idx="414">
                  <c:v>4.2273000000000005</c:v>
                </c:pt>
                <c:pt idx="415">
                  <c:v>4.2317999999999998</c:v>
                </c:pt>
                <c:pt idx="416">
                  <c:v>4.2317999999999998</c:v>
                </c:pt>
                <c:pt idx="417">
                  <c:v>4.2317999999999998</c:v>
                </c:pt>
                <c:pt idx="418">
                  <c:v>4.1922000000000006</c:v>
                </c:pt>
                <c:pt idx="419">
                  <c:v>4.1953000000000005</c:v>
                </c:pt>
                <c:pt idx="420">
                  <c:v>4.1894</c:v>
                </c:pt>
                <c:pt idx="421">
                  <c:v>4.2050999999999998</c:v>
                </c:pt>
                <c:pt idx="422">
                  <c:v>4.2079000000000004</c:v>
                </c:pt>
                <c:pt idx="423">
                  <c:v>4.2079000000000004</c:v>
                </c:pt>
                <c:pt idx="424">
                  <c:v>4.2079000000000004</c:v>
                </c:pt>
                <c:pt idx="425">
                  <c:v>4.2033000000000005</c:v>
                </c:pt>
                <c:pt idx="426">
                  <c:v>4.1932</c:v>
                </c:pt>
                <c:pt idx="427">
                  <c:v>4.1867999999999999</c:v>
                </c:pt>
                <c:pt idx="428">
                  <c:v>4.1802000000000001</c:v>
                </c:pt>
                <c:pt idx="429">
                  <c:v>4.1745000000000001</c:v>
                </c:pt>
                <c:pt idx="430">
                  <c:v>4.1745000000000001</c:v>
                </c:pt>
                <c:pt idx="431">
                  <c:v>4.1745000000000001</c:v>
                </c:pt>
                <c:pt idx="432">
                  <c:v>4.2016999999999998</c:v>
                </c:pt>
                <c:pt idx="433">
                  <c:v>4.2057000000000002</c:v>
                </c:pt>
                <c:pt idx="434">
                  <c:v>4.1968000000000005</c:v>
                </c:pt>
                <c:pt idx="435">
                  <c:v>4.1856</c:v>
                </c:pt>
                <c:pt idx="436">
                  <c:v>4.1588000000000003</c:v>
                </c:pt>
                <c:pt idx="437">
                  <c:v>4.1588000000000003</c:v>
                </c:pt>
                <c:pt idx="438">
                  <c:v>4.1588000000000003</c:v>
                </c:pt>
                <c:pt idx="439">
                  <c:v>4.1531000000000002</c:v>
                </c:pt>
                <c:pt idx="440">
                  <c:v>4.1249000000000002</c:v>
                </c:pt>
                <c:pt idx="441">
                  <c:v>4.1213000000000006</c:v>
                </c:pt>
                <c:pt idx="442">
                  <c:v>4.1113</c:v>
                </c:pt>
                <c:pt idx="443">
                  <c:v>4.1168000000000005</c:v>
                </c:pt>
                <c:pt idx="444">
                  <c:v>4.1168000000000005</c:v>
                </c:pt>
                <c:pt idx="445">
                  <c:v>4.1168000000000005</c:v>
                </c:pt>
                <c:pt idx="446">
                  <c:v>4.1207000000000003</c:v>
                </c:pt>
                <c:pt idx="447">
                  <c:v>4.1146000000000003</c:v>
                </c:pt>
                <c:pt idx="448">
                  <c:v>4.1152000000000006</c:v>
                </c:pt>
                <c:pt idx="449">
                  <c:v>4.1269999999999998</c:v>
                </c:pt>
                <c:pt idx="450">
                  <c:v>4.1059999999999999</c:v>
                </c:pt>
                <c:pt idx="451">
                  <c:v>4.1059999999999999</c:v>
                </c:pt>
                <c:pt idx="452">
                  <c:v>4.1059999999999999</c:v>
                </c:pt>
                <c:pt idx="453">
                  <c:v>4.1006</c:v>
                </c:pt>
                <c:pt idx="454">
                  <c:v>4.0954000000000006</c:v>
                </c:pt>
                <c:pt idx="455">
                  <c:v>4.1027000000000005</c:v>
                </c:pt>
                <c:pt idx="456">
                  <c:v>4.1057000000000006</c:v>
                </c:pt>
                <c:pt idx="457">
                  <c:v>4.0986000000000002</c:v>
                </c:pt>
                <c:pt idx="458">
                  <c:v>4.0986000000000002</c:v>
                </c:pt>
                <c:pt idx="459">
                  <c:v>4.0986000000000002</c:v>
                </c:pt>
                <c:pt idx="460">
                  <c:v>4.0970000000000004</c:v>
                </c:pt>
                <c:pt idx="461">
                  <c:v>4.1181000000000001</c:v>
                </c:pt>
                <c:pt idx="462">
                  <c:v>4.1263000000000005</c:v>
                </c:pt>
                <c:pt idx="463">
                  <c:v>4.1142000000000003</c:v>
                </c:pt>
                <c:pt idx="464">
                  <c:v>4.1154999999999999</c:v>
                </c:pt>
                <c:pt idx="465">
                  <c:v>4.1154999999999999</c:v>
                </c:pt>
                <c:pt idx="466">
                  <c:v>4.1154999999999999</c:v>
                </c:pt>
                <c:pt idx="467">
                  <c:v>4.1092000000000004</c:v>
                </c:pt>
                <c:pt idx="468">
                  <c:v>4.0991</c:v>
                </c:pt>
                <c:pt idx="469">
                  <c:v>4.0876999999999999</c:v>
                </c:pt>
                <c:pt idx="470">
                  <c:v>4.0794000000000006</c:v>
                </c:pt>
                <c:pt idx="471">
                  <c:v>4.0682999999999998</c:v>
                </c:pt>
                <c:pt idx="472">
                  <c:v>4.0682999999999998</c:v>
                </c:pt>
                <c:pt idx="473">
                  <c:v>4.0682999999999998</c:v>
                </c:pt>
                <c:pt idx="474">
                  <c:v>4.0723000000000003</c:v>
                </c:pt>
                <c:pt idx="475">
                  <c:v>4.0809000000000006</c:v>
                </c:pt>
                <c:pt idx="476">
                  <c:v>4.0846999999999998</c:v>
                </c:pt>
                <c:pt idx="477">
                  <c:v>4.0705999999999998</c:v>
                </c:pt>
                <c:pt idx="478">
                  <c:v>4.0821000000000005</c:v>
                </c:pt>
                <c:pt idx="479">
                  <c:v>4.0821000000000005</c:v>
                </c:pt>
                <c:pt idx="480">
                  <c:v>4.0821000000000005</c:v>
                </c:pt>
                <c:pt idx="481">
                  <c:v>4.0890000000000004</c:v>
                </c:pt>
                <c:pt idx="482">
                  <c:v>4.0926999999999998</c:v>
                </c:pt>
                <c:pt idx="483">
                  <c:v>4.0993000000000004</c:v>
                </c:pt>
                <c:pt idx="484">
                  <c:v>4.0993000000000004</c:v>
                </c:pt>
                <c:pt idx="485">
                  <c:v>4.0993000000000004</c:v>
                </c:pt>
                <c:pt idx="486">
                  <c:v>4.0993000000000004</c:v>
                </c:pt>
                <c:pt idx="487">
                  <c:v>4.0993000000000004</c:v>
                </c:pt>
                <c:pt idx="488">
                  <c:v>4.1017999999999999</c:v>
                </c:pt>
                <c:pt idx="489">
                  <c:v>4.0947000000000005</c:v>
                </c:pt>
                <c:pt idx="490">
                  <c:v>4.0968999999999998</c:v>
                </c:pt>
                <c:pt idx="491">
                  <c:v>4.0875000000000004</c:v>
                </c:pt>
                <c:pt idx="492">
                  <c:v>4.0781999999999998</c:v>
                </c:pt>
                <c:pt idx="493">
                  <c:v>4.0781999999999998</c:v>
                </c:pt>
                <c:pt idx="494">
                  <c:v>4.0781999999999998</c:v>
                </c:pt>
                <c:pt idx="495">
                  <c:v>4.0734000000000004</c:v>
                </c:pt>
                <c:pt idx="496">
                  <c:v>4.0594000000000001</c:v>
                </c:pt>
                <c:pt idx="497">
                  <c:v>4.0488</c:v>
                </c:pt>
                <c:pt idx="498">
                  <c:v>4.0467000000000004</c:v>
                </c:pt>
                <c:pt idx="499">
                  <c:v>4.0275999999999996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1-4121-A8B4-B56B9483C4AC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3.5250000000000004</c:v>
                </c:pt>
                <c:pt idx="1">
                  <c:v>3.512</c:v>
                </c:pt>
                <c:pt idx="2">
                  <c:v>3.5130000000000003</c:v>
                </c:pt>
                <c:pt idx="3">
                  <c:v>3.5130000000000003</c:v>
                </c:pt>
                <c:pt idx="4">
                  <c:v>3.5130000000000003</c:v>
                </c:pt>
                <c:pt idx="5">
                  <c:v>3.5010000000000003</c:v>
                </c:pt>
                <c:pt idx="6">
                  <c:v>3.5030000000000001</c:v>
                </c:pt>
                <c:pt idx="7">
                  <c:v>3.504</c:v>
                </c:pt>
                <c:pt idx="8">
                  <c:v>3.4990000000000001</c:v>
                </c:pt>
                <c:pt idx="9">
                  <c:v>3.488</c:v>
                </c:pt>
                <c:pt idx="10">
                  <c:v>3.488</c:v>
                </c:pt>
                <c:pt idx="11">
                  <c:v>3.488</c:v>
                </c:pt>
                <c:pt idx="12">
                  <c:v>3.49</c:v>
                </c:pt>
                <c:pt idx="13">
                  <c:v>3.492</c:v>
                </c:pt>
                <c:pt idx="14">
                  <c:v>3.5130000000000003</c:v>
                </c:pt>
                <c:pt idx="15">
                  <c:v>3.516</c:v>
                </c:pt>
                <c:pt idx="16">
                  <c:v>3.5210000000000004</c:v>
                </c:pt>
                <c:pt idx="17">
                  <c:v>3.5210000000000004</c:v>
                </c:pt>
                <c:pt idx="18">
                  <c:v>3.5210000000000004</c:v>
                </c:pt>
                <c:pt idx="19">
                  <c:v>3.5190000000000001</c:v>
                </c:pt>
                <c:pt idx="20">
                  <c:v>3.5390000000000001</c:v>
                </c:pt>
                <c:pt idx="21">
                  <c:v>3.5500000000000003</c:v>
                </c:pt>
                <c:pt idx="22">
                  <c:v>3.528</c:v>
                </c:pt>
                <c:pt idx="23">
                  <c:v>3.5230000000000001</c:v>
                </c:pt>
                <c:pt idx="24">
                  <c:v>3.5230000000000001</c:v>
                </c:pt>
                <c:pt idx="25">
                  <c:v>3.5230000000000001</c:v>
                </c:pt>
                <c:pt idx="26">
                  <c:v>3.5130000000000003</c:v>
                </c:pt>
                <c:pt idx="27">
                  <c:v>3.4980000000000002</c:v>
                </c:pt>
                <c:pt idx="28">
                  <c:v>3.4990000000000001</c:v>
                </c:pt>
                <c:pt idx="29">
                  <c:v>3.4890000000000003</c:v>
                </c:pt>
                <c:pt idx="30">
                  <c:v>3.4850000000000003</c:v>
                </c:pt>
                <c:pt idx="31">
                  <c:v>3.4850000000000003</c:v>
                </c:pt>
                <c:pt idx="32">
                  <c:v>3.4850000000000003</c:v>
                </c:pt>
                <c:pt idx="33">
                  <c:v>3.4850000000000003</c:v>
                </c:pt>
                <c:pt idx="34">
                  <c:v>3.488</c:v>
                </c:pt>
                <c:pt idx="35">
                  <c:v>3.4790000000000001</c:v>
                </c:pt>
                <c:pt idx="36">
                  <c:v>3.472</c:v>
                </c:pt>
                <c:pt idx="37">
                  <c:v>3.4670000000000001</c:v>
                </c:pt>
                <c:pt idx="38">
                  <c:v>3.4670000000000001</c:v>
                </c:pt>
                <c:pt idx="39">
                  <c:v>3.4670000000000001</c:v>
                </c:pt>
                <c:pt idx="40">
                  <c:v>3.4670000000000001</c:v>
                </c:pt>
                <c:pt idx="41">
                  <c:v>3.4570000000000003</c:v>
                </c:pt>
                <c:pt idx="42">
                  <c:v>3.46</c:v>
                </c:pt>
                <c:pt idx="43">
                  <c:v>3.448</c:v>
                </c:pt>
                <c:pt idx="44">
                  <c:v>3.4460000000000002</c:v>
                </c:pt>
                <c:pt idx="45">
                  <c:v>3.4460000000000002</c:v>
                </c:pt>
                <c:pt idx="46">
                  <c:v>3.4460000000000002</c:v>
                </c:pt>
                <c:pt idx="47">
                  <c:v>3.4410000000000003</c:v>
                </c:pt>
                <c:pt idx="48">
                  <c:v>3.444</c:v>
                </c:pt>
                <c:pt idx="49">
                  <c:v>3.4290000000000003</c:v>
                </c:pt>
                <c:pt idx="50">
                  <c:v>3.423</c:v>
                </c:pt>
                <c:pt idx="51">
                  <c:v>3.415</c:v>
                </c:pt>
                <c:pt idx="52">
                  <c:v>3.415</c:v>
                </c:pt>
                <c:pt idx="53">
                  <c:v>3.415</c:v>
                </c:pt>
                <c:pt idx="54">
                  <c:v>3.4</c:v>
                </c:pt>
                <c:pt idx="55">
                  <c:v>3.41</c:v>
                </c:pt>
                <c:pt idx="56">
                  <c:v>3.452</c:v>
                </c:pt>
                <c:pt idx="57">
                  <c:v>3.427</c:v>
                </c:pt>
                <c:pt idx="58">
                  <c:v>3.4060000000000001</c:v>
                </c:pt>
                <c:pt idx="59">
                  <c:v>3.4060000000000001</c:v>
                </c:pt>
                <c:pt idx="60">
                  <c:v>3.4060000000000001</c:v>
                </c:pt>
                <c:pt idx="61">
                  <c:v>3.4210000000000003</c:v>
                </c:pt>
                <c:pt idx="62">
                  <c:v>3.4220000000000002</c:v>
                </c:pt>
                <c:pt idx="63">
                  <c:v>3.4060000000000001</c:v>
                </c:pt>
                <c:pt idx="64">
                  <c:v>3.403</c:v>
                </c:pt>
                <c:pt idx="65">
                  <c:v>3.3880000000000003</c:v>
                </c:pt>
                <c:pt idx="66">
                  <c:v>3.3880000000000003</c:v>
                </c:pt>
                <c:pt idx="67">
                  <c:v>3.3880000000000003</c:v>
                </c:pt>
                <c:pt idx="68">
                  <c:v>3.4090000000000003</c:v>
                </c:pt>
                <c:pt idx="69">
                  <c:v>3.399</c:v>
                </c:pt>
                <c:pt idx="70">
                  <c:v>3.4050000000000002</c:v>
                </c:pt>
                <c:pt idx="71">
                  <c:v>3.427</c:v>
                </c:pt>
                <c:pt idx="72">
                  <c:v>3.43</c:v>
                </c:pt>
                <c:pt idx="73">
                  <c:v>3.43</c:v>
                </c:pt>
                <c:pt idx="74">
                  <c:v>3.43</c:v>
                </c:pt>
                <c:pt idx="75">
                  <c:v>3.4420000000000002</c:v>
                </c:pt>
                <c:pt idx="76">
                  <c:v>3.4850000000000003</c:v>
                </c:pt>
                <c:pt idx="77">
                  <c:v>3.4860000000000002</c:v>
                </c:pt>
                <c:pt idx="78">
                  <c:v>3.4990000000000001</c:v>
                </c:pt>
                <c:pt idx="79">
                  <c:v>3.516</c:v>
                </c:pt>
                <c:pt idx="80">
                  <c:v>3.516</c:v>
                </c:pt>
                <c:pt idx="81">
                  <c:v>3.516</c:v>
                </c:pt>
                <c:pt idx="82">
                  <c:v>3.524</c:v>
                </c:pt>
                <c:pt idx="83">
                  <c:v>3.5270000000000001</c:v>
                </c:pt>
                <c:pt idx="84">
                  <c:v>3.5330000000000004</c:v>
                </c:pt>
                <c:pt idx="85">
                  <c:v>3.5250000000000004</c:v>
                </c:pt>
                <c:pt idx="86">
                  <c:v>3.5350000000000001</c:v>
                </c:pt>
                <c:pt idx="87">
                  <c:v>3.5350000000000001</c:v>
                </c:pt>
                <c:pt idx="88">
                  <c:v>3.5350000000000001</c:v>
                </c:pt>
                <c:pt idx="89">
                  <c:v>3.5210000000000004</c:v>
                </c:pt>
                <c:pt idx="90">
                  <c:v>3.4980000000000002</c:v>
                </c:pt>
                <c:pt idx="91">
                  <c:v>3.5010000000000003</c:v>
                </c:pt>
                <c:pt idx="92">
                  <c:v>3.4970000000000003</c:v>
                </c:pt>
                <c:pt idx="93">
                  <c:v>3.4850000000000003</c:v>
                </c:pt>
                <c:pt idx="94">
                  <c:v>3.4850000000000003</c:v>
                </c:pt>
                <c:pt idx="95">
                  <c:v>3.4850000000000003</c:v>
                </c:pt>
                <c:pt idx="96">
                  <c:v>3.4940000000000002</c:v>
                </c:pt>
                <c:pt idx="97">
                  <c:v>3.4780000000000002</c:v>
                </c:pt>
                <c:pt idx="98">
                  <c:v>3.4850000000000003</c:v>
                </c:pt>
                <c:pt idx="99">
                  <c:v>3.4850000000000003</c:v>
                </c:pt>
                <c:pt idx="100">
                  <c:v>3.4850000000000003</c:v>
                </c:pt>
                <c:pt idx="101">
                  <c:v>3.4850000000000003</c:v>
                </c:pt>
                <c:pt idx="102">
                  <c:v>3.4850000000000003</c:v>
                </c:pt>
                <c:pt idx="103">
                  <c:v>3.456</c:v>
                </c:pt>
                <c:pt idx="104">
                  <c:v>3.4690000000000003</c:v>
                </c:pt>
                <c:pt idx="105">
                  <c:v>3.4660000000000002</c:v>
                </c:pt>
                <c:pt idx="106">
                  <c:v>3.4590000000000001</c:v>
                </c:pt>
                <c:pt idx="107">
                  <c:v>3.4530000000000003</c:v>
                </c:pt>
                <c:pt idx="108">
                  <c:v>3.4530000000000003</c:v>
                </c:pt>
                <c:pt idx="109">
                  <c:v>3.4530000000000003</c:v>
                </c:pt>
                <c:pt idx="110">
                  <c:v>3.44</c:v>
                </c:pt>
                <c:pt idx="111">
                  <c:v>3.444</c:v>
                </c:pt>
                <c:pt idx="112">
                  <c:v>3.431</c:v>
                </c:pt>
                <c:pt idx="113">
                  <c:v>3.4340000000000002</c:v>
                </c:pt>
                <c:pt idx="114">
                  <c:v>3.452</c:v>
                </c:pt>
                <c:pt idx="115">
                  <c:v>3.452</c:v>
                </c:pt>
                <c:pt idx="116">
                  <c:v>3.452</c:v>
                </c:pt>
                <c:pt idx="117">
                  <c:v>3.468</c:v>
                </c:pt>
                <c:pt idx="118">
                  <c:v>3.4790000000000001</c:v>
                </c:pt>
                <c:pt idx="119">
                  <c:v>3.4950000000000001</c:v>
                </c:pt>
                <c:pt idx="120">
                  <c:v>3.48</c:v>
                </c:pt>
                <c:pt idx="121">
                  <c:v>3.4910000000000001</c:v>
                </c:pt>
                <c:pt idx="122">
                  <c:v>3.4910000000000001</c:v>
                </c:pt>
                <c:pt idx="123">
                  <c:v>3.4910000000000001</c:v>
                </c:pt>
                <c:pt idx="124">
                  <c:v>3.4910000000000001</c:v>
                </c:pt>
                <c:pt idx="125">
                  <c:v>3.4870000000000001</c:v>
                </c:pt>
                <c:pt idx="126">
                  <c:v>3.4990000000000001</c:v>
                </c:pt>
                <c:pt idx="127">
                  <c:v>3.5140000000000002</c:v>
                </c:pt>
                <c:pt idx="128">
                  <c:v>3.5140000000000002</c:v>
                </c:pt>
                <c:pt idx="129">
                  <c:v>3.5140000000000002</c:v>
                </c:pt>
                <c:pt idx="130">
                  <c:v>3.5140000000000002</c:v>
                </c:pt>
                <c:pt idx="131">
                  <c:v>3.5140000000000002</c:v>
                </c:pt>
                <c:pt idx="132">
                  <c:v>3.5180000000000002</c:v>
                </c:pt>
                <c:pt idx="133">
                  <c:v>3.528</c:v>
                </c:pt>
                <c:pt idx="134">
                  <c:v>3.5370000000000004</c:v>
                </c:pt>
                <c:pt idx="135">
                  <c:v>3.5370000000000004</c:v>
                </c:pt>
                <c:pt idx="136">
                  <c:v>3.5370000000000004</c:v>
                </c:pt>
                <c:pt idx="137">
                  <c:v>3.5370000000000004</c:v>
                </c:pt>
                <c:pt idx="138">
                  <c:v>3.532</c:v>
                </c:pt>
                <c:pt idx="139">
                  <c:v>3.5060000000000002</c:v>
                </c:pt>
                <c:pt idx="140">
                  <c:v>3.5180000000000002</c:v>
                </c:pt>
                <c:pt idx="141">
                  <c:v>3.5180000000000002</c:v>
                </c:pt>
                <c:pt idx="142">
                  <c:v>3.5060000000000002</c:v>
                </c:pt>
                <c:pt idx="143">
                  <c:v>3.5060000000000002</c:v>
                </c:pt>
                <c:pt idx="144">
                  <c:v>3.5060000000000002</c:v>
                </c:pt>
                <c:pt idx="145">
                  <c:v>3.5030000000000001</c:v>
                </c:pt>
                <c:pt idx="146">
                  <c:v>3.5270000000000001</c:v>
                </c:pt>
                <c:pt idx="147">
                  <c:v>3.5190000000000001</c:v>
                </c:pt>
                <c:pt idx="148">
                  <c:v>3.5190000000000001</c:v>
                </c:pt>
                <c:pt idx="149">
                  <c:v>3.5230000000000001</c:v>
                </c:pt>
                <c:pt idx="150">
                  <c:v>3.5230000000000001</c:v>
                </c:pt>
                <c:pt idx="151">
                  <c:v>3.5230000000000001</c:v>
                </c:pt>
                <c:pt idx="152">
                  <c:v>3.544</c:v>
                </c:pt>
                <c:pt idx="153">
                  <c:v>3.5610000000000004</c:v>
                </c:pt>
                <c:pt idx="154">
                  <c:v>3.59</c:v>
                </c:pt>
                <c:pt idx="155">
                  <c:v>3.5790000000000002</c:v>
                </c:pt>
                <c:pt idx="156">
                  <c:v>3.597</c:v>
                </c:pt>
                <c:pt idx="157">
                  <c:v>3.597</c:v>
                </c:pt>
                <c:pt idx="158">
                  <c:v>3.597</c:v>
                </c:pt>
                <c:pt idx="159">
                  <c:v>3.5880000000000001</c:v>
                </c:pt>
                <c:pt idx="160">
                  <c:v>3.6160000000000001</c:v>
                </c:pt>
                <c:pt idx="161">
                  <c:v>3.61</c:v>
                </c:pt>
                <c:pt idx="162">
                  <c:v>3.6320000000000001</c:v>
                </c:pt>
                <c:pt idx="163">
                  <c:v>3.6220000000000003</c:v>
                </c:pt>
                <c:pt idx="164">
                  <c:v>3.6220000000000003</c:v>
                </c:pt>
                <c:pt idx="165">
                  <c:v>3.6220000000000003</c:v>
                </c:pt>
                <c:pt idx="166">
                  <c:v>3.625</c:v>
                </c:pt>
                <c:pt idx="167">
                  <c:v>3.6020000000000003</c:v>
                </c:pt>
                <c:pt idx="168">
                  <c:v>3.6</c:v>
                </c:pt>
                <c:pt idx="169">
                  <c:v>3.5830000000000002</c:v>
                </c:pt>
                <c:pt idx="170">
                  <c:v>3.569</c:v>
                </c:pt>
                <c:pt idx="171">
                  <c:v>3.569</c:v>
                </c:pt>
                <c:pt idx="172">
                  <c:v>3.569</c:v>
                </c:pt>
                <c:pt idx="173">
                  <c:v>3.5740000000000003</c:v>
                </c:pt>
                <c:pt idx="174">
                  <c:v>3.5990000000000002</c:v>
                </c:pt>
                <c:pt idx="175">
                  <c:v>3.593</c:v>
                </c:pt>
                <c:pt idx="176">
                  <c:v>3.5870000000000002</c:v>
                </c:pt>
                <c:pt idx="177">
                  <c:v>3.589</c:v>
                </c:pt>
                <c:pt idx="178">
                  <c:v>3.589</c:v>
                </c:pt>
                <c:pt idx="179">
                  <c:v>3.589</c:v>
                </c:pt>
                <c:pt idx="180">
                  <c:v>3.5840000000000001</c:v>
                </c:pt>
                <c:pt idx="181">
                  <c:v>3.5640000000000001</c:v>
                </c:pt>
                <c:pt idx="182">
                  <c:v>3.58</c:v>
                </c:pt>
                <c:pt idx="183">
                  <c:v>3.569</c:v>
                </c:pt>
                <c:pt idx="184">
                  <c:v>3.5680000000000001</c:v>
                </c:pt>
                <c:pt idx="185">
                  <c:v>3.5680000000000001</c:v>
                </c:pt>
                <c:pt idx="186">
                  <c:v>3.5680000000000001</c:v>
                </c:pt>
                <c:pt idx="187">
                  <c:v>3.5680000000000001</c:v>
                </c:pt>
                <c:pt idx="188">
                  <c:v>3.5940000000000003</c:v>
                </c:pt>
                <c:pt idx="189">
                  <c:v>3.577</c:v>
                </c:pt>
                <c:pt idx="190">
                  <c:v>3.5660000000000003</c:v>
                </c:pt>
                <c:pt idx="191">
                  <c:v>3.5650000000000004</c:v>
                </c:pt>
                <c:pt idx="192">
                  <c:v>3.5650000000000004</c:v>
                </c:pt>
                <c:pt idx="193">
                  <c:v>3.5650000000000004</c:v>
                </c:pt>
                <c:pt idx="194">
                  <c:v>3.5660000000000003</c:v>
                </c:pt>
                <c:pt idx="195">
                  <c:v>3.5750000000000002</c:v>
                </c:pt>
                <c:pt idx="196">
                  <c:v>3.5660000000000003</c:v>
                </c:pt>
                <c:pt idx="197">
                  <c:v>3.5700000000000003</c:v>
                </c:pt>
                <c:pt idx="198">
                  <c:v>3.5740000000000003</c:v>
                </c:pt>
                <c:pt idx="199">
                  <c:v>3.5740000000000003</c:v>
                </c:pt>
                <c:pt idx="200">
                  <c:v>3.5740000000000003</c:v>
                </c:pt>
                <c:pt idx="201">
                  <c:v>3.5720000000000001</c:v>
                </c:pt>
                <c:pt idx="202">
                  <c:v>3.5780000000000003</c:v>
                </c:pt>
                <c:pt idx="203">
                  <c:v>3.5870000000000002</c:v>
                </c:pt>
                <c:pt idx="204">
                  <c:v>3.5960000000000001</c:v>
                </c:pt>
                <c:pt idx="205">
                  <c:v>3.605</c:v>
                </c:pt>
                <c:pt idx="206">
                  <c:v>3.605</c:v>
                </c:pt>
                <c:pt idx="207">
                  <c:v>3.605</c:v>
                </c:pt>
                <c:pt idx="208">
                  <c:v>3.6260000000000003</c:v>
                </c:pt>
                <c:pt idx="209">
                  <c:v>3.6440000000000001</c:v>
                </c:pt>
                <c:pt idx="210">
                  <c:v>3.6390000000000002</c:v>
                </c:pt>
                <c:pt idx="211">
                  <c:v>3.6230000000000002</c:v>
                </c:pt>
                <c:pt idx="212">
                  <c:v>3.617</c:v>
                </c:pt>
                <c:pt idx="213">
                  <c:v>3.617</c:v>
                </c:pt>
                <c:pt idx="214">
                  <c:v>3.617</c:v>
                </c:pt>
                <c:pt idx="215">
                  <c:v>3.6160000000000001</c:v>
                </c:pt>
                <c:pt idx="216">
                  <c:v>3.6310000000000002</c:v>
                </c:pt>
                <c:pt idx="217">
                  <c:v>3.6460000000000004</c:v>
                </c:pt>
                <c:pt idx="218">
                  <c:v>3.649</c:v>
                </c:pt>
                <c:pt idx="219">
                  <c:v>3.65</c:v>
                </c:pt>
                <c:pt idx="220">
                  <c:v>3.65</c:v>
                </c:pt>
                <c:pt idx="221">
                  <c:v>3.65</c:v>
                </c:pt>
                <c:pt idx="222">
                  <c:v>3.661</c:v>
                </c:pt>
                <c:pt idx="223">
                  <c:v>3.6550000000000002</c:v>
                </c:pt>
                <c:pt idx="224">
                  <c:v>3.657</c:v>
                </c:pt>
                <c:pt idx="225">
                  <c:v>3.6260000000000003</c:v>
                </c:pt>
                <c:pt idx="226">
                  <c:v>3.6360000000000001</c:v>
                </c:pt>
                <c:pt idx="227">
                  <c:v>3.6360000000000001</c:v>
                </c:pt>
                <c:pt idx="228">
                  <c:v>3.6360000000000001</c:v>
                </c:pt>
                <c:pt idx="229">
                  <c:v>3.6180000000000003</c:v>
                </c:pt>
                <c:pt idx="230">
                  <c:v>3.6420000000000003</c:v>
                </c:pt>
                <c:pt idx="231">
                  <c:v>3.6380000000000003</c:v>
                </c:pt>
                <c:pt idx="232">
                  <c:v>3.6520000000000001</c:v>
                </c:pt>
                <c:pt idx="233">
                  <c:v>3.6430000000000002</c:v>
                </c:pt>
                <c:pt idx="234">
                  <c:v>3.6430000000000002</c:v>
                </c:pt>
                <c:pt idx="235">
                  <c:v>3.6430000000000002</c:v>
                </c:pt>
                <c:pt idx="236">
                  <c:v>3.641</c:v>
                </c:pt>
                <c:pt idx="237">
                  <c:v>3.6310000000000002</c:v>
                </c:pt>
                <c:pt idx="238">
                  <c:v>3.6420000000000003</c:v>
                </c:pt>
                <c:pt idx="239">
                  <c:v>3.649</c:v>
                </c:pt>
                <c:pt idx="240">
                  <c:v>3.6470000000000002</c:v>
                </c:pt>
                <c:pt idx="241">
                  <c:v>3.6470000000000002</c:v>
                </c:pt>
                <c:pt idx="242">
                  <c:v>3.6470000000000002</c:v>
                </c:pt>
                <c:pt idx="243">
                  <c:v>3.633</c:v>
                </c:pt>
                <c:pt idx="244">
                  <c:v>3.649</c:v>
                </c:pt>
                <c:pt idx="245">
                  <c:v>3.641</c:v>
                </c:pt>
                <c:pt idx="246">
                  <c:v>3.6380000000000003</c:v>
                </c:pt>
                <c:pt idx="247">
                  <c:v>3.6670000000000003</c:v>
                </c:pt>
                <c:pt idx="248">
                  <c:v>3.6670000000000003</c:v>
                </c:pt>
                <c:pt idx="249">
                  <c:v>3.6670000000000003</c:v>
                </c:pt>
                <c:pt idx="250">
                  <c:v>3.6670000000000003</c:v>
                </c:pt>
                <c:pt idx="251">
                  <c:v>3.6640000000000001</c:v>
                </c:pt>
                <c:pt idx="252">
                  <c:v>3.677</c:v>
                </c:pt>
                <c:pt idx="253">
                  <c:v>3.6890000000000001</c:v>
                </c:pt>
                <c:pt idx="254">
                  <c:v>3.7</c:v>
                </c:pt>
                <c:pt idx="255">
                  <c:v>3.7</c:v>
                </c:pt>
                <c:pt idx="256">
                  <c:v>3.7</c:v>
                </c:pt>
                <c:pt idx="257">
                  <c:v>3.71</c:v>
                </c:pt>
                <c:pt idx="258">
                  <c:v>3.6950000000000003</c:v>
                </c:pt>
                <c:pt idx="259">
                  <c:v>3.6840000000000002</c:v>
                </c:pt>
                <c:pt idx="260">
                  <c:v>3.6830000000000003</c:v>
                </c:pt>
                <c:pt idx="261">
                  <c:v>3.6940000000000004</c:v>
                </c:pt>
                <c:pt idx="262">
                  <c:v>3.6940000000000004</c:v>
                </c:pt>
                <c:pt idx="263">
                  <c:v>3.6940000000000004</c:v>
                </c:pt>
                <c:pt idx="264">
                  <c:v>3.7090000000000001</c:v>
                </c:pt>
                <c:pt idx="265">
                  <c:v>3.6910000000000003</c:v>
                </c:pt>
                <c:pt idx="266">
                  <c:v>3.6930000000000001</c:v>
                </c:pt>
                <c:pt idx="267">
                  <c:v>3.6880000000000002</c:v>
                </c:pt>
                <c:pt idx="268">
                  <c:v>3.669</c:v>
                </c:pt>
                <c:pt idx="269">
                  <c:v>3.669</c:v>
                </c:pt>
                <c:pt idx="270">
                  <c:v>3.669</c:v>
                </c:pt>
                <c:pt idx="271">
                  <c:v>3.6620000000000004</c:v>
                </c:pt>
                <c:pt idx="272">
                  <c:v>3.6550000000000002</c:v>
                </c:pt>
                <c:pt idx="273">
                  <c:v>3.6350000000000002</c:v>
                </c:pt>
                <c:pt idx="274">
                  <c:v>3.6350000000000002</c:v>
                </c:pt>
                <c:pt idx="275">
                  <c:v>3.6390000000000002</c:v>
                </c:pt>
                <c:pt idx="276">
                  <c:v>3.6390000000000002</c:v>
                </c:pt>
                <c:pt idx="277">
                  <c:v>3.6390000000000002</c:v>
                </c:pt>
                <c:pt idx="278">
                  <c:v>3.6390000000000002</c:v>
                </c:pt>
                <c:pt idx="279">
                  <c:v>3.6240000000000001</c:v>
                </c:pt>
                <c:pt idx="280">
                  <c:v>3.6430000000000002</c:v>
                </c:pt>
                <c:pt idx="281">
                  <c:v>3.61</c:v>
                </c:pt>
                <c:pt idx="282">
                  <c:v>3.6040000000000001</c:v>
                </c:pt>
                <c:pt idx="283">
                  <c:v>3.6040000000000001</c:v>
                </c:pt>
                <c:pt idx="284">
                  <c:v>3.6040000000000001</c:v>
                </c:pt>
                <c:pt idx="285">
                  <c:v>3.6150000000000002</c:v>
                </c:pt>
                <c:pt idx="286">
                  <c:v>3.625</c:v>
                </c:pt>
                <c:pt idx="287">
                  <c:v>3.6190000000000002</c:v>
                </c:pt>
                <c:pt idx="288">
                  <c:v>3.5950000000000002</c:v>
                </c:pt>
                <c:pt idx="289">
                  <c:v>3.581</c:v>
                </c:pt>
                <c:pt idx="290">
                  <c:v>3.581</c:v>
                </c:pt>
                <c:pt idx="291">
                  <c:v>3.581</c:v>
                </c:pt>
                <c:pt idx="292">
                  <c:v>3.581</c:v>
                </c:pt>
                <c:pt idx="293">
                  <c:v>3.581</c:v>
                </c:pt>
                <c:pt idx="294">
                  <c:v>3.5880000000000001</c:v>
                </c:pt>
                <c:pt idx="295">
                  <c:v>3.5750000000000002</c:v>
                </c:pt>
                <c:pt idx="296">
                  <c:v>3.5640000000000001</c:v>
                </c:pt>
                <c:pt idx="297">
                  <c:v>3.5640000000000001</c:v>
                </c:pt>
                <c:pt idx="298">
                  <c:v>3.5640000000000001</c:v>
                </c:pt>
                <c:pt idx="299">
                  <c:v>3.5830000000000002</c:v>
                </c:pt>
                <c:pt idx="300">
                  <c:v>3.5830000000000002</c:v>
                </c:pt>
                <c:pt idx="301">
                  <c:v>3.5830000000000002</c:v>
                </c:pt>
                <c:pt idx="302">
                  <c:v>3.5830000000000002</c:v>
                </c:pt>
                <c:pt idx="303">
                  <c:v>3.573</c:v>
                </c:pt>
                <c:pt idx="304">
                  <c:v>3.573</c:v>
                </c:pt>
                <c:pt idx="305">
                  <c:v>3.573</c:v>
                </c:pt>
                <c:pt idx="306">
                  <c:v>3.573</c:v>
                </c:pt>
                <c:pt idx="307">
                  <c:v>3.5820000000000003</c:v>
                </c:pt>
                <c:pt idx="308">
                  <c:v>3.5790000000000002</c:v>
                </c:pt>
                <c:pt idx="309">
                  <c:v>3.5990000000000002</c:v>
                </c:pt>
                <c:pt idx="310">
                  <c:v>3.6270000000000002</c:v>
                </c:pt>
                <c:pt idx="311">
                  <c:v>3.6270000000000002</c:v>
                </c:pt>
                <c:pt idx="312">
                  <c:v>3.6270000000000002</c:v>
                </c:pt>
                <c:pt idx="313">
                  <c:v>3.6270000000000002</c:v>
                </c:pt>
                <c:pt idx="314">
                  <c:v>3.65</c:v>
                </c:pt>
                <c:pt idx="315">
                  <c:v>3.64</c:v>
                </c:pt>
                <c:pt idx="316">
                  <c:v>3.64</c:v>
                </c:pt>
                <c:pt idx="317">
                  <c:v>3.633</c:v>
                </c:pt>
                <c:pt idx="318">
                  <c:v>3.633</c:v>
                </c:pt>
                <c:pt idx="319">
                  <c:v>3.633</c:v>
                </c:pt>
                <c:pt idx="320">
                  <c:v>3.62</c:v>
                </c:pt>
                <c:pt idx="321">
                  <c:v>3.6420000000000003</c:v>
                </c:pt>
                <c:pt idx="322">
                  <c:v>3.6260000000000003</c:v>
                </c:pt>
                <c:pt idx="323">
                  <c:v>3.6350000000000002</c:v>
                </c:pt>
                <c:pt idx="324">
                  <c:v>3.6280000000000001</c:v>
                </c:pt>
                <c:pt idx="325">
                  <c:v>3.6280000000000001</c:v>
                </c:pt>
                <c:pt idx="326">
                  <c:v>3.6280000000000001</c:v>
                </c:pt>
                <c:pt idx="327">
                  <c:v>3.6280000000000001</c:v>
                </c:pt>
                <c:pt idx="328">
                  <c:v>3.645</c:v>
                </c:pt>
                <c:pt idx="329">
                  <c:v>3.649</c:v>
                </c:pt>
                <c:pt idx="330">
                  <c:v>3.6520000000000001</c:v>
                </c:pt>
                <c:pt idx="331">
                  <c:v>3.6670000000000003</c:v>
                </c:pt>
                <c:pt idx="332">
                  <c:v>3.6670000000000003</c:v>
                </c:pt>
                <c:pt idx="333">
                  <c:v>3.6670000000000003</c:v>
                </c:pt>
                <c:pt idx="334">
                  <c:v>3.6510000000000002</c:v>
                </c:pt>
                <c:pt idx="335">
                  <c:v>3.67</c:v>
                </c:pt>
                <c:pt idx="336">
                  <c:v>3.68</c:v>
                </c:pt>
                <c:pt idx="337">
                  <c:v>3.6930000000000001</c:v>
                </c:pt>
                <c:pt idx="338">
                  <c:v>3.7010000000000001</c:v>
                </c:pt>
                <c:pt idx="339">
                  <c:v>3.7010000000000001</c:v>
                </c:pt>
                <c:pt idx="340">
                  <c:v>3.7010000000000001</c:v>
                </c:pt>
                <c:pt idx="341">
                  <c:v>3.7040000000000002</c:v>
                </c:pt>
                <c:pt idx="342">
                  <c:v>3.7040000000000002</c:v>
                </c:pt>
                <c:pt idx="343">
                  <c:v>3.7210000000000001</c:v>
                </c:pt>
                <c:pt idx="344">
                  <c:v>3.706</c:v>
                </c:pt>
                <c:pt idx="345">
                  <c:v>3.6910000000000003</c:v>
                </c:pt>
                <c:pt idx="346">
                  <c:v>3.6910000000000003</c:v>
                </c:pt>
                <c:pt idx="347">
                  <c:v>3.6910000000000003</c:v>
                </c:pt>
                <c:pt idx="348">
                  <c:v>3.7</c:v>
                </c:pt>
                <c:pt idx="349">
                  <c:v>3.6910000000000003</c:v>
                </c:pt>
                <c:pt idx="350">
                  <c:v>3.6680000000000001</c:v>
                </c:pt>
                <c:pt idx="351">
                  <c:v>3.673</c:v>
                </c:pt>
                <c:pt idx="352">
                  <c:v>3.6830000000000003</c:v>
                </c:pt>
                <c:pt idx="353">
                  <c:v>3.6830000000000003</c:v>
                </c:pt>
                <c:pt idx="354">
                  <c:v>3.6830000000000003</c:v>
                </c:pt>
                <c:pt idx="355">
                  <c:v>3.6760000000000002</c:v>
                </c:pt>
                <c:pt idx="356">
                  <c:v>3.6890000000000001</c:v>
                </c:pt>
                <c:pt idx="357">
                  <c:v>3.6980000000000004</c:v>
                </c:pt>
                <c:pt idx="358">
                  <c:v>3.6950000000000003</c:v>
                </c:pt>
                <c:pt idx="359">
                  <c:v>3.7170000000000001</c:v>
                </c:pt>
                <c:pt idx="360">
                  <c:v>3.7170000000000001</c:v>
                </c:pt>
                <c:pt idx="361">
                  <c:v>3.7170000000000001</c:v>
                </c:pt>
                <c:pt idx="362">
                  <c:v>3.7080000000000002</c:v>
                </c:pt>
                <c:pt idx="363">
                  <c:v>3.7160000000000002</c:v>
                </c:pt>
                <c:pt idx="364">
                  <c:v>3.7430000000000003</c:v>
                </c:pt>
                <c:pt idx="365">
                  <c:v>3.7280000000000002</c:v>
                </c:pt>
                <c:pt idx="366">
                  <c:v>3.7370000000000001</c:v>
                </c:pt>
                <c:pt idx="367">
                  <c:v>3.7370000000000001</c:v>
                </c:pt>
                <c:pt idx="368">
                  <c:v>3.7370000000000001</c:v>
                </c:pt>
                <c:pt idx="369">
                  <c:v>3.7290000000000001</c:v>
                </c:pt>
                <c:pt idx="370">
                  <c:v>3.7280000000000002</c:v>
                </c:pt>
                <c:pt idx="371">
                  <c:v>3.7330000000000001</c:v>
                </c:pt>
                <c:pt idx="372">
                  <c:v>3.71</c:v>
                </c:pt>
                <c:pt idx="373">
                  <c:v>3.7010000000000001</c:v>
                </c:pt>
                <c:pt idx="374">
                  <c:v>3.7010000000000001</c:v>
                </c:pt>
                <c:pt idx="375">
                  <c:v>3.7010000000000001</c:v>
                </c:pt>
                <c:pt idx="376">
                  <c:v>3.718</c:v>
                </c:pt>
                <c:pt idx="377">
                  <c:v>3.7270000000000003</c:v>
                </c:pt>
                <c:pt idx="378">
                  <c:v>3.7240000000000002</c:v>
                </c:pt>
                <c:pt idx="379">
                  <c:v>3.7310000000000003</c:v>
                </c:pt>
                <c:pt idx="380">
                  <c:v>3.738</c:v>
                </c:pt>
                <c:pt idx="381">
                  <c:v>3.738</c:v>
                </c:pt>
                <c:pt idx="382">
                  <c:v>3.738</c:v>
                </c:pt>
                <c:pt idx="383">
                  <c:v>3.7270000000000003</c:v>
                </c:pt>
                <c:pt idx="384">
                  <c:v>3.7480000000000002</c:v>
                </c:pt>
                <c:pt idx="385">
                  <c:v>3.746</c:v>
                </c:pt>
                <c:pt idx="386">
                  <c:v>3.7530000000000001</c:v>
                </c:pt>
                <c:pt idx="387">
                  <c:v>3.7710000000000004</c:v>
                </c:pt>
                <c:pt idx="388">
                  <c:v>3.7710000000000004</c:v>
                </c:pt>
                <c:pt idx="389">
                  <c:v>3.7710000000000004</c:v>
                </c:pt>
                <c:pt idx="390">
                  <c:v>3.778</c:v>
                </c:pt>
                <c:pt idx="391">
                  <c:v>3.7630000000000003</c:v>
                </c:pt>
                <c:pt idx="392">
                  <c:v>3.7560000000000002</c:v>
                </c:pt>
                <c:pt idx="393">
                  <c:v>3.7570000000000001</c:v>
                </c:pt>
                <c:pt idx="394">
                  <c:v>3.7730000000000001</c:v>
                </c:pt>
                <c:pt idx="395">
                  <c:v>3.7730000000000001</c:v>
                </c:pt>
                <c:pt idx="396">
                  <c:v>3.7730000000000001</c:v>
                </c:pt>
                <c:pt idx="397">
                  <c:v>3.774</c:v>
                </c:pt>
                <c:pt idx="398">
                  <c:v>3.774</c:v>
                </c:pt>
                <c:pt idx="399">
                  <c:v>3.774</c:v>
                </c:pt>
                <c:pt idx="400">
                  <c:v>3.7810000000000001</c:v>
                </c:pt>
                <c:pt idx="401">
                  <c:v>3.7710000000000004</c:v>
                </c:pt>
                <c:pt idx="402">
                  <c:v>3.7710000000000004</c:v>
                </c:pt>
                <c:pt idx="403">
                  <c:v>3.7710000000000004</c:v>
                </c:pt>
                <c:pt idx="404">
                  <c:v>3.7480000000000002</c:v>
                </c:pt>
                <c:pt idx="405">
                  <c:v>3.7480000000000002</c:v>
                </c:pt>
                <c:pt idx="406">
                  <c:v>3.746</c:v>
                </c:pt>
                <c:pt idx="407">
                  <c:v>3.742</c:v>
                </c:pt>
                <c:pt idx="408">
                  <c:v>3.72</c:v>
                </c:pt>
                <c:pt idx="409">
                  <c:v>3.72</c:v>
                </c:pt>
                <c:pt idx="410">
                  <c:v>3.72</c:v>
                </c:pt>
                <c:pt idx="411">
                  <c:v>3.6940000000000004</c:v>
                </c:pt>
                <c:pt idx="412">
                  <c:v>3.6990000000000003</c:v>
                </c:pt>
                <c:pt idx="413">
                  <c:v>3.6820000000000004</c:v>
                </c:pt>
                <c:pt idx="414">
                  <c:v>3.6640000000000001</c:v>
                </c:pt>
                <c:pt idx="415">
                  <c:v>3.673</c:v>
                </c:pt>
                <c:pt idx="416">
                  <c:v>3.673</c:v>
                </c:pt>
                <c:pt idx="417">
                  <c:v>3.673</c:v>
                </c:pt>
                <c:pt idx="418">
                  <c:v>3.657</c:v>
                </c:pt>
                <c:pt idx="419">
                  <c:v>3.67</c:v>
                </c:pt>
                <c:pt idx="420">
                  <c:v>3.6780000000000004</c:v>
                </c:pt>
                <c:pt idx="421">
                  <c:v>3.6880000000000002</c:v>
                </c:pt>
                <c:pt idx="422">
                  <c:v>3.6920000000000002</c:v>
                </c:pt>
                <c:pt idx="423">
                  <c:v>3.6920000000000002</c:v>
                </c:pt>
                <c:pt idx="424">
                  <c:v>3.6920000000000002</c:v>
                </c:pt>
                <c:pt idx="425">
                  <c:v>3.6980000000000004</c:v>
                </c:pt>
                <c:pt idx="426">
                  <c:v>3.69</c:v>
                </c:pt>
                <c:pt idx="427">
                  <c:v>3.6830000000000003</c:v>
                </c:pt>
                <c:pt idx="428">
                  <c:v>3.6830000000000003</c:v>
                </c:pt>
                <c:pt idx="429">
                  <c:v>3.6850000000000001</c:v>
                </c:pt>
                <c:pt idx="430">
                  <c:v>3.6850000000000001</c:v>
                </c:pt>
                <c:pt idx="431">
                  <c:v>3.6850000000000001</c:v>
                </c:pt>
                <c:pt idx="432">
                  <c:v>3.68</c:v>
                </c:pt>
                <c:pt idx="433">
                  <c:v>3.6780000000000004</c:v>
                </c:pt>
                <c:pt idx="434">
                  <c:v>3.6710000000000003</c:v>
                </c:pt>
                <c:pt idx="435">
                  <c:v>3.6420000000000003</c:v>
                </c:pt>
                <c:pt idx="436">
                  <c:v>3.633</c:v>
                </c:pt>
                <c:pt idx="437">
                  <c:v>3.633</c:v>
                </c:pt>
                <c:pt idx="438">
                  <c:v>3.633</c:v>
                </c:pt>
                <c:pt idx="439">
                  <c:v>3.6270000000000002</c:v>
                </c:pt>
                <c:pt idx="440">
                  <c:v>3.61</c:v>
                </c:pt>
                <c:pt idx="441">
                  <c:v>3.6190000000000002</c:v>
                </c:pt>
                <c:pt idx="442">
                  <c:v>3.6270000000000002</c:v>
                </c:pt>
                <c:pt idx="443">
                  <c:v>3.6340000000000003</c:v>
                </c:pt>
                <c:pt idx="444">
                  <c:v>3.6340000000000003</c:v>
                </c:pt>
                <c:pt idx="445">
                  <c:v>3.6340000000000003</c:v>
                </c:pt>
                <c:pt idx="446">
                  <c:v>3.6430000000000002</c:v>
                </c:pt>
                <c:pt idx="447">
                  <c:v>3.6430000000000002</c:v>
                </c:pt>
                <c:pt idx="448">
                  <c:v>3.637</c:v>
                </c:pt>
                <c:pt idx="449">
                  <c:v>3.6620000000000004</c:v>
                </c:pt>
                <c:pt idx="450">
                  <c:v>3.641</c:v>
                </c:pt>
                <c:pt idx="451">
                  <c:v>3.641</c:v>
                </c:pt>
                <c:pt idx="452">
                  <c:v>3.641</c:v>
                </c:pt>
                <c:pt idx="453">
                  <c:v>3.62</c:v>
                </c:pt>
                <c:pt idx="454">
                  <c:v>3.6310000000000002</c:v>
                </c:pt>
                <c:pt idx="455">
                  <c:v>3.617</c:v>
                </c:pt>
                <c:pt idx="456">
                  <c:v>3.617</c:v>
                </c:pt>
                <c:pt idx="457">
                  <c:v>3.613</c:v>
                </c:pt>
                <c:pt idx="458">
                  <c:v>3.613</c:v>
                </c:pt>
                <c:pt idx="459">
                  <c:v>3.613</c:v>
                </c:pt>
                <c:pt idx="460">
                  <c:v>3.605</c:v>
                </c:pt>
                <c:pt idx="461">
                  <c:v>3.6240000000000001</c:v>
                </c:pt>
                <c:pt idx="462">
                  <c:v>3.6190000000000002</c:v>
                </c:pt>
                <c:pt idx="463">
                  <c:v>3.6040000000000001</c:v>
                </c:pt>
                <c:pt idx="464">
                  <c:v>3.6240000000000001</c:v>
                </c:pt>
                <c:pt idx="465">
                  <c:v>3.6240000000000001</c:v>
                </c:pt>
                <c:pt idx="466">
                  <c:v>3.6240000000000001</c:v>
                </c:pt>
                <c:pt idx="467">
                  <c:v>3.625</c:v>
                </c:pt>
                <c:pt idx="468">
                  <c:v>3.6190000000000002</c:v>
                </c:pt>
                <c:pt idx="469">
                  <c:v>3.6160000000000001</c:v>
                </c:pt>
                <c:pt idx="470">
                  <c:v>3.6160000000000001</c:v>
                </c:pt>
                <c:pt idx="471">
                  <c:v>3.6310000000000002</c:v>
                </c:pt>
                <c:pt idx="472">
                  <c:v>3.6310000000000002</c:v>
                </c:pt>
                <c:pt idx="473">
                  <c:v>3.6310000000000002</c:v>
                </c:pt>
                <c:pt idx="474">
                  <c:v>3.621</c:v>
                </c:pt>
                <c:pt idx="475">
                  <c:v>3.6230000000000002</c:v>
                </c:pt>
                <c:pt idx="476">
                  <c:v>3.617</c:v>
                </c:pt>
                <c:pt idx="477">
                  <c:v>3.6</c:v>
                </c:pt>
                <c:pt idx="478">
                  <c:v>3.6040000000000001</c:v>
                </c:pt>
                <c:pt idx="479">
                  <c:v>3.6040000000000001</c:v>
                </c:pt>
                <c:pt idx="480">
                  <c:v>3.6040000000000001</c:v>
                </c:pt>
                <c:pt idx="481">
                  <c:v>3.601</c:v>
                </c:pt>
                <c:pt idx="482">
                  <c:v>3.6060000000000003</c:v>
                </c:pt>
                <c:pt idx="483">
                  <c:v>3.6080000000000001</c:v>
                </c:pt>
                <c:pt idx="484">
                  <c:v>3.6080000000000001</c:v>
                </c:pt>
                <c:pt idx="485">
                  <c:v>3.6080000000000001</c:v>
                </c:pt>
                <c:pt idx="486">
                  <c:v>3.6080000000000001</c:v>
                </c:pt>
                <c:pt idx="487">
                  <c:v>3.6080000000000001</c:v>
                </c:pt>
                <c:pt idx="488">
                  <c:v>3.6230000000000002</c:v>
                </c:pt>
                <c:pt idx="489">
                  <c:v>3.617</c:v>
                </c:pt>
                <c:pt idx="490">
                  <c:v>3.6350000000000002</c:v>
                </c:pt>
                <c:pt idx="491">
                  <c:v>3.6360000000000001</c:v>
                </c:pt>
                <c:pt idx="492">
                  <c:v>3.6320000000000001</c:v>
                </c:pt>
                <c:pt idx="493">
                  <c:v>3.6320000000000001</c:v>
                </c:pt>
                <c:pt idx="494">
                  <c:v>3.6320000000000001</c:v>
                </c:pt>
                <c:pt idx="495">
                  <c:v>3.6260000000000003</c:v>
                </c:pt>
                <c:pt idx="496">
                  <c:v>3.6240000000000001</c:v>
                </c:pt>
                <c:pt idx="497">
                  <c:v>3.6</c:v>
                </c:pt>
                <c:pt idx="498">
                  <c:v>3.6030000000000002</c:v>
                </c:pt>
                <c:pt idx="499">
                  <c:v>3.5870000000000002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41-4121-A8B4-B56B9483C4AC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200</c:v>
                </c:pt>
                <c:pt idx="461">
                  <c:v>-100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41-4121-A8B4-B56B9483C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96096"/>
        <c:axId val="180181632"/>
      </c:lineChart>
      <c:dateAx>
        <c:axId val="180169344"/>
        <c:scaling>
          <c:orientation val="minMax"/>
          <c:max val="43560"/>
          <c:min val="43221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80179712"/>
        <c:crosses val="autoZero"/>
        <c:auto val="1"/>
        <c:lblOffset val="100"/>
        <c:baseTimeUnit val="days"/>
      </c:dateAx>
      <c:valAx>
        <c:axId val="180179712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80169344"/>
        <c:crosses val="autoZero"/>
        <c:crossBetween val="between"/>
        <c:majorUnit val="1.5"/>
      </c:valAx>
      <c:valAx>
        <c:axId val="18018163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80196096"/>
        <c:crosses val="max"/>
        <c:crossBetween val="between"/>
        <c:majorUnit val="0.1"/>
      </c:valAx>
      <c:dateAx>
        <c:axId val="180196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018163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chart" Target="../charts/chart26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בסוגריים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0.88264</cdr:x>
      <cdr:y>0.41902</cdr:y>
    </cdr:from>
    <cdr:to>
      <cdr:x>0.88314</cdr:x>
      <cdr:y>0.87228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13754" y="2546348"/>
          <a:ext cx="4653" cy="27544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0.8751</cdr:x>
      <cdr:y>0.45037</cdr:y>
    </cdr:from>
    <cdr:to>
      <cdr:x>1</cdr:x>
      <cdr:y>0.54453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43615" y="2736876"/>
          <a:ext cx="1162310" cy="572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80.7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0.8857</cdr:x>
      <cdr:y>0.42372</cdr:y>
    </cdr:from>
    <cdr:to>
      <cdr:x>0.94098</cdr:x>
      <cdr:y>0.47074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300" y="2574925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77.8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3.6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0.57419</cdr:y>
    </cdr:from>
    <cdr:to>
      <cdr:x>1</cdr:x>
      <cdr:y>0.6212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3489319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0.35317</cdr:y>
    </cdr:from>
    <cdr:to>
      <cdr:x>1</cdr:x>
      <cdr:y>0.40019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2146223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4.2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0.27953</cdr:y>
    </cdr:from>
    <cdr:to>
      <cdr:x>1</cdr:x>
      <cdr:y>0.32654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1698677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4.9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*המספרים </a:t>
          </a:r>
          <a:r>
            <a:rPr lang="he-IL" altLang="en-US" sz="1400" b="0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באדום </a:t>
          </a: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מייצגים את התחזית הקודמת‎‎</a:t>
          </a:r>
        </a:p>
      </cdr:txBody>
    </cdr:sp>
  </cdr:relSizeAnchor>
  <cdr:relSizeAnchor xmlns:cdr="http://schemas.openxmlformats.org/drawingml/2006/chartDrawing">
    <cdr:from>
      <cdr:x>0.09689</cdr:x>
      <cdr:y>0.56372</cdr:y>
    </cdr:from>
    <cdr:to>
      <cdr:x>0.14705</cdr:x>
      <cdr:y>0.63019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81940" y="2989000"/>
          <a:ext cx="456592" cy="352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2.4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(2.5)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0.1375</cdr:x>
      <cdr:y>0.64264</cdr:y>
    </cdr:from>
    <cdr:to>
      <cdr:x>0.19243</cdr:x>
      <cdr:y>0.68874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79532" y="3905271"/>
          <a:ext cx="511174" cy="28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1.9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0.25077</cdr:x>
      <cdr:y>0.64787</cdr:y>
    </cdr:from>
    <cdr:to>
      <cdr:x>0.2999</cdr:x>
      <cdr:y>0.68874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333614" y="3937054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1.2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(1.4)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0.29511</cdr:x>
      <cdr:y>0.66186</cdr:y>
    </cdr:from>
    <cdr:to>
      <cdr:x>0.3439</cdr:x>
      <cdr:y>0.69856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686304" y="3509355"/>
          <a:ext cx="444122" cy="19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1.4</a:t>
          </a:r>
        </a:p>
        <a:p xmlns:a="http://schemas.openxmlformats.org/drawingml/2006/main">
          <a:pPr algn="ctr"/>
          <a:r>
            <a:rPr lang="en-US" sz="1100" b="1" i="0" u="none" strike="noStrike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(1.5)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0.40737</cdr:x>
      <cdr:y>0.71787</cdr:y>
    </cdr:from>
    <cdr:to>
      <cdr:x>0.46263</cdr:x>
      <cdr:y>0.7859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790988" y="4362477"/>
          <a:ext cx="514245" cy="41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0.7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(0.8)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0.45787</cdr:x>
      <cdr:y>0.76489</cdr:y>
    </cdr:from>
    <cdr:to>
      <cdr:x>0.51075</cdr:x>
      <cdr:y>0.84338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260904" y="4648197"/>
          <a:ext cx="492097" cy="476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0.5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0.56704</cdr:x>
      <cdr:y>0.22937</cdr:y>
    </cdr:from>
    <cdr:to>
      <cdr:x>0.61924</cdr:x>
      <cdr:y>0.27024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276865" y="1393853"/>
          <a:ext cx="485769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6.2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0.61446</cdr:x>
      <cdr:y>0.23824</cdr:y>
    </cdr:from>
    <cdr:to>
      <cdr:x>0.66121</cdr:x>
      <cdr:y>0.29374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718119" y="1447760"/>
          <a:ext cx="435052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0.7216</cdr:x>
      <cdr:y>0.47963</cdr:y>
    </cdr:from>
    <cdr:to>
      <cdr:x>0.7738</cdr:x>
      <cdr:y>0.53827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715123" y="2914696"/>
          <a:ext cx="485769" cy="35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3.4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(3.5)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0.76902</cdr:x>
      <cdr:y>0.48276</cdr:y>
    </cdr:from>
    <cdr:to>
      <cdr:x>0.81985</cdr:x>
      <cdr:y>0.54924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000221" y="2559738"/>
          <a:ext cx="462692" cy="352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3.3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(3.4)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0.88229</cdr:x>
      <cdr:y>0.3511</cdr:y>
    </cdr:from>
    <cdr:to>
      <cdr:x>0.93347</cdr:x>
      <cdr:y>0.41914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10525" y="21336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4.8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(4.9)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0.92713</cdr:x>
      <cdr:y>0.35476</cdr:y>
    </cdr:from>
    <cdr:to>
      <cdr:x>0.97953</cdr:x>
      <cdr:y>0.39564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27802" y="2155864"/>
          <a:ext cx="487631" cy="24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4.9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0.04947</cdr:x>
      <cdr:y>0.53501</cdr:y>
    </cdr:from>
    <cdr:to>
      <cdr:x>0.09963</cdr:x>
      <cdr:y>0.60148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60375" y="3251200"/>
          <a:ext cx="466785" cy="40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C00A0C5-528F-43FB-9993-2930EFE38280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0.20607</cdr:x>
      <cdr:y>0.61494</cdr:y>
    </cdr:from>
    <cdr:to>
      <cdr:x>0.2552</cdr:x>
      <cdr:y>0.65581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1917700" y="3736975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1533BF5-634E-4DE9-B4CA-4C5F2ED35D50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1.8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0.36575</cdr:x>
      <cdr:y>0.71526</cdr:y>
    </cdr:from>
    <cdr:to>
      <cdr:x>0.41488</cdr:x>
      <cdr:y>0.75613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3403600" y="4346575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596AB2C-114D-4B4A-8983-6FE6E87F984B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0.7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0.52644</cdr:x>
      <cdr:y>0.20899</cdr:y>
    </cdr:from>
    <cdr:to>
      <cdr:x>0.57557</cdr:x>
      <cdr:y>0.24986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4899025" y="1270000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67ABED7-A516-4D1E-A491-3874F9F198EC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0.68304</cdr:x>
      <cdr:y>0.4629</cdr:y>
    </cdr:from>
    <cdr:to>
      <cdr:x>0.73217</cdr:x>
      <cdr:y>0.50377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6356350" y="2813050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E706849D-76D4-4C53-A077-34272C59A097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3.7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0.83965</cdr:x>
      <cdr:y>0.33751</cdr:y>
    </cdr:from>
    <cdr:to>
      <cdr:x>0.88878</cdr:x>
      <cdr:y>0.37838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7813675" y="2051050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2932970-A937-40C0-B02C-90A176D001CF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0.74581</cdr:y>
    </cdr:from>
    <cdr:to>
      <cdr:x>1</cdr:x>
      <cdr:y>0.79283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3788707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-0.6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0.6949</cdr:y>
    </cdr:from>
    <cdr:to>
      <cdr:x>1</cdr:x>
      <cdr:y>0.74192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3530076"/>
          <a:ext cx="491350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-0.4</a:t>
          </a:fld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0.65099</cdr:y>
    </cdr:from>
    <cdr:to>
      <cdr:x>1</cdr:x>
      <cdr:y>0.69801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3956026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-0.2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05/04/18=100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0.12158</cdr:y>
    </cdr:from>
    <cdr:to>
      <cdr:x>1</cdr:x>
      <cdr:y>0.16642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774720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2.375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0.63278</cdr:y>
    </cdr:from>
    <cdr:to>
      <cdr:x>1</cdr:x>
      <cdr:y>0.67762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91650" y="4032219"/>
          <a:ext cx="5429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0.25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F336374F-A8BC-4FEE-B4EC-A28A2206AE5A}" type="TxLink">
            <a:rPr lang="he-IL" sz="16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2016 עד פברואר 2019</a:t>
          </a:fld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23: מדד המחירים לצרכן ואינפלציית הליבה במשקים העיקריים ובישראל</a:t>
          </a: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0.50166</cdr:x>
      <cdr:y>0.96419</cdr:y>
    </cdr:from>
    <cdr:to>
      <cdr:x>0.8301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0535" y="5684126"/>
          <a:ext cx="14668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4550789" y="-1735849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100" smtClean="0"/>
            <a:t>היעד בארה"ב מתייחס ל-  </a:t>
          </a:r>
          <a:r>
            <a:rPr lang="en-US" sz="1100" smtClean="0"/>
            <a:t>CORE PCE </a:t>
          </a:r>
          <a:endParaRPr lang="he-I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0.95292</cdr:x>
      <cdr:y>0.44984</cdr:y>
    </cdr:from>
    <cdr:to>
      <cdr:x>0.99591</cdr:x>
      <cdr:y>0.49843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67763" y="2733655"/>
          <a:ext cx="400062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C01E3F5F-1BBA-493A-9B2A-727DEF880847}" type="TxLink">
            <a:rPr lang="en-US" sz="1200" b="1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</a:t>
          </a:fld>
          <a:endParaRPr lang="he-IL" sz="1200" b="1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0.40334</cdr:y>
    </cdr:from>
    <cdr:to>
      <cdr:x>1</cdr:x>
      <cdr:y>0.45193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5863" y="2451091"/>
          <a:ext cx="400062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73F55D-6515-41EE-AF51-AA0A9B23FD34}" type="TxLink">
            <a:rPr lang="en-US" sz="1200" b="1" i="0" u="none" strike="noStrike">
              <a:solidFill>
                <a:srgbClr val="ED7D31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1.0</a:t>
          </a:fld>
          <a:endParaRPr lang="he-IL" sz="1200" b="1">
            <a:solidFill>
              <a:srgbClr val="ED7D3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0.95599</cdr:x>
      <cdr:y>0.35632</cdr:y>
    </cdr:from>
    <cdr:to>
      <cdr:x>0.99898</cdr:x>
      <cdr:y>0.40491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896338" y="2165327"/>
          <a:ext cx="400062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2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05/04/18=100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0.806</cdr:x>
      <cdr:y>0.20435</cdr:y>
    </cdr:from>
    <cdr:to>
      <cdr:x>0.9715</cdr:x>
      <cdr:y>0.27237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65750" y="1052569"/>
          <a:ext cx="1450878" cy="3503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3 :</a:t>
          </a: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פברואר 2016 עד פברואר 2019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** עד 08.03.2019 הסדרות משקפות את הממוצע הנע של השבועיים האחרונים, מאז ואילך הן </a:t>
          </a:r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משקפות </a:t>
          </a:r>
          <a:r>
            <a:rPr lang="he-IL" sz="14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את הנתונים היומיים.</a:t>
          </a:r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07.04.19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0.49377</cdr:y>
    </cdr:from>
    <cdr:to>
      <cdr:x>1</cdr:x>
      <cdr:y>0.53861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82130" y="3146395"/>
          <a:ext cx="75244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0.97%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0.39959</cdr:y>
    </cdr:from>
    <cdr:to>
      <cdr:x>1</cdr:x>
      <cdr:y>0.44443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93" y="2546285"/>
          <a:ext cx="761982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1.30%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0.45939</cdr:y>
    </cdr:from>
    <cdr:to>
      <cdr:x>1</cdr:x>
      <cdr:y>0.50423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82130" y="2927353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1.05%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0.73249</cdr:x>
      <cdr:y>0.0607</cdr:y>
    </cdr:from>
    <cdr:to>
      <cdr:x>0.87999</cdr:x>
      <cdr:y>0.12817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276957" y="386808"/>
          <a:ext cx="1465349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0.4295</cdr:y>
    </cdr:from>
    <cdr:to>
      <cdr:x>1</cdr:x>
      <cdr:y>0.47434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82130" y="2736879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1.25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0.52822</cdr:y>
    </cdr:from>
    <cdr:to>
      <cdr:x>1</cdr:x>
      <cdr:y>0.5791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589" y="2966255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0.42791</cdr:y>
    </cdr:from>
    <cdr:to>
      <cdr:x>1</cdr:x>
      <cdr:y>0.4788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589" y="2402991"/>
          <a:ext cx="430672" cy="285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0.47512</cdr:y>
    </cdr:from>
    <cdr:to>
      <cdr:x>1</cdr:x>
      <cdr:y>0.526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79589" y="2668102"/>
          <a:ext cx="430672" cy="28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0.38073</cdr:y>
    </cdr:from>
    <cdr:to>
      <cdr:x>1</cdr:x>
      <cdr:y>0.43162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95062" y="2138041"/>
          <a:ext cx="415199" cy="2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1.8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0.75074</cdr:x>
      <cdr:y>0.11945</cdr:y>
    </cdr:from>
    <cdr:to>
      <cdr:x>0.91222</cdr:x>
      <cdr:y>0.19601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769402" y="615262"/>
          <a:ext cx="1456065" cy="39434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0.75128</cdr:x>
      <cdr:y>0.06165</cdr:y>
    </cdr:from>
    <cdr:to>
      <cdr:x>0.91519</cdr:x>
      <cdr:y>0.1324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91382" y="374661"/>
          <a:ext cx="1525335" cy="4299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0.84133</cdr:x>
      <cdr:y>0.04715</cdr:y>
    </cdr:from>
    <cdr:to>
      <cdr:x>1</cdr:x>
      <cdr:y>0.1142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693121" y="246365"/>
          <a:ext cx="1450878" cy="3503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0.85401</cdr:x>
      <cdr:y>0.07344</cdr:y>
    </cdr:from>
    <cdr:to>
      <cdr:x>0.99413</cdr:x>
      <cdr:y>0.14091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809103" y="378688"/>
          <a:ext cx="1281257" cy="34788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4/8/2019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ברקע החלטת הוועדה המוניטרית על הריבית </a:t>
            </a:r>
            <a:fld id="{10059C27-A247-4498-9128-952329678FD4}" type="datetime13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08.04.2019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528035" y="6505575"/>
            <a:ext cx="2895600" cy="365125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הבורסה לניירות ערך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10</a:t>
            </a:fld>
            <a:endParaRPr lang="he-IL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10225"/>
              </p:ext>
            </p:extLst>
          </p:nvPr>
        </p:nvGraphicFramePr>
        <p:xfrm>
          <a:off x="0" y="1190171"/>
          <a:ext cx="9143999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המניות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בתל אביב נסחרו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במגמה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מעורבת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06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תשואות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 בעולם ירדו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75507"/>
              </p:ext>
            </p:extLst>
          </p:nvPr>
        </p:nvGraphicFramePr>
        <p:xfrm>
          <a:off x="1" y="1209676"/>
          <a:ext cx="9144000" cy="515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11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קלה במרווחי אג"ח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החברות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2042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12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בשנה האחרונה ירדו מחירי הדירות ב-0.7%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7819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13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העלייה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בהיקף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המשכנתאות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0430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>
                <a:solidFill>
                  <a:prstClr val="white"/>
                </a:solidFill>
              </a:rPr>
              <a:pPr algn="ctr"/>
              <a:t>16</a:t>
            </a:fld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המשק צפוי להמשיך לצמוח מעט מעל לקצב הפוטנציאלי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07618"/>
              </p:ext>
            </p:extLst>
          </p:nvPr>
        </p:nvGraphicFramePr>
        <p:xfrm>
          <a:off x="304800" y="1161143"/>
          <a:ext cx="8839200" cy="530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16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האינדיקטורים לפעילות מצביעים על המשך צמיחה נאה ברבעון הראשון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0580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17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התאוששות מסוימת ביצוא הסחורות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8355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18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נתונים ארעיים מסקר החברות מצביעים על אפשרות שהפעילות התמתנה ברבעון הראשון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סקר החברות של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60109"/>
              </p:ext>
            </p:extLst>
          </p:nvPr>
        </p:nvGraphicFramePr>
        <p:xfrm>
          <a:off x="0" y="1143000"/>
          <a:ext cx="9144000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19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נותר הדוק: שיעור האבטלה נותר נמוך ושיעור התעסוקה התייצב ברמת שיא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1243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20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עליית השכר בהובלת המגזר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העסקי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5079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21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בתי ההשקעות עדכנו שוב כלפי מטה את תחזיות הצמיחה למרבית הגושים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21173"/>
              </p:ext>
            </p:extLst>
          </p:nvPr>
        </p:nvGraphicFramePr>
        <p:xfrm>
          <a:off x="-15164" y="996262"/>
          <a:ext cx="9102724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23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ההאטה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בסחר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העולמי מחריפה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8109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שערים במדדי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המניות בעולם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93521"/>
              </p:ext>
            </p:extLst>
          </p:nvPr>
        </p:nvGraphicFramePr>
        <p:xfrm>
          <a:off x="-33337" y="1277655"/>
          <a:ext cx="9177337" cy="508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25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אירופה ויפן מוסיפות לנקוט מדיניות מרחיבה;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ה-</a:t>
            </a:r>
            <a:r>
              <a:rPr lang="en-US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Fed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מאותת על הפסקת הצמצום המוניטרי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1838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26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אינפלציית הליבה ביפן ואירופה ממשיכה להיות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95351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63478"/>
              </p:ext>
            </p:extLst>
          </p:nvPr>
        </p:nvGraphicFramePr>
        <p:xfrm>
          <a:off x="-1" y="1160659"/>
          <a:ext cx="9017001" cy="504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5051529" y="6067622"/>
            <a:ext cx="3892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*אינפלציית הליבה בארה"ב היא </a:t>
            </a:r>
            <a:r>
              <a:rPr lang="en-US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27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הנפט הוסיף לעלות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בהשפעת הקיטון בהיצע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15048"/>
              </p:ext>
            </p:extLst>
          </p:nvPr>
        </p:nvGraphicFramePr>
        <p:xfrm>
          <a:off x="250521" y="1215025"/>
          <a:ext cx="8766479" cy="51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מחבר ישר 3"/>
          <p:cNvCxnSpPr/>
          <p:nvPr/>
        </p:nvCxnSpPr>
        <p:spPr>
          <a:xfrm flipV="1">
            <a:off x="8041710" y="2617940"/>
            <a:ext cx="0" cy="2893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28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התייצבה מעט מעל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לגבול התחתון של היעד 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2128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3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המדדים המנוכים נמצאים בסביבת הגבול התחתון של היעד 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5829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במחירי המוצרים הבלתי סחירים עלתה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ל-2.5%,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בעוד מחירי הסחירים הוסיפו לרדת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168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5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והתחזיות לשנה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עלו מעט ונעות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סביב הגבול התחתון של היעד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60835"/>
              </p:ext>
            </p:extLst>
          </p:nvPr>
        </p:nvGraphicFramePr>
        <p:xfrm>
          <a:off x="1" y="1143001"/>
          <a:ext cx="9144000" cy="534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6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לטווחים הבינוניים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עלו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מעט לכיוון מרכז היעד 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29377"/>
              </p:ext>
            </p:extLst>
          </p:nvPr>
        </p:nvGraphicFramePr>
        <p:xfrm>
          <a:off x="127001" y="1215025"/>
          <a:ext cx="9017000" cy="51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7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איננה נמוכה בהשוואה בינלאומית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88709"/>
              </p:ext>
            </p:extLst>
          </p:nvPr>
        </p:nvGraphicFramePr>
        <p:xfrm>
          <a:off x="177800" y="1231900"/>
          <a:ext cx="8839200" cy="523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8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שער החליפין הנומינלי-אפקטיבי יוסף ב-1.2% מאז החלטת הריבית הקודמת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07802"/>
              </p:ext>
            </p:extLst>
          </p:nvPr>
        </p:nvGraphicFramePr>
        <p:xfrm>
          <a:off x="126999" y="1215025"/>
          <a:ext cx="9017001" cy="525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0925" y="6479352"/>
            <a:ext cx="4730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9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54D1AB-4655-4EFB-89F2-7E437E888EA6}"/>
</file>

<file path=customXml/itemProps2.xml><?xml version="1.0" encoding="utf-8"?>
<ds:datastoreItem xmlns:ds="http://schemas.openxmlformats.org/officeDocument/2006/customXml" ds:itemID="{0ABE3350-4B23-4F07-BF4D-DA00C56D1271}"/>
</file>

<file path=customXml/itemProps3.xml><?xml version="1.0" encoding="utf-8"?>
<ds:datastoreItem xmlns:ds="http://schemas.openxmlformats.org/officeDocument/2006/customXml" ds:itemID="{3A16584F-F44A-4A55-97D8-068625C44C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23490</TotalTime>
  <Words>924</Words>
  <Application>Microsoft Office PowerPoint</Application>
  <PresentationFormat>‫הצגה על המסך (4:3)</PresentationFormat>
  <Paragraphs>259</Paragraphs>
  <Slides>28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28</vt:i4>
      </vt:variant>
    </vt:vector>
  </HeadingPairs>
  <TitlesOfParts>
    <vt:vector size="39" baseType="lpstr">
      <vt:lpstr>Arial</vt:lpstr>
      <vt:lpstr>Calibri</vt:lpstr>
      <vt:lpstr>David</vt:lpstr>
      <vt:lpstr>Segoe UI</vt:lpstr>
      <vt:lpstr>Segoe UI Light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08.04.2019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מתן גדליהו</cp:lastModifiedBy>
  <cp:revision>1938</cp:revision>
  <cp:lastPrinted>2015-12-27T10:07:57Z</cp:lastPrinted>
  <dcterms:created xsi:type="dcterms:W3CDTF">2015-06-21T09:58:57Z</dcterms:created>
  <dcterms:modified xsi:type="dcterms:W3CDTF">2019-04-08T10:32:01Z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