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rawings/drawing19.xml" ContentType="application/vnd.openxmlformats-officedocument.drawingml.chartshapes+xml"/>
  <Override PartName="/ppt/drawings/drawing18.xml" ContentType="application/vnd.openxmlformats-officedocument.drawingml.chartshapes+xml"/>
  <Override PartName="/ppt/drawings/drawing16.xml" ContentType="application/vnd.openxmlformats-officedocument.drawingml.chartshapes+xml"/>
  <Override PartName="/ppt/drawings/drawing17.xml" ContentType="application/vnd.openxmlformats-officedocument.drawingml.chartshapes+xml"/>
  <Override PartName="/ppt/drawings/drawing21.xml" ContentType="application/vnd.openxmlformats-officedocument.drawingml.chartshapes+xml"/>
  <Override PartName="/ppt/drawings/drawing20.xml" ContentType="application/vnd.openxmlformats-officedocument.drawingml.chartshapes+xml"/>
  <Override PartName="/ppt/drawings/drawing14.xml" ContentType="application/vnd.openxmlformats-officedocument.drawingml.chartshapes+xml"/>
  <Override PartName="/ppt/drawings/drawing13.xml" ContentType="application/vnd.openxmlformats-officedocument.drawingml.chartshapes+xml"/>
  <Override PartName="/ppt/drawings/drawing5.xml" ContentType="application/vnd.openxmlformats-officedocument.drawingml.chartshapes+xml"/>
  <Override PartName="/ppt/drawings/drawing4.xml" ContentType="application/vnd.openxmlformats-officedocument.drawingml.chartshapes+xml"/>
  <Override PartName="/ppt/drawings/drawing3.xml" ContentType="application/vnd.openxmlformats-officedocument.drawingml.chartshapes+xml"/>
  <Override PartName="/ppt/drawings/drawing2.xml" ContentType="application/vnd.openxmlformats-officedocument.drawingml.chartshapes+xml"/>
  <Override PartName="/ppt/drawings/drawing6.xml" ContentType="application/vnd.openxmlformats-officedocument.drawingml.chartshapes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drawings/drawing12.xml" ContentType="application/vnd.openxmlformats-officedocument.drawingml.chartshapes+xml"/>
  <Override PartName="/ppt/drawings/drawing11.xml" ContentType="application/vnd.openxmlformats-officedocument.drawingml.chartshapes+xml"/>
  <Override PartName="/ppt/drawings/drawing10.xml" ContentType="application/vnd.openxmlformats-officedocument.drawingml.chartshapes+xml"/>
  <Override PartName="/ppt/drawings/drawing9.xml" ContentType="application/vnd.openxmlformats-officedocument.drawingml.chartshapes+xml"/>
  <Override PartName="/ppt/drawings/drawing1.xml" ContentType="application/vnd.openxmlformats-officedocument.drawingml.chartshapes+xml"/>
  <Override PartName="/ppt/drawings/drawing15.xml" ContentType="application/vnd.openxmlformats-officedocument.drawingml.chartshapes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9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3.xml" ContentType="application/vnd.openxmlformats-officedocument.theme+xml"/>
  <Override PartName="/ppt/charts/chart5.xml" ContentType="application/vnd.openxmlformats-officedocument.drawingml.chart+xml"/>
  <Override PartName="/ppt/charts/chart2.xml" ContentType="application/vnd.openxmlformats-officedocument.drawingml.char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chart4.xml" ContentType="application/vnd.openxmlformats-officedocument.drawingml.chart+xml"/>
  <Override PartName="/ppt/theme/theme4.xml" ContentType="application/vnd.openxmlformats-officedocument.theme+xml"/>
  <Override PartName="/ppt/charts/chart3.xml" ContentType="application/vnd.openxmlformats-officedocument.drawingml.chart+xml"/>
  <Override PartName="/ppt/theme/themeOverride15.xml" ContentType="application/vnd.openxmlformats-officedocument.themeOverride+xml"/>
  <Override PartName="/ppt/theme/themeOverride5.xml" ContentType="application/vnd.openxmlformats-officedocument.themeOverride+xml"/>
  <Override PartName="/ppt/theme/themeOverride14.xml" ContentType="application/vnd.openxmlformats-officedocument.themeOverride+xml"/>
  <Override PartName="/ppt/charts/chart29.xml" ContentType="application/vnd.openxmlformats-officedocument.drawingml.chart+xml"/>
  <Override PartName="/ppt/theme/themeOverride20.xml" ContentType="application/vnd.openxmlformats-officedocument.themeOverride+xml"/>
  <Override PartName="/ppt/notesMasters/notesMaster1.xml" ContentType="application/vnd.openxmlformats-officedocument.presentationml.notesMaster+xml"/>
  <Override PartName="/ppt/charts/chart22.xml" ContentType="application/vnd.openxmlformats-officedocument.drawingml.chart+xml"/>
  <Override PartName="/ppt/charts/chart21.xml" ContentType="application/vnd.openxmlformats-officedocument.drawingml.chart+xml"/>
  <Override PartName="/ppt/theme/themeOverride13.xml" ContentType="application/vnd.openxmlformats-officedocument.themeOverride+xml"/>
  <Override PartName="/ppt/charts/chart20.xml" ContentType="application/vnd.openxmlformats-officedocument.drawingml.chart+xml"/>
  <Override PartName="/ppt/handoutMasters/handoutMaster1.xml" ContentType="application/vnd.openxmlformats-officedocument.presentationml.handoutMaster+xml"/>
  <Override PartName="/ppt/theme/themeOverride19.xml" ContentType="application/vnd.openxmlformats-officedocument.themeOverride+xml"/>
  <Override PartName="/ppt/charts/chart28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theme/themeOverride16.xml" ContentType="application/vnd.openxmlformats-officedocument.themeOverride+xml"/>
  <Override PartName="/ppt/theme/theme1.xml" ContentType="application/vnd.openxmlformats-officedocument.them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17.xml" ContentType="application/vnd.openxmlformats-officedocument.themeOverride+xml"/>
  <Override PartName="/ppt/charts/chart27.xml" ContentType="application/vnd.openxmlformats-officedocument.drawingml.chart+xml"/>
  <Override PartName="/ppt/theme/themeOverride18.xml" ContentType="application/vnd.openxmlformats-officedocument.themeOverride+xml"/>
  <Override PartName="/ppt/theme/themeOverride12.xml" ContentType="application/vnd.openxmlformats-officedocument.themeOverride+xml"/>
  <Override PartName="/ppt/charts/chart19.xml" ContentType="application/vnd.openxmlformats-officedocument.drawingml.chart+xml"/>
  <Override PartName="/ppt/charts/chart17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chart18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theme/themeOverride10.xml" ContentType="application/vnd.openxmlformats-officedocument.themeOverride+xml"/>
  <Override PartName="/ppt/charts/chart16.xml" ContentType="application/vnd.openxmlformats-officedocument.drawingml.chart+xml"/>
  <Override PartName="/ppt/theme/themeOverride11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charts/chart14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8" r:id="rId3"/>
    <p:sldMasterId id="2147483681" r:id="rId4"/>
  </p:sldMasterIdLst>
  <p:notesMasterIdLst>
    <p:notesMasterId r:id="rId34"/>
  </p:notesMasterIdLst>
  <p:handoutMasterIdLst>
    <p:handoutMasterId r:id="rId35"/>
  </p:handoutMasterIdLst>
  <p:sldIdLst>
    <p:sldId id="529" r:id="rId5"/>
    <p:sldId id="606" r:id="rId6"/>
    <p:sldId id="632" r:id="rId7"/>
    <p:sldId id="637" r:id="rId8"/>
    <p:sldId id="609" r:id="rId9"/>
    <p:sldId id="610" r:id="rId10"/>
    <p:sldId id="611" r:id="rId11"/>
    <p:sldId id="612" r:id="rId12"/>
    <p:sldId id="628" r:id="rId13"/>
    <p:sldId id="645" r:id="rId14"/>
    <p:sldId id="614" r:id="rId15"/>
    <p:sldId id="646" r:id="rId16"/>
    <p:sldId id="615" r:id="rId17"/>
    <p:sldId id="607" r:id="rId18"/>
    <p:sldId id="616" r:id="rId19"/>
    <p:sldId id="617" r:id="rId20"/>
    <p:sldId id="644" r:id="rId21"/>
    <p:sldId id="618" r:id="rId22"/>
    <p:sldId id="647" r:id="rId23"/>
    <p:sldId id="619" r:id="rId24"/>
    <p:sldId id="648" r:id="rId25"/>
    <p:sldId id="620" r:id="rId26"/>
    <p:sldId id="608" r:id="rId27"/>
    <p:sldId id="649" r:id="rId28"/>
    <p:sldId id="622" r:id="rId29"/>
    <p:sldId id="624" r:id="rId30"/>
    <p:sldId id="625" r:id="rId31"/>
    <p:sldId id="626" r:id="rId32"/>
    <p:sldId id="629" r:id="rId33"/>
  </p:sldIdLst>
  <p:sldSz cx="9144000" cy="6858000" type="screen4x3"/>
  <p:notesSz cx="67691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ברירת מחדל" id="{568F757A-3D5C-4540-AC95-D73AD49C9E23}">
          <p14:sldIdLst>
            <p14:sldId id="529"/>
            <p14:sldId id="606"/>
            <p14:sldId id="632"/>
            <p14:sldId id="637"/>
            <p14:sldId id="609"/>
            <p14:sldId id="610"/>
            <p14:sldId id="611"/>
            <p14:sldId id="612"/>
            <p14:sldId id="628"/>
            <p14:sldId id="645"/>
            <p14:sldId id="614"/>
            <p14:sldId id="646"/>
            <p14:sldId id="615"/>
            <p14:sldId id="607"/>
            <p14:sldId id="616"/>
            <p14:sldId id="617"/>
            <p14:sldId id="644"/>
            <p14:sldId id="618"/>
            <p14:sldId id="647"/>
            <p14:sldId id="619"/>
            <p14:sldId id="648"/>
            <p14:sldId id="620"/>
            <p14:sldId id="608"/>
            <p14:sldId id="649"/>
            <p14:sldId id="622"/>
            <p14:sldId id="624"/>
            <p14:sldId id="625"/>
            <p14:sldId id="626"/>
            <p14:sldId id="62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C00000"/>
    <a:srgbClr val="4490C4"/>
    <a:srgbClr val="5B9BD5"/>
    <a:srgbClr val="6600CC"/>
    <a:srgbClr val="0033CC"/>
    <a:srgbClr val="00FFFF"/>
    <a:srgbClr val="404040"/>
    <a:srgbClr val="0000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3" autoAdjust="0"/>
    <p:restoredTop sz="89800" autoAdjust="0"/>
  </p:normalViewPr>
  <p:slideViewPr>
    <p:cSldViewPr snapToGrid="0">
      <p:cViewPr>
        <p:scale>
          <a:sx n="100" d="100"/>
          <a:sy n="100" d="100"/>
        </p:scale>
        <p:origin x="-2022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u01w\AppData\Local\Microsoft\Windows\Temporary%20Internet%20Files\Content.Outlook\UD2XXQUJ\chartbook_hodaat_ribit_portal%20(2).xlsm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47z\Desktop\chartbook_hodaat_ribit_portal.xlsm" TargetMode="External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ntfs-jr-01\sys\&#1504;&#1514;&#1493;&#1504;&#1497;&#1501;%20&#1489;&#1497;&#1504;&#1500;&#1488;&#1493;&#1502;&#1497;&#1497;&#1501;\hodaat_ribit\&#1504;&#1514;&#1493;&#1504;&#1497;&#1501;%20&#1499;&#1500;&#1499;&#1500;&#1497;&#1497;&#1501;%20&#1506;&#1497;&#1511;&#1512;&#1497;&#1497;&#1501;%20&#1489;&#1512;&#1511;&#1506;%20&#1492;&#1495;&#1500;&#1496;&#1514;%20&#1492;&#1493;&#1493;&#1506;&#1491;&#1492;%20&#1492;&#1502;&#1493;&#1504;&#1497;&#1496;&#1512;&#1497;&#1514;%20&#1506;&#1500;%20&#1492;&#1512;&#1497;&#1489;&#1497;&#1514;%2007.01.2019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47z\AppData\Local\Microsoft\Windows\Temporary%20Internet%20Files\Content.Outlook\LPSVBDP5\&#1495;&#1493;&#1489;&#1512;&#1514;1.xlsx" TargetMode="External"/><Relationship Id="rId1" Type="http://schemas.openxmlformats.org/officeDocument/2006/relationships/themeOverride" Target="../theme/themeOverrid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oleObject" Target="file:///\\mvsrvyhmm\Vyhmm\KOMA7\znkh\Dover\1-6%202019\&#1512;&#1497;&#1489;&#1497;&#1514;\7.1.19\&#1496;&#1497;&#1493;&#1496;&#1492;\chartbook_hodaat_ribit_portal.xlsm" TargetMode="External"/><Relationship Id="rId1" Type="http://schemas.openxmlformats.org/officeDocument/2006/relationships/themeOverride" Target="../theme/themeOverrid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2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10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47z\Desktop\chartbook_hodaat_ribit_portal.xlsm" TargetMode="External"/><Relationship Id="rId1" Type="http://schemas.openxmlformats.org/officeDocument/2006/relationships/themeOverride" Target="../theme/themeOverride11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http://portals/sites/mos/mosFiles/&#1505;&#1495;&#1512;%20&#1495;&#1493;&#1509;%20&#1493;&#1502;&#1488;&#1494;&#1503;%20&#1514;&#1513;&#1500;&#1493;&#1502;&#1497;&#1501;-chartbook.xls" TargetMode="External"/><Relationship Id="rId1" Type="http://schemas.openxmlformats.org/officeDocument/2006/relationships/themeOverride" Target="../theme/themeOverride12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http://portals/sites/mos/mosFiles/&#1513;&#1493;&#1511;%20&#1492;&#1506;&#1489;&#1493;&#1491;&#1492;-Chartbook%20&#1495;&#1493;&#1491;&#1513;&#1497;.xls" TargetMode="External"/><Relationship Id="rId1" Type="http://schemas.openxmlformats.org/officeDocument/2006/relationships/themeOverride" Target="../theme/themeOverride13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5.xml"/><Relationship Id="rId2" Type="http://schemas.openxmlformats.org/officeDocument/2006/relationships/oleObject" Target="file:///C:\Users\u47z\Desktop\chartbook_hodaat_ribit_portal.xlsm" TargetMode="External"/><Relationship Id="rId1" Type="http://schemas.openxmlformats.org/officeDocument/2006/relationships/themeOverride" Target="../theme/themeOverride14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6.xml"/><Relationship Id="rId2" Type="http://schemas.openxmlformats.org/officeDocument/2006/relationships/oleObject" Target="file:///C:\Users\u47z\AppData\Local\Microsoft\Windows\Temporary%20Internet%20Files\Content.Outlook\LPSVBDP5\&#1506;&#1493;&#1514;&#1511;%20&#1513;&#1500;%20chartbook_hodaat_ribit_portal.xlsm" TargetMode="External"/><Relationship Id="rId1" Type="http://schemas.openxmlformats.org/officeDocument/2006/relationships/themeOverride" Target="../theme/themeOverride15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7.xml"/><Relationship Id="rId2" Type="http://schemas.openxmlformats.org/officeDocument/2006/relationships/oleObject" Target="file:///C:\Users\u47z\AppData\Local\Microsoft\Windows\Temporary%20Internet%20Files\Content.Outlook\LPSVBDP5\&#1506;&#1493;&#1514;&#1511;%20&#1513;&#1500;%20chartbook_hodaat_ribit_portal.xlsm" TargetMode="External"/><Relationship Id="rId1" Type="http://schemas.openxmlformats.org/officeDocument/2006/relationships/themeOverride" Target="../theme/themeOverride16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47z\AppData\Local\Microsoft\Windows\Temporary%20Internet%20Files\Content.Outlook\LPSVBDP5\&#1506;&#1493;&#1514;&#1511;%20&#1513;&#1500;%20chartbook_hodaat_ribit_portal.xlsm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8.xml"/><Relationship Id="rId2" Type="http://schemas.openxmlformats.org/officeDocument/2006/relationships/oleObject" Target="file:///C:\Users\u47z\AppData\Local\Microsoft\Windows\Temporary%20Internet%20Files\Content.Outlook\LPSVBDP5\&#1506;&#1493;&#1514;&#1511;%20&#1513;&#1500;%20chartbook_hodaat_ribit_portal.xlsm" TargetMode="External"/><Relationship Id="rId1" Type="http://schemas.openxmlformats.org/officeDocument/2006/relationships/themeOverride" Target="../theme/themeOverride17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oleObject" Target="file:///C:\Users\u47z\Desktop\chartbook_hodaat_ribit_portal.xlsm" TargetMode="External"/><Relationship Id="rId1" Type="http://schemas.openxmlformats.org/officeDocument/2006/relationships/themeOverride" Target="../theme/themeOverride18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0.xml"/><Relationship Id="rId2" Type="http://schemas.openxmlformats.org/officeDocument/2006/relationships/oleObject" Target="file:///C:\Users\u47z\Desktop\chartbook_hodaat_ribit_portal.xlsm" TargetMode="External"/><Relationship Id="rId1" Type="http://schemas.openxmlformats.org/officeDocument/2006/relationships/themeOverride" Target="../theme/themeOverride19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1.xml"/><Relationship Id="rId2" Type="http://schemas.openxmlformats.org/officeDocument/2006/relationships/oleObject" Target="file:///\\mvsrvyhmm\Vyhmm\KOMA7\znkh\Dover\1-6%202019\&#1512;&#1497;&#1489;&#1497;&#1514;\7.1.19\&#1496;&#1497;&#1493;&#1496;&#1492;\chartbook_hodaat_ribit_portal.xlsm" TargetMode="External"/><Relationship Id="rId1" Type="http://schemas.openxmlformats.org/officeDocument/2006/relationships/themeOverride" Target="../theme/themeOverride20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oleObject" Target="file:///\\ntfs-jr-01\sys\chartbook\hodaat_ribit\chartbook_hodaat_ribit_portal.xlsm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ntfs-jr-01\sys\chartbook\hodaat_ribit\chartbook_hodaat_ribit_portal.xlsm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C:\Users\u47z\Desktop\chartbook_hodaat_ribit_portal.xlsm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http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47z\Desktop\chartbook_hodaat_ribit_portal.xlsm" TargetMode="External"/><Relationship Id="rId2" Type="http://schemas.openxmlformats.org/officeDocument/2006/relationships/image" Target="../media/image4.png"/><Relationship Id="rId1" Type="http://schemas.openxmlformats.org/officeDocument/2006/relationships/themeOverride" Target="../theme/themeOverride5.xml"/><Relationship Id="rId4" Type="http://schemas.openxmlformats.org/officeDocument/2006/relationships/chartUserShapes" Target="../drawings/drawing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oleObject" Target="http://portals/sites/mos/mosFiles/&#1511;&#1493;&#1489;&#1509;%20&#1504;&#1514;&#1493;&#1504;&#1497;&#1501;%20-%20&#1492;&#1493;&#1491;&#1506;&#1514;%20&#1492;&#1512;&#1497;&#1489;&#1497;&#1514;.xlsm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dirty="0"/>
              <a:t>איור 1: התרומה של הרכיבים העיקריים במדד לאינפלציה השנתית
</a:t>
            </a:r>
            <a:r>
              <a:rPr lang="he-IL" b="0" dirty="0"/>
              <a:t>נובמבר 2014 עד נובמבר 2018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3.7564239986890069E-2"/>
          <c:y val="0.11557673567566457"/>
          <c:w val="0.94217898811778522"/>
          <c:h val="0.6580325656785065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'איור 1 נתונים'!$C$3</c:f>
              <c:strCache>
                <c:ptCount val="1"/>
                <c:pt idx="0">
                  <c:v>דיור (25%)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</c:numCache>
            </c:numRef>
          </c:cat>
          <c:val>
            <c:numRef>
              <c:f>'איור 1 נתונים'!$C$16:$C$150</c:f>
              <c:numCache>
                <c:formatCode>0.0</c:formatCode>
                <c:ptCount val="135"/>
                <c:pt idx="0">
                  <c:v>0.72316184024404195</c:v>
                </c:pt>
                <c:pt idx="1">
                  <c:v>0.62402557272710013</c:v>
                </c:pt>
                <c:pt idx="2">
                  <c:v>0.73108630139212405</c:v>
                </c:pt>
                <c:pt idx="3">
                  <c:v>0.74993681224919551</c:v>
                </c:pt>
                <c:pt idx="4">
                  <c:v>0.75840298081839841</c:v>
                </c:pt>
                <c:pt idx="5">
                  <c:v>0.81285055283409502</c:v>
                </c:pt>
                <c:pt idx="6">
                  <c:v>0.80031053205440772</c:v>
                </c:pt>
                <c:pt idx="7">
                  <c:v>0.69804059621038506</c:v>
                </c:pt>
                <c:pt idx="8">
                  <c:v>0.69974028638284524</c:v>
                </c:pt>
                <c:pt idx="9">
                  <c:v>0.93953233998709185</c:v>
                </c:pt>
                <c:pt idx="10">
                  <c:v>0.90929906614465794</c:v>
                </c:pt>
                <c:pt idx="11">
                  <c:v>0.73783377888514246</c:v>
                </c:pt>
                <c:pt idx="12">
                  <c:v>0.60926337449756418</c:v>
                </c:pt>
                <c:pt idx="13">
                  <c:v>0.79016917379669549</c:v>
                </c:pt>
                <c:pt idx="14">
                  <c:v>0.81316621847023196</c:v>
                </c:pt>
                <c:pt idx="15">
                  <c:v>0.60795850810654006</c:v>
                </c:pt>
                <c:pt idx="16">
                  <c:v>0.60616374733716227</c:v>
                </c:pt>
                <c:pt idx="17">
                  <c:v>0.60553398947127846</c:v>
                </c:pt>
                <c:pt idx="18">
                  <c:v>0.5746662221693839</c:v>
                </c:pt>
                <c:pt idx="19">
                  <c:v>0.5251259905800354</c:v>
                </c:pt>
                <c:pt idx="20">
                  <c:v>0.55379475136972844</c:v>
                </c:pt>
                <c:pt idx="21">
                  <c:v>0.58011441973913602</c:v>
                </c:pt>
                <c:pt idx="22">
                  <c:v>0.70750744395226572</c:v>
                </c:pt>
                <c:pt idx="23">
                  <c:v>0.81402463568235117</c:v>
                </c:pt>
                <c:pt idx="24">
                  <c:v>0.67865718705979405</c:v>
                </c:pt>
                <c:pt idx="25">
                  <c:v>0.61357244391245191</c:v>
                </c:pt>
                <c:pt idx="26">
                  <c:v>0.57355176994417401</c:v>
                </c:pt>
                <c:pt idx="27">
                  <c:v>0.52539170625775811</c:v>
                </c:pt>
                <c:pt idx="28">
                  <c:v>0.52417564888048729</c:v>
                </c:pt>
                <c:pt idx="29">
                  <c:v>0.55242290556659357</c:v>
                </c:pt>
                <c:pt idx="30">
                  <c:v>0.58511899131229739</c:v>
                </c:pt>
                <c:pt idx="31">
                  <c:v>0.64382846198547983</c:v>
                </c:pt>
                <c:pt idx="32">
                  <c:v>0.67490366867744889</c:v>
                </c:pt>
                <c:pt idx="33">
                  <c:v>0.52679733612566482</c:v>
                </c:pt>
                <c:pt idx="34">
                  <c:v>0.47528608885118961</c:v>
                </c:pt>
                <c:pt idx="35">
                  <c:v>0.55423172043702951</c:v>
                </c:pt>
                <c:pt idx="36">
                  <c:v>0.66924552784203517</c:v>
                </c:pt>
                <c:pt idx="37">
                  <c:v>0.69514207251420357</c:v>
                </c:pt>
                <c:pt idx="38">
                  <c:v>0.61610340447027201</c:v>
                </c:pt>
                <c:pt idx="39">
                  <c:v>0.69790773108024695</c:v>
                </c:pt>
                <c:pt idx="40">
                  <c:v>0.61720512715361575</c:v>
                </c:pt>
                <c:pt idx="41">
                  <c:v>0.53630114266189599</c:v>
                </c:pt>
                <c:pt idx="42">
                  <c:v>0.58046649191607103</c:v>
                </c:pt>
                <c:pt idx="43">
                  <c:v>0.5050889971090966</c:v>
                </c:pt>
                <c:pt idx="44">
                  <c:v>0.50805238435934708</c:v>
                </c:pt>
                <c:pt idx="45">
                  <c:v>0.53656867470350678</c:v>
                </c:pt>
                <c:pt idx="46">
                  <c:v>0.50854108478614601</c:v>
                </c:pt>
                <c:pt idx="47">
                  <c:v>0.3811093386947827</c:v>
                </c:pt>
                <c:pt idx="48">
                  <c:v>0.36493715772933843</c:v>
                </c:pt>
                <c:pt idx="49">
                  <c:v>0.41783496762214112</c:v>
                </c:pt>
                <c:pt idx="50">
                  <c:v>0.52313975271638269</c:v>
                </c:pt>
                <c:pt idx="51">
                  <c:v>0.45069040597008286</c:v>
                </c:pt>
                <c:pt idx="52">
                  <c:v>0.37336559348946347</c:v>
                </c:pt>
                <c:pt idx="53">
                  <c:v>0.39663342876897528</c:v>
                </c:pt>
                <c:pt idx="54">
                  <c:v>0.33339465178676925</c:v>
                </c:pt>
                <c:pt idx="55">
                  <c:v>0.39020190293716533</c:v>
                </c:pt>
                <c:pt idx="56">
                  <c:v>0.46783683144859795</c:v>
                </c:pt>
                <c:pt idx="57">
                  <c:v>0.54347820172310113</c:v>
                </c:pt>
                <c:pt idx="58">
                  <c:v>0.5412800504600267</c:v>
                </c:pt>
                <c:pt idx="59">
                  <c:v>0.61809601384161683</c:v>
                </c:pt>
                <c:pt idx="60">
                  <c:v>0.58829458016238578</c:v>
                </c:pt>
                <c:pt idx="61">
                  <c:v>0.43316266515271462</c:v>
                </c:pt>
                <c:pt idx="62">
                  <c:v>0.45323530898321895</c:v>
                </c:pt>
                <c:pt idx="63">
                  <c:v>0.5577116043174849</c:v>
                </c:pt>
                <c:pt idx="64">
                  <c:v>0.63496485946245373</c:v>
                </c:pt>
                <c:pt idx="65">
                  <c:v>0.70624710790005962</c:v>
                </c:pt>
                <c:pt idx="66">
                  <c:v>0.47683630257631598</c:v>
                </c:pt>
                <c:pt idx="67">
                  <c:v>0.42414801921992734</c:v>
                </c:pt>
                <c:pt idx="68">
                  <c:v>0.47355727197870445</c:v>
                </c:pt>
                <c:pt idx="69">
                  <c:v>0.575983228274903</c:v>
                </c:pt>
                <c:pt idx="70">
                  <c:v>0.55194738439860502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9F-4F3C-BD1F-75E9F7C83742}"/>
            </c:ext>
          </c:extLst>
        </c:ser>
        <c:ser>
          <c:idx val="7"/>
          <c:order val="1"/>
          <c:tx>
            <c:strRef>
              <c:f>'איור 1 נתונים'!$E$3</c:f>
              <c:strCache>
                <c:ptCount val="1"/>
                <c:pt idx="0">
                  <c:v>תקשורת (2.5%)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</c:numCache>
            </c:numRef>
          </c:cat>
          <c:val>
            <c:numRef>
              <c:f>'איור 1 נתונים'!$E$16:$E$150</c:f>
              <c:numCache>
                <c:formatCode>0.0</c:formatCode>
                <c:ptCount val="135"/>
                <c:pt idx="0">
                  <c:v>-0.33441418497868458</c:v>
                </c:pt>
                <c:pt idx="1">
                  <c:v>-0.37257053907712995</c:v>
                </c:pt>
                <c:pt idx="2">
                  <c:v>-0.43296331838647778</c:v>
                </c:pt>
                <c:pt idx="3">
                  <c:v>-0.41662745392803485</c:v>
                </c:pt>
                <c:pt idx="4">
                  <c:v>-0.45667309944013196</c:v>
                </c:pt>
                <c:pt idx="5">
                  <c:v>-0.40800610363470963</c:v>
                </c:pt>
                <c:pt idx="6">
                  <c:v>-0.37985163985755083</c:v>
                </c:pt>
                <c:pt idx="7">
                  <c:v>-0.35788496206694853</c:v>
                </c:pt>
                <c:pt idx="8">
                  <c:v>-0.3711775027243685</c:v>
                </c:pt>
                <c:pt idx="9">
                  <c:v>-0.37439566252531375</c:v>
                </c:pt>
                <c:pt idx="10">
                  <c:v>-0.32708563794874745</c:v>
                </c:pt>
                <c:pt idx="11">
                  <c:v>-0.23258019114626205</c:v>
                </c:pt>
                <c:pt idx="12">
                  <c:v>-0.18286499382969978</c:v>
                </c:pt>
                <c:pt idx="13">
                  <c:v>-0.20981005707925277</c:v>
                </c:pt>
                <c:pt idx="14">
                  <c:v>-0.14247621192631157</c:v>
                </c:pt>
                <c:pt idx="15">
                  <c:v>-0.14203050949067139</c:v>
                </c:pt>
                <c:pt idx="16">
                  <c:v>-9.923051173080305E-2</c:v>
                </c:pt>
                <c:pt idx="17">
                  <c:v>-0.11472069463704405</c:v>
                </c:pt>
                <c:pt idx="18">
                  <c:v>-0.11458806955653882</c:v>
                </c:pt>
                <c:pt idx="19">
                  <c:v>-0.19288642157140432</c:v>
                </c:pt>
                <c:pt idx="20">
                  <c:v>-0.1933426545980817</c:v>
                </c:pt>
                <c:pt idx="21">
                  <c:v>-0.18985765929821583</c:v>
                </c:pt>
                <c:pt idx="22">
                  <c:v>-0.18985765929821583</c:v>
                </c:pt>
                <c:pt idx="23">
                  <c:v>-0.18774125596184418</c:v>
                </c:pt>
                <c:pt idx="24">
                  <c:v>-0.1663488450251723</c:v>
                </c:pt>
                <c:pt idx="25">
                  <c:v>-0.16335612373478645</c:v>
                </c:pt>
                <c:pt idx="26">
                  <c:v>-0.18169901807338931</c:v>
                </c:pt>
                <c:pt idx="27">
                  <c:v>-0.18374613435769335</c:v>
                </c:pt>
                <c:pt idx="28">
                  <c:v>-0.18520316385164332</c:v>
                </c:pt>
                <c:pt idx="29">
                  <c:v>-0.1823418119380715</c:v>
                </c:pt>
                <c:pt idx="30">
                  <c:v>-0.18215479469505813</c:v>
                </c:pt>
                <c:pt idx="31">
                  <c:v>-0.16347612132072428</c:v>
                </c:pt>
                <c:pt idx="32">
                  <c:v>-0.1618804924422059</c:v>
                </c:pt>
                <c:pt idx="33">
                  <c:v>-0.1837959424667592</c:v>
                </c:pt>
                <c:pt idx="34">
                  <c:v>-0.18720611695932374</c:v>
                </c:pt>
                <c:pt idx="35">
                  <c:v>-0.19134370064185208</c:v>
                </c:pt>
                <c:pt idx="36">
                  <c:v>-0.19130175154028264</c:v>
                </c:pt>
                <c:pt idx="37">
                  <c:v>-0.14621383647798727</c:v>
                </c:pt>
                <c:pt idx="38">
                  <c:v>-0.12650642398532175</c:v>
                </c:pt>
                <c:pt idx="39">
                  <c:v>-0.12788378312667137</c:v>
                </c:pt>
                <c:pt idx="40">
                  <c:v>-0.12580928093950933</c:v>
                </c:pt>
                <c:pt idx="41">
                  <c:v>-0.12566995726183547</c:v>
                </c:pt>
                <c:pt idx="42">
                  <c:v>-0.11878963110668025</c:v>
                </c:pt>
                <c:pt idx="43">
                  <c:v>-8.4508267387248509E-2</c:v>
                </c:pt>
                <c:pt idx="44">
                  <c:v>-8.7966430177425128E-2</c:v>
                </c:pt>
                <c:pt idx="45">
                  <c:v>-7.9548367038340048E-2</c:v>
                </c:pt>
                <c:pt idx="46">
                  <c:v>-7.9364609519762847E-2</c:v>
                </c:pt>
                <c:pt idx="47">
                  <c:v>-7.9705812759948341E-2</c:v>
                </c:pt>
                <c:pt idx="48">
                  <c:v>-7.1991602828954837E-2</c:v>
                </c:pt>
                <c:pt idx="49">
                  <c:v>-9.2213187399107485E-2</c:v>
                </c:pt>
                <c:pt idx="50">
                  <c:v>-9.8535579454549618E-2</c:v>
                </c:pt>
                <c:pt idx="51">
                  <c:v>-9.5970978093676218E-2</c:v>
                </c:pt>
                <c:pt idx="52">
                  <c:v>-0.10743077716362452</c:v>
                </c:pt>
                <c:pt idx="53">
                  <c:v>-0.10917079549516467</c:v>
                </c:pt>
                <c:pt idx="54">
                  <c:v>-0.1195631121831861</c:v>
                </c:pt>
                <c:pt idx="55">
                  <c:v>-0.15447098731564926</c:v>
                </c:pt>
                <c:pt idx="56">
                  <c:v>-0.14773307225670365</c:v>
                </c:pt>
                <c:pt idx="57">
                  <c:v>-0.14047733416493671</c:v>
                </c:pt>
                <c:pt idx="58">
                  <c:v>-0.14468470301353531</c:v>
                </c:pt>
                <c:pt idx="59">
                  <c:v>-0.14941299881913775</c:v>
                </c:pt>
                <c:pt idx="60">
                  <c:v>-0.14684118278238614</c:v>
                </c:pt>
                <c:pt idx="61">
                  <c:v>-0.13904206649798592</c:v>
                </c:pt>
                <c:pt idx="62">
                  <c:v>-0.13446801022870392</c:v>
                </c:pt>
                <c:pt idx="63">
                  <c:v>-0.13444750824305246</c:v>
                </c:pt>
                <c:pt idx="64">
                  <c:v>-0.12030699063618415</c:v>
                </c:pt>
                <c:pt idx="65">
                  <c:v>-0.12961772582884348</c:v>
                </c:pt>
                <c:pt idx="66">
                  <c:v>-0.1237317972859663</c:v>
                </c:pt>
                <c:pt idx="67">
                  <c:v>-9.7493424134557319E-2</c:v>
                </c:pt>
                <c:pt idx="68">
                  <c:v>-9.6313674414651884E-2</c:v>
                </c:pt>
                <c:pt idx="69">
                  <c:v>-9.7077969731857283E-2</c:v>
                </c:pt>
                <c:pt idx="70">
                  <c:v>-9.3001082990350134E-2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E9F-4F3C-BD1F-75E9F7C83742}"/>
            </c:ext>
          </c:extLst>
        </c:ser>
        <c:ser>
          <c:idx val="0"/>
          <c:order val="2"/>
          <c:tx>
            <c:strRef>
              <c:f>'איור 1 נתונים'!$B$3</c:f>
              <c:strCache>
                <c:ptCount val="1"/>
                <c:pt idx="0">
                  <c:v>מזון (13.7%)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</c:numCache>
            </c:numRef>
          </c:cat>
          <c:val>
            <c:numRef>
              <c:f>'איור 1 נתונים'!$B$16:$B$150</c:f>
              <c:numCache>
                <c:formatCode>0.0</c:formatCode>
                <c:ptCount val="135"/>
                <c:pt idx="0">
                  <c:v>0.50326121164928694</c:v>
                </c:pt>
                <c:pt idx="1">
                  <c:v>0.64315283243425547</c:v>
                </c:pt>
                <c:pt idx="2">
                  <c:v>0.57903868114956858</c:v>
                </c:pt>
                <c:pt idx="3">
                  <c:v>0.71684221571363704</c:v>
                </c:pt>
                <c:pt idx="4">
                  <c:v>0.74961581504647534</c:v>
                </c:pt>
                <c:pt idx="5">
                  <c:v>0.86112965939624286</c:v>
                </c:pt>
                <c:pt idx="6">
                  <c:v>1.0049652206549677</c:v>
                </c:pt>
                <c:pt idx="7">
                  <c:v>0.90360524187061408</c:v>
                </c:pt>
                <c:pt idx="8">
                  <c:v>0.84525661568869959</c:v>
                </c:pt>
                <c:pt idx="9">
                  <c:v>0.76358373098265042</c:v>
                </c:pt>
                <c:pt idx="10">
                  <c:v>0.54126354756473105</c:v>
                </c:pt>
                <c:pt idx="11">
                  <c:v>0.47166979238715978</c:v>
                </c:pt>
                <c:pt idx="12">
                  <c:v>0.32970950927501153</c:v>
                </c:pt>
                <c:pt idx="13">
                  <c:v>0.13569690265486675</c:v>
                </c:pt>
                <c:pt idx="14">
                  <c:v>0.20415057915057958</c:v>
                </c:pt>
                <c:pt idx="15">
                  <c:v>2.6905997963990187E-2</c:v>
                </c:pt>
                <c:pt idx="16">
                  <c:v>5.3708428742773477E-2</c:v>
                </c:pt>
                <c:pt idx="17">
                  <c:v>-9.31835532692184E-2</c:v>
                </c:pt>
                <c:pt idx="18">
                  <c:v>-0.1977715664711627</c:v>
                </c:pt>
                <c:pt idx="19">
                  <c:v>-0.20954675685255089</c:v>
                </c:pt>
                <c:pt idx="20">
                  <c:v>-0.40487072037401278</c:v>
                </c:pt>
                <c:pt idx="21">
                  <c:v>-0.36188367605711391</c:v>
                </c:pt>
                <c:pt idx="22">
                  <c:v>-0.30037082019218275</c:v>
                </c:pt>
                <c:pt idx="23">
                  <c:v>-0.33923982789322338</c:v>
                </c:pt>
                <c:pt idx="24">
                  <c:v>-0.26879150564242615</c:v>
                </c:pt>
                <c:pt idx="25">
                  <c:v>-0.20204517261707272</c:v>
                </c:pt>
                <c:pt idx="26">
                  <c:v>-0.23081976151295158</c:v>
                </c:pt>
                <c:pt idx="27">
                  <c:v>-0.16310663606748593</c:v>
                </c:pt>
                <c:pt idx="28">
                  <c:v>-0.14867524653071279</c:v>
                </c:pt>
                <c:pt idx="29">
                  <c:v>-8.1660692645397853E-2</c:v>
                </c:pt>
                <c:pt idx="30">
                  <c:v>-1.1413090503156241E-3</c:v>
                </c:pt>
                <c:pt idx="31">
                  <c:v>-4.2047429172227826E-2</c:v>
                </c:pt>
                <c:pt idx="32">
                  <c:v>7.7426819024401586E-2</c:v>
                </c:pt>
                <c:pt idx="33">
                  <c:v>9.5057678023934111E-2</c:v>
                </c:pt>
                <c:pt idx="34">
                  <c:v>1.0560834301075636E-2</c:v>
                </c:pt>
                <c:pt idx="35">
                  <c:v>-1.8622073214605739E-2</c:v>
                </c:pt>
                <c:pt idx="36">
                  <c:v>-1.3993939393937945E-2</c:v>
                </c:pt>
                <c:pt idx="37">
                  <c:v>-4.2024653618398342E-2</c:v>
                </c:pt>
                <c:pt idx="38">
                  <c:v>-9.8456035140268447E-2</c:v>
                </c:pt>
                <c:pt idx="39">
                  <c:v>-0.16793192715984384</c:v>
                </c:pt>
                <c:pt idx="40">
                  <c:v>-0.13881026259077245</c:v>
                </c:pt>
                <c:pt idx="41">
                  <c:v>-0.23550651187746774</c:v>
                </c:pt>
                <c:pt idx="42">
                  <c:v>-0.27427339037307591</c:v>
                </c:pt>
                <c:pt idx="43">
                  <c:v>-0.23242376944965629</c:v>
                </c:pt>
                <c:pt idx="44">
                  <c:v>-0.21985842113794754</c:v>
                </c:pt>
                <c:pt idx="45">
                  <c:v>-0.24561551269501214</c:v>
                </c:pt>
                <c:pt idx="46">
                  <c:v>-0.19336021497214217</c:v>
                </c:pt>
                <c:pt idx="47">
                  <c:v>-0.20800103867058287</c:v>
                </c:pt>
                <c:pt idx="48">
                  <c:v>-0.11073924520319518</c:v>
                </c:pt>
                <c:pt idx="49">
                  <c:v>-6.9937598891384178E-2</c:v>
                </c:pt>
                <c:pt idx="50">
                  <c:v>-5.040934270112876E-4</c:v>
                </c:pt>
                <c:pt idx="51">
                  <c:v>5.5246751287354005E-2</c:v>
                </c:pt>
                <c:pt idx="52">
                  <c:v>-2.7888304469063697E-2</c:v>
                </c:pt>
                <c:pt idx="53">
                  <c:v>2.8086222280642965E-2</c:v>
                </c:pt>
                <c:pt idx="54">
                  <c:v>1.4772373041470483E-2</c:v>
                </c:pt>
                <c:pt idx="55">
                  <c:v>2.8226203562660302E-2</c:v>
                </c:pt>
                <c:pt idx="56">
                  <c:v>2.8198146717336191E-2</c:v>
                </c:pt>
                <c:pt idx="57">
                  <c:v>-1.4373967167504356E-2</c:v>
                </c:pt>
                <c:pt idx="58">
                  <c:v>2.7611416284623172E-2</c:v>
                </c:pt>
                <c:pt idx="59">
                  <c:v>2.9070831143457366E-2</c:v>
                </c:pt>
                <c:pt idx="60">
                  <c:v>0</c:v>
                </c:pt>
                <c:pt idx="61">
                  <c:v>0</c:v>
                </c:pt>
                <c:pt idx="62">
                  <c:v>-4.1162999999999561E-2</c:v>
                </c:pt>
                <c:pt idx="63">
                  <c:v>1.3625403947679795E-2</c:v>
                </c:pt>
                <c:pt idx="64">
                  <c:v>-2.7360246276067555E-2</c:v>
                </c:pt>
                <c:pt idx="65">
                  <c:v>5.4178914091956354E-2</c:v>
                </c:pt>
                <c:pt idx="66">
                  <c:v>0.14989073142428072</c:v>
                </c:pt>
                <c:pt idx="67">
                  <c:v>8.2001654171445032E-2</c:v>
                </c:pt>
                <c:pt idx="68">
                  <c:v>0.17696677446677503</c:v>
                </c:pt>
                <c:pt idx="69">
                  <c:v>0.16383766850535514</c:v>
                </c:pt>
                <c:pt idx="70">
                  <c:v>0.12288089709897215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E9F-4F3C-BD1F-75E9F7C83742}"/>
            </c:ext>
          </c:extLst>
        </c:ser>
        <c:ser>
          <c:idx val="3"/>
          <c:order val="3"/>
          <c:tx>
            <c:strRef>
              <c:f>'איור 1 נתונים'!$D$3</c:f>
              <c:strCache>
                <c:ptCount val="1"/>
                <c:pt idx="0">
                  <c:v>ירקות ופירות (2.9%)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</c:numCache>
            </c:numRef>
          </c:cat>
          <c:val>
            <c:numRef>
              <c:f>'איור 1 נתונים'!$D$16:$D$150</c:f>
              <c:numCache>
                <c:formatCode>0.0</c:formatCode>
                <c:ptCount val="135"/>
                <c:pt idx="0">
                  <c:v>0.17377455754470045</c:v>
                </c:pt>
                <c:pt idx="1">
                  <c:v>0.11304495482991586</c:v>
                </c:pt>
                <c:pt idx="2">
                  <c:v>5.3900957178855589E-2</c:v>
                </c:pt>
                <c:pt idx="3">
                  <c:v>0.14074994465222182</c:v>
                </c:pt>
                <c:pt idx="4">
                  <c:v>2.4438882935089928E-2</c:v>
                </c:pt>
                <c:pt idx="5">
                  <c:v>0.22355537438290554</c:v>
                </c:pt>
                <c:pt idx="6">
                  <c:v>0.28426982372202492</c:v>
                </c:pt>
                <c:pt idx="7">
                  <c:v>-2.350098733425374E-2</c:v>
                </c:pt>
                <c:pt idx="8">
                  <c:v>-0.1090085800548543</c:v>
                </c:pt>
                <c:pt idx="9">
                  <c:v>0.13205675202447156</c:v>
                </c:pt>
                <c:pt idx="10">
                  <c:v>0.26738014391571446</c:v>
                </c:pt>
                <c:pt idx="11">
                  <c:v>0.35607062402895462</c:v>
                </c:pt>
                <c:pt idx="12">
                  <c:v>0.20486242909643451</c:v>
                </c:pt>
                <c:pt idx="13">
                  <c:v>7.8674181630724385E-2</c:v>
                </c:pt>
                <c:pt idx="14">
                  <c:v>0.15775703645320213</c:v>
                </c:pt>
                <c:pt idx="15">
                  <c:v>2.0459492472069494E-2</c:v>
                </c:pt>
                <c:pt idx="16">
                  <c:v>2.8866578735797913E-2</c:v>
                </c:pt>
                <c:pt idx="17">
                  <c:v>-6.3259427139684743E-2</c:v>
                </c:pt>
                <c:pt idx="18">
                  <c:v>-9.9931025953216776E-2</c:v>
                </c:pt>
                <c:pt idx="19">
                  <c:v>9.8520161048464283E-2</c:v>
                </c:pt>
                <c:pt idx="20">
                  <c:v>5.9093816239948489E-3</c:v>
                </c:pt>
                <c:pt idx="21">
                  <c:v>-0.14068530481283414</c:v>
                </c:pt>
                <c:pt idx="22">
                  <c:v>-9.8543011213346396E-2</c:v>
                </c:pt>
                <c:pt idx="23">
                  <c:v>-0.27207800534185989</c:v>
                </c:pt>
                <c:pt idx="24">
                  <c:v>-0.25684094148265685</c:v>
                </c:pt>
                <c:pt idx="25">
                  <c:v>-0.14902960354806369</c:v>
                </c:pt>
                <c:pt idx="26">
                  <c:v>-0.18820537957289091</c:v>
                </c:pt>
                <c:pt idx="27">
                  <c:v>5.1573486593682508E-2</c:v>
                </c:pt>
                <c:pt idx="28">
                  <c:v>0.16917525279742263</c:v>
                </c:pt>
                <c:pt idx="29">
                  <c:v>0.13964964619167353</c:v>
                </c:pt>
                <c:pt idx="30">
                  <c:v>0.11019490396904533</c:v>
                </c:pt>
                <c:pt idx="31">
                  <c:v>-6.3809743845680583E-2</c:v>
                </c:pt>
                <c:pt idx="32">
                  <c:v>0.25706850938920062</c:v>
                </c:pt>
                <c:pt idx="33">
                  <c:v>0.42231894628861433</c:v>
                </c:pt>
                <c:pt idx="34">
                  <c:v>0.45280129125425722</c:v>
                </c:pt>
                <c:pt idx="35">
                  <c:v>0.42441327572159182</c:v>
                </c:pt>
                <c:pt idx="36">
                  <c:v>0.35038898986780065</c:v>
                </c:pt>
                <c:pt idx="37">
                  <c:v>0.26489921399594313</c:v>
                </c:pt>
                <c:pt idx="38">
                  <c:v>0.18919775094960067</c:v>
                </c:pt>
                <c:pt idx="39">
                  <c:v>-5.1522286271007627E-2</c:v>
                </c:pt>
                <c:pt idx="40">
                  <c:v>-3.8284869062426667E-2</c:v>
                </c:pt>
                <c:pt idx="41">
                  <c:v>-3.254197867029749E-2</c:v>
                </c:pt>
                <c:pt idx="42">
                  <c:v>9.8501788469769078E-2</c:v>
                </c:pt>
                <c:pt idx="43">
                  <c:v>0.17433058679379104</c:v>
                </c:pt>
                <c:pt idx="44">
                  <c:v>-0.11009326908848815</c:v>
                </c:pt>
                <c:pt idx="45">
                  <c:v>-0.19551479045676823</c:v>
                </c:pt>
                <c:pt idx="46">
                  <c:v>-0.27072903019264832</c:v>
                </c:pt>
                <c:pt idx="47">
                  <c:v>-8.0503221228432689E-2</c:v>
                </c:pt>
                <c:pt idx="48">
                  <c:v>-7.5484331827343404E-2</c:v>
                </c:pt>
                <c:pt idx="49">
                  <c:v>8.4972831891679257E-2</c:v>
                </c:pt>
                <c:pt idx="50">
                  <c:v>0.21320040892481182</c:v>
                </c:pt>
                <c:pt idx="51">
                  <c:v>0.27249372353833995</c:v>
                </c:pt>
                <c:pt idx="52">
                  <c:v>0.1869997891474604</c:v>
                </c:pt>
                <c:pt idx="53">
                  <c:v>7.3044471984219997E-2</c:v>
                </c:pt>
                <c:pt idx="54">
                  <c:v>-9.4194149256061149E-2</c:v>
                </c:pt>
                <c:pt idx="55">
                  <c:v>-7.2869749993839883E-2</c:v>
                </c:pt>
                <c:pt idx="56">
                  <c:v>6.540159619793158E-2</c:v>
                </c:pt>
                <c:pt idx="57">
                  <c:v>5.3420306489909919E-2</c:v>
                </c:pt>
                <c:pt idx="58">
                  <c:v>1.3779049621024733E-2</c:v>
                </c:pt>
                <c:pt idx="59">
                  <c:v>-0.11127663448187121</c:v>
                </c:pt>
                <c:pt idx="60">
                  <c:v>-0.10987736578835587</c:v>
                </c:pt>
                <c:pt idx="61">
                  <c:v>-0.15225703922702952</c:v>
                </c:pt>
                <c:pt idx="62">
                  <c:v>-0.23085790503875944</c:v>
                </c:pt>
                <c:pt idx="63">
                  <c:v>-0.1803701643162115</c:v>
                </c:pt>
                <c:pt idx="64">
                  <c:v>-3.2216624473754105E-2</c:v>
                </c:pt>
                <c:pt idx="65">
                  <c:v>0.25295300790115</c:v>
                </c:pt>
                <c:pt idx="66">
                  <c:v>0.32691903835990704</c:v>
                </c:pt>
                <c:pt idx="67">
                  <c:v>0.20837112758026261</c:v>
                </c:pt>
                <c:pt idx="68">
                  <c:v>0.17106360660615932</c:v>
                </c:pt>
                <c:pt idx="69">
                  <c:v>0.14765402737562516</c:v>
                </c:pt>
                <c:pt idx="70">
                  <c:v>0.28781800321485951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E9F-4F3C-BD1F-75E9F7C83742}"/>
            </c:ext>
          </c:extLst>
        </c:ser>
        <c:ser>
          <c:idx val="6"/>
          <c:order val="4"/>
          <c:tx>
            <c:strRef>
              <c:f>'איור 1 נתונים'!$F$3</c:f>
              <c:strCache>
                <c:ptCount val="1"/>
                <c:pt idx="0">
                  <c:v>אנרגיה (5.9%)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</c:numCache>
            </c:numRef>
          </c:cat>
          <c:val>
            <c:numRef>
              <c:f>'איור 1 נתונים'!$F$16:$F$150</c:f>
              <c:numCache>
                <c:formatCode>0.0</c:formatCode>
                <c:ptCount val="135"/>
                <c:pt idx="0">
                  <c:v>0.39375227832711729</c:v>
                </c:pt>
                <c:pt idx="1">
                  <c:v>0.4267368860477338</c:v>
                </c:pt>
                <c:pt idx="2">
                  <c:v>0.31328970165890269</c:v>
                </c:pt>
                <c:pt idx="3">
                  <c:v>-0.11600208490863217</c:v>
                </c:pt>
                <c:pt idx="4">
                  <c:v>-0.13156561997152505</c:v>
                </c:pt>
                <c:pt idx="5">
                  <c:v>0.24726554406307766</c:v>
                </c:pt>
                <c:pt idx="6">
                  <c:v>0.31368449527216258</c:v>
                </c:pt>
                <c:pt idx="7">
                  <c:v>0.15663654784802211</c:v>
                </c:pt>
                <c:pt idx="8">
                  <c:v>-2.9304850054499152E-2</c:v>
                </c:pt>
                <c:pt idx="9">
                  <c:v>-9.2321271776060698E-2</c:v>
                </c:pt>
                <c:pt idx="10">
                  <c:v>3.608031309013348E-2</c:v>
                </c:pt>
                <c:pt idx="11">
                  <c:v>0.11789007033692905</c:v>
                </c:pt>
                <c:pt idx="12">
                  <c:v>0.15649036123017468</c:v>
                </c:pt>
                <c:pt idx="13">
                  <c:v>-5.094372678137718E-2</c:v>
                </c:pt>
                <c:pt idx="14">
                  <c:v>-2.5642376880436177E-2</c:v>
                </c:pt>
                <c:pt idx="15">
                  <c:v>0.15798201065492787</c:v>
                </c:pt>
                <c:pt idx="16">
                  <c:v>0.28500855294090144</c:v>
                </c:pt>
                <c:pt idx="17">
                  <c:v>9.9989118284581624E-3</c:v>
                </c:pt>
                <c:pt idx="18">
                  <c:v>0.10079797943126233</c:v>
                </c:pt>
                <c:pt idx="19">
                  <c:v>-0.10172088359486373</c:v>
                </c:pt>
                <c:pt idx="20">
                  <c:v>-0.23649796743132212</c:v>
                </c:pt>
                <c:pt idx="21">
                  <c:v>-5.686922893390628E-2</c:v>
                </c:pt>
                <c:pt idx="22">
                  <c:v>-0.14795755685559706</c:v>
                </c:pt>
                <c:pt idx="23">
                  <c:v>-0.28918396648496014</c:v>
                </c:pt>
                <c:pt idx="24">
                  <c:v>-0.65200974028622094</c:v>
                </c:pt>
                <c:pt idx="25">
                  <c:v>-1.0041549493897572</c:v>
                </c:pt>
                <c:pt idx="26">
                  <c:v>-0.86780461850623314</c:v>
                </c:pt>
                <c:pt idx="27">
                  <c:v>-0.81453496930866132</c:v>
                </c:pt>
                <c:pt idx="28">
                  <c:v>-0.79041587028255411</c:v>
                </c:pt>
                <c:pt idx="29">
                  <c:v>-0.76165527641727493</c:v>
                </c:pt>
                <c:pt idx="30">
                  <c:v>-0.80881897734086705</c:v>
                </c:pt>
                <c:pt idx="31">
                  <c:v>-0.85380682416615783</c:v>
                </c:pt>
                <c:pt idx="32">
                  <c:v>-1.0911452082116038</c:v>
                </c:pt>
                <c:pt idx="33">
                  <c:v>-1.1582642470476197</c:v>
                </c:pt>
                <c:pt idx="34">
                  <c:v>-1.0952287977745672</c:v>
                </c:pt>
                <c:pt idx="35">
                  <c:v>-1.004795219697747</c:v>
                </c:pt>
                <c:pt idx="36">
                  <c:v>-0.82013824171860195</c:v>
                </c:pt>
                <c:pt idx="37">
                  <c:v>-0.45040012881750607</c:v>
                </c:pt>
                <c:pt idx="38">
                  <c:v>-0.78003473554341951</c:v>
                </c:pt>
                <c:pt idx="39">
                  <c:v>-0.63373388083985238</c:v>
                </c:pt>
                <c:pt idx="40">
                  <c:v>-0.67646519043977726</c:v>
                </c:pt>
                <c:pt idx="41">
                  <c:v>-0.58197390955746586</c:v>
                </c:pt>
                <c:pt idx="42">
                  <c:v>-0.60677968355608303</c:v>
                </c:pt>
                <c:pt idx="43">
                  <c:v>-0.6141479687678485</c:v>
                </c:pt>
                <c:pt idx="44">
                  <c:v>-0.18774180544058294</c:v>
                </c:pt>
                <c:pt idx="45">
                  <c:v>-0.11962868441984705</c:v>
                </c:pt>
                <c:pt idx="46">
                  <c:v>4.8288985212629996E-2</c:v>
                </c:pt>
                <c:pt idx="47">
                  <c:v>-1.3167157826953851E-2</c:v>
                </c:pt>
                <c:pt idx="48">
                  <c:v>0.30154151685369868</c:v>
                </c:pt>
                <c:pt idx="49">
                  <c:v>0.3362114828854928</c:v>
                </c:pt>
                <c:pt idx="50">
                  <c:v>0.4083367963814673</c:v>
                </c:pt>
                <c:pt idx="51">
                  <c:v>0.15990665954348504</c:v>
                </c:pt>
                <c:pt idx="52">
                  <c:v>0.18203117826411547</c:v>
                </c:pt>
                <c:pt idx="53">
                  <c:v>7.6326169977254624E-2</c:v>
                </c:pt>
                <c:pt idx="54">
                  <c:v>-2.4517653521673868E-2</c:v>
                </c:pt>
                <c:pt idx="55">
                  <c:v>0.21848108087795534</c:v>
                </c:pt>
                <c:pt idx="56">
                  <c:v>0.10621619220625618</c:v>
                </c:pt>
                <c:pt idx="57">
                  <c:v>0.19164976525096092</c:v>
                </c:pt>
                <c:pt idx="58">
                  <c:v>0.10988051749309366</c:v>
                </c:pt>
                <c:pt idx="59">
                  <c:v>0.19876715104078541</c:v>
                </c:pt>
                <c:pt idx="60">
                  <c:v>1.3434633488569055E-2</c:v>
                </c:pt>
                <c:pt idx="61">
                  <c:v>4.4326304774208923E-2</c:v>
                </c:pt>
                <c:pt idx="62">
                  <c:v>1.3279339680582581E-2</c:v>
                </c:pt>
                <c:pt idx="63">
                  <c:v>0.18034719991835235</c:v>
                </c:pt>
                <c:pt idx="64">
                  <c:v>0.21774896618521983</c:v>
                </c:pt>
                <c:pt idx="65">
                  <c:v>0.31334591832727721</c:v>
                </c:pt>
                <c:pt idx="66">
                  <c:v>0.3834746115783999</c:v>
                </c:pt>
                <c:pt idx="67">
                  <c:v>0.32728340322201582</c:v>
                </c:pt>
                <c:pt idx="68">
                  <c:v>0.31055304243156096</c:v>
                </c:pt>
                <c:pt idx="69">
                  <c:v>0.26334678902245046</c:v>
                </c:pt>
                <c:pt idx="70">
                  <c:v>0.21225817411614006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E9F-4F3C-BD1F-75E9F7C83742}"/>
            </c:ext>
          </c:extLst>
        </c:ser>
        <c:ser>
          <c:idx val="4"/>
          <c:order val="5"/>
          <c:tx>
            <c:strRef>
              <c:f>'איור 1 נתונים'!$H$3</c:f>
              <c:strCache>
                <c:ptCount val="1"/>
                <c:pt idx="0">
                  <c:v>שאר הסעיפים* (50%)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</c:spPr>
          <c:invertIfNegative val="0"/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</c:numCache>
            </c:numRef>
          </c:cat>
          <c:val>
            <c:numRef>
              <c:f>'איור 1 נתונים'!$H$16:$H$150</c:f>
              <c:numCache>
                <c:formatCode>0.0</c:formatCode>
                <c:ptCount val="135"/>
                <c:pt idx="0">
                  <c:v>-2.2235957002448847E-3</c:v>
                </c:pt>
                <c:pt idx="1">
                  <c:v>2.2922400124341658E-2</c:v>
                </c:pt>
                <c:pt idx="2">
                  <c:v>2.5767026168751594E-2</c:v>
                </c:pt>
                <c:pt idx="3">
                  <c:v>-0.2707165099083757</c:v>
                </c:pt>
                <c:pt idx="4">
                  <c:v>-4.0130997932660395E-2</c:v>
                </c:pt>
                <c:pt idx="5">
                  <c:v>0.25711417299100592</c:v>
                </c:pt>
                <c:pt idx="6">
                  <c:v>0.17377159076761317</c:v>
                </c:pt>
                <c:pt idx="7">
                  <c:v>-4.0168863154910084E-2</c:v>
                </c:pt>
                <c:pt idx="8">
                  <c:v>0.30122160413508614</c:v>
                </c:pt>
                <c:pt idx="9">
                  <c:v>0.45720891947295506</c:v>
                </c:pt>
                <c:pt idx="10">
                  <c:v>0.48245088793981739</c:v>
                </c:pt>
                <c:pt idx="11">
                  <c:v>0.36520361039144811</c:v>
                </c:pt>
                <c:pt idx="12">
                  <c:v>0.27835188204356287</c:v>
                </c:pt>
                <c:pt idx="13">
                  <c:v>0.45262429347524158</c:v>
                </c:pt>
                <c:pt idx="14">
                  <c:v>0.2865770930412459</c:v>
                </c:pt>
                <c:pt idx="15">
                  <c:v>0.31980477779564231</c:v>
                </c:pt>
                <c:pt idx="16">
                  <c:v>0.11558221387549195</c:v>
                </c:pt>
                <c:pt idx="17">
                  <c:v>0.14678990930573749</c:v>
                </c:pt>
                <c:pt idx="18">
                  <c:v>3.0656039224856463E-2</c:v>
                </c:pt>
                <c:pt idx="19">
                  <c:v>-0.11949208960968075</c:v>
                </c:pt>
                <c:pt idx="20">
                  <c:v>-1.8247922554438578E-2</c:v>
                </c:pt>
                <c:pt idx="21">
                  <c:v>-0.12321621145610961</c:v>
                </c:pt>
                <c:pt idx="22">
                  <c:v>-6.8625754514684612E-2</c:v>
                </c:pt>
                <c:pt idx="23">
                  <c:v>7.871499868978582E-2</c:v>
                </c:pt>
                <c:pt idx="24">
                  <c:v>0.1579573536462443</c:v>
                </c:pt>
                <c:pt idx="25">
                  <c:v>-0.10976677071974617</c:v>
                </c:pt>
                <c:pt idx="26">
                  <c:v>-0.11091875304540422</c:v>
                </c:pt>
                <c:pt idx="27">
                  <c:v>8.1967300656192288E-2</c:v>
                </c:pt>
                <c:pt idx="28">
                  <c:v>3.0941516516833023E-2</c:v>
                </c:pt>
                <c:pt idx="29">
                  <c:v>-5.9378510191460815E-2</c:v>
                </c:pt>
                <c:pt idx="30">
                  <c:v>5.7836962970149218E-3</c:v>
                </c:pt>
                <c:pt idx="31">
                  <c:v>8.6347917085372719E-2</c:v>
                </c:pt>
                <c:pt idx="32">
                  <c:v>-0.25637515703744906</c:v>
                </c:pt>
                <c:pt idx="33">
                  <c:v>-0.39419773936849106</c:v>
                </c:pt>
                <c:pt idx="34">
                  <c:v>-0.55337480025011287</c:v>
                </c:pt>
                <c:pt idx="35">
                  <c:v>-0.76094755812083636</c:v>
                </c:pt>
                <c:pt idx="36">
                  <c:v>-0.59903929473443773</c:v>
                </c:pt>
                <c:pt idx="37">
                  <c:v>-0.52444835287544556</c:v>
                </c:pt>
                <c:pt idx="38">
                  <c:v>-0.50880598504236485</c:v>
                </c:pt>
                <c:pt idx="39">
                  <c:v>-0.62226844925632385</c:v>
                </c:pt>
                <c:pt idx="40">
                  <c:v>-0.44104837552675147</c:v>
                </c:pt>
                <c:pt idx="41">
                  <c:v>-0.36140958609563434</c:v>
                </c:pt>
                <c:pt idx="42">
                  <c:v>-0.2785261747505911</c:v>
                </c:pt>
                <c:pt idx="43">
                  <c:v>-0.44904027899884147</c:v>
                </c:pt>
                <c:pt idx="44">
                  <c:v>-0.30440250876617025</c:v>
                </c:pt>
                <c:pt idx="45">
                  <c:v>-0.19746613937065149</c:v>
                </c:pt>
                <c:pt idx="46">
                  <c:v>-0.3157955701529237</c:v>
                </c:pt>
                <c:pt idx="47">
                  <c:v>-0.2015484553329713</c:v>
                </c:pt>
                <c:pt idx="48">
                  <c:v>-0.30461011069476468</c:v>
                </c:pt>
                <c:pt idx="49">
                  <c:v>-0.26771057479409255</c:v>
                </c:pt>
                <c:pt idx="50">
                  <c:v>-0.12932511044613437</c:v>
                </c:pt>
                <c:pt idx="51">
                  <c:v>-0.13505463548615049</c:v>
                </c:pt>
                <c:pt idx="52">
                  <c:v>0.19484788188811242</c:v>
                </c:pt>
                <c:pt idx="53">
                  <c:v>-0.66673358315200437</c:v>
                </c:pt>
                <c:pt idx="54">
                  <c:v>-0.812301920024597</c:v>
                </c:pt>
                <c:pt idx="55">
                  <c:v>-0.51259037988994793</c:v>
                </c:pt>
                <c:pt idx="56">
                  <c:v>-0.42233922220640097</c:v>
                </c:pt>
                <c:pt idx="57">
                  <c:v>-0.43893135825291957</c:v>
                </c:pt>
                <c:pt idx="58">
                  <c:v>-0.24786405798574318</c:v>
                </c:pt>
                <c:pt idx="59">
                  <c:v>-0.18524208759929567</c:v>
                </c:pt>
                <c:pt idx="60">
                  <c:v>-0.24481026427860397</c:v>
                </c:pt>
                <c:pt idx="61">
                  <c:v>1.4210937401309631E-2</c:v>
                </c:pt>
                <c:pt idx="62">
                  <c:v>0.13977446640385444</c:v>
                </c:pt>
                <c:pt idx="63">
                  <c:v>-3.8062946391953671E-2</c:v>
                </c:pt>
                <c:pt idx="64">
                  <c:v>-0.17630563456950707</c:v>
                </c:pt>
                <c:pt idx="65">
                  <c:v>0.10289277760839038</c:v>
                </c:pt>
                <c:pt idx="66">
                  <c:v>0.18801251474845471</c:v>
                </c:pt>
                <c:pt idx="67">
                  <c:v>0.25329401036007759</c:v>
                </c:pt>
                <c:pt idx="68">
                  <c:v>0.16058374662837246</c:v>
                </c:pt>
                <c:pt idx="69">
                  <c:v>0.13909919889944095</c:v>
                </c:pt>
                <c:pt idx="70">
                  <c:v>0.1145073918586938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E9F-4F3C-BD1F-75E9F7C83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36554368"/>
        <c:axId val="136555904"/>
      </c:barChart>
      <c:lineChart>
        <c:grouping val="standard"/>
        <c:varyColors val="0"/>
        <c:ser>
          <c:idx val="5"/>
          <c:order val="6"/>
          <c:tx>
            <c:strRef>
              <c:f>'איור 1 נתונים'!$G$3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317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</c:numCache>
            </c:numRef>
          </c:cat>
          <c:val>
            <c:numRef>
              <c:f>'איור 1 נתונים'!$G$16:$G$150</c:f>
              <c:numCache>
                <c:formatCode>0.0</c:formatCode>
                <c:ptCount val="135"/>
                <c:pt idx="0">
                  <c:v>1.4573121070862172</c:v>
                </c:pt>
                <c:pt idx="1">
                  <c:v>1.4573121070862172</c:v>
                </c:pt>
                <c:pt idx="2">
                  <c:v>1.2701193491617246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2.1971500226136254</c:v>
                </c:pt>
                <c:pt idx="7">
                  <c:v>1.3367275733729089</c:v>
                </c:pt>
                <c:pt idx="8">
                  <c:v>1.3367275733729089</c:v>
                </c:pt>
                <c:pt idx="9">
                  <c:v>1.8256648081657945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1.1964107676968982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0.29382957884458438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-9.784735812176093E-2</c:v>
                </c:pt>
                <c:pt idx="23">
                  <c:v>-0.19550342130975062</c:v>
                </c:pt>
                <c:pt idx="24">
                  <c:v>-0.50737649173043797</c:v>
                </c:pt>
                <c:pt idx="25">
                  <c:v>-1.0147801760969744</c:v>
                </c:pt>
                <c:pt idx="26">
                  <c:v>-1.0058957607666952</c:v>
                </c:pt>
                <c:pt idx="27">
                  <c:v>-0.50245524622620774</c:v>
                </c:pt>
                <c:pt idx="28">
                  <c:v>-0.40000186247016734</c:v>
                </c:pt>
                <c:pt idx="29">
                  <c:v>-0.39296373943393803</c:v>
                </c:pt>
                <c:pt idx="30">
                  <c:v>-0.2910174895078832</c:v>
                </c:pt>
                <c:pt idx="31">
                  <c:v>-0.39296373943393803</c:v>
                </c:pt>
                <c:pt idx="32">
                  <c:v>-0.50000186060020768</c:v>
                </c:pt>
                <c:pt idx="33">
                  <c:v>-0.69208396844465669</c:v>
                </c:pt>
                <c:pt idx="34">
                  <c:v>-0.89716150057748134</c:v>
                </c:pt>
                <c:pt idx="35">
                  <c:v>-0.99706355551641979</c:v>
                </c:pt>
                <c:pt idx="36">
                  <c:v>-0.60483870967742437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-0.59940059940059021</c:v>
                </c:pt>
                <c:pt idx="43">
                  <c:v>-0.70070070070070711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-0.20181634712410634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-0.20181408563607617</c:v>
                </c:pt>
                <c:pt idx="54">
                  <c:v>-0.70240981015727844</c:v>
                </c:pt>
                <c:pt idx="55">
                  <c:v>-0.10302192982165614</c:v>
                </c:pt>
                <c:pt idx="56">
                  <c:v>9.7580472107017258E-2</c:v>
                </c:pt>
                <c:pt idx="57">
                  <c:v>0.19476561387861135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0.19980019980019303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1.1964107676969205</c:v>
                </c:pt>
                <c:pt idx="69">
                  <c:v>1.1928429423459175</c:v>
                </c:pt>
                <c:pt idx="70">
                  <c:v>1.1964107676969205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EE9F-4F3C-BD1F-75E9F7C83742}"/>
            </c:ext>
          </c:extLst>
        </c:ser>
        <c:ser>
          <c:idx val="1"/>
          <c:order val="7"/>
          <c:tx>
            <c:strRef>
              <c:f>'איור 1 נתונים'!$I$3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</c:numCache>
            </c:numRef>
          </c:cat>
          <c:val>
            <c:numRef>
              <c:f>'איור 1 נתונים'!$I$16:$I$150</c:f>
              <c:numCache>
                <c:formatCode>0.0</c:formatCode>
                <c:ptCount val="13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EE9F-4F3C-BD1F-75E9F7C83742}"/>
            </c:ext>
          </c:extLst>
        </c:ser>
        <c:ser>
          <c:idx val="8"/>
          <c:order val="8"/>
          <c:tx>
            <c:strRef>
              <c:f>'איור 1 נתונים'!$J$3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lgDash"/>
            </a:ln>
          </c:spPr>
          <c:marker>
            <c:symbol val="none"/>
          </c:marker>
          <c:cat>
            <c:numRef>
              <c:f>'איור 1 נתונים'!$A$16:$A$150</c:f>
              <c:numCache>
                <c:formatCode>m/d/yyyy</c:formatCode>
                <c:ptCount val="135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</c:numCache>
            </c:numRef>
          </c:cat>
          <c:val>
            <c:numRef>
              <c:f>'איור 1 נתונים'!$J$16:$J$150</c:f>
              <c:numCache>
                <c:formatCode>0.0</c:formatCode>
                <c:ptCount val="135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EE9F-4F3C-BD1F-75E9F7C83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554368"/>
        <c:axId val="136555904"/>
      </c:lineChart>
      <c:dateAx>
        <c:axId val="136554368"/>
        <c:scaling>
          <c:orientation val="minMax"/>
          <c:max val="43434"/>
          <c:min val="41973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136555904"/>
        <c:crosses val="autoZero"/>
        <c:auto val="1"/>
        <c:lblOffset val="100"/>
        <c:baseTimeUnit val="months"/>
      </c:dateAx>
      <c:valAx>
        <c:axId val="136555904"/>
        <c:scaling>
          <c:orientation val="minMax"/>
          <c:max val="3.5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1"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2.4564994882292732E-2"/>
              <c:y val="5.80895021351171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136554368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egendEntry>
        <c:idx val="8"/>
        <c:delete val="1"/>
      </c:legendEntry>
      <c:layout>
        <c:manualLayout>
          <c:xMode val="edge"/>
          <c:yMode val="edge"/>
          <c:x val="0.43697676480306907"/>
          <c:y val="0.20028106204592763"/>
          <c:w val="0.53026990868720736"/>
          <c:h val="0.1311898238425525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1800" dirty="0"/>
              <a:t>איור </a:t>
            </a:r>
            <a:r>
              <a:rPr lang="en-US" sz="1800" dirty="0" smtClean="0"/>
              <a:t>8</a:t>
            </a:r>
            <a:r>
              <a:rPr lang="he-IL" sz="1800" dirty="0" smtClean="0"/>
              <a:t>: </a:t>
            </a:r>
            <a:r>
              <a:rPr lang="he-IL" sz="1800" dirty="0"/>
              <a:t>הממוצע המשוקלל של המרווחים בין התשואות על אג"ח חברות צמודות מדד לבין התשואות על </a:t>
            </a:r>
            <a:r>
              <a:rPr lang="he-IL" sz="1800" dirty="0" err="1"/>
              <a:t>האג"ח</a:t>
            </a:r>
            <a:r>
              <a:rPr lang="he-IL" sz="1800" dirty="0"/>
              <a:t> הממשלתיות המקבילות, לפי דרוגים
</a:t>
            </a:r>
            <a:r>
              <a:rPr lang="he-IL" sz="1800" b="0" dirty="0"/>
              <a:t>ממוצע </a:t>
            </a:r>
            <a:r>
              <a:rPr lang="he-IL" sz="1800" b="0" dirty="0" err="1"/>
              <a:t>חודשי,ינואר</a:t>
            </a:r>
            <a:r>
              <a:rPr lang="he-IL" sz="1800" b="0" dirty="0"/>
              <a:t> 2016 עד דצמבר 2018</a:t>
            </a:r>
          </a:p>
        </c:rich>
      </c:tx>
      <c:layout>
        <c:manualLayout>
          <c:xMode val="edge"/>
          <c:yMode val="edge"/>
          <c:x val="0.1155567299054061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561377280237557E-2"/>
          <c:y val="0.18151873684617642"/>
          <c:w val="0.91635799525543904"/>
          <c:h val="0.55240604694259166"/>
        </c:manualLayout>
      </c:layout>
      <c:lineChart>
        <c:grouping val="standard"/>
        <c:varyColors val="0"/>
        <c:ser>
          <c:idx val="3"/>
          <c:order val="0"/>
          <c:tx>
            <c:strRef>
              <c:f>'איור 32 נתונים'!$B$3</c:f>
              <c:strCache>
                <c:ptCount val="1"/>
                <c:pt idx="0">
                  <c:v>סך המגזר העסקי ללא חברות פיננסיות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'איור 32 נתונים'!$A$4:$A$301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</c:numCache>
            </c:numRef>
          </c:cat>
          <c:val>
            <c:numRef>
              <c:f>'איור 32 נתונים'!$B$4:$B$301</c:f>
              <c:numCache>
                <c:formatCode>0.00</c:formatCode>
                <c:ptCount val="298"/>
                <c:pt idx="0">
                  <c:v>4.5466408414117643</c:v>
                </c:pt>
                <c:pt idx="1">
                  <c:v>4.4015110834285718</c:v>
                </c:pt>
                <c:pt idx="2">
                  <c:v>4.5920314223529406</c:v>
                </c:pt>
                <c:pt idx="3">
                  <c:v>4.4954496529499997</c:v>
                </c:pt>
                <c:pt idx="4">
                  <c:v>4.3892278992272722</c:v>
                </c:pt>
                <c:pt idx="5">
                  <c:v>4.3026856544500003</c:v>
                </c:pt>
                <c:pt idx="6">
                  <c:v>3.9635322288260868</c:v>
                </c:pt>
                <c:pt idx="7">
                  <c:v>3.7587014938125001</c:v>
                </c:pt>
                <c:pt idx="8">
                  <c:v>3.4464502537619044</c:v>
                </c:pt>
                <c:pt idx="9">
                  <c:v>3.3645535404545455</c:v>
                </c:pt>
                <c:pt idx="10">
                  <c:v>3.3471918468636361</c:v>
                </c:pt>
                <c:pt idx="11">
                  <c:v>3.0329256075454549</c:v>
                </c:pt>
                <c:pt idx="12">
                  <c:v>2.8751826066500006</c:v>
                </c:pt>
                <c:pt idx="13">
                  <c:v>2.9365193434090902</c:v>
                </c:pt>
                <c:pt idx="14">
                  <c:v>2.8545036446250003</c:v>
                </c:pt>
                <c:pt idx="15">
                  <c:v>3.2223610975714285</c:v>
                </c:pt>
                <c:pt idx="16">
                  <c:v>3.7843679942500001</c:v>
                </c:pt>
                <c:pt idx="17">
                  <c:v>3.9537837924285717</c:v>
                </c:pt>
                <c:pt idx="18">
                  <c:v>5.5510280067272735</c:v>
                </c:pt>
                <c:pt idx="19">
                  <c:v>6.1941408722105269</c:v>
                </c:pt>
                <c:pt idx="20">
                  <c:v>5.8014141223888895</c:v>
                </c:pt>
                <c:pt idx="21">
                  <c:v>6.0182540158181812</c:v>
                </c:pt>
                <c:pt idx="22">
                  <c:v>6.9631343498571443</c:v>
                </c:pt>
                <c:pt idx="23">
                  <c:v>6.091502505782608</c:v>
                </c:pt>
                <c:pt idx="24">
                  <c:v>6.1950469597894742</c:v>
                </c:pt>
                <c:pt idx="25">
                  <c:v>6.0921743945499989</c:v>
                </c:pt>
                <c:pt idx="26">
                  <c:v>5.5937168346315786</c:v>
                </c:pt>
                <c:pt idx="27">
                  <c:v>6.5328234006818198</c:v>
                </c:pt>
                <c:pt idx="28">
                  <c:v>7.5013289579499993</c:v>
                </c:pt>
                <c:pt idx="29">
                  <c:v>7.5780733883181801</c:v>
                </c:pt>
                <c:pt idx="30">
                  <c:v>7.769747579045454</c:v>
                </c:pt>
                <c:pt idx="31">
                  <c:v>8.5812596487999979</c:v>
                </c:pt>
                <c:pt idx="32">
                  <c:v>7.1261479627000002</c:v>
                </c:pt>
                <c:pt idx="33">
                  <c:v>6.3095885482857144</c:v>
                </c:pt>
                <c:pt idx="34">
                  <c:v>5.8249538163636352</c:v>
                </c:pt>
                <c:pt idx="35">
                  <c:v>5.4036695825000001</c:v>
                </c:pt>
                <c:pt idx="36">
                  <c:v>5.0111680404736827</c:v>
                </c:pt>
                <c:pt idx="37">
                  <c:v>5.3109930844444451</c:v>
                </c:pt>
                <c:pt idx="38">
                  <c:v>5.4044723179473682</c:v>
                </c:pt>
                <c:pt idx="39">
                  <c:v>5.1326857281500002</c:v>
                </c:pt>
                <c:pt idx="40">
                  <c:v>4.6904024260000012</c:v>
                </c:pt>
                <c:pt idx="41">
                  <c:v>4.5238740876363641</c:v>
                </c:pt>
                <c:pt idx="42">
                  <c:v>4.2076961624761902</c:v>
                </c:pt>
                <c:pt idx="43">
                  <c:v>4.0832451987500002</c:v>
                </c:pt>
                <c:pt idx="44">
                  <c:v>3.9325216525217392</c:v>
                </c:pt>
                <c:pt idx="45">
                  <c:v>3.7987639643</c:v>
                </c:pt>
                <c:pt idx="46">
                  <c:v>3.584316256391304</c:v>
                </c:pt>
                <c:pt idx="47">
                  <c:v>3.3139882239545457</c:v>
                </c:pt>
                <c:pt idx="48">
                  <c:v>3.2618741127000002</c:v>
                </c:pt>
                <c:pt idx="49">
                  <c:v>3.0686714454285715</c:v>
                </c:pt>
                <c:pt idx="50">
                  <c:v>3.0316366687222231</c:v>
                </c:pt>
                <c:pt idx="51">
                  <c:v>2.8493743680000003</c:v>
                </c:pt>
                <c:pt idx="52">
                  <c:v>2.8929388825999993</c:v>
                </c:pt>
                <c:pt idx="53">
                  <c:v>3.2571480557391306</c:v>
                </c:pt>
                <c:pt idx="54">
                  <c:v>3.1770209711500006</c:v>
                </c:pt>
                <c:pt idx="55">
                  <c:v>3.2133758374000001</c:v>
                </c:pt>
                <c:pt idx="56">
                  <c:v>3.3015526187777779</c:v>
                </c:pt>
                <c:pt idx="57">
                  <c:v>3.4554767276190468</c:v>
                </c:pt>
                <c:pt idx="58">
                  <c:v>4.4604174477391298</c:v>
                </c:pt>
                <c:pt idx="59">
                  <c:v>4.3209257730476178</c:v>
                </c:pt>
                <c:pt idx="60">
                  <c:v>4.1831963403500003</c:v>
                </c:pt>
                <c:pt idx="61">
                  <c:v>3.968933762666667</c:v>
                </c:pt>
                <c:pt idx="62">
                  <c:v>4.0469957124736844</c:v>
                </c:pt>
                <c:pt idx="63">
                  <c:v>4.2812021862500007</c:v>
                </c:pt>
                <c:pt idx="64">
                  <c:v>4.2547313530454547</c:v>
                </c:pt>
                <c:pt idx="65">
                  <c:v>4.099204212619048</c:v>
                </c:pt>
                <c:pt idx="66">
                  <c:v>4.044679398727272</c:v>
                </c:pt>
                <c:pt idx="67">
                  <c:v>4.1743043106000002</c:v>
                </c:pt>
                <c:pt idx="68">
                  <c:v>4.150764447368422</c:v>
                </c:pt>
                <c:pt idx="69">
                  <c:v>4.0845637023636376</c:v>
                </c:pt>
                <c:pt idx="70">
                  <c:v>4.1758268199565212</c:v>
                </c:pt>
                <c:pt idx="71">
                  <c:v>4.4625669759523801</c:v>
                </c:pt>
                <c:pt idx="72">
                  <c:v>4.5482783579047616</c:v>
                </c:pt>
                <c:pt idx="73">
                  <c:v>4.0291442830454542</c:v>
                </c:pt>
                <c:pt idx="74">
                  <c:v>3.9448897601052635</c:v>
                </c:pt>
                <c:pt idx="75">
                  <c:v>3.7843648295714276</c:v>
                </c:pt>
                <c:pt idx="76">
                  <c:v>3.5986227155714285</c:v>
                </c:pt>
                <c:pt idx="77">
                  <c:v>3.2071251216666665</c:v>
                </c:pt>
                <c:pt idx="78">
                  <c:v>3.0127021819545461</c:v>
                </c:pt>
                <c:pt idx="79">
                  <c:v>3.0417824975714285</c:v>
                </c:pt>
                <c:pt idx="80">
                  <c:v>2.9872202438461537</c:v>
                </c:pt>
                <c:pt idx="81">
                  <c:v>3.0577785700454552</c:v>
                </c:pt>
                <c:pt idx="82">
                  <c:v>2.8711056771904757</c:v>
                </c:pt>
                <c:pt idx="83">
                  <c:v>2.7837082954347827</c:v>
                </c:pt>
                <c:pt idx="84">
                  <c:v>2.6646384473999998</c:v>
                </c:pt>
                <c:pt idx="85">
                  <c:v>2.3665127783333331</c:v>
                </c:pt>
                <c:pt idx="86">
                  <c:v>2.4224169957058828</c:v>
                </c:pt>
                <c:pt idx="87">
                  <c:v>2.3243804060526321</c:v>
                </c:pt>
                <c:pt idx="88">
                  <c:v>2.2747371139523804</c:v>
                </c:pt>
                <c:pt idx="89">
                  <c:v>2.4235868950000001</c:v>
                </c:pt>
                <c:pt idx="90">
                  <c:v>2.4592460106818184</c:v>
                </c:pt>
                <c:pt idx="91">
                  <c:v>2.2248871770555554</c:v>
                </c:pt>
                <c:pt idx="92">
                  <c:v>2.1378738347368418</c:v>
                </c:pt>
                <c:pt idx="93">
                  <c:v>2.2091397973636364</c:v>
                </c:pt>
                <c:pt idx="94">
                  <c:v>2.2375701545238096</c:v>
                </c:pt>
                <c:pt idx="95">
                  <c:v>2.0673716368695652</c:v>
                </c:pt>
                <c:pt idx="96">
                  <c:v>2.2038436309999998</c:v>
                </c:pt>
                <c:pt idx="97">
                  <c:v>2.3053697470499999</c:v>
                </c:pt>
                <c:pt idx="98">
                  <c:v>2.3533707783157896</c:v>
                </c:pt>
                <c:pt idx="99">
                  <c:v>2.4527192389545451</c:v>
                </c:pt>
                <c:pt idx="100">
                  <c:v>2.5205007744000003</c:v>
                </c:pt>
                <c:pt idx="101">
                  <c:v>2.6121618009090914</c:v>
                </c:pt>
                <c:pt idx="102">
                  <c:v>2.5730302204856814</c:v>
                </c:pt>
                <c:pt idx="103">
                  <c:v>2.4270910836323076</c:v>
                </c:pt>
                <c:pt idx="104">
                  <c:v>2.4885242539817143</c:v>
                </c:pt>
                <c:pt idx="105">
                  <c:v>2.5520848108834766</c:v>
                </c:pt>
                <c:pt idx="106">
                  <c:v>2.9613821427148634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'איור 32 נתונים'!$C$3</c:f>
              <c:strCache>
                <c:ptCount val="1"/>
                <c:pt idx="0">
                  <c:v>AA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32 נתונים'!$A$4:$A$301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</c:numCache>
            </c:numRef>
          </c:cat>
          <c:val>
            <c:numRef>
              <c:f>'איור 32 נתונים'!$C$4:$C$301</c:f>
              <c:numCache>
                <c:formatCode>0.00</c:formatCode>
                <c:ptCount val="298"/>
                <c:pt idx="0">
                  <c:v>1.2074782022631581</c:v>
                </c:pt>
                <c:pt idx="1">
                  <c:v>1.1832315439523808</c:v>
                </c:pt>
                <c:pt idx="2">
                  <c:v>1.2414763494705883</c:v>
                </c:pt>
                <c:pt idx="3">
                  <c:v>1.3135972408999999</c:v>
                </c:pt>
                <c:pt idx="4">
                  <c:v>1.3451430939090907</c:v>
                </c:pt>
                <c:pt idx="5">
                  <c:v>1.3715669127500001</c:v>
                </c:pt>
                <c:pt idx="6">
                  <c:v>1.3219027574782611</c:v>
                </c:pt>
                <c:pt idx="7">
                  <c:v>1.3200629965624997</c:v>
                </c:pt>
                <c:pt idx="8">
                  <c:v>1.2359133756190477</c:v>
                </c:pt>
                <c:pt idx="9">
                  <c:v>1.2251470152727275</c:v>
                </c:pt>
                <c:pt idx="10">
                  <c:v>1.2185279329999998</c:v>
                </c:pt>
                <c:pt idx="11">
                  <c:v>1.1642977255909093</c:v>
                </c:pt>
                <c:pt idx="12">
                  <c:v>1.1039054892500002</c:v>
                </c:pt>
                <c:pt idx="13">
                  <c:v>1.0552888954090909</c:v>
                </c:pt>
                <c:pt idx="14">
                  <c:v>1.09727727325</c:v>
                </c:pt>
                <c:pt idx="15">
                  <c:v>1.1409428788095237</c:v>
                </c:pt>
                <c:pt idx="16">
                  <c:v>1.1603793137</c:v>
                </c:pt>
                <c:pt idx="17">
                  <c:v>1.1205505669047617</c:v>
                </c:pt>
                <c:pt idx="18">
                  <c:v>1.4220203629090908</c:v>
                </c:pt>
                <c:pt idx="19">
                  <c:v>1.571269374526316</c:v>
                </c:pt>
                <c:pt idx="20">
                  <c:v>1.4511470519999998</c:v>
                </c:pt>
                <c:pt idx="21">
                  <c:v>1.570156316818182</c:v>
                </c:pt>
                <c:pt idx="22">
                  <c:v>1.6266859653809522</c:v>
                </c:pt>
                <c:pt idx="23">
                  <c:v>1.4737668254347829</c:v>
                </c:pt>
                <c:pt idx="24">
                  <c:v>1.5639665510526317</c:v>
                </c:pt>
                <c:pt idx="25">
                  <c:v>1.4632476879</c:v>
                </c:pt>
                <c:pt idx="26">
                  <c:v>1.3843135313157895</c:v>
                </c:pt>
                <c:pt idx="27">
                  <c:v>1.4917713172727274</c:v>
                </c:pt>
                <c:pt idx="28">
                  <c:v>1.6391521329000001</c:v>
                </c:pt>
                <c:pt idx="29">
                  <c:v>1.6391115151818183</c:v>
                </c:pt>
                <c:pt idx="30">
                  <c:v>1.6257456880909091</c:v>
                </c:pt>
                <c:pt idx="31">
                  <c:v>1.6488833406666668</c:v>
                </c:pt>
                <c:pt idx="32">
                  <c:v>1.4270485800999999</c:v>
                </c:pt>
                <c:pt idx="33">
                  <c:v>1.3003898216666667</c:v>
                </c:pt>
                <c:pt idx="34">
                  <c:v>1.2668908717272729</c:v>
                </c:pt>
                <c:pt idx="35">
                  <c:v>1.1915505027727276</c:v>
                </c:pt>
                <c:pt idx="36">
                  <c:v>1.1313249379473682</c:v>
                </c:pt>
                <c:pt idx="37">
                  <c:v>1.1479412696666667</c:v>
                </c:pt>
                <c:pt idx="38">
                  <c:v>1.0464183067894737</c:v>
                </c:pt>
                <c:pt idx="39">
                  <c:v>1.0187345564999999</c:v>
                </c:pt>
                <c:pt idx="40">
                  <c:v>1.1251183579523809</c:v>
                </c:pt>
                <c:pt idx="41">
                  <c:v>1.0502322383636367</c:v>
                </c:pt>
                <c:pt idx="42">
                  <c:v>1.0242222622380952</c:v>
                </c:pt>
                <c:pt idx="43">
                  <c:v>1.036932979875</c:v>
                </c:pt>
                <c:pt idx="44">
                  <c:v>0.98475276460869576</c:v>
                </c:pt>
                <c:pt idx="45">
                  <c:v>0.93734302184999996</c:v>
                </c:pt>
                <c:pt idx="46">
                  <c:v>1.0175545269565218</c:v>
                </c:pt>
                <c:pt idx="47">
                  <c:v>1.0169094620909094</c:v>
                </c:pt>
                <c:pt idx="48">
                  <c:v>1.0211869578500001</c:v>
                </c:pt>
                <c:pt idx="49">
                  <c:v>0.93605062600000011</c:v>
                </c:pt>
                <c:pt idx="50">
                  <c:v>1.0051514422222221</c:v>
                </c:pt>
                <c:pt idx="51">
                  <c:v>0.98757597094736838</c:v>
                </c:pt>
                <c:pt idx="52">
                  <c:v>1.1698036613</c:v>
                </c:pt>
                <c:pt idx="53">
                  <c:v>1.3619976838260868</c:v>
                </c:pt>
                <c:pt idx="54">
                  <c:v>1.2330086164499998</c:v>
                </c:pt>
                <c:pt idx="55">
                  <c:v>1.2288381947</c:v>
                </c:pt>
                <c:pt idx="56">
                  <c:v>1.2241626416111113</c:v>
                </c:pt>
                <c:pt idx="57">
                  <c:v>1.1381745002857142</c:v>
                </c:pt>
                <c:pt idx="58">
                  <c:v>1.2844214545652175</c:v>
                </c:pt>
                <c:pt idx="59">
                  <c:v>1.2534550427619049</c:v>
                </c:pt>
                <c:pt idx="60">
                  <c:v>1.3228838182499998</c:v>
                </c:pt>
                <c:pt idx="61">
                  <c:v>1.2458499183809524</c:v>
                </c:pt>
                <c:pt idx="62">
                  <c:v>1.328099006</c:v>
                </c:pt>
                <c:pt idx="63">
                  <c:v>1.3724501656000001</c:v>
                </c:pt>
                <c:pt idx="64">
                  <c:v>1.4560644212272729</c:v>
                </c:pt>
                <c:pt idx="65">
                  <c:v>1.3923596472380955</c:v>
                </c:pt>
                <c:pt idx="66">
                  <c:v>1.3539679961363633</c:v>
                </c:pt>
                <c:pt idx="67">
                  <c:v>1.5253858143999999</c:v>
                </c:pt>
                <c:pt idx="68">
                  <c:v>1.5160198780526315</c:v>
                </c:pt>
                <c:pt idx="69">
                  <c:v>1.4875899428636361</c:v>
                </c:pt>
                <c:pt idx="70">
                  <c:v>1.5233451630434784</c:v>
                </c:pt>
                <c:pt idx="71">
                  <c:v>1.5527367756190478</c:v>
                </c:pt>
                <c:pt idx="72">
                  <c:v>1.6383311954285713</c:v>
                </c:pt>
                <c:pt idx="73">
                  <c:v>1.5553545104545456</c:v>
                </c:pt>
                <c:pt idx="74">
                  <c:v>1.4926330439999997</c:v>
                </c:pt>
                <c:pt idx="75">
                  <c:v>1.4453791679523809</c:v>
                </c:pt>
                <c:pt idx="76">
                  <c:v>1.4116686607619051</c:v>
                </c:pt>
                <c:pt idx="77">
                  <c:v>1.3069517244285711</c:v>
                </c:pt>
                <c:pt idx="78">
                  <c:v>1.2772581556363638</c:v>
                </c:pt>
                <c:pt idx="79">
                  <c:v>1.3611935421904762</c:v>
                </c:pt>
                <c:pt idx="80">
                  <c:v>1.4010398751538464</c:v>
                </c:pt>
                <c:pt idx="81">
                  <c:v>1.4589821567272727</c:v>
                </c:pt>
                <c:pt idx="82">
                  <c:v>1.416403608142857</c:v>
                </c:pt>
                <c:pt idx="83">
                  <c:v>1.334835933521739</c:v>
                </c:pt>
                <c:pt idx="84">
                  <c:v>1.2510256544999998</c:v>
                </c:pt>
                <c:pt idx="85">
                  <c:v>1.2593819998095239</c:v>
                </c:pt>
                <c:pt idx="86">
                  <c:v>1.3302552267647059</c:v>
                </c:pt>
                <c:pt idx="87">
                  <c:v>1.2702069115789474</c:v>
                </c:pt>
                <c:pt idx="88">
                  <c:v>1.2330517518095239</c:v>
                </c:pt>
                <c:pt idx="89">
                  <c:v>1.2315842614999999</c:v>
                </c:pt>
                <c:pt idx="90">
                  <c:v>1.1995931938636366</c:v>
                </c:pt>
                <c:pt idx="91">
                  <c:v>1.1202151261666664</c:v>
                </c:pt>
                <c:pt idx="92">
                  <c:v>1.0676222871578946</c:v>
                </c:pt>
                <c:pt idx="93">
                  <c:v>1.131064191590909</c:v>
                </c:pt>
                <c:pt idx="94">
                  <c:v>1.1376924399047617</c:v>
                </c:pt>
                <c:pt idx="95">
                  <c:v>1.0907361523478258</c:v>
                </c:pt>
                <c:pt idx="96">
                  <c:v>1.2751941601000001</c:v>
                </c:pt>
                <c:pt idx="97">
                  <c:v>1.2526230820499999</c:v>
                </c:pt>
                <c:pt idx="98">
                  <c:v>1.230682023842105</c:v>
                </c:pt>
                <c:pt idx="99">
                  <c:v>1.2826058572727272</c:v>
                </c:pt>
                <c:pt idx="100">
                  <c:v>1.3010984401000001</c:v>
                </c:pt>
                <c:pt idx="101">
                  <c:v>1.3184012495454547</c:v>
                </c:pt>
                <c:pt idx="102">
                  <c:v>1.1860196680803639</c:v>
                </c:pt>
                <c:pt idx="103">
                  <c:v>1.1014738117446925</c:v>
                </c:pt>
                <c:pt idx="104">
                  <c:v>1.1511286567264765</c:v>
                </c:pt>
                <c:pt idx="105">
                  <c:v>1.2178074891894286</c:v>
                </c:pt>
                <c:pt idx="106">
                  <c:v>1.4963869866093638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'איור 32 נתונים'!$D$3</c:f>
              <c:strCache>
                <c:ptCount val="1"/>
                <c:pt idx="0">
                  <c:v>A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'איור 32 נתונים'!$A$4:$A$301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</c:numCache>
            </c:numRef>
          </c:cat>
          <c:val>
            <c:numRef>
              <c:f>'איור 32 נתונים'!$D$4:$D$301</c:f>
              <c:numCache>
                <c:formatCode>0.00</c:formatCode>
                <c:ptCount val="298"/>
                <c:pt idx="0">
                  <c:v>2.558317290631579</c:v>
                </c:pt>
                <c:pt idx="1">
                  <c:v>2.4595910153333338</c:v>
                </c:pt>
                <c:pt idx="2">
                  <c:v>2.6179814164705881</c:v>
                </c:pt>
                <c:pt idx="3">
                  <c:v>2.9319380582999996</c:v>
                </c:pt>
                <c:pt idx="4">
                  <c:v>2.9779681786818184</c:v>
                </c:pt>
                <c:pt idx="5">
                  <c:v>2.8811649608500001</c:v>
                </c:pt>
                <c:pt idx="6">
                  <c:v>2.6358661532608694</c:v>
                </c:pt>
                <c:pt idx="7">
                  <c:v>2.5033312696875001</c:v>
                </c:pt>
                <c:pt idx="8">
                  <c:v>2.3192908545714284</c:v>
                </c:pt>
                <c:pt idx="9">
                  <c:v>2.2868133229090906</c:v>
                </c:pt>
                <c:pt idx="10">
                  <c:v>2.2696390917272731</c:v>
                </c:pt>
                <c:pt idx="11">
                  <c:v>2.1503785136818183</c:v>
                </c:pt>
                <c:pt idx="12">
                  <c:v>2.0182914050499998</c:v>
                </c:pt>
                <c:pt idx="13">
                  <c:v>1.9405616314545449</c:v>
                </c:pt>
                <c:pt idx="14">
                  <c:v>1.8842521124375002</c:v>
                </c:pt>
                <c:pt idx="15">
                  <c:v>2.1623585742380955</c:v>
                </c:pt>
                <c:pt idx="16">
                  <c:v>2.5952054843499996</c:v>
                </c:pt>
                <c:pt idx="17">
                  <c:v>2.6252198914285709</c:v>
                </c:pt>
                <c:pt idx="18">
                  <c:v>3.903768183318181</c:v>
                </c:pt>
                <c:pt idx="19">
                  <c:v>3.8624890239999994</c:v>
                </c:pt>
                <c:pt idx="20">
                  <c:v>3.5057317775555554</c:v>
                </c:pt>
                <c:pt idx="21">
                  <c:v>3.7021324982272721</c:v>
                </c:pt>
                <c:pt idx="22">
                  <c:v>4.4311228201904758</c:v>
                </c:pt>
                <c:pt idx="23">
                  <c:v>3.7776240963043475</c:v>
                </c:pt>
                <c:pt idx="24">
                  <c:v>3.890578901</c:v>
                </c:pt>
                <c:pt idx="25">
                  <c:v>3.7845468586999993</c:v>
                </c:pt>
                <c:pt idx="26">
                  <c:v>3.5675996532631586</c:v>
                </c:pt>
                <c:pt idx="27">
                  <c:v>3.8385372038636358</c:v>
                </c:pt>
                <c:pt idx="28">
                  <c:v>4.3783325656000001</c:v>
                </c:pt>
                <c:pt idx="29">
                  <c:v>4.535686831409091</c:v>
                </c:pt>
                <c:pt idx="30">
                  <c:v>4.4949371434999996</c:v>
                </c:pt>
                <c:pt idx="31">
                  <c:v>4.5385309420666671</c:v>
                </c:pt>
                <c:pt idx="32">
                  <c:v>3.4618932927499992</c:v>
                </c:pt>
                <c:pt idx="33">
                  <c:v>2.9447478984285715</c:v>
                </c:pt>
                <c:pt idx="34">
                  <c:v>2.744874816681818</c:v>
                </c:pt>
                <c:pt idx="35">
                  <c:v>2.5398415220454549</c:v>
                </c:pt>
                <c:pt idx="36">
                  <c:v>2.3639509870526316</c:v>
                </c:pt>
                <c:pt idx="37">
                  <c:v>2.4660987007222221</c:v>
                </c:pt>
                <c:pt idx="38">
                  <c:v>2.3463015661052631</c:v>
                </c:pt>
                <c:pt idx="39">
                  <c:v>2.2183616399000003</c:v>
                </c:pt>
                <c:pt idx="40">
                  <c:v>2.1690388687619047</c:v>
                </c:pt>
                <c:pt idx="41">
                  <c:v>1.9860801601363633</c:v>
                </c:pt>
                <c:pt idx="42">
                  <c:v>1.9269906350952386</c:v>
                </c:pt>
                <c:pt idx="43">
                  <c:v>1.8631998403749999</c:v>
                </c:pt>
                <c:pt idx="44">
                  <c:v>1.7487372842173914</c:v>
                </c:pt>
                <c:pt idx="45">
                  <c:v>1.7111857037499998</c:v>
                </c:pt>
                <c:pt idx="46">
                  <c:v>1.814249977826087</c:v>
                </c:pt>
                <c:pt idx="47">
                  <c:v>1.7774270875454548</c:v>
                </c:pt>
                <c:pt idx="48">
                  <c:v>1.74819722545</c:v>
                </c:pt>
                <c:pt idx="49">
                  <c:v>1.6032351584285711</c:v>
                </c:pt>
                <c:pt idx="50">
                  <c:v>1.6151189782222222</c:v>
                </c:pt>
                <c:pt idx="51">
                  <c:v>1.5454625888421054</c:v>
                </c:pt>
                <c:pt idx="52">
                  <c:v>1.7166947864999997</c:v>
                </c:pt>
                <c:pt idx="53">
                  <c:v>1.9204571115217388</c:v>
                </c:pt>
                <c:pt idx="54">
                  <c:v>1.8255214516999998</c:v>
                </c:pt>
                <c:pt idx="55">
                  <c:v>2.0247834724000002</c:v>
                </c:pt>
                <c:pt idx="56">
                  <c:v>2.0798165114444447</c:v>
                </c:pt>
                <c:pt idx="57">
                  <c:v>2.0739206727619046</c:v>
                </c:pt>
                <c:pt idx="58">
                  <c:v>2.9262239871739131</c:v>
                </c:pt>
                <c:pt idx="59">
                  <c:v>2.885968442761905</c:v>
                </c:pt>
                <c:pt idx="60">
                  <c:v>2.8389282809999998</c:v>
                </c:pt>
                <c:pt idx="61">
                  <c:v>2.110630156285715</c:v>
                </c:pt>
                <c:pt idx="62">
                  <c:v>2.0668168624736842</c:v>
                </c:pt>
                <c:pt idx="63">
                  <c:v>2.3094321883999998</c:v>
                </c:pt>
                <c:pt idx="64">
                  <c:v>2.4124077916818183</c:v>
                </c:pt>
                <c:pt idx="65">
                  <c:v>2.281621755952381</c:v>
                </c:pt>
                <c:pt idx="66">
                  <c:v>2.1427534774090913</c:v>
                </c:pt>
                <c:pt idx="67">
                  <c:v>2.3522472205333336</c:v>
                </c:pt>
                <c:pt idx="68">
                  <c:v>2.3138463786842105</c:v>
                </c:pt>
                <c:pt idx="69">
                  <c:v>2.0872299642272725</c:v>
                </c:pt>
                <c:pt idx="70">
                  <c:v>2.0857135169130432</c:v>
                </c:pt>
                <c:pt idx="71">
                  <c:v>2.0950341087142852</c:v>
                </c:pt>
                <c:pt idx="72">
                  <c:v>2.3563030924761912</c:v>
                </c:pt>
                <c:pt idx="73">
                  <c:v>2.191150729863637</c:v>
                </c:pt>
                <c:pt idx="74">
                  <c:v>2.0623001864210528</c:v>
                </c:pt>
                <c:pt idx="75">
                  <c:v>1.9473381971904762</c:v>
                </c:pt>
                <c:pt idx="76">
                  <c:v>1.9454906883809524</c:v>
                </c:pt>
                <c:pt idx="77">
                  <c:v>1.8187326511428568</c:v>
                </c:pt>
                <c:pt idx="78">
                  <c:v>1.7927584986818177</c:v>
                </c:pt>
                <c:pt idx="79">
                  <c:v>1.9019452087142856</c:v>
                </c:pt>
                <c:pt idx="80">
                  <c:v>1.944621748307692</c:v>
                </c:pt>
                <c:pt idx="81">
                  <c:v>2.0026950939090904</c:v>
                </c:pt>
                <c:pt idx="82">
                  <c:v>1.9019207047142861</c:v>
                </c:pt>
                <c:pt idx="83">
                  <c:v>1.8368596005217388</c:v>
                </c:pt>
                <c:pt idx="84">
                  <c:v>1.7478892272000004</c:v>
                </c:pt>
                <c:pt idx="85">
                  <c:v>1.6818948190476193</c:v>
                </c:pt>
                <c:pt idx="86">
                  <c:v>1.6739666049999999</c:v>
                </c:pt>
                <c:pt idx="87">
                  <c:v>1.6225898449999998</c:v>
                </c:pt>
                <c:pt idx="88">
                  <c:v>1.5934383984285718</c:v>
                </c:pt>
                <c:pt idx="89">
                  <c:v>1.7094807627727271</c:v>
                </c:pt>
                <c:pt idx="90">
                  <c:v>1.7411421506363631</c:v>
                </c:pt>
                <c:pt idx="91">
                  <c:v>1.5584554274444447</c:v>
                </c:pt>
                <c:pt idx="92">
                  <c:v>1.474583972263158</c:v>
                </c:pt>
                <c:pt idx="93">
                  <c:v>1.5889903188636361</c:v>
                </c:pt>
                <c:pt idx="94">
                  <c:v>1.6426850323333333</c:v>
                </c:pt>
                <c:pt idx="95">
                  <c:v>1.5419587345217394</c:v>
                </c:pt>
                <c:pt idx="96">
                  <c:v>1.8373156841500002</c:v>
                </c:pt>
                <c:pt idx="97">
                  <c:v>1.9206863836500001</c:v>
                </c:pt>
                <c:pt idx="98">
                  <c:v>1.8921344866315786</c:v>
                </c:pt>
                <c:pt idx="99">
                  <c:v>1.8701309626818186</c:v>
                </c:pt>
                <c:pt idx="100">
                  <c:v>1.9035367096000002</c:v>
                </c:pt>
                <c:pt idx="101">
                  <c:v>1.9564290125454546</c:v>
                </c:pt>
                <c:pt idx="102">
                  <c:v>1.9186498963691818</c:v>
                </c:pt>
                <c:pt idx="103">
                  <c:v>1.7121442729487693</c:v>
                </c:pt>
                <c:pt idx="104">
                  <c:v>1.7956793994991429</c:v>
                </c:pt>
                <c:pt idx="105">
                  <c:v>1.8600258726588095</c:v>
                </c:pt>
                <c:pt idx="106">
                  <c:v>2.4422944907705908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'איור 32 נתונים'!$E$3</c:f>
              <c:strCache>
                <c:ptCount val="1"/>
                <c:pt idx="0">
                  <c:v>BBB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'איור 32 נתונים'!$A$4:$A$301</c:f>
              <c:numCache>
                <c:formatCode>m/d/yyyy</c:formatCode>
                <c:ptCount val="298"/>
                <c:pt idx="0">
                  <c:v>40237</c:v>
                </c:pt>
                <c:pt idx="1">
                  <c:v>40268</c:v>
                </c:pt>
                <c:pt idx="2">
                  <c:v>40298</c:v>
                </c:pt>
                <c:pt idx="3">
                  <c:v>40329</c:v>
                </c:pt>
                <c:pt idx="4">
                  <c:v>40359</c:v>
                </c:pt>
                <c:pt idx="5">
                  <c:v>40390</c:v>
                </c:pt>
                <c:pt idx="6">
                  <c:v>40421</c:v>
                </c:pt>
                <c:pt idx="7">
                  <c:v>40451</c:v>
                </c:pt>
                <c:pt idx="8">
                  <c:v>40482</c:v>
                </c:pt>
                <c:pt idx="9">
                  <c:v>40512</c:v>
                </c:pt>
                <c:pt idx="10">
                  <c:v>40543</c:v>
                </c:pt>
                <c:pt idx="11">
                  <c:v>40574</c:v>
                </c:pt>
                <c:pt idx="12">
                  <c:v>40602</c:v>
                </c:pt>
                <c:pt idx="13">
                  <c:v>40633</c:v>
                </c:pt>
                <c:pt idx="14">
                  <c:v>40663</c:v>
                </c:pt>
                <c:pt idx="15">
                  <c:v>40694</c:v>
                </c:pt>
                <c:pt idx="16">
                  <c:v>40724</c:v>
                </c:pt>
                <c:pt idx="17">
                  <c:v>40755</c:v>
                </c:pt>
                <c:pt idx="18">
                  <c:v>40786</c:v>
                </c:pt>
                <c:pt idx="19">
                  <c:v>40816</c:v>
                </c:pt>
                <c:pt idx="20">
                  <c:v>40847</c:v>
                </c:pt>
                <c:pt idx="21">
                  <c:v>40877</c:v>
                </c:pt>
                <c:pt idx="22">
                  <c:v>40908</c:v>
                </c:pt>
                <c:pt idx="23">
                  <c:v>40939</c:v>
                </c:pt>
                <c:pt idx="24">
                  <c:v>40968</c:v>
                </c:pt>
                <c:pt idx="25">
                  <c:v>40999</c:v>
                </c:pt>
                <c:pt idx="26">
                  <c:v>41029</c:v>
                </c:pt>
                <c:pt idx="27">
                  <c:v>41060</c:v>
                </c:pt>
                <c:pt idx="28">
                  <c:v>41090</c:v>
                </c:pt>
                <c:pt idx="29">
                  <c:v>41121</c:v>
                </c:pt>
                <c:pt idx="30">
                  <c:v>41152</c:v>
                </c:pt>
                <c:pt idx="31">
                  <c:v>41182</c:v>
                </c:pt>
                <c:pt idx="32">
                  <c:v>41213</c:v>
                </c:pt>
                <c:pt idx="33">
                  <c:v>41243</c:v>
                </c:pt>
                <c:pt idx="34">
                  <c:v>41274</c:v>
                </c:pt>
                <c:pt idx="35">
                  <c:v>41305</c:v>
                </c:pt>
                <c:pt idx="36">
                  <c:v>41333</c:v>
                </c:pt>
                <c:pt idx="37">
                  <c:v>41364</c:v>
                </c:pt>
                <c:pt idx="38">
                  <c:v>41394</c:v>
                </c:pt>
                <c:pt idx="39">
                  <c:v>41425</c:v>
                </c:pt>
                <c:pt idx="40">
                  <c:v>41455</c:v>
                </c:pt>
                <c:pt idx="41">
                  <c:v>41486</c:v>
                </c:pt>
                <c:pt idx="42">
                  <c:v>41517</c:v>
                </c:pt>
                <c:pt idx="43">
                  <c:v>41547</c:v>
                </c:pt>
                <c:pt idx="44">
                  <c:v>41578</c:v>
                </c:pt>
                <c:pt idx="45">
                  <c:v>41608</c:v>
                </c:pt>
                <c:pt idx="46">
                  <c:v>41639</c:v>
                </c:pt>
                <c:pt idx="47">
                  <c:v>41670</c:v>
                </c:pt>
                <c:pt idx="48">
                  <c:v>41698</c:v>
                </c:pt>
                <c:pt idx="49">
                  <c:v>41729</c:v>
                </c:pt>
                <c:pt idx="50">
                  <c:v>41759</c:v>
                </c:pt>
                <c:pt idx="51">
                  <c:v>41790</c:v>
                </c:pt>
                <c:pt idx="52">
                  <c:v>41820</c:v>
                </c:pt>
                <c:pt idx="53">
                  <c:v>41851</c:v>
                </c:pt>
                <c:pt idx="54">
                  <c:v>41882</c:v>
                </c:pt>
                <c:pt idx="55">
                  <c:v>41912</c:v>
                </c:pt>
                <c:pt idx="56">
                  <c:v>41943</c:v>
                </c:pt>
                <c:pt idx="57">
                  <c:v>41973</c:v>
                </c:pt>
                <c:pt idx="58">
                  <c:v>42004</c:v>
                </c:pt>
                <c:pt idx="59">
                  <c:v>42035</c:v>
                </c:pt>
                <c:pt idx="60">
                  <c:v>42063</c:v>
                </c:pt>
                <c:pt idx="61">
                  <c:v>42094</c:v>
                </c:pt>
                <c:pt idx="62">
                  <c:v>42124</c:v>
                </c:pt>
                <c:pt idx="63">
                  <c:v>42155</c:v>
                </c:pt>
                <c:pt idx="64">
                  <c:v>42185</c:v>
                </c:pt>
                <c:pt idx="65">
                  <c:v>42216</c:v>
                </c:pt>
                <c:pt idx="66">
                  <c:v>42247</c:v>
                </c:pt>
                <c:pt idx="67">
                  <c:v>42277</c:v>
                </c:pt>
                <c:pt idx="68">
                  <c:v>42308</c:v>
                </c:pt>
                <c:pt idx="69">
                  <c:v>42338</c:v>
                </c:pt>
                <c:pt idx="70">
                  <c:v>42369</c:v>
                </c:pt>
                <c:pt idx="71">
                  <c:v>42400</c:v>
                </c:pt>
                <c:pt idx="72">
                  <c:v>42429</c:v>
                </c:pt>
                <c:pt idx="73">
                  <c:v>42460</c:v>
                </c:pt>
                <c:pt idx="74">
                  <c:v>42490</c:v>
                </c:pt>
                <c:pt idx="75">
                  <c:v>42521</c:v>
                </c:pt>
                <c:pt idx="76">
                  <c:v>42551</c:v>
                </c:pt>
                <c:pt idx="77">
                  <c:v>42582</c:v>
                </c:pt>
                <c:pt idx="78">
                  <c:v>42613</c:v>
                </c:pt>
                <c:pt idx="79">
                  <c:v>42643</c:v>
                </c:pt>
                <c:pt idx="80">
                  <c:v>42674</c:v>
                </c:pt>
                <c:pt idx="81">
                  <c:v>42704</c:v>
                </c:pt>
                <c:pt idx="82">
                  <c:v>42735</c:v>
                </c:pt>
                <c:pt idx="83">
                  <c:v>42766</c:v>
                </c:pt>
                <c:pt idx="84">
                  <c:v>42794</c:v>
                </c:pt>
                <c:pt idx="85">
                  <c:v>42825</c:v>
                </c:pt>
                <c:pt idx="86">
                  <c:v>42855</c:v>
                </c:pt>
                <c:pt idx="87">
                  <c:v>42886</c:v>
                </c:pt>
                <c:pt idx="88">
                  <c:v>42916</c:v>
                </c:pt>
                <c:pt idx="89">
                  <c:v>42947</c:v>
                </c:pt>
                <c:pt idx="90">
                  <c:v>42978</c:v>
                </c:pt>
                <c:pt idx="91">
                  <c:v>43008</c:v>
                </c:pt>
                <c:pt idx="92">
                  <c:v>43039</c:v>
                </c:pt>
                <c:pt idx="93">
                  <c:v>43069</c:v>
                </c:pt>
                <c:pt idx="94">
                  <c:v>43100</c:v>
                </c:pt>
                <c:pt idx="95">
                  <c:v>43131</c:v>
                </c:pt>
                <c:pt idx="96">
                  <c:v>43159</c:v>
                </c:pt>
                <c:pt idx="97">
                  <c:v>43190</c:v>
                </c:pt>
                <c:pt idx="98">
                  <c:v>43220</c:v>
                </c:pt>
                <c:pt idx="99">
                  <c:v>43251</c:v>
                </c:pt>
                <c:pt idx="100">
                  <c:v>43281</c:v>
                </c:pt>
                <c:pt idx="101">
                  <c:v>43312</c:v>
                </c:pt>
                <c:pt idx="102">
                  <c:v>43343</c:v>
                </c:pt>
                <c:pt idx="103">
                  <c:v>43373</c:v>
                </c:pt>
                <c:pt idx="104">
                  <c:v>43404</c:v>
                </c:pt>
                <c:pt idx="105">
                  <c:v>43434</c:v>
                </c:pt>
                <c:pt idx="106">
                  <c:v>43465</c:v>
                </c:pt>
              </c:numCache>
            </c:numRef>
          </c:cat>
          <c:val>
            <c:numRef>
              <c:f>'איור 32 נתונים'!$E$4:$E$301</c:f>
              <c:numCache>
                <c:formatCode>0.00</c:formatCode>
                <c:ptCount val="298"/>
                <c:pt idx="0">
                  <c:v>6.3069698882105252</c:v>
                </c:pt>
                <c:pt idx="1">
                  <c:v>6.1579278895714298</c:v>
                </c:pt>
                <c:pt idx="2">
                  <c:v>6.3859497796470599</c:v>
                </c:pt>
                <c:pt idx="3">
                  <c:v>7.0803027744999998</c:v>
                </c:pt>
                <c:pt idx="4">
                  <c:v>8.1123327394545459</c:v>
                </c:pt>
                <c:pt idx="5">
                  <c:v>7.762676883550002</c:v>
                </c:pt>
                <c:pt idx="6">
                  <c:v>6.8585789880434787</c:v>
                </c:pt>
                <c:pt idx="7">
                  <c:v>6.3768310925625</c:v>
                </c:pt>
                <c:pt idx="8">
                  <c:v>5.8315706642857137</c:v>
                </c:pt>
                <c:pt idx="9">
                  <c:v>5.4475410506818189</c:v>
                </c:pt>
                <c:pt idx="10">
                  <c:v>5.2156078317727275</c:v>
                </c:pt>
                <c:pt idx="11">
                  <c:v>4.3983949643636358</c:v>
                </c:pt>
                <c:pt idx="12">
                  <c:v>4.0293521831000003</c:v>
                </c:pt>
                <c:pt idx="13">
                  <c:v>4.2295377568181829</c:v>
                </c:pt>
                <c:pt idx="14">
                  <c:v>3.9765892518124999</c:v>
                </c:pt>
                <c:pt idx="15">
                  <c:v>4.7483871696666666</c:v>
                </c:pt>
                <c:pt idx="16">
                  <c:v>5.7735042047999992</c:v>
                </c:pt>
                <c:pt idx="17">
                  <c:v>5.9451960170952374</c:v>
                </c:pt>
                <c:pt idx="18">
                  <c:v>8.049033752999998</c:v>
                </c:pt>
                <c:pt idx="19">
                  <c:v>11.218978349526315</c:v>
                </c:pt>
                <c:pt idx="20">
                  <c:v>10.649467054722221</c:v>
                </c:pt>
                <c:pt idx="21">
                  <c:v>11.853693587272726</c:v>
                </c:pt>
                <c:pt idx="22">
                  <c:v>14.25023608095238</c:v>
                </c:pt>
                <c:pt idx="23">
                  <c:v>12.212730823913041</c:v>
                </c:pt>
                <c:pt idx="24">
                  <c:v>12.326699592105262</c:v>
                </c:pt>
                <c:pt idx="25">
                  <c:v>12.3179168975</c:v>
                </c:pt>
                <c:pt idx="26">
                  <c:v>10.757143094736842</c:v>
                </c:pt>
                <c:pt idx="27">
                  <c:v>13.862573013181816</c:v>
                </c:pt>
                <c:pt idx="28">
                  <c:v>15.960396510499999</c:v>
                </c:pt>
                <c:pt idx="29">
                  <c:v>16.222442214545456</c:v>
                </c:pt>
                <c:pt idx="30">
                  <c:v>17.468982860454549</c:v>
                </c:pt>
                <c:pt idx="31">
                  <c:v>18.979047025999996</c:v>
                </c:pt>
                <c:pt idx="32">
                  <c:v>14.981750917999999</c:v>
                </c:pt>
                <c:pt idx="33">
                  <c:v>13.425613184761906</c:v>
                </c:pt>
                <c:pt idx="34">
                  <c:v>12.015694362272727</c:v>
                </c:pt>
                <c:pt idx="35">
                  <c:v>9.7857162859545443</c:v>
                </c:pt>
                <c:pt idx="36">
                  <c:v>8.5746495508421052</c:v>
                </c:pt>
                <c:pt idx="37">
                  <c:v>9.2115237181111098</c:v>
                </c:pt>
                <c:pt idx="38">
                  <c:v>7.6602358503684203</c:v>
                </c:pt>
                <c:pt idx="39">
                  <c:v>7.0397169607500016</c:v>
                </c:pt>
                <c:pt idx="40">
                  <c:v>6.496140960380953</c:v>
                </c:pt>
                <c:pt idx="41">
                  <c:v>6.159141781227274</c:v>
                </c:pt>
                <c:pt idx="42">
                  <c:v>5.8949112880476182</c:v>
                </c:pt>
                <c:pt idx="43">
                  <c:v>5.640936510875</c:v>
                </c:pt>
                <c:pt idx="44">
                  <c:v>5.7175994234782612</c:v>
                </c:pt>
                <c:pt idx="45">
                  <c:v>5.1346532644000007</c:v>
                </c:pt>
                <c:pt idx="46">
                  <c:v>4.9737303859565216</c:v>
                </c:pt>
                <c:pt idx="47">
                  <c:v>4.5653735015454542</c:v>
                </c:pt>
                <c:pt idx="48">
                  <c:v>4.6679927566500004</c:v>
                </c:pt>
                <c:pt idx="49">
                  <c:v>4.4890125320952379</c:v>
                </c:pt>
                <c:pt idx="50">
                  <c:v>4.3881165422777775</c:v>
                </c:pt>
                <c:pt idx="51">
                  <c:v>3.9373465235263145</c:v>
                </c:pt>
                <c:pt idx="52">
                  <c:v>3.7835351154500003</c:v>
                </c:pt>
                <c:pt idx="53">
                  <c:v>4.4082890088695654</c:v>
                </c:pt>
                <c:pt idx="54">
                  <c:v>4.3910469008500002</c:v>
                </c:pt>
                <c:pt idx="55">
                  <c:v>3.3832533092500001</c:v>
                </c:pt>
                <c:pt idx="56">
                  <c:v>3.4942985089444449</c:v>
                </c:pt>
                <c:pt idx="57">
                  <c:v>3.8692457974761902</c:v>
                </c:pt>
                <c:pt idx="58">
                  <c:v>5.8373179086956517</c:v>
                </c:pt>
                <c:pt idx="59">
                  <c:v>6.9556300853809532</c:v>
                </c:pt>
                <c:pt idx="60">
                  <c:v>6.4087327505499987</c:v>
                </c:pt>
                <c:pt idx="61">
                  <c:v>8.1492549005714281</c:v>
                </c:pt>
                <c:pt idx="62">
                  <c:v>8.5694134883684203</c:v>
                </c:pt>
                <c:pt idx="63">
                  <c:v>9.1846875869500018</c:v>
                </c:pt>
                <c:pt idx="64">
                  <c:v>9.1863186375454529</c:v>
                </c:pt>
                <c:pt idx="65">
                  <c:v>9.1501850671428588</c:v>
                </c:pt>
                <c:pt idx="66">
                  <c:v>9.0445401179999987</c:v>
                </c:pt>
                <c:pt idx="67">
                  <c:v>9.5176859625999999</c:v>
                </c:pt>
                <c:pt idx="68">
                  <c:v>9.5942803136842105</c:v>
                </c:pt>
                <c:pt idx="69">
                  <c:v>8.4304598643636357</c:v>
                </c:pt>
                <c:pt idx="70">
                  <c:v>8.9349448011304329</c:v>
                </c:pt>
                <c:pt idx="71">
                  <c:v>6.9262925520952372</c:v>
                </c:pt>
                <c:pt idx="72">
                  <c:v>7.3981798811428572</c:v>
                </c:pt>
                <c:pt idx="73">
                  <c:v>6.7453471071363618</c:v>
                </c:pt>
                <c:pt idx="74">
                  <c:v>6.4698458756315782</c:v>
                </c:pt>
                <c:pt idx="75">
                  <c:v>6.0132977773809531</c:v>
                </c:pt>
                <c:pt idx="76">
                  <c:v>5.3160085235714281</c:v>
                </c:pt>
                <c:pt idx="77">
                  <c:v>4.7963910091428561</c:v>
                </c:pt>
                <c:pt idx="78">
                  <c:v>4.4161070278181827</c:v>
                </c:pt>
                <c:pt idx="79">
                  <c:v>4.612847802238095</c:v>
                </c:pt>
                <c:pt idx="80">
                  <c:v>4.2931258674615389</c:v>
                </c:pt>
                <c:pt idx="81">
                  <c:v>3.7269470952727271</c:v>
                </c:pt>
                <c:pt idx="82">
                  <c:v>3.4050416060952386</c:v>
                </c:pt>
                <c:pt idx="83">
                  <c:v>3.2355464297391303</c:v>
                </c:pt>
                <c:pt idx="84">
                  <c:v>3.1243212469500006</c:v>
                </c:pt>
                <c:pt idx="85">
                  <c:v>2.9017267974761913</c:v>
                </c:pt>
                <c:pt idx="86">
                  <c:v>3.3931125418823531</c:v>
                </c:pt>
                <c:pt idx="87">
                  <c:v>3.382391654263158</c:v>
                </c:pt>
                <c:pt idx="88">
                  <c:v>3.3964465377619049</c:v>
                </c:pt>
                <c:pt idx="89">
                  <c:v>3.3444700711363633</c:v>
                </c:pt>
                <c:pt idx="90">
                  <c:v>3.687695836500001</c:v>
                </c:pt>
                <c:pt idx="91">
                  <c:v>3.4320343517777778</c:v>
                </c:pt>
                <c:pt idx="92">
                  <c:v>3.0938318312105264</c:v>
                </c:pt>
                <c:pt idx="93">
                  <c:v>3.0112698940000002</c:v>
                </c:pt>
                <c:pt idx="94">
                  <c:v>3.0469547115714279</c:v>
                </c:pt>
                <c:pt idx="95">
                  <c:v>2.8751756450434782</c:v>
                </c:pt>
                <c:pt idx="96">
                  <c:v>3.3629308739500003</c:v>
                </c:pt>
                <c:pt idx="97">
                  <c:v>3.7475947290000002</c:v>
                </c:pt>
                <c:pt idx="98">
                  <c:v>4.5868955759473691</c:v>
                </c:pt>
                <c:pt idx="99">
                  <c:v>5.2977433419090918</c:v>
                </c:pt>
                <c:pt idx="100">
                  <c:v>5.8343563789999999</c:v>
                </c:pt>
                <c:pt idx="101">
                  <c:v>6.4654766834090909</c:v>
                </c:pt>
                <c:pt idx="102">
                  <c:v>6.389510457844727</c:v>
                </c:pt>
                <c:pt idx="103">
                  <c:v>5.7968424868989228</c:v>
                </c:pt>
                <c:pt idx="104">
                  <c:v>5.8434311415630464</c:v>
                </c:pt>
                <c:pt idx="105">
                  <c:v>6.0879269568437158</c:v>
                </c:pt>
                <c:pt idx="106">
                  <c:v>8.2647698205341378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617024"/>
        <c:axId val="39215104"/>
      </c:lineChart>
      <c:dateAx>
        <c:axId val="37617024"/>
        <c:scaling>
          <c:orientation val="minMax"/>
          <c:max val="43465"/>
          <c:min val="42400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he-IL"/>
          </a:p>
        </c:txPr>
        <c:crossAx val="39215104"/>
        <c:crosses val="autoZero"/>
        <c:auto val="1"/>
        <c:lblOffset val="100"/>
        <c:baseTimeUnit val="months"/>
      </c:dateAx>
      <c:valAx>
        <c:axId val="39215104"/>
        <c:scaling>
          <c:orientation val="minMax"/>
          <c:max val="1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נקודות</a:t>
                </a:r>
                <a:endParaRPr lang="en-US" sz="1400"/>
              </a:p>
              <a:p>
                <a:pPr>
                  <a:defRPr sz="1400"/>
                </a:pPr>
                <a:r>
                  <a:rPr lang="he-IL" sz="1400"/>
                  <a:t> אחוז</a:t>
                </a:r>
              </a:p>
            </c:rich>
          </c:tx>
          <c:layout>
            <c:manualLayout>
              <c:xMode val="edge"/>
              <c:yMode val="edge"/>
              <c:x val="3.6294130130883552E-3"/>
              <c:y val="7.940799311526636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e-IL"/>
          </a:p>
        </c:txPr>
        <c:crossAx val="37617024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6.4936456786061303E-2"/>
          <c:y val="0.84393193919136789"/>
          <c:w val="0.79325695810231311"/>
          <c:h val="4.751498392718434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b="1" i="0" baseline="0" dirty="0">
                <a:effectLst/>
              </a:rPr>
              <a:t>איור 9: </a:t>
            </a:r>
            <a:r>
              <a:rPr lang="he-IL" sz="2000" b="1" i="0" baseline="0" dirty="0" smtClean="0">
                <a:effectLst/>
              </a:rPr>
              <a:t>מדד למחירי הדירות</a:t>
            </a:r>
            <a:r>
              <a:rPr lang="he-IL" sz="2000" b="1" i="0" baseline="0" dirty="0">
                <a:effectLst/>
              </a:rPr>
              <a:t>
</a:t>
            </a:r>
            <a:r>
              <a:rPr lang="he-IL" sz="2000" b="0" i="0" baseline="0" dirty="0">
                <a:effectLst/>
              </a:rPr>
              <a:t>ינואר 2014 עד ספטמבר 2018</a:t>
            </a:r>
            <a:endParaRPr lang="he-IL" sz="2000" b="0" dirty="0">
              <a:effectLst/>
            </a:endParaRPr>
          </a:p>
        </c:rich>
      </c:tx>
      <c:layout>
        <c:manualLayout>
          <c:xMode val="edge"/>
          <c:yMode val="edge"/>
          <c:x val="0.39762171916010497"/>
          <c:y val="3.601308239846042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1958146487294469"/>
          <c:w val="0.92210424988163531"/>
          <c:h val="0.69235379437336952"/>
        </c:manualLayout>
      </c:layout>
      <c:lineChart>
        <c:grouping val="standard"/>
        <c:varyColors val="0"/>
        <c:ser>
          <c:idx val="1"/>
          <c:order val="0"/>
          <c:tx>
            <c:strRef>
              <c:f>'איור 9 נתונים'!$C$3</c:f>
              <c:strCache>
                <c:ptCount val="1"/>
                <c:pt idx="0">
                  <c:v>מדד מחירי הדירות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9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</c:numCache>
            </c:numRef>
          </c:cat>
          <c:val>
            <c:numRef>
              <c:f>'איור 9 נתונים'!$C$4:$C$300</c:f>
              <c:numCache>
                <c:formatCode>0.0</c:formatCode>
                <c:ptCount val="297"/>
                <c:pt idx="0">
                  <c:v>100</c:v>
                </c:pt>
                <c:pt idx="1">
                  <c:v>100.61493411420204</c:v>
                </c:pt>
                <c:pt idx="2">
                  <c:v>101.49341142020498</c:v>
                </c:pt>
                <c:pt idx="3">
                  <c:v>101.93265007320645</c:v>
                </c:pt>
                <c:pt idx="4">
                  <c:v>101.78623718887262</c:v>
                </c:pt>
                <c:pt idx="5">
                  <c:v>101.84480234260614</c:v>
                </c:pt>
                <c:pt idx="6">
                  <c:v>101.14202049780381</c:v>
                </c:pt>
                <c:pt idx="7">
                  <c:v>101.08345534407027</c:v>
                </c:pt>
                <c:pt idx="8">
                  <c:v>101.87408491947291</c:v>
                </c:pt>
                <c:pt idx="9">
                  <c:v>102.28404099560761</c:v>
                </c:pt>
                <c:pt idx="10">
                  <c:v>102.57686676427525</c:v>
                </c:pt>
                <c:pt idx="11">
                  <c:v>103.22108345534407</c:v>
                </c:pt>
                <c:pt idx="12">
                  <c:v>103.89458272327965</c:v>
                </c:pt>
                <c:pt idx="13">
                  <c:v>104.9194729136164</c:v>
                </c:pt>
                <c:pt idx="14">
                  <c:v>105.59297218155197</c:v>
                </c:pt>
                <c:pt idx="15">
                  <c:v>105.85651537335285</c:v>
                </c:pt>
                <c:pt idx="16">
                  <c:v>106.73499267935578</c:v>
                </c:pt>
                <c:pt idx="17">
                  <c:v>107.84773060029282</c:v>
                </c:pt>
                <c:pt idx="18">
                  <c:v>108.1112737920937</c:v>
                </c:pt>
                <c:pt idx="19">
                  <c:v>108.05270863836017</c:v>
                </c:pt>
                <c:pt idx="20">
                  <c:v>108.72620790629576</c:v>
                </c:pt>
                <c:pt idx="21">
                  <c:v>109.63396778916545</c:v>
                </c:pt>
                <c:pt idx="22">
                  <c:v>110.54172767203514</c:v>
                </c:pt>
                <c:pt idx="23">
                  <c:v>111.39092240117131</c:v>
                </c:pt>
                <c:pt idx="24">
                  <c:v>111.68374816983895</c:v>
                </c:pt>
                <c:pt idx="25">
                  <c:v>112.44509516837482</c:v>
                </c:pt>
                <c:pt idx="26">
                  <c:v>113.9385065885798</c:v>
                </c:pt>
                <c:pt idx="27">
                  <c:v>114.2606149341142</c:v>
                </c:pt>
                <c:pt idx="28">
                  <c:v>114.52415812591508</c:v>
                </c:pt>
                <c:pt idx="29">
                  <c:v>115.19765739385066</c:v>
                </c:pt>
                <c:pt idx="30">
                  <c:v>115.98828696925329</c:v>
                </c:pt>
                <c:pt idx="31">
                  <c:v>117.10102489019033</c:v>
                </c:pt>
                <c:pt idx="32">
                  <c:v>118.36017569546119</c:v>
                </c:pt>
                <c:pt idx="33">
                  <c:v>118.41874084919473</c:v>
                </c:pt>
                <c:pt idx="34">
                  <c:v>117.9502196193265</c:v>
                </c:pt>
                <c:pt idx="35">
                  <c:v>117.74524158125915</c:v>
                </c:pt>
                <c:pt idx="36">
                  <c:v>117.9502196193265</c:v>
                </c:pt>
                <c:pt idx="37">
                  <c:v>118.56515373352855</c:v>
                </c:pt>
                <c:pt idx="38">
                  <c:v>119.12152269399706</c:v>
                </c:pt>
                <c:pt idx="39">
                  <c:v>119.38506588579796</c:v>
                </c:pt>
                <c:pt idx="40">
                  <c:v>119.91215226939971</c:v>
                </c:pt>
                <c:pt idx="41">
                  <c:v>120.87847730600294</c:v>
                </c:pt>
                <c:pt idx="42">
                  <c:v>121.31771595900439</c:v>
                </c:pt>
                <c:pt idx="43">
                  <c:v>121.78623718887262</c:v>
                </c:pt>
                <c:pt idx="44">
                  <c:v>121.40556368960469</c:v>
                </c:pt>
                <c:pt idx="45">
                  <c:v>121.37628111273793</c:v>
                </c:pt>
                <c:pt idx="46">
                  <c:v>120.61493411420204</c:v>
                </c:pt>
                <c:pt idx="47">
                  <c:v>119.41434846266472</c:v>
                </c:pt>
                <c:pt idx="48">
                  <c:v>118.97510980966325</c:v>
                </c:pt>
                <c:pt idx="49">
                  <c:v>118.85797950219619</c:v>
                </c:pt>
                <c:pt idx="50">
                  <c:v>119.03367496339678</c:v>
                </c:pt>
                <c:pt idx="51">
                  <c:v>118.94582723279649</c:v>
                </c:pt>
                <c:pt idx="52">
                  <c:v>119.82430453879941</c:v>
                </c:pt>
                <c:pt idx="53">
                  <c:v>120.20497803806735</c:v>
                </c:pt>
                <c:pt idx="54">
                  <c:v>119.50219619326501</c:v>
                </c:pt>
                <c:pt idx="55">
                  <c:v>119.53147877013177</c:v>
                </c:pt>
                <c:pt idx="56">
                  <c:v>119.23865300146413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427200"/>
        <c:axId val="137445376"/>
      </c:lineChart>
      <c:dateAx>
        <c:axId val="137427200"/>
        <c:scaling>
          <c:orientation val="minMax"/>
          <c:max val="43373"/>
          <c:min val="41670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137445376"/>
        <c:crosses val="autoZero"/>
        <c:auto val="0"/>
        <c:lblOffset val="100"/>
        <c:baseTimeUnit val="months"/>
      </c:dateAx>
      <c:valAx>
        <c:axId val="137445376"/>
        <c:scaling>
          <c:orientation val="minMax"/>
          <c:min val="95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137427200"/>
        <c:crosses val="autoZero"/>
        <c:crossBetween val="between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2000"/>
            </a:pPr>
            <a:r>
              <a:rPr lang="he-IL" sz="2000" b="1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איור 10: מדדי המניות המקומיים </a:t>
            </a:r>
            <a:endParaRPr lang="he-IL" sz="2000"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>
              <a:defRPr sz="2000"/>
            </a:pPr>
            <a:r>
              <a:rPr lang="he-IL" sz="2000" b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ינואר 2017 עד ינואר 2019, נתונים יומיים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'איור 10 נתונים'!$C$3</c:f>
              <c:strCache>
                <c:ptCount val="1"/>
                <c:pt idx="0">
                  <c:v>מדד ת"א-35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10 נתונים'!$A$4:$A$736</c:f>
              <c:numCache>
                <c:formatCode>m/d/yyyy</c:formatCode>
                <c:ptCount val="733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  <c:pt idx="365">
                  <c:v>43101</c:v>
                </c:pt>
                <c:pt idx="366">
                  <c:v>43102</c:v>
                </c:pt>
                <c:pt idx="367">
                  <c:v>43103</c:v>
                </c:pt>
                <c:pt idx="368">
                  <c:v>43104</c:v>
                </c:pt>
                <c:pt idx="369">
                  <c:v>43105</c:v>
                </c:pt>
                <c:pt idx="370">
                  <c:v>43106</c:v>
                </c:pt>
                <c:pt idx="371">
                  <c:v>43107</c:v>
                </c:pt>
                <c:pt idx="372">
                  <c:v>43108</c:v>
                </c:pt>
                <c:pt idx="373">
                  <c:v>43109</c:v>
                </c:pt>
                <c:pt idx="374">
                  <c:v>43110</c:v>
                </c:pt>
                <c:pt idx="375">
                  <c:v>43111</c:v>
                </c:pt>
                <c:pt idx="376">
                  <c:v>43112</c:v>
                </c:pt>
                <c:pt idx="377">
                  <c:v>43113</c:v>
                </c:pt>
                <c:pt idx="378">
                  <c:v>43114</c:v>
                </c:pt>
                <c:pt idx="379">
                  <c:v>43115</c:v>
                </c:pt>
                <c:pt idx="380">
                  <c:v>43116</c:v>
                </c:pt>
                <c:pt idx="381">
                  <c:v>43117</c:v>
                </c:pt>
                <c:pt idx="382">
                  <c:v>43118</c:v>
                </c:pt>
                <c:pt idx="383">
                  <c:v>43119</c:v>
                </c:pt>
                <c:pt idx="384">
                  <c:v>43120</c:v>
                </c:pt>
                <c:pt idx="385">
                  <c:v>43121</c:v>
                </c:pt>
                <c:pt idx="386">
                  <c:v>43122</c:v>
                </c:pt>
                <c:pt idx="387">
                  <c:v>43123</c:v>
                </c:pt>
                <c:pt idx="388">
                  <c:v>43124</c:v>
                </c:pt>
                <c:pt idx="389">
                  <c:v>43125</c:v>
                </c:pt>
                <c:pt idx="390">
                  <c:v>43126</c:v>
                </c:pt>
                <c:pt idx="391">
                  <c:v>43127</c:v>
                </c:pt>
                <c:pt idx="392">
                  <c:v>43128</c:v>
                </c:pt>
                <c:pt idx="393">
                  <c:v>43129</c:v>
                </c:pt>
                <c:pt idx="394">
                  <c:v>43130</c:v>
                </c:pt>
                <c:pt idx="395">
                  <c:v>43131</c:v>
                </c:pt>
                <c:pt idx="396">
                  <c:v>43132</c:v>
                </c:pt>
                <c:pt idx="397">
                  <c:v>43133</c:v>
                </c:pt>
                <c:pt idx="398">
                  <c:v>43134</c:v>
                </c:pt>
                <c:pt idx="399">
                  <c:v>43135</c:v>
                </c:pt>
                <c:pt idx="400">
                  <c:v>43136</c:v>
                </c:pt>
                <c:pt idx="401">
                  <c:v>43137</c:v>
                </c:pt>
                <c:pt idx="402">
                  <c:v>43138</c:v>
                </c:pt>
                <c:pt idx="403">
                  <c:v>43139</c:v>
                </c:pt>
                <c:pt idx="404">
                  <c:v>43140</c:v>
                </c:pt>
                <c:pt idx="405">
                  <c:v>43141</c:v>
                </c:pt>
                <c:pt idx="406">
                  <c:v>43142</c:v>
                </c:pt>
                <c:pt idx="407">
                  <c:v>43143</c:v>
                </c:pt>
                <c:pt idx="408">
                  <c:v>43144</c:v>
                </c:pt>
                <c:pt idx="409">
                  <c:v>43145</c:v>
                </c:pt>
                <c:pt idx="410">
                  <c:v>43146</c:v>
                </c:pt>
                <c:pt idx="411">
                  <c:v>43147</c:v>
                </c:pt>
                <c:pt idx="412">
                  <c:v>43148</c:v>
                </c:pt>
                <c:pt idx="413">
                  <c:v>43149</c:v>
                </c:pt>
                <c:pt idx="414">
                  <c:v>43150</c:v>
                </c:pt>
                <c:pt idx="415">
                  <c:v>43151</c:v>
                </c:pt>
                <c:pt idx="416">
                  <c:v>43152</c:v>
                </c:pt>
                <c:pt idx="417">
                  <c:v>43153</c:v>
                </c:pt>
                <c:pt idx="418">
                  <c:v>43154</c:v>
                </c:pt>
                <c:pt idx="419">
                  <c:v>43155</c:v>
                </c:pt>
                <c:pt idx="420">
                  <c:v>43156</c:v>
                </c:pt>
                <c:pt idx="421">
                  <c:v>43157</c:v>
                </c:pt>
                <c:pt idx="422">
                  <c:v>43158</c:v>
                </c:pt>
                <c:pt idx="423">
                  <c:v>43159</c:v>
                </c:pt>
                <c:pt idx="424">
                  <c:v>43160</c:v>
                </c:pt>
                <c:pt idx="425">
                  <c:v>43161</c:v>
                </c:pt>
                <c:pt idx="426">
                  <c:v>43162</c:v>
                </c:pt>
                <c:pt idx="427">
                  <c:v>43163</c:v>
                </c:pt>
                <c:pt idx="428">
                  <c:v>43164</c:v>
                </c:pt>
                <c:pt idx="429">
                  <c:v>43165</c:v>
                </c:pt>
                <c:pt idx="430">
                  <c:v>43166</c:v>
                </c:pt>
                <c:pt idx="431">
                  <c:v>43167</c:v>
                </c:pt>
                <c:pt idx="432">
                  <c:v>43168</c:v>
                </c:pt>
                <c:pt idx="433">
                  <c:v>43169</c:v>
                </c:pt>
                <c:pt idx="434">
                  <c:v>43170</c:v>
                </c:pt>
                <c:pt idx="435">
                  <c:v>43171</c:v>
                </c:pt>
                <c:pt idx="436">
                  <c:v>43172</c:v>
                </c:pt>
                <c:pt idx="437">
                  <c:v>43173</c:v>
                </c:pt>
                <c:pt idx="438">
                  <c:v>43174</c:v>
                </c:pt>
                <c:pt idx="439">
                  <c:v>43175</c:v>
                </c:pt>
                <c:pt idx="440">
                  <c:v>43176</c:v>
                </c:pt>
                <c:pt idx="441">
                  <c:v>43177</c:v>
                </c:pt>
                <c:pt idx="442">
                  <c:v>43178</c:v>
                </c:pt>
                <c:pt idx="443">
                  <c:v>43179</c:v>
                </c:pt>
                <c:pt idx="444">
                  <c:v>43180</c:v>
                </c:pt>
                <c:pt idx="445">
                  <c:v>43181</c:v>
                </c:pt>
                <c:pt idx="446">
                  <c:v>43182</c:v>
                </c:pt>
                <c:pt idx="447">
                  <c:v>43183</c:v>
                </c:pt>
                <c:pt idx="448">
                  <c:v>43184</c:v>
                </c:pt>
                <c:pt idx="449">
                  <c:v>43185</c:v>
                </c:pt>
                <c:pt idx="450">
                  <c:v>43186</c:v>
                </c:pt>
                <c:pt idx="451">
                  <c:v>43187</c:v>
                </c:pt>
                <c:pt idx="452">
                  <c:v>43188</c:v>
                </c:pt>
                <c:pt idx="453">
                  <c:v>43189</c:v>
                </c:pt>
                <c:pt idx="454">
                  <c:v>43190</c:v>
                </c:pt>
                <c:pt idx="455">
                  <c:v>43191</c:v>
                </c:pt>
                <c:pt idx="456">
                  <c:v>43192</c:v>
                </c:pt>
                <c:pt idx="457">
                  <c:v>43193</c:v>
                </c:pt>
                <c:pt idx="458">
                  <c:v>43194</c:v>
                </c:pt>
                <c:pt idx="459">
                  <c:v>43195</c:v>
                </c:pt>
                <c:pt idx="460">
                  <c:v>43196</c:v>
                </c:pt>
                <c:pt idx="461">
                  <c:v>43197</c:v>
                </c:pt>
                <c:pt idx="462">
                  <c:v>43198</c:v>
                </c:pt>
                <c:pt idx="463">
                  <c:v>43199</c:v>
                </c:pt>
                <c:pt idx="464">
                  <c:v>43200</c:v>
                </c:pt>
                <c:pt idx="465">
                  <c:v>43201</c:v>
                </c:pt>
                <c:pt idx="466">
                  <c:v>43202</c:v>
                </c:pt>
                <c:pt idx="467">
                  <c:v>43203</c:v>
                </c:pt>
                <c:pt idx="468">
                  <c:v>43204</c:v>
                </c:pt>
                <c:pt idx="469">
                  <c:v>43205</c:v>
                </c:pt>
                <c:pt idx="470">
                  <c:v>43206</c:v>
                </c:pt>
                <c:pt idx="471">
                  <c:v>43207</c:v>
                </c:pt>
                <c:pt idx="472">
                  <c:v>43208</c:v>
                </c:pt>
                <c:pt idx="473">
                  <c:v>43209</c:v>
                </c:pt>
                <c:pt idx="474">
                  <c:v>43210</c:v>
                </c:pt>
                <c:pt idx="475">
                  <c:v>43211</c:v>
                </c:pt>
                <c:pt idx="476">
                  <c:v>43212</c:v>
                </c:pt>
                <c:pt idx="477">
                  <c:v>43213</c:v>
                </c:pt>
                <c:pt idx="478">
                  <c:v>43214</c:v>
                </c:pt>
                <c:pt idx="479">
                  <c:v>43215</c:v>
                </c:pt>
                <c:pt idx="480">
                  <c:v>43216</c:v>
                </c:pt>
                <c:pt idx="481">
                  <c:v>43217</c:v>
                </c:pt>
                <c:pt idx="482">
                  <c:v>43218</c:v>
                </c:pt>
                <c:pt idx="483">
                  <c:v>43219</c:v>
                </c:pt>
                <c:pt idx="484">
                  <c:v>43220</c:v>
                </c:pt>
                <c:pt idx="485">
                  <c:v>43221</c:v>
                </c:pt>
                <c:pt idx="486">
                  <c:v>43222</c:v>
                </c:pt>
                <c:pt idx="487">
                  <c:v>43223</c:v>
                </c:pt>
                <c:pt idx="488">
                  <c:v>43224</c:v>
                </c:pt>
                <c:pt idx="489">
                  <c:v>43225</c:v>
                </c:pt>
                <c:pt idx="490">
                  <c:v>43226</c:v>
                </c:pt>
                <c:pt idx="491">
                  <c:v>43227</c:v>
                </c:pt>
                <c:pt idx="492">
                  <c:v>43228</c:v>
                </c:pt>
                <c:pt idx="493">
                  <c:v>43229</c:v>
                </c:pt>
                <c:pt idx="494">
                  <c:v>43230</c:v>
                </c:pt>
                <c:pt idx="495">
                  <c:v>43231</c:v>
                </c:pt>
                <c:pt idx="496">
                  <c:v>43232</c:v>
                </c:pt>
                <c:pt idx="497">
                  <c:v>43233</c:v>
                </c:pt>
                <c:pt idx="498">
                  <c:v>43234</c:v>
                </c:pt>
                <c:pt idx="499">
                  <c:v>43235</c:v>
                </c:pt>
                <c:pt idx="500">
                  <c:v>43236</c:v>
                </c:pt>
                <c:pt idx="501">
                  <c:v>43237</c:v>
                </c:pt>
                <c:pt idx="502">
                  <c:v>43238</c:v>
                </c:pt>
                <c:pt idx="503">
                  <c:v>43239</c:v>
                </c:pt>
                <c:pt idx="504">
                  <c:v>43240</c:v>
                </c:pt>
                <c:pt idx="505">
                  <c:v>43241</c:v>
                </c:pt>
                <c:pt idx="506">
                  <c:v>43242</c:v>
                </c:pt>
                <c:pt idx="507">
                  <c:v>43243</c:v>
                </c:pt>
                <c:pt idx="508">
                  <c:v>43244</c:v>
                </c:pt>
                <c:pt idx="509">
                  <c:v>43245</c:v>
                </c:pt>
                <c:pt idx="510">
                  <c:v>43246</c:v>
                </c:pt>
                <c:pt idx="511">
                  <c:v>43247</c:v>
                </c:pt>
                <c:pt idx="512">
                  <c:v>43248</c:v>
                </c:pt>
                <c:pt idx="513">
                  <c:v>43249</c:v>
                </c:pt>
                <c:pt idx="514">
                  <c:v>43250</c:v>
                </c:pt>
                <c:pt idx="515">
                  <c:v>43251</c:v>
                </c:pt>
                <c:pt idx="516">
                  <c:v>43252</c:v>
                </c:pt>
                <c:pt idx="517">
                  <c:v>43253</c:v>
                </c:pt>
                <c:pt idx="518">
                  <c:v>43254</c:v>
                </c:pt>
                <c:pt idx="519">
                  <c:v>43255</c:v>
                </c:pt>
                <c:pt idx="520">
                  <c:v>43256</c:v>
                </c:pt>
                <c:pt idx="521">
                  <c:v>43257</c:v>
                </c:pt>
                <c:pt idx="522">
                  <c:v>43258</c:v>
                </c:pt>
                <c:pt idx="523">
                  <c:v>43259</c:v>
                </c:pt>
                <c:pt idx="524">
                  <c:v>43260</c:v>
                </c:pt>
                <c:pt idx="525">
                  <c:v>43261</c:v>
                </c:pt>
                <c:pt idx="526">
                  <c:v>43262</c:v>
                </c:pt>
                <c:pt idx="527">
                  <c:v>43263</c:v>
                </c:pt>
                <c:pt idx="528">
                  <c:v>43264</c:v>
                </c:pt>
                <c:pt idx="529">
                  <c:v>43265</c:v>
                </c:pt>
                <c:pt idx="530">
                  <c:v>43266</c:v>
                </c:pt>
                <c:pt idx="531">
                  <c:v>43267</c:v>
                </c:pt>
                <c:pt idx="532">
                  <c:v>43268</c:v>
                </c:pt>
                <c:pt idx="533">
                  <c:v>43269</c:v>
                </c:pt>
                <c:pt idx="534">
                  <c:v>43270</c:v>
                </c:pt>
                <c:pt idx="535">
                  <c:v>43271</c:v>
                </c:pt>
                <c:pt idx="536">
                  <c:v>43272</c:v>
                </c:pt>
                <c:pt idx="537">
                  <c:v>43273</c:v>
                </c:pt>
                <c:pt idx="538">
                  <c:v>43274</c:v>
                </c:pt>
                <c:pt idx="539">
                  <c:v>43275</c:v>
                </c:pt>
                <c:pt idx="540">
                  <c:v>43276</c:v>
                </c:pt>
                <c:pt idx="541">
                  <c:v>43277</c:v>
                </c:pt>
                <c:pt idx="542">
                  <c:v>43278</c:v>
                </c:pt>
                <c:pt idx="543">
                  <c:v>43279</c:v>
                </c:pt>
                <c:pt idx="544">
                  <c:v>43280</c:v>
                </c:pt>
                <c:pt idx="545">
                  <c:v>43281</c:v>
                </c:pt>
                <c:pt idx="546">
                  <c:v>43282</c:v>
                </c:pt>
                <c:pt idx="547">
                  <c:v>43283</c:v>
                </c:pt>
                <c:pt idx="548">
                  <c:v>43284</c:v>
                </c:pt>
                <c:pt idx="549">
                  <c:v>43285</c:v>
                </c:pt>
                <c:pt idx="550">
                  <c:v>43286</c:v>
                </c:pt>
                <c:pt idx="551">
                  <c:v>43287</c:v>
                </c:pt>
                <c:pt idx="552">
                  <c:v>43288</c:v>
                </c:pt>
                <c:pt idx="553">
                  <c:v>43289</c:v>
                </c:pt>
                <c:pt idx="554">
                  <c:v>43290</c:v>
                </c:pt>
                <c:pt idx="555">
                  <c:v>43291</c:v>
                </c:pt>
                <c:pt idx="556">
                  <c:v>43292</c:v>
                </c:pt>
                <c:pt idx="557">
                  <c:v>43293</c:v>
                </c:pt>
                <c:pt idx="558">
                  <c:v>43294</c:v>
                </c:pt>
                <c:pt idx="559">
                  <c:v>43295</c:v>
                </c:pt>
                <c:pt idx="560">
                  <c:v>43296</c:v>
                </c:pt>
                <c:pt idx="561">
                  <c:v>43297</c:v>
                </c:pt>
                <c:pt idx="562">
                  <c:v>43298</c:v>
                </c:pt>
                <c:pt idx="563">
                  <c:v>43299</c:v>
                </c:pt>
                <c:pt idx="564">
                  <c:v>43300</c:v>
                </c:pt>
                <c:pt idx="565">
                  <c:v>43301</c:v>
                </c:pt>
                <c:pt idx="566">
                  <c:v>43302</c:v>
                </c:pt>
                <c:pt idx="567">
                  <c:v>43303</c:v>
                </c:pt>
                <c:pt idx="568">
                  <c:v>43304</c:v>
                </c:pt>
                <c:pt idx="569">
                  <c:v>43305</c:v>
                </c:pt>
                <c:pt idx="570">
                  <c:v>43306</c:v>
                </c:pt>
                <c:pt idx="571">
                  <c:v>43307</c:v>
                </c:pt>
                <c:pt idx="572">
                  <c:v>43308</c:v>
                </c:pt>
                <c:pt idx="573">
                  <c:v>43309</c:v>
                </c:pt>
                <c:pt idx="574">
                  <c:v>43310</c:v>
                </c:pt>
                <c:pt idx="575">
                  <c:v>43311</c:v>
                </c:pt>
                <c:pt idx="576">
                  <c:v>43312</c:v>
                </c:pt>
                <c:pt idx="577">
                  <c:v>43313</c:v>
                </c:pt>
                <c:pt idx="578">
                  <c:v>43314</c:v>
                </c:pt>
                <c:pt idx="579">
                  <c:v>43315</c:v>
                </c:pt>
                <c:pt idx="580">
                  <c:v>43316</c:v>
                </c:pt>
                <c:pt idx="581">
                  <c:v>43317</c:v>
                </c:pt>
                <c:pt idx="582">
                  <c:v>43318</c:v>
                </c:pt>
                <c:pt idx="583">
                  <c:v>43319</c:v>
                </c:pt>
                <c:pt idx="584">
                  <c:v>43320</c:v>
                </c:pt>
                <c:pt idx="585">
                  <c:v>43321</c:v>
                </c:pt>
                <c:pt idx="586">
                  <c:v>43322</c:v>
                </c:pt>
                <c:pt idx="587">
                  <c:v>43323</c:v>
                </c:pt>
                <c:pt idx="588">
                  <c:v>43324</c:v>
                </c:pt>
                <c:pt idx="589">
                  <c:v>43325</c:v>
                </c:pt>
                <c:pt idx="590">
                  <c:v>43326</c:v>
                </c:pt>
                <c:pt idx="591">
                  <c:v>43327</c:v>
                </c:pt>
                <c:pt idx="592">
                  <c:v>43328</c:v>
                </c:pt>
                <c:pt idx="593">
                  <c:v>43329</c:v>
                </c:pt>
                <c:pt idx="594">
                  <c:v>43330</c:v>
                </c:pt>
                <c:pt idx="595">
                  <c:v>43331</c:v>
                </c:pt>
                <c:pt idx="596">
                  <c:v>43332</c:v>
                </c:pt>
                <c:pt idx="597">
                  <c:v>43333</c:v>
                </c:pt>
                <c:pt idx="598">
                  <c:v>43334</c:v>
                </c:pt>
                <c:pt idx="599">
                  <c:v>43335</c:v>
                </c:pt>
                <c:pt idx="600">
                  <c:v>43336</c:v>
                </c:pt>
                <c:pt idx="601">
                  <c:v>43337</c:v>
                </c:pt>
                <c:pt idx="602">
                  <c:v>43338</c:v>
                </c:pt>
                <c:pt idx="603">
                  <c:v>43339</c:v>
                </c:pt>
                <c:pt idx="604">
                  <c:v>43340</c:v>
                </c:pt>
                <c:pt idx="605">
                  <c:v>43341</c:v>
                </c:pt>
                <c:pt idx="606">
                  <c:v>43342</c:v>
                </c:pt>
                <c:pt idx="607">
                  <c:v>43343</c:v>
                </c:pt>
                <c:pt idx="608">
                  <c:v>43344</c:v>
                </c:pt>
                <c:pt idx="609">
                  <c:v>43345</c:v>
                </c:pt>
                <c:pt idx="610">
                  <c:v>43346</c:v>
                </c:pt>
                <c:pt idx="611">
                  <c:v>43347</c:v>
                </c:pt>
                <c:pt idx="612">
                  <c:v>43348</c:v>
                </c:pt>
                <c:pt idx="613">
                  <c:v>43349</c:v>
                </c:pt>
                <c:pt idx="614">
                  <c:v>43350</c:v>
                </c:pt>
                <c:pt idx="615">
                  <c:v>43351</c:v>
                </c:pt>
                <c:pt idx="616">
                  <c:v>43352</c:v>
                </c:pt>
                <c:pt idx="617">
                  <c:v>43353</c:v>
                </c:pt>
                <c:pt idx="618">
                  <c:v>43354</c:v>
                </c:pt>
                <c:pt idx="619">
                  <c:v>43355</c:v>
                </c:pt>
                <c:pt idx="620">
                  <c:v>43356</c:v>
                </c:pt>
                <c:pt idx="621">
                  <c:v>43357</c:v>
                </c:pt>
                <c:pt idx="622">
                  <c:v>43358</c:v>
                </c:pt>
                <c:pt idx="623">
                  <c:v>43359</c:v>
                </c:pt>
                <c:pt idx="624">
                  <c:v>43360</c:v>
                </c:pt>
                <c:pt idx="625">
                  <c:v>43361</c:v>
                </c:pt>
                <c:pt idx="626">
                  <c:v>43362</c:v>
                </c:pt>
                <c:pt idx="627">
                  <c:v>43363</c:v>
                </c:pt>
                <c:pt idx="628">
                  <c:v>43364</c:v>
                </c:pt>
                <c:pt idx="629">
                  <c:v>43365</c:v>
                </c:pt>
                <c:pt idx="630">
                  <c:v>43366</c:v>
                </c:pt>
                <c:pt idx="631">
                  <c:v>43367</c:v>
                </c:pt>
                <c:pt idx="632">
                  <c:v>43368</c:v>
                </c:pt>
                <c:pt idx="633">
                  <c:v>43369</c:v>
                </c:pt>
                <c:pt idx="634">
                  <c:v>43370</c:v>
                </c:pt>
                <c:pt idx="635">
                  <c:v>43371</c:v>
                </c:pt>
                <c:pt idx="636">
                  <c:v>43372</c:v>
                </c:pt>
                <c:pt idx="637">
                  <c:v>43373</c:v>
                </c:pt>
                <c:pt idx="638">
                  <c:v>43374</c:v>
                </c:pt>
                <c:pt idx="639">
                  <c:v>43375</c:v>
                </c:pt>
                <c:pt idx="640">
                  <c:v>43376</c:v>
                </c:pt>
                <c:pt idx="641">
                  <c:v>43377</c:v>
                </c:pt>
                <c:pt idx="642">
                  <c:v>43378</c:v>
                </c:pt>
                <c:pt idx="643">
                  <c:v>43379</c:v>
                </c:pt>
                <c:pt idx="644">
                  <c:v>43380</c:v>
                </c:pt>
                <c:pt idx="645">
                  <c:v>43381</c:v>
                </c:pt>
                <c:pt idx="646">
                  <c:v>43382</c:v>
                </c:pt>
                <c:pt idx="647">
                  <c:v>43383</c:v>
                </c:pt>
                <c:pt idx="648">
                  <c:v>43384</c:v>
                </c:pt>
                <c:pt idx="649">
                  <c:v>43385</c:v>
                </c:pt>
                <c:pt idx="650">
                  <c:v>43386</c:v>
                </c:pt>
                <c:pt idx="651">
                  <c:v>43387</c:v>
                </c:pt>
                <c:pt idx="652">
                  <c:v>43388</c:v>
                </c:pt>
                <c:pt idx="653">
                  <c:v>43389</c:v>
                </c:pt>
                <c:pt idx="654">
                  <c:v>43390</c:v>
                </c:pt>
                <c:pt idx="655">
                  <c:v>43391</c:v>
                </c:pt>
                <c:pt idx="656">
                  <c:v>43392</c:v>
                </c:pt>
                <c:pt idx="657">
                  <c:v>43393</c:v>
                </c:pt>
                <c:pt idx="658">
                  <c:v>43394</c:v>
                </c:pt>
                <c:pt idx="659">
                  <c:v>43395</c:v>
                </c:pt>
                <c:pt idx="660">
                  <c:v>43396</c:v>
                </c:pt>
                <c:pt idx="661">
                  <c:v>43397</c:v>
                </c:pt>
                <c:pt idx="662">
                  <c:v>43398</c:v>
                </c:pt>
                <c:pt idx="663">
                  <c:v>43399</c:v>
                </c:pt>
                <c:pt idx="664">
                  <c:v>43400</c:v>
                </c:pt>
                <c:pt idx="665">
                  <c:v>43401</c:v>
                </c:pt>
                <c:pt idx="666">
                  <c:v>43402</c:v>
                </c:pt>
                <c:pt idx="667">
                  <c:v>43403</c:v>
                </c:pt>
                <c:pt idx="668">
                  <c:v>43404</c:v>
                </c:pt>
                <c:pt idx="669">
                  <c:v>43405</c:v>
                </c:pt>
                <c:pt idx="670">
                  <c:v>43406</c:v>
                </c:pt>
                <c:pt idx="671">
                  <c:v>43407</c:v>
                </c:pt>
                <c:pt idx="672">
                  <c:v>43408</c:v>
                </c:pt>
                <c:pt idx="673">
                  <c:v>43409</c:v>
                </c:pt>
                <c:pt idx="674">
                  <c:v>43410</c:v>
                </c:pt>
                <c:pt idx="675">
                  <c:v>43411</c:v>
                </c:pt>
                <c:pt idx="676">
                  <c:v>43412</c:v>
                </c:pt>
                <c:pt idx="677">
                  <c:v>43413</c:v>
                </c:pt>
                <c:pt idx="678">
                  <c:v>43414</c:v>
                </c:pt>
                <c:pt idx="679">
                  <c:v>43415</c:v>
                </c:pt>
                <c:pt idx="680">
                  <c:v>43416</c:v>
                </c:pt>
                <c:pt idx="681">
                  <c:v>43417</c:v>
                </c:pt>
                <c:pt idx="682">
                  <c:v>43418</c:v>
                </c:pt>
                <c:pt idx="683">
                  <c:v>43419</c:v>
                </c:pt>
                <c:pt idx="684">
                  <c:v>43420</c:v>
                </c:pt>
                <c:pt idx="685">
                  <c:v>43421</c:v>
                </c:pt>
                <c:pt idx="686">
                  <c:v>43422</c:v>
                </c:pt>
                <c:pt idx="687">
                  <c:v>43423</c:v>
                </c:pt>
                <c:pt idx="688">
                  <c:v>43424</c:v>
                </c:pt>
                <c:pt idx="689">
                  <c:v>43425</c:v>
                </c:pt>
                <c:pt idx="690">
                  <c:v>43426</c:v>
                </c:pt>
                <c:pt idx="691">
                  <c:v>43427</c:v>
                </c:pt>
                <c:pt idx="692">
                  <c:v>43428</c:v>
                </c:pt>
                <c:pt idx="693">
                  <c:v>43429</c:v>
                </c:pt>
                <c:pt idx="694">
                  <c:v>43430</c:v>
                </c:pt>
                <c:pt idx="695">
                  <c:v>43431</c:v>
                </c:pt>
                <c:pt idx="696">
                  <c:v>43432</c:v>
                </c:pt>
                <c:pt idx="697">
                  <c:v>43433</c:v>
                </c:pt>
                <c:pt idx="698">
                  <c:v>43434</c:v>
                </c:pt>
                <c:pt idx="699">
                  <c:v>43435</c:v>
                </c:pt>
                <c:pt idx="700">
                  <c:v>43436</c:v>
                </c:pt>
                <c:pt idx="701">
                  <c:v>43437</c:v>
                </c:pt>
                <c:pt idx="702">
                  <c:v>43438</c:v>
                </c:pt>
                <c:pt idx="703">
                  <c:v>43439</c:v>
                </c:pt>
                <c:pt idx="704">
                  <c:v>43440</c:v>
                </c:pt>
                <c:pt idx="705">
                  <c:v>43441</c:v>
                </c:pt>
                <c:pt idx="706">
                  <c:v>43442</c:v>
                </c:pt>
                <c:pt idx="707">
                  <c:v>43443</c:v>
                </c:pt>
                <c:pt idx="708">
                  <c:v>43444</c:v>
                </c:pt>
                <c:pt idx="709">
                  <c:v>43445</c:v>
                </c:pt>
                <c:pt idx="710">
                  <c:v>43446</c:v>
                </c:pt>
                <c:pt idx="711">
                  <c:v>43447</c:v>
                </c:pt>
                <c:pt idx="712">
                  <c:v>43448</c:v>
                </c:pt>
                <c:pt idx="713">
                  <c:v>43449</c:v>
                </c:pt>
                <c:pt idx="714">
                  <c:v>43450</c:v>
                </c:pt>
                <c:pt idx="715">
                  <c:v>43451</c:v>
                </c:pt>
                <c:pt idx="716">
                  <c:v>43452</c:v>
                </c:pt>
                <c:pt idx="717">
                  <c:v>43453</c:v>
                </c:pt>
                <c:pt idx="718">
                  <c:v>43454</c:v>
                </c:pt>
                <c:pt idx="719">
                  <c:v>43455</c:v>
                </c:pt>
                <c:pt idx="720">
                  <c:v>43456</c:v>
                </c:pt>
                <c:pt idx="721">
                  <c:v>43457</c:v>
                </c:pt>
                <c:pt idx="722">
                  <c:v>43458</c:v>
                </c:pt>
                <c:pt idx="723">
                  <c:v>43459</c:v>
                </c:pt>
                <c:pt idx="724">
                  <c:v>43460</c:v>
                </c:pt>
                <c:pt idx="725">
                  <c:v>43461</c:v>
                </c:pt>
                <c:pt idx="726">
                  <c:v>43462</c:v>
                </c:pt>
                <c:pt idx="727">
                  <c:v>43463</c:v>
                </c:pt>
                <c:pt idx="728">
                  <c:v>43464</c:v>
                </c:pt>
                <c:pt idx="729">
                  <c:v>43465</c:v>
                </c:pt>
                <c:pt idx="730">
                  <c:v>43466</c:v>
                </c:pt>
                <c:pt idx="731">
                  <c:v>43467</c:v>
                </c:pt>
                <c:pt idx="732">
                  <c:v>43468</c:v>
                </c:pt>
              </c:numCache>
            </c:numRef>
          </c:cat>
          <c:val>
            <c:numRef>
              <c:f>'איור 10 נתונים'!$C$4:$C$736</c:f>
              <c:numCache>
                <c:formatCode>0.00</c:formatCode>
                <c:ptCount val="733"/>
                <c:pt idx="0">
                  <c:v>100</c:v>
                </c:pt>
                <c:pt idx="1">
                  <c:v>100.13219993013267</c:v>
                </c:pt>
                <c:pt idx="2">
                  <c:v>100.25755012295279</c:v>
                </c:pt>
                <c:pt idx="3">
                  <c:v>100.30138844175328</c:v>
                </c:pt>
                <c:pt idx="4">
                  <c:v>100.54249919515588</c:v>
                </c:pt>
                <c:pt idx="5">
                  <c:v>100.54249919515588</c:v>
                </c:pt>
                <c:pt idx="6">
                  <c:v>100.54249919515588</c:v>
                </c:pt>
                <c:pt idx="7">
                  <c:v>100.2513853593715</c:v>
                </c:pt>
                <c:pt idx="8">
                  <c:v>100.252755306834</c:v>
                </c:pt>
                <c:pt idx="9">
                  <c:v>100.00890465850637</c:v>
                </c:pt>
                <c:pt idx="10">
                  <c:v>99.917803152249135</c:v>
                </c:pt>
                <c:pt idx="11">
                  <c:v>99.325300874711473</c:v>
                </c:pt>
                <c:pt idx="12">
                  <c:v>99.325300874711473</c:v>
                </c:pt>
                <c:pt idx="13">
                  <c:v>99.325300874711473</c:v>
                </c:pt>
                <c:pt idx="14">
                  <c:v>99.595180524826901</c:v>
                </c:pt>
                <c:pt idx="15">
                  <c:v>99.205430471741437</c:v>
                </c:pt>
                <c:pt idx="16">
                  <c:v>99.009527984601831</c:v>
                </c:pt>
                <c:pt idx="17">
                  <c:v>98.622517826441396</c:v>
                </c:pt>
                <c:pt idx="18">
                  <c:v>97.366960977046574</c:v>
                </c:pt>
                <c:pt idx="19">
                  <c:v>97.366960977046574</c:v>
                </c:pt>
                <c:pt idx="20">
                  <c:v>97.366960977046574</c:v>
                </c:pt>
                <c:pt idx="21">
                  <c:v>97.329287421827416</c:v>
                </c:pt>
                <c:pt idx="22">
                  <c:v>96.353199854785615</c:v>
                </c:pt>
                <c:pt idx="23">
                  <c:v>96.836106335322071</c:v>
                </c:pt>
                <c:pt idx="24">
                  <c:v>97.347781712571347</c:v>
                </c:pt>
                <c:pt idx="25">
                  <c:v>97.519025145385697</c:v>
                </c:pt>
                <c:pt idx="26">
                  <c:v>97.519025145385697</c:v>
                </c:pt>
                <c:pt idx="27">
                  <c:v>97.519025145385697</c:v>
                </c:pt>
                <c:pt idx="28">
                  <c:v>97.647800206862073</c:v>
                </c:pt>
                <c:pt idx="29">
                  <c:v>96.392243357467251</c:v>
                </c:pt>
                <c:pt idx="30">
                  <c:v>96.46416559924927</c:v>
                </c:pt>
                <c:pt idx="31">
                  <c:v>97.222431519751225</c:v>
                </c:pt>
                <c:pt idx="32">
                  <c:v>96.882684549047568</c:v>
                </c:pt>
                <c:pt idx="33">
                  <c:v>96.882684549047568</c:v>
                </c:pt>
                <c:pt idx="34">
                  <c:v>96.882684549047568</c:v>
                </c:pt>
                <c:pt idx="35">
                  <c:v>96.777198594433912</c:v>
                </c:pt>
                <c:pt idx="36">
                  <c:v>96.843641046365889</c:v>
                </c:pt>
                <c:pt idx="37">
                  <c:v>97.112835722750049</c:v>
                </c:pt>
                <c:pt idx="38">
                  <c:v>96.473070257755637</c:v>
                </c:pt>
                <c:pt idx="39">
                  <c:v>97.13475488215029</c:v>
                </c:pt>
                <c:pt idx="40">
                  <c:v>97.13475488215029</c:v>
                </c:pt>
                <c:pt idx="41">
                  <c:v>97.13475488215029</c:v>
                </c:pt>
                <c:pt idx="42">
                  <c:v>98.182079717242871</c:v>
                </c:pt>
                <c:pt idx="43">
                  <c:v>98.675260803748216</c:v>
                </c:pt>
                <c:pt idx="44">
                  <c:v>98.654026618079243</c:v>
                </c:pt>
                <c:pt idx="45">
                  <c:v>99.219129946366607</c:v>
                </c:pt>
                <c:pt idx="46">
                  <c:v>99.504079018569684</c:v>
                </c:pt>
                <c:pt idx="47">
                  <c:v>99.504079018569684</c:v>
                </c:pt>
                <c:pt idx="48">
                  <c:v>99.504079018569684</c:v>
                </c:pt>
                <c:pt idx="49">
                  <c:v>100.03835852895045</c:v>
                </c:pt>
                <c:pt idx="50">
                  <c:v>99.910268441205318</c:v>
                </c:pt>
                <c:pt idx="51">
                  <c:v>99.617099684227142</c:v>
                </c:pt>
                <c:pt idx="52">
                  <c:v>99.170496811447308</c:v>
                </c:pt>
                <c:pt idx="53">
                  <c:v>98.9102067935695</c:v>
                </c:pt>
                <c:pt idx="54">
                  <c:v>98.9102067935695</c:v>
                </c:pt>
                <c:pt idx="55">
                  <c:v>98.9102067935695</c:v>
                </c:pt>
                <c:pt idx="56">
                  <c:v>98.881437896856681</c:v>
                </c:pt>
                <c:pt idx="57">
                  <c:v>98.30263509394419</c:v>
                </c:pt>
                <c:pt idx="58">
                  <c:v>97.473816879122722</c:v>
                </c:pt>
                <c:pt idx="59">
                  <c:v>98.979389140426491</c:v>
                </c:pt>
                <c:pt idx="60">
                  <c:v>98.851984026412623</c:v>
                </c:pt>
                <c:pt idx="61">
                  <c:v>98.851984026412623</c:v>
                </c:pt>
                <c:pt idx="62">
                  <c:v>98.851984026412623</c:v>
                </c:pt>
                <c:pt idx="63">
                  <c:v>98.868423395962793</c:v>
                </c:pt>
                <c:pt idx="64">
                  <c:v>97.928639436677628</c:v>
                </c:pt>
                <c:pt idx="65">
                  <c:v>97.949188648615348</c:v>
                </c:pt>
                <c:pt idx="66">
                  <c:v>98.554705427046898</c:v>
                </c:pt>
                <c:pt idx="67">
                  <c:v>98.582104376297195</c:v>
                </c:pt>
                <c:pt idx="68">
                  <c:v>98.582104376297195</c:v>
                </c:pt>
                <c:pt idx="69">
                  <c:v>98.582104376297195</c:v>
                </c:pt>
                <c:pt idx="70">
                  <c:v>98.582104376297195</c:v>
                </c:pt>
                <c:pt idx="71">
                  <c:v>98.64375201211034</c:v>
                </c:pt>
                <c:pt idx="72">
                  <c:v>98.299895199019133</c:v>
                </c:pt>
                <c:pt idx="73">
                  <c:v>98.507442239590119</c:v>
                </c:pt>
                <c:pt idx="74">
                  <c:v>97.736161818194276</c:v>
                </c:pt>
                <c:pt idx="75">
                  <c:v>97.736161818194276</c:v>
                </c:pt>
                <c:pt idx="76">
                  <c:v>97.736161818194276</c:v>
                </c:pt>
                <c:pt idx="77">
                  <c:v>97.085436773499737</c:v>
                </c:pt>
                <c:pt idx="78">
                  <c:v>97.512175408073091</c:v>
                </c:pt>
                <c:pt idx="79">
                  <c:v>96.707331273845639</c:v>
                </c:pt>
                <c:pt idx="80">
                  <c:v>96.992965319779984</c:v>
                </c:pt>
                <c:pt idx="81">
                  <c:v>96.991595372317477</c:v>
                </c:pt>
                <c:pt idx="82">
                  <c:v>96.991595372317477</c:v>
                </c:pt>
                <c:pt idx="83">
                  <c:v>96.991595372317477</c:v>
                </c:pt>
                <c:pt idx="84">
                  <c:v>96.001808330650519</c:v>
                </c:pt>
                <c:pt idx="85">
                  <c:v>95.560000273989488</c:v>
                </c:pt>
                <c:pt idx="86">
                  <c:v>95.964819749162615</c:v>
                </c:pt>
                <c:pt idx="87">
                  <c:v>95.929201115137232</c:v>
                </c:pt>
                <c:pt idx="88">
                  <c:v>95.716859258447442</c:v>
                </c:pt>
                <c:pt idx="89">
                  <c:v>95.716859258447442</c:v>
                </c:pt>
                <c:pt idx="90">
                  <c:v>95.716859258447442</c:v>
                </c:pt>
                <c:pt idx="91">
                  <c:v>95.623017857265168</c:v>
                </c:pt>
                <c:pt idx="92">
                  <c:v>95.529861429814162</c:v>
                </c:pt>
                <c:pt idx="93">
                  <c:v>95.492872848326257</c:v>
                </c:pt>
                <c:pt idx="94">
                  <c:v>96.574446369981729</c:v>
                </c:pt>
                <c:pt idx="95">
                  <c:v>95.916871587974597</c:v>
                </c:pt>
                <c:pt idx="96">
                  <c:v>95.916871587974597</c:v>
                </c:pt>
                <c:pt idx="97">
                  <c:v>95.916871587974597</c:v>
                </c:pt>
                <c:pt idx="98">
                  <c:v>95.62644272592145</c:v>
                </c:pt>
                <c:pt idx="99">
                  <c:v>95.62644272592145</c:v>
                </c:pt>
                <c:pt idx="100">
                  <c:v>95.62644272592145</c:v>
                </c:pt>
                <c:pt idx="101">
                  <c:v>95.493557822057511</c:v>
                </c:pt>
                <c:pt idx="102">
                  <c:v>94.434588433533577</c:v>
                </c:pt>
                <c:pt idx="103">
                  <c:v>94.434588433533577</c:v>
                </c:pt>
                <c:pt idx="104">
                  <c:v>94.434588433533577</c:v>
                </c:pt>
                <c:pt idx="105">
                  <c:v>94.434588433533577</c:v>
                </c:pt>
                <c:pt idx="106">
                  <c:v>94.434588433533577</c:v>
                </c:pt>
                <c:pt idx="107">
                  <c:v>94.542814283072246</c:v>
                </c:pt>
                <c:pt idx="108">
                  <c:v>95.162715509860192</c:v>
                </c:pt>
                <c:pt idx="109">
                  <c:v>95.426430396394309</c:v>
                </c:pt>
                <c:pt idx="110">
                  <c:v>95.426430396394309</c:v>
                </c:pt>
                <c:pt idx="111">
                  <c:v>95.426430396394309</c:v>
                </c:pt>
                <c:pt idx="112">
                  <c:v>94.879821358850904</c:v>
                </c:pt>
                <c:pt idx="113">
                  <c:v>96.069620730045017</c:v>
                </c:pt>
                <c:pt idx="114">
                  <c:v>96.095649731832808</c:v>
                </c:pt>
                <c:pt idx="115">
                  <c:v>96.632669137138606</c:v>
                </c:pt>
                <c:pt idx="116">
                  <c:v>96.269633059572186</c:v>
                </c:pt>
                <c:pt idx="117">
                  <c:v>96.269633059572186</c:v>
                </c:pt>
                <c:pt idx="118">
                  <c:v>96.269633059572186</c:v>
                </c:pt>
                <c:pt idx="119">
                  <c:v>95.810700659629717</c:v>
                </c:pt>
                <c:pt idx="120">
                  <c:v>95.810700659629717</c:v>
                </c:pt>
                <c:pt idx="121">
                  <c:v>95.810700659629717</c:v>
                </c:pt>
                <c:pt idx="122">
                  <c:v>96.136063181976979</c:v>
                </c:pt>
                <c:pt idx="123">
                  <c:v>96.577871238638011</c:v>
                </c:pt>
                <c:pt idx="124">
                  <c:v>96.577871238638011</c:v>
                </c:pt>
                <c:pt idx="125">
                  <c:v>96.577871238638011</c:v>
                </c:pt>
                <c:pt idx="126">
                  <c:v>97.507380591954302</c:v>
                </c:pt>
                <c:pt idx="127">
                  <c:v>97.507380591954302</c:v>
                </c:pt>
                <c:pt idx="128">
                  <c:v>97.856717194895566</c:v>
                </c:pt>
                <c:pt idx="129">
                  <c:v>97.273804549595525</c:v>
                </c:pt>
                <c:pt idx="130">
                  <c:v>97.439568192559818</c:v>
                </c:pt>
                <c:pt idx="131">
                  <c:v>97.439568192559818</c:v>
                </c:pt>
                <c:pt idx="132">
                  <c:v>97.439568192559818</c:v>
                </c:pt>
                <c:pt idx="133">
                  <c:v>98.072483920241666</c:v>
                </c:pt>
                <c:pt idx="134">
                  <c:v>98.121802028892205</c:v>
                </c:pt>
                <c:pt idx="135">
                  <c:v>98.143721188292432</c:v>
                </c:pt>
                <c:pt idx="136">
                  <c:v>97.247775547807748</c:v>
                </c:pt>
                <c:pt idx="137">
                  <c:v>96.731305354439669</c:v>
                </c:pt>
                <c:pt idx="138">
                  <c:v>96.731305354439669</c:v>
                </c:pt>
                <c:pt idx="139">
                  <c:v>96.731305354439669</c:v>
                </c:pt>
                <c:pt idx="140">
                  <c:v>97.436143323903536</c:v>
                </c:pt>
                <c:pt idx="141">
                  <c:v>97.375180661821616</c:v>
                </c:pt>
                <c:pt idx="142">
                  <c:v>97.210101992588591</c:v>
                </c:pt>
                <c:pt idx="143">
                  <c:v>97.166948647519376</c:v>
                </c:pt>
                <c:pt idx="144">
                  <c:v>97.495736038522935</c:v>
                </c:pt>
                <c:pt idx="145">
                  <c:v>97.495736038522935</c:v>
                </c:pt>
                <c:pt idx="146">
                  <c:v>97.495736038522935</c:v>
                </c:pt>
                <c:pt idx="147">
                  <c:v>97.169688542444405</c:v>
                </c:pt>
                <c:pt idx="148">
                  <c:v>97.22243151975124</c:v>
                </c:pt>
                <c:pt idx="149">
                  <c:v>97.22243151975124</c:v>
                </c:pt>
                <c:pt idx="150">
                  <c:v>97.22243151975124</c:v>
                </c:pt>
                <c:pt idx="151">
                  <c:v>97.344356843915079</c:v>
                </c:pt>
                <c:pt idx="152">
                  <c:v>97.344356843915079</c:v>
                </c:pt>
                <c:pt idx="153">
                  <c:v>97.344356843915079</c:v>
                </c:pt>
                <c:pt idx="154">
                  <c:v>97.806714112513816</c:v>
                </c:pt>
                <c:pt idx="155">
                  <c:v>97.779315163263519</c:v>
                </c:pt>
                <c:pt idx="156">
                  <c:v>97.533409593742121</c:v>
                </c:pt>
                <c:pt idx="157">
                  <c:v>97.77452034714473</c:v>
                </c:pt>
                <c:pt idx="158">
                  <c:v>97.656704865368454</c:v>
                </c:pt>
                <c:pt idx="159">
                  <c:v>97.656704865368454</c:v>
                </c:pt>
                <c:pt idx="160">
                  <c:v>97.656704865368454</c:v>
                </c:pt>
                <c:pt idx="161">
                  <c:v>97.768355583563391</c:v>
                </c:pt>
                <c:pt idx="162">
                  <c:v>97.309423183620936</c:v>
                </c:pt>
                <c:pt idx="163">
                  <c:v>97.630675863580649</c:v>
                </c:pt>
                <c:pt idx="164">
                  <c:v>97.881376249220878</c:v>
                </c:pt>
                <c:pt idx="165">
                  <c:v>97.514230329266894</c:v>
                </c:pt>
                <c:pt idx="166">
                  <c:v>97.514230329266894</c:v>
                </c:pt>
                <c:pt idx="167">
                  <c:v>97.514230329266894</c:v>
                </c:pt>
                <c:pt idx="168">
                  <c:v>97.629990889849395</c:v>
                </c:pt>
                <c:pt idx="169">
                  <c:v>98.60470850942869</c:v>
                </c:pt>
                <c:pt idx="170">
                  <c:v>98.375242309457462</c:v>
                </c:pt>
                <c:pt idx="171">
                  <c:v>98.589639087341027</c:v>
                </c:pt>
                <c:pt idx="172">
                  <c:v>98.514291976902726</c:v>
                </c:pt>
                <c:pt idx="173">
                  <c:v>98.514291976902726</c:v>
                </c:pt>
                <c:pt idx="174">
                  <c:v>98.514291976902726</c:v>
                </c:pt>
                <c:pt idx="175">
                  <c:v>98.781431732093111</c:v>
                </c:pt>
                <c:pt idx="176">
                  <c:v>98.953360138638729</c:v>
                </c:pt>
                <c:pt idx="177">
                  <c:v>98.539636004959249</c:v>
                </c:pt>
                <c:pt idx="178">
                  <c:v>98.377982204382519</c:v>
                </c:pt>
                <c:pt idx="179">
                  <c:v>98.199889034255591</c:v>
                </c:pt>
                <c:pt idx="180">
                  <c:v>98.199889034255591</c:v>
                </c:pt>
                <c:pt idx="181">
                  <c:v>98.199889034255591</c:v>
                </c:pt>
                <c:pt idx="182">
                  <c:v>98.25537190648744</c:v>
                </c:pt>
                <c:pt idx="183">
                  <c:v>98.382092046770055</c:v>
                </c:pt>
                <c:pt idx="184">
                  <c:v>98.340308649163362</c:v>
                </c:pt>
                <c:pt idx="185">
                  <c:v>98.169750190080265</c:v>
                </c:pt>
                <c:pt idx="186">
                  <c:v>97.838907877882932</c:v>
                </c:pt>
                <c:pt idx="187">
                  <c:v>97.838907877882932</c:v>
                </c:pt>
                <c:pt idx="188">
                  <c:v>97.838907877882932</c:v>
                </c:pt>
                <c:pt idx="189">
                  <c:v>98.278661013350188</c:v>
                </c:pt>
                <c:pt idx="190">
                  <c:v>98.317704516031853</c:v>
                </c:pt>
                <c:pt idx="191">
                  <c:v>98.357432992444785</c:v>
                </c:pt>
                <c:pt idx="192">
                  <c:v>98.781431732093111</c:v>
                </c:pt>
                <c:pt idx="193">
                  <c:v>99.740394955853475</c:v>
                </c:pt>
                <c:pt idx="194">
                  <c:v>99.740394955853475</c:v>
                </c:pt>
                <c:pt idx="195">
                  <c:v>99.740394955853475</c:v>
                </c:pt>
                <c:pt idx="196">
                  <c:v>100.00547978985011</c:v>
                </c:pt>
                <c:pt idx="197">
                  <c:v>99.791083011966535</c:v>
                </c:pt>
                <c:pt idx="198">
                  <c:v>99.524628230507417</c:v>
                </c:pt>
                <c:pt idx="199">
                  <c:v>99.693816742127993</c:v>
                </c:pt>
                <c:pt idx="200">
                  <c:v>99.877389702104963</c:v>
                </c:pt>
                <c:pt idx="201">
                  <c:v>99.877389702104963</c:v>
                </c:pt>
                <c:pt idx="202">
                  <c:v>99.877389702104963</c:v>
                </c:pt>
                <c:pt idx="203">
                  <c:v>99.493804412600824</c:v>
                </c:pt>
                <c:pt idx="204">
                  <c:v>99.43558164544396</c:v>
                </c:pt>
                <c:pt idx="205">
                  <c:v>99.679432293771598</c:v>
                </c:pt>
                <c:pt idx="206">
                  <c:v>99.570521470501674</c:v>
                </c:pt>
                <c:pt idx="207">
                  <c:v>99.422567144550072</c:v>
                </c:pt>
                <c:pt idx="208">
                  <c:v>99.422567144550072</c:v>
                </c:pt>
                <c:pt idx="209">
                  <c:v>99.422567144550072</c:v>
                </c:pt>
                <c:pt idx="210">
                  <c:v>99.29516203053619</c:v>
                </c:pt>
                <c:pt idx="211">
                  <c:v>99.125288545184375</c:v>
                </c:pt>
                <c:pt idx="212">
                  <c:v>99.125288545184375</c:v>
                </c:pt>
                <c:pt idx="213">
                  <c:v>98.583474323759759</c:v>
                </c:pt>
                <c:pt idx="214">
                  <c:v>97.077217088724723</c:v>
                </c:pt>
                <c:pt idx="215">
                  <c:v>97.077217088724723</c:v>
                </c:pt>
                <c:pt idx="216">
                  <c:v>97.077217088724723</c:v>
                </c:pt>
                <c:pt idx="217">
                  <c:v>95.856593899624031</c:v>
                </c:pt>
                <c:pt idx="218">
                  <c:v>95.777821920529433</c:v>
                </c:pt>
                <c:pt idx="219">
                  <c:v>95.39971642087535</c:v>
                </c:pt>
                <c:pt idx="220">
                  <c:v>94.311978135638569</c:v>
                </c:pt>
                <c:pt idx="221">
                  <c:v>93.396168256947419</c:v>
                </c:pt>
                <c:pt idx="222">
                  <c:v>93.396168256947419</c:v>
                </c:pt>
                <c:pt idx="223">
                  <c:v>93.396168256947419</c:v>
                </c:pt>
                <c:pt idx="224">
                  <c:v>93.564671794836741</c:v>
                </c:pt>
                <c:pt idx="225">
                  <c:v>95.114082374940978</c:v>
                </c:pt>
                <c:pt idx="226">
                  <c:v>95.120932112253556</c:v>
                </c:pt>
                <c:pt idx="227">
                  <c:v>95.83672966141755</c:v>
                </c:pt>
                <c:pt idx="228">
                  <c:v>95.518901850114105</c:v>
                </c:pt>
                <c:pt idx="229">
                  <c:v>95.518901850114105</c:v>
                </c:pt>
                <c:pt idx="230">
                  <c:v>95.518901850114105</c:v>
                </c:pt>
                <c:pt idx="231">
                  <c:v>95.162030536128995</c:v>
                </c:pt>
                <c:pt idx="232">
                  <c:v>95.538081114589303</c:v>
                </c:pt>
                <c:pt idx="233">
                  <c:v>96.379228856573405</c:v>
                </c:pt>
                <c:pt idx="234">
                  <c:v>95.605208540252534</c:v>
                </c:pt>
                <c:pt idx="235">
                  <c:v>95.627812673384028</c:v>
                </c:pt>
                <c:pt idx="236">
                  <c:v>95.627812673384028</c:v>
                </c:pt>
                <c:pt idx="237">
                  <c:v>95.627812673384028</c:v>
                </c:pt>
                <c:pt idx="238">
                  <c:v>95.349028364762276</c:v>
                </c:pt>
                <c:pt idx="239">
                  <c:v>95.377112287743827</c:v>
                </c:pt>
                <c:pt idx="240">
                  <c:v>94.636655684254563</c:v>
                </c:pt>
                <c:pt idx="241">
                  <c:v>95.279161044174018</c:v>
                </c:pt>
                <c:pt idx="242">
                  <c:v>95.960709906775151</c:v>
                </c:pt>
                <c:pt idx="243">
                  <c:v>95.960709906775151</c:v>
                </c:pt>
                <c:pt idx="244">
                  <c:v>95.960709906775151</c:v>
                </c:pt>
                <c:pt idx="245">
                  <c:v>94.794199642443786</c:v>
                </c:pt>
                <c:pt idx="246">
                  <c:v>95.249022199998691</c:v>
                </c:pt>
                <c:pt idx="247">
                  <c:v>95.36957757670001</c:v>
                </c:pt>
                <c:pt idx="248">
                  <c:v>95.438074949825747</c:v>
                </c:pt>
                <c:pt idx="249">
                  <c:v>95.080518662109384</c:v>
                </c:pt>
                <c:pt idx="250">
                  <c:v>95.080518662109384</c:v>
                </c:pt>
                <c:pt idx="251">
                  <c:v>95.080518662109384</c:v>
                </c:pt>
                <c:pt idx="252">
                  <c:v>94.859957120644495</c:v>
                </c:pt>
                <c:pt idx="253">
                  <c:v>96.172366789733701</c:v>
                </c:pt>
                <c:pt idx="254">
                  <c:v>96.759389277421292</c:v>
                </c:pt>
                <c:pt idx="255">
                  <c:v>97.123110328718994</c:v>
                </c:pt>
                <c:pt idx="256">
                  <c:v>96.955291764560926</c:v>
                </c:pt>
                <c:pt idx="257">
                  <c:v>96.955291764560926</c:v>
                </c:pt>
                <c:pt idx="258">
                  <c:v>96.955291764560926</c:v>
                </c:pt>
                <c:pt idx="259">
                  <c:v>96.930632710235656</c:v>
                </c:pt>
                <c:pt idx="260">
                  <c:v>97.606016809255451</c:v>
                </c:pt>
                <c:pt idx="261">
                  <c:v>97.259420101239215</c:v>
                </c:pt>
                <c:pt idx="262">
                  <c:v>97.259420101239215</c:v>
                </c:pt>
                <c:pt idx="263">
                  <c:v>97.259420101239215</c:v>
                </c:pt>
                <c:pt idx="264">
                  <c:v>97.259420101239215</c:v>
                </c:pt>
                <c:pt idx="265">
                  <c:v>97.259420101239215</c:v>
                </c:pt>
                <c:pt idx="266">
                  <c:v>97.027898980074198</c:v>
                </c:pt>
                <c:pt idx="267">
                  <c:v>97.074477193799694</c:v>
                </c:pt>
                <c:pt idx="268">
                  <c:v>97.142974566925432</c:v>
                </c:pt>
                <c:pt idx="269">
                  <c:v>97.187497859457153</c:v>
                </c:pt>
                <c:pt idx="270">
                  <c:v>97.33750710660253</c:v>
                </c:pt>
                <c:pt idx="271">
                  <c:v>97.33750710660253</c:v>
                </c:pt>
                <c:pt idx="272">
                  <c:v>97.33750710660253</c:v>
                </c:pt>
                <c:pt idx="273">
                  <c:v>97.803289243857563</c:v>
                </c:pt>
                <c:pt idx="274">
                  <c:v>97.94302388503408</c:v>
                </c:pt>
                <c:pt idx="275">
                  <c:v>98.149885951873813</c:v>
                </c:pt>
                <c:pt idx="276">
                  <c:v>98.149885951873813</c:v>
                </c:pt>
                <c:pt idx="277">
                  <c:v>98.149885951873813</c:v>
                </c:pt>
                <c:pt idx="278">
                  <c:v>98.149885951873813</c:v>
                </c:pt>
                <c:pt idx="279">
                  <c:v>98.149885951873813</c:v>
                </c:pt>
                <c:pt idx="280">
                  <c:v>99.128028440109375</c:v>
                </c:pt>
                <c:pt idx="281">
                  <c:v>98.971169455651435</c:v>
                </c:pt>
                <c:pt idx="282">
                  <c:v>98.717729175086191</c:v>
                </c:pt>
                <c:pt idx="283">
                  <c:v>98.717729175086191</c:v>
                </c:pt>
                <c:pt idx="284">
                  <c:v>98.717729175086191</c:v>
                </c:pt>
                <c:pt idx="285">
                  <c:v>98.717729175086191</c:v>
                </c:pt>
                <c:pt idx="286">
                  <c:v>98.717729175086191</c:v>
                </c:pt>
                <c:pt idx="287">
                  <c:v>99.240364132035594</c:v>
                </c:pt>
                <c:pt idx="288">
                  <c:v>98.861573658650258</c:v>
                </c:pt>
                <c:pt idx="289">
                  <c:v>98.888287634169302</c:v>
                </c:pt>
                <c:pt idx="290">
                  <c:v>99.142412888465813</c:v>
                </c:pt>
                <c:pt idx="291">
                  <c:v>98.332088964388291</c:v>
                </c:pt>
                <c:pt idx="292">
                  <c:v>98.332088964388291</c:v>
                </c:pt>
                <c:pt idx="293">
                  <c:v>98.332088964388291</c:v>
                </c:pt>
                <c:pt idx="294">
                  <c:v>99.010212958333142</c:v>
                </c:pt>
                <c:pt idx="295">
                  <c:v>98.67663075121078</c:v>
                </c:pt>
                <c:pt idx="296">
                  <c:v>98.754717756574124</c:v>
                </c:pt>
                <c:pt idx="297">
                  <c:v>98.470453658102286</c:v>
                </c:pt>
                <c:pt idx="298">
                  <c:v>98.51155208197774</c:v>
                </c:pt>
                <c:pt idx="299">
                  <c:v>98.51155208197774</c:v>
                </c:pt>
                <c:pt idx="300">
                  <c:v>98.51155208197774</c:v>
                </c:pt>
                <c:pt idx="301">
                  <c:v>98.832119788206185</c:v>
                </c:pt>
                <c:pt idx="302">
                  <c:v>98.738278387023925</c:v>
                </c:pt>
                <c:pt idx="303">
                  <c:v>98.541005952421784</c:v>
                </c:pt>
                <c:pt idx="304">
                  <c:v>98.834859683131228</c:v>
                </c:pt>
                <c:pt idx="305">
                  <c:v>97.7882198217699</c:v>
                </c:pt>
                <c:pt idx="306">
                  <c:v>97.7882198217699</c:v>
                </c:pt>
                <c:pt idx="307">
                  <c:v>97.7882198217699</c:v>
                </c:pt>
                <c:pt idx="308">
                  <c:v>97.594372255824055</c:v>
                </c:pt>
                <c:pt idx="309">
                  <c:v>97.766985636100927</c:v>
                </c:pt>
                <c:pt idx="310">
                  <c:v>97.496421012254245</c:v>
                </c:pt>
                <c:pt idx="311">
                  <c:v>97.207362097663633</c:v>
                </c:pt>
                <c:pt idx="312">
                  <c:v>97.08475179976854</c:v>
                </c:pt>
                <c:pt idx="313">
                  <c:v>97.08475179976854</c:v>
                </c:pt>
                <c:pt idx="314">
                  <c:v>97.08475179976854</c:v>
                </c:pt>
                <c:pt idx="315">
                  <c:v>97.255310258851637</c:v>
                </c:pt>
                <c:pt idx="316">
                  <c:v>97.162153831400644</c:v>
                </c:pt>
                <c:pt idx="317">
                  <c:v>96.705961326383203</c:v>
                </c:pt>
                <c:pt idx="318">
                  <c:v>95.899747244693231</c:v>
                </c:pt>
                <c:pt idx="319">
                  <c:v>96.279907665541089</c:v>
                </c:pt>
                <c:pt idx="320">
                  <c:v>96.279907665541089</c:v>
                </c:pt>
                <c:pt idx="321">
                  <c:v>96.279907665541089</c:v>
                </c:pt>
                <c:pt idx="322">
                  <c:v>96.516908576556148</c:v>
                </c:pt>
                <c:pt idx="323">
                  <c:v>96.571021501325475</c:v>
                </c:pt>
                <c:pt idx="324">
                  <c:v>97.082011904843498</c:v>
                </c:pt>
                <c:pt idx="325">
                  <c:v>97.110095827825063</c:v>
                </c:pt>
                <c:pt idx="326">
                  <c:v>98.13687145097991</c:v>
                </c:pt>
                <c:pt idx="327">
                  <c:v>98.13687145097991</c:v>
                </c:pt>
                <c:pt idx="328">
                  <c:v>98.13687145097991</c:v>
                </c:pt>
                <c:pt idx="329">
                  <c:v>98.641697090916608</c:v>
                </c:pt>
                <c:pt idx="330">
                  <c:v>98.352638176325982</c:v>
                </c:pt>
                <c:pt idx="331">
                  <c:v>99.093094779815246</c:v>
                </c:pt>
                <c:pt idx="332">
                  <c:v>99.271872923673428</c:v>
                </c:pt>
                <c:pt idx="333">
                  <c:v>99.685597057352908</c:v>
                </c:pt>
                <c:pt idx="334">
                  <c:v>99.685597057352908</c:v>
                </c:pt>
                <c:pt idx="335">
                  <c:v>99.685597057352908</c:v>
                </c:pt>
                <c:pt idx="336">
                  <c:v>100.74114157722057</c:v>
                </c:pt>
                <c:pt idx="337">
                  <c:v>100.43632826681103</c:v>
                </c:pt>
                <c:pt idx="338">
                  <c:v>100.00890465850641</c:v>
                </c:pt>
                <c:pt idx="339">
                  <c:v>99.212280209054043</c:v>
                </c:pt>
                <c:pt idx="340">
                  <c:v>99.025282380420776</c:v>
                </c:pt>
                <c:pt idx="341">
                  <c:v>99.025282380420776</c:v>
                </c:pt>
                <c:pt idx="342">
                  <c:v>99.025282380420776</c:v>
                </c:pt>
                <c:pt idx="343">
                  <c:v>99.619839579152199</c:v>
                </c:pt>
                <c:pt idx="344">
                  <c:v>100.04041345014426</c:v>
                </c:pt>
                <c:pt idx="345">
                  <c:v>100.22672630504627</c:v>
                </c:pt>
                <c:pt idx="346">
                  <c:v>99.857525463898511</c:v>
                </c:pt>
                <c:pt idx="347">
                  <c:v>100.09795124356985</c:v>
                </c:pt>
                <c:pt idx="348">
                  <c:v>100.09795124356985</c:v>
                </c:pt>
                <c:pt idx="349">
                  <c:v>100.09795124356985</c:v>
                </c:pt>
                <c:pt idx="350">
                  <c:v>100.39865471159186</c:v>
                </c:pt>
                <c:pt idx="351">
                  <c:v>100.95211348644783</c:v>
                </c:pt>
                <c:pt idx="352">
                  <c:v>100.93498914316639</c:v>
                </c:pt>
                <c:pt idx="353">
                  <c:v>101.26446150790119</c:v>
                </c:pt>
                <c:pt idx="354">
                  <c:v>101.85148399558881</c:v>
                </c:pt>
                <c:pt idx="355">
                  <c:v>101.85148399558881</c:v>
                </c:pt>
                <c:pt idx="356">
                  <c:v>101.85148399558881</c:v>
                </c:pt>
                <c:pt idx="357">
                  <c:v>103.73858662520296</c:v>
                </c:pt>
                <c:pt idx="358">
                  <c:v>103.31458788555462</c:v>
                </c:pt>
                <c:pt idx="359">
                  <c:v>103.32486249152348</c:v>
                </c:pt>
                <c:pt idx="360">
                  <c:v>103.18444287661571</c:v>
                </c:pt>
                <c:pt idx="361">
                  <c:v>103.6009069052202</c:v>
                </c:pt>
                <c:pt idx="362">
                  <c:v>103.6009069052202</c:v>
                </c:pt>
                <c:pt idx="363">
                  <c:v>103.6009069052202</c:v>
                </c:pt>
                <c:pt idx="364">
                  <c:v>103.41596399778069</c:v>
                </c:pt>
                <c:pt idx="365">
                  <c:v>104.33793864005317</c:v>
                </c:pt>
                <c:pt idx="366">
                  <c:v>104.94619531340973</c:v>
                </c:pt>
                <c:pt idx="367">
                  <c:v>104.51123699406128</c:v>
                </c:pt>
                <c:pt idx="368">
                  <c:v>105.20443041009378</c:v>
                </c:pt>
                <c:pt idx="369">
                  <c:v>105.20443041009378</c:v>
                </c:pt>
                <c:pt idx="370">
                  <c:v>105.20443041009378</c:v>
                </c:pt>
                <c:pt idx="371">
                  <c:v>105.2749827044133</c:v>
                </c:pt>
                <c:pt idx="372">
                  <c:v>104.81536533073958</c:v>
                </c:pt>
                <c:pt idx="373">
                  <c:v>104.72631874567612</c:v>
                </c:pt>
                <c:pt idx="374">
                  <c:v>103.90298032070471</c:v>
                </c:pt>
                <c:pt idx="375">
                  <c:v>104.91400154804063</c:v>
                </c:pt>
                <c:pt idx="376">
                  <c:v>104.91400154804063</c:v>
                </c:pt>
                <c:pt idx="377">
                  <c:v>104.91400154804063</c:v>
                </c:pt>
                <c:pt idx="378">
                  <c:v>105.61815454377324</c:v>
                </c:pt>
                <c:pt idx="379">
                  <c:v>105.56815146139145</c:v>
                </c:pt>
                <c:pt idx="380">
                  <c:v>105.67843223212388</c:v>
                </c:pt>
                <c:pt idx="381">
                  <c:v>105.16401695994958</c:v>
                </c:pt>
                <c:pt idx="382">
                  <c:v>105.0462014781733</c:v>
                </c:pt>
                <c:pt idx="383">
                  <c:v>105.0462014781733</c:v>
                </c:pt>
                <c:pt idx="384">
                  <c:v>105.0462014781733</c:v>
                </c:pt>
                <c:pt idx="385">
                  <c:v>104.59548876300595</c:v>
                </c:pt>
                <c:pt idx="386">
                  <c:v>104.90098704714674</c:v>
                </c:pt>
                <c:pt idx="387">
                  <c:v>105.05305121548589</c:v>
                </c:pt>
                <c:pt idx="388">
                  <c:v>105.40101787096467</c:v>
                </c:pt>
                <c:pt idx="389">
                  <c:v>105.70035139152417</c:v>
                </c:pt>
                <c:pt idx="390">
                  <c:v>105.70035139152417</c:v>
                </c:pt>
                <c:pt idx="391">
                  <c:v>105.70035139152417</c:v>
                </c:pt>
                <c:pt idx="392">
                  <c:v>106.46546704933867</c:v>
                </c:pt>
                <c:pt idx="393">
                  <c:v>106.16202368639163</c:v>
                </c:pt>
                <c:pt idx="394">
                  <c:v>105.40923755573976</c:v>
                </c:pt>
                <c:pt idx="395">
                  <c:v>106.00310978073993</c:v>
                </c:pt>
                <c:pt idx="396">
                  <c:v>105.5051338781158</c:v>
                </c:pt>
                <c:pt idx="397">
                  <c:v>105.5051338781158</c:v>
                </c:pt>
                <c:pt idx="398">
                  <c:v>105.5051338781158</c:v>
                </c:pt>
                <c:pt idx="399">
                  <c:v>103.62556595954547</c:v>
                </c:pt>
                <c:pt idx="400">
                  <c:v>103.14402942647152</c:v>
                </c:pt>
                <c:pt idx="401">
                  <c:v>101.56174010726691</c:v>
                </c:pt>
                <c:pt idx="402">
                  <c:v>102.56317170236522</c:v>
                </c:pt>
                <c:pt idx="403">
                  <c:v>101.27473611387005</c:v>
                </c:pt>
                <c:pt idx="404">
                  <c:v>101.27473611387005</c:v>
                </c:pt>
                <c:pt idx="405">
                  <c:v>101.27473611387005</c:v>
                </c:pt>
                <c:pt idx="406">
                  <c:v>100.00410984238756</c:v>
                </c:pt>
                <c:pt idx="407">
                  <c:v>100.58839243515013</c:v>
                </c:pt>
                <c:pt idx="408">
                  <c:v>100.49729092889289</c:v>
                </c:pt>
                <c:pt idx="409">
                  <c:v>101.01855593837976</c:v>
                </c:pt>
                <c:pt idx="410">
                  <c:v>102.07478543197868</c:v>
                </c:pt>
                <c:pt idx="411">
                  <c:v>102.07478543197868</c:v>
                </c:pt>
                <c:pt idx="412">
                  <c:v>102.07478543197868</c:v>
                </c:pt>
                <c:pt idx="413">
                  <c:v>102.64673849757862</c:v>
                </c:pt>
                <c:pt idx="414">
                  <c:v>103.30088841092943</c:v>
                </c:pt>
                <c:pt idx="415">
                  <c:v>102.66728770951633</c:v>
                </c:pt>
                <c:pt idx="416">
                  <c:v>102.90017877814387</c:v>
                </c:pt>
                <c:pt idx="417">
                  <c:v>102.70085142234795</c:v>
                </c:pt>
                <c:pt idx="418">
                  <c:v>102.70085142234795</c:v>
                </c:pt>
                <c:pt idx="419">
                  <c:v>102.70085142234795</c:v>
                </c:pt>
                <c:pt idx="420">
                  <c:v>103.29061380496059</c:v>
                </c:pt>
                <c:pt idx="421">
                  <c:v>103.34541170346117</c:v>
                </c:pt>
                <c:pt idx="422">
                  <c:v>103.50364063538163</c:v>
                </c:pt>
                <c:pt idx="423">
                  <c:v>102.78441821756135</c:v>
                </c:pt>
                <c:pt idx="424">
                  <c:v>102.78441821756135</c:v>
                </c:pt>
                <c:pt idx="425">
                  <c:v>102.78441821756135</c:v>
                </c:pt>
                <c:pt idx="426">
                  <c:v>102.78441821756135</c:v>
                </c:pt>
                <c:pt idx="427">
                  <c:v>101.8076456767883</c:v>
                </c:pt>
                <c:pt idx="428">
                  <c:v>101.15555068463125</c:v>
                </c:pt>
                <c:pt idx="429">
                  <c:v>101.5213266571227</c:v>
                </c:pt>
                <c:pt idx="430">
                  <c:v>101.34049359207076</c:v>
                </c:pt>
                <c:pt idx="431">
                  <c:v>101.46858367981588</c:v>
                </c:pt>
                <c:pt idx="432">
                  <c:v>101.46858367981588</c:v>
                </c:pt>
                <c:pt idx="433">
                  <c:v>101.46858367981588</c:v>
                </c:pt>
                <c:pt idx="434">
                  <c:v>102.36932413641938</c:v>
                </c:pt>
                <c:pt idx="435">
                  <c:v>102.32000602776884</c:v>
                </c:pt>
                <c:pt idx="436">
                  <c:v>102.88442438232494</c:v>
                </c:pt>
                <c:pt idx="437">
                  <c:v>102.68509702652902</c:v>
                </c:pt>
                <c:pt idx="438">
                  <c:v>103.08512168558336</c:v>
                </c:pt>
                <c:pt idx="439">
                  <c:v>103.08512168558336</c:v>
                </c:pt>
                <c:pt idx="440">
                  <c:v>103.08512168558336</c:v>
                </c:pt>
                <c:pt idx="441">
                  <c:v>102.8399010897932</c:v>
                </c:pt>
                <c:pt idx="442">
                  <c:v>101.85011404812626</c:v>
                </c:pt>
                <c:pt idx="443">
                  <c:v>101.94053058065224</c:v>
                </c:pt>
                <c:pt idx="444">
                  <c:v>101.61037324218617</c:v>
                </c:pt>
                <c:pt idx="445">
                  <c:v>100.72127733901405</c:v>
                </c:pt>
                <c:pt idx="446">
                  <c:v>100.72127733901405</c:v>
                </c:pt>
                <c:pt idx="447">
                  <c:v>100.72127733901405</c:v>
                </c:pt>
                <c:pt idx="448">
                  <c:v>97.791644690426125</c:v>
                </c:pt>
                <c:pt idx="449">
                  <c:v>98.52388160914029</c:v>
                </c:pt>
                <c:pt idx="450">
                  <c:v>99.218444972635311</c:v>
                </c:pt>
                <c:pt idx="451">
                  <c:v>98.254686932756144</c:v>
                </c:pt>
                <c:pt idx="452">
                  <c:v>98.377297230651209</c:v>
                </c:pt>
                <c:pt idx="453">
                  <c:v>98.377297230651209</c:v>
                </c:pt>
                <c:pt idx="454">
                  <c:v>98.377297230651209</c:v>
                </c:pt>
                <c:pt idx="455">
                  <c:v>98.642382064647819</c:v>
                </c:pt>
                <c:pt idx="456">
                  <c:v>98.024535759053649</c:v>
                </c:pt>
                <c:pt idx="457">
                  <c:v>97.53066969881705</c:v>
                </c:pt>
                <c:pt idx="458">
                  <c:v>95.325739257899471</c:v>
                </c:pt>
                <c:pt idx="459">
                  <c:v>95.325739257899471</c:v>
                </c:pt>
                <c:pt idx="460">
                  <c:v>95.325739257899471</c:v>
                </c:pt>
                <c:pt idx="461">
                  <c:v>95.325739257899471</c:v>
                </c:pt>
                <c:pt idx="462">
                  <c:v>97.055982903055678</c:v>
                </c:pt>
                <c:pt idx="463">
                  <c:v>97.191607701844646</c:v>
                </c:pt>
                <c:pt idx="464">
                  <c:v>98.709509490311049</c:v>
                </c:pt>
                <c:pt idx="465">
                  <c:v>98.597858772116098</c:v>
                </c:pt>
                <c:pt idx="466">
                  <c:v>100.1191854292388</c:v>
                </c:pt>
                <c:pt idx="467">
                  <c:v>100.1191854292388</c:v>
                </c:pt>
                <c:pt idx="468">
                  <c:v>100.1191854292388</c:v>
                </c:pt>
                <c:pt idx="469">
                  <c:v>100.78908973840855</c:v>
                </c:pt>
                <c:pt idx="470">
                  <c:v>101.11993205060588</c:v>
                </c:pt>
                <c:pt idx="471">
                  <c:v>101.67887061531194</c:v>
                </c:pt>
                <c:pt idx="472">
                  <c:v>101.67887061531194</c:v>
                </c:pt>
                <c:pt idx="473">
                  <c:v>101.67887061531194</c:v>
                </c:pt>
                <c:pt idx="474">
                  <c:v>101.67887061531194</c:v>
                </c:pt>
                <c:pt idx="475">
                  <c:v>101.67887061531194</c:v>
                </c:pt>
                <c:pt idx="476">
                  <c:v>102.18575117644239</c:v>
                </c:pt>
                <c:pt idx="477">
                  <c:v>101.4220054660904</c:v>
                </c:pt>
                <c:pt idx="478">
                  <c:v>101.42406038728417</c:v>
                </c:pt>
                <c:pt idx="479">
                  <c:v>99.994520210149958</c:v>
                </c:pt>
                <c:pt idx="480">
                  <c:v>100.47811166441768</c:v>
                </c:pt>
                <c:pt idx="481">
                  <c:v>100.47811166441768</c:v>
                </c:pt>
                <c:pt idx="482">
                  <c:v>100.47811166441768</c:v>
                </c:pt>
                <c:pt idx="483">
                  <c:v>100.96238809241667</c:v>
                </c:pt>
                <c:pt idx="484">
                  <c:v>100.36509099876021</c:v>
                </c:pt>
                <c:pt idx="485">
                  <c:v>100.26850970265291</c:v>
                </c:pt>
                <c:pt idx="486">
                  <c:v>101.11582220821832</c:v>
                </c:pt>
                <c:pt idx="487">
                  <c:v>100.61647635813166</c:v>
                </c:pt>
                <c:pt idx="488">
                  <c:v>100.61647635813166</c:v>
                </c:pt>
                <c:pt idx="489">
                  <c:v>100.61647635813166</c:v>
                </c:pt>
                <c:pt idx="490">
                  <c:v>101.11102739209952</c:v>
                </c:pt>
                <c:pt idx="491">
                  <c:v>101.01581604345473</c:v>
                </c:pt>
                <c:pt idx="492">
                  <c:v>100.30892315279709</c:v>
                </c:pt>
                <c:pt idx="493">
                  <c:v>100.6897685473762</c:v>
                </c:pt>
                <c:pt idx="494">
                  <c:v>100.84114774198409</c:v>
                </c:pt>
                <c:pt idx="495">
                  <c:v>100.84114774198409</c:v>
                </c:pt>
                <c:pt idx="496">
                  <c:v>100.84114774198409</c:v>
                </c:pt>
                <c:pt idx="497">
                  <c:v>101.73298354008124</c:v>
                </c:pt>
                <c:pt idx="498">
                  <c:v>101.85833373290134</c:v>
                </c:pt>
                <c:pt idx="499">
                  <c:v>102.18780609763614</c:v>
                </c:pt>
                <c:pt idx="500">
                  <c:v>102.91182333157523</c:v>
                </c:pt>
                <c:pt idx="501">
                  <c:v>103.8673616866793</c:v>
                </c:pt>
                <c:pt idx="502">
                  <c:v>103.8673616866793</c:v>
                </c:pt>
                <c:pt idx="503">
                  <c:v>103.8673616866793</c:v>
                </c:pt>
                <c:pt idx="504">
                  <c:v>103.8673616866793</c:v>
                </c:pt>
                <c:pt idx="505">
                  <c:v>104.67905555821935</c:v>
                </c:pt>
                <c:pt idx="506">
                  <c:v>104.11258228246948</c:v>
                </c:pt>
                <c:pt idx="507">
                  <c:v>103.53377947955696</c:v>
                </c:pt>
                <c:pt idx="508">
                  <c:v>103.86393681802302</c:v>
                </c:pt>
                <c:pt idx="509">
                  <c:v>103.86393681802302</c:v>
                </c:pt>
                <c:pt idx="510">
                  <c:v>103.86393681802302</c:v>
                </c:pt>
                <c:pt idx="511">
                  <c:v>104.66878095225047</c:v>
                </c:pt>
                <c:pt idx="512">
                  <c:v>104.40849093437267</c:v>
                </c:pt>
                <c:pt idx="513">
                  <c:v>103.54679398045086</c:v>
                </c:pt>
                <c:pt idx="514">
                  <c:v>103.59816701029517</c:v>
                </c:pt>
                <c:pt idx="515">
                  <c:v>103.5687131398511</c:v>
                </c:pt>
                <c:pt idx="516">
                  <c:v>103.5687131398511</c:v>
                </c:pt>
                <c:pt idx="517">
                  <c:v>103.5687131398511</c:v>
                </c:pt>
                <c:pt idx="518">
                  <c:v>104.10093772903809</c:v>
                </c:pt>
                <c:pt idx="519">
                  <c:v>104.29752518990897</c:v>
                </c:pt>
                <c:pt idx="520">
                  <c:v>104.8934523361029</c:v>
                </c:pt>
                <c:pt idx="521">
                  <c:v>104.61672294867491</c:v>
                </c:pt>
                <c:pt idx="522">
                  <c:v>104.94825023460349</c:v>
                </c:pt>
                <c:pt idx="523">
                  <c:v>104.94825023460349</c:v>
                </c:pt>
                <c:pt idx="524">
                  <c:v>104.94825023460349</c:v>
                </c:pt>
                <c:pt idx="525">
                  <c:v>104.96537457788493</c:v>
                </c:pt>
                <c:pt idx="526">
                  <c:v>105.42773184648368</c:v>
                </c:pt>
                <c:pt idx="527">
                  <c:v>105.39074326499576</c:v>
                </c:pt>
                <c:pt idx="528">
                  <c:v>105.50650382557826</c:v>
                </c:pt>
                <c:pt idx="529">
                  <c:v>105.63390893959215</c:v>
                </c:pt>
                <c:pt idx="530">
                  <c:v>105.63390893959215</c:v>
                </c:pt>
                <c:pt idx="531">
                  <c:v>105.63390893959215</c:v>
                </c:pt>
                <c:pt idx="532">
                  <c:v>105.50513387811574</c:v>
                </c:pt>
                <c:pt idx="533">
                  <c:v>104.98592378982264</c:v>
                </c:pt>
                <c:pt idx="534">
                  <c:v>104.45164427944187</c:v>
                </c:pt>
                <c:pt idx="535">
                  <c:v>105.28114746799459</c:v>
                </c:pt>
                <c:pt idx="536">
                  <c:v>104.69617990150077</c:v>
                </c:pt>
                <c:pt idx="537">
                  <c:v>104.69617990150077</c:v>
                </c:pt>
                <c:pt idx="538">
                  <c:v>104.69617990150077</c:v>
                </c:pt>
                <c:pt idx="539">
                  <c:v>105.24963867635675</c:v>
                </c:pt>
                <c:pt idx="540">
                  <c:v>104.37903706392859</c:v>
                </c:pt>
                <c:pt idx="541">
                  <c:v>104.45986396421698</c:v>
                </c:pt>
                <c:pt idx="542">
                  <c:v>104.81810522566461</c:v>
                </c:pt>
                <c:pt idx="543">
                  <c:v>103.89887047831716</c:v>
                </c:pt>
                <c:pt idx="544">
                  <c:v>103.89887047831716</c:v>
                </c:pt>
                <c:pt idx="545">
                  <c:v>103.89887047831716</c:v>
                </c:pt>
                <c:pt idx="546">
                  <c:v>104.15505065380744</c:v>
                </c:pt>
                <c:pt idx="547">
                  <c:v>103.8358528950415</c:v>
                </c:pt>
                <c:pt idx="548">
                  <c:v>104.51329191525507</c:v>
                </c:pt>
                <c:pt idx="549">
                  <c:v>104.50575720421125</c:v>
                </c:pt>
                <c:pt idx="550">
                  <c:v>104.37287230034731</c:v>
                </c:pt>
                <c:pt idx="551">
                  <c:v>104.37287230034731</c:v>
                </c:pt>
                <c:pt idx="552">
                  <c:v>104.37287230034731</c:v>
                </c:pt>
                <c:pt idx="553">
                  <c:v>104.84413422745241</c:v>
                </c:pt>
                <c:pt idx="554">
                  <c:v>105.15853717009956</c:v>
                </c:pt>
                <c:pt idx="555">
                  <c:v>105.77775342315627</c:v>
                </c:pt>
                <c:pt idx="556">
                  <c:v>105.49965408826576</c:v>
                </c:pt>
                <c:pt idx="557">
                  <c:v>106.1503791329603</c:v>
                </c:pt>
                <c:pt idx="558">
                  <c:v>106.1503791329603</c:v>
                </c:pt>
                <c:pt idx="559">
                  <c:v>106.1503791329603</c:v>
                </c:pt>
                <c:pt idx="560">
                  <c:v>106.07777191744701</c:v>
                </c:pt>
                <c:pt idx="561">
                  <c:v>105.84762074374451</c:v>
                </c:pt>
                <c:pt idx="562">
                  <c:v>105.92844764403289</c:v>
                </c:pt>
                <c:pt idx="563">
                  <c:v>106.06681233774688</c:v>
                </c:pt>
                <c:pt idx="564">
                  <c:v>105.76884876464992</c:v>
                </c:pt>
                <c:pt idx="565">
                  <c:v>105.76884876464992</c:v>
                </c:pt>
                <c:pt idx="566">
                  <c:v>105.76884876464992</c:v>
                </c:pt>
                <c:pt idx="567">
                  <c:v>105.76884876464992</c:v>
                </c:pt>
                <c:pt idx="568">
                  <c:v>105.86406011329468</c:v>
                </c:pt>
                <c:pt idx="569">
                  <c:v>106.88467097286824</c:v>
                </c:pt>
                <c:pt idx="570">
                  <c:v>107.49429759368734</c:v>
                </c:pt>
                <c:pt idx="571">
                  <c:v>108.06830558048105</c:v>
                </c:pt>
                <c:pt idx="572">
                  <c:v>108.06830558048105</c:v>
                </c:pt>
                <c:pt idx="573">
                  <c:v>108.06830558048105</c:v>
                </c:pt>
                <c:pt idx="574">
                  <c:v>107.75116274290886</c:v>
                </c:pt>
                <c:pt idx="575">
                  <c:v>108.17927132494475</c:v>
                </c:pt>
                <c:pt idx="576">
                  <c:v>108.19091587837613</c:v>
                </c:pt>
                <c:pt idx="577">
                  <c:v>108.70738607174421</c:v>
                </c:pt>
                <c:pt idx="578">
                  <c:v>108.08885479241877</c:v>
                </c:pt>
                <c:pt idx="579">
                  <c:v>108.08885479241877</c:v>
                </c:pt>
                <c:pt idx="580">
                  <c:v>108.08885479241877</c:v>
                </c:pt>
                <c:pt idx="581">
                  <c:v>109.91773465487604</c:v>
                </c:pt>
                <c:pt idx="582">
                  <c:v>109.93280407696371</c:v>
                </c:pt>
                <c:pt idx="583">
                  <c:v>110.07253871814021</c:v>
                </c:pt>
                <c:pt idx="584">
                  <c:v>109.47318670328998</c:v>
                </c:pt>
                <c:pt idx="585">
                  <c:v>108.89986369022752</c:v>
                </c:pt>
                <c:pt idx="586">
                  <c:v>108.89986369022752</c:v>
                </c:pt>
                <c:pt idx="587">
                  <c:v>108.89986369022752</c:v>
                </c:pt>
                <c:pt idx="588">
                  <c:v>108.72725030995065</c:v>
                </c:pt>
                <c:pt idx="589">
                  <c:v>108.25119356672674</c:v>
                </c:pt>
                <c:pt idx="590">
                  <c:v>107.97309423183623</c:v>
                </c:pt>
                <c:pt idx="591">
                  <c:v>107.18331951969644</c:v>
                </c:pt>
                <c:pt idx="592">
                  <c:v>108.41695720969102</c:v>
                </c:pt>
                <c:pt idx="593">
                  <c:v>108.41695720969102</c:v>
                </c:pt>
                <c:pt idx="594">
                  <c:v>108.41695720969102</c:v>
                </c:pt>
                <c:pt idx="595">
                  <c:v>109.21426663287465</c:v>
                </c:pt>
                <c:pt idx="596">
                  <c:v>110.50270222136983</c:v>
                </c:pt>
                <c:pt idx="597">
                  <c:v>110.89382222191782</c:v>
                </c:pt>
                <c:pt idx="598">
                  <c:v>110.8218999801358</c:v>
                </c:pt>
                <c:pt idx="599">
                  <c:v>111.92607763492272</c:v>
                </c:pt>
                <c:pt idx="600">
                  <c:v>111.92607763492272</c:v>
                </c:pt>
                <c:pt idx="601">
                  <c:v>111.92607763492272</c:v>
                </c:pt>
                <c:pt idx="602">
                  <c:v>112.19801220623192</c:v>
                </c:pt>
                <c:pt idx="603">
                  <c:v>113.2145132234179</c:v>
                </c:pt>
                <c:pt idx="604">
                  <c:v>113.01244597269698</c:v>
                </c:pt>
                <c:pt idx="605">
                  <c:v>113.61316793500971</c:v>
                </c:pt>
                <c:pt idx="606">
                  <c:v>114.11936352240892</c:v>
                </c:pt>
                <c:pt idx="607">
                  <c:v>114.11936352240892</c:v>
                </c:pt>
                <c:pt idx="608">
                  <c:v>114.11936352240892</c:v>
                </c:pt>
                <c:pt idx="609">
                  <c:v>114.80365227993506</c:v>
                </c:pt>
                <c:pt idx="610">
                  <c:v>114.24471371522903</c:v>
                </c:pt>
                <c:pt idx="611">
                  <c:v>113.29602509743754</c:v>
                </c:pt>
                <c:pt idx="612">
                  <c:v>111.93703721462285</c:v>
                </c:pt>
                <c:pt idx="613">
                  <c:v>112.01238432506116</c:v>
                </c:pt>
                <c:pt idx="614">
                  <c:v>112.01238432506116</c:v>
                </c:pt>
                <c:pt idx="615">
                  <c:v>112.01238432506116</c:v>
                </c:pt>
                <c:pt idx="616">
                  <c:v>112.01238432506116</c:v>
                </c:pt>
                <c:pt idx="617">
                  <c:v>112.01238432506116</c:v>
                </c:pt>
                <c:pt idx="618">
                  <c:v>112.01238432506116</c:v>
                </c:pt>
                <c:pt idx="619">
                  <c:v>111.88908905343483</c:v>
                </c:pt>
                <c:pt idx="620">
                  <c:v>111.50276386900565</c:v>
                </c:pt>
                <c:pt idx="621">
                  <c:v>111.50276386900565</c:v>
                </c:pt>
                <c:pt idx="622">
                  <c:v>111.50276386900565</c:v>
                </c:pt>
                <c:pt idx="623">
                  <c:v>113.25903651594965</c:v>
                </c:pt>
                <c:pt idx="624">
                  <c:v>113.6974197039544</c:v>
                </c:pt>
                <c:pt idx="625">
                  <c:v>113.6974197039544</c:v>
                </c:pt>
                <c:pt idx="626">
                  <c:v>113.6974197039544</c:v>
                </c:pt>
                <c:pt idx="627">
                  <c:v>114.40842243699957</c:v>
                </c:pt>
                <c:pt idx="628">
                  <c:v>114.40842243699957</c:v>
                </c:pt>
                <c:pt idx="629">
                  <c:v>114.40842243699957</c:v>
                </c:pt>
                <c:pt idx="630">
                  <c:v>114.40842243699957</c:v>
                </c:pt>
                <c:pt idx="631">
                  <c:v>114.40842243699957</c:v>
                </c:pt>
                <c:pt idx="632">
                  <c:v>114.12758320718405</c:v>
                </c:pt>
                <c:pt idx="633">
                  <c:v>113.18642930043636</c:v>
                </c:pt>
                <c:pt idx="634">
                  <c:v>112.52542964977296</c:v>
                </c:pt>
                <c:pt idx="635">
                  <c:v>112.52542964977296</c:v>
                </c:pt>
                <c:pt idx="636">
                  <c:v>112.52542964977296</c:v>
                </c:pt>
                <c:pt idx="637">
                  <c:v>112.52542964977296</c:v>
                </c:pt>
                <c:pt idx="638">
                  <c:v>112.52542964977296</c:v>
                </c:pt>
                <c:pt idx="639">
                  <c:v>113.03915994821602</c:v>
                </c:pt>
                <c:pt idx="640">
                  <c:v>113.60494825023464</c:v>
                </c:pt>
                <c:pt idx="641">
                  <c:v>112.14115938653757</c:v>
                </c:pt>
                <c:pt idx="642">
                  <c:v>112.14115938653757</c:v>
                </c:pt>
                <c:pt idx="643">
                  <c:v>112.14115938653757</c:v>
                </c:pt>
                <c:pt idx="644">
                  <c:v>111.84525073463435</c:v>
                </c:pt>
                <c:pt idx="645">
                  <c:v>111.41714215259847</c:v>
                </c:pt>
                <c:pt idx="646">
                  <c:v>111.49591413169307</c:v>
                </c:pt>
                <c:pt idx="647">
                  <c:v>109.9773273694954</c:v>
                </c:pt>
                <c:pt idx="648">
                  <c:v>108.83616113322057</c:v>
                </c:pt>
                <c:pt idx="649">
                  <c:v>108.83616113322057</c:v>
                </c:pt>
                <c:pt idx="650">
                  <c:v>108.83616113322057</c:v>
                </c:pt>
                <c:pt idx="651">
                  <c:v>109.44989759642719</c:v>
                </c:pt>
                <c:pt idx="652">
                  <c:v>108.94301703529672</c:v>
                </c:pt>
                <c:pt idx="653">
                  <c:v>110.49105766793845</c:v>
                </c:pt>
                <c:pt idx="654">
                  <c:v>110.23898733483574</c:v>
                </c:pt>
                <c:pt idx="655">
                  <c:v>111.00958278250032</c:v>
                </c:pt>
                <c:pt idx="656">
                  <c:v>111.00958278250032</c:v>
                </c:pt>
                <c:pt idx="657">
                  <c:v>111.00958278250032</c:v>
                </c:pt>
                <c:pt idx="658">
                  <c:v>110.40132610914372</c:v>
                </c:pt>
                <c:pt idx="659">
                  <c:v>110.48763279928215</c:v>
                </c:pt>
                <c:pt idx="660">
                  <c:v>108.52723798042346</c:v>
                </c:pt>
                <c:pt idx="661">
                  <c:v>109.01288435588496</c:v>
                </c:pt>
                <c:pt idx="662">
                  <c:v>107.42237535190526</c:v>
                </c:pt>
                <c:pt idx="663">
                  <c:v>107.42237535190526</c:v>
                </c:pt>
                <c:pt idx="664">
                  <c:v>107.42237535190526</c:v>
                </c:pt>
                <c:pt idx="665">
                  <c:v>107.48676288264345</c:v>
                </c:pt>
                <c:pt idx="666">
                  <c:v>107.61279804919479</c:v>
                </c:pt>
                <c:pt idx="667">
                  <c:v>107.61279804919479</c:v>
                </c:pt>
                <c:pt idx="668">
                  <c:v>108.71492078278797</c:v>
                </c:pt>
                <c:pt idx="669">
                  <c:v>110.37872197601222</c:v>
                </c:pt>
                <c:pt idx="670">
                  <c:v>110.37872197601222</c:v>
                </c:pt>
                <c:pt idx="671">
                  <c:v>110.37872197601222</c:v>
                </c:pt>
                <c:pt idx="672">
                  <c:v>110.2677562315485</c:v>
                </c:pt>
                <c:pt idx="673">
                  <c:v>110.36776239631209</c:v>
                </c:pt>
                <c:pt idx="674">
                  <c:v>111.11438376338268</c:v>
                </c:pt>
                <c:pt idx="675">
                  <c:v>113.07888842462891</c:v>
                </c:pt>
                <c:pt idx="676">
                  <c:v>113.53371098218383</c:v>
                </c:pt>
                <c:pt idx="677">
                  <c:v>113.53371098218383</c:v>
                </c:pt>
                <c:pt idx="678">
                  <c:v>113.53371098218383</c:v>
                </c:pt>
                <c:pt idx="679">
                  <c:v>113.27753080669356</c:v>
                </c:pt>
                <c:pt idx="680">
                  <c:v>112.63160057811783</c:v>
                </c:pt>
                <c:pt idx="681">
                  <c:v>112.90011028077073</c:v>
                </c:pt>
                <c:pt idx="682">
                  <c:v>112.09458117281203</c:v>
                </c:pt>
                <c:pt idx="683">
                  <c:v>111.9808755334233</c:v>
                </c:pt>
                <c:pt idx="684">
                  <c:v>111.9808755334233</c:v>
                </c:pt>
                <c:pt idx="685">
                  <c:v>111.9808755334233</c:v>
                </c:pt>
                <c:pt idx="686">
                  <c:v>112.37747532382133</c:v>
                </c:pt>
                <c:pt idx="687">
                  <c:v>112.04183819550522</c:v>
                </c:pt>
                <c:pt idx="688">
                  <c:v>110.28282565363619</c:v>
                </c:pt>
                <c:pt idx="689">
                  <c:v>110.91574138131803</c:v>
                </c:pt>
                <c:pt idx="690">
                  <c:v>110.1122671945531</c:v>
                </c:pt>
                <c:pt idx="691">
                  <c:v>110.1122671945531</c:v>
                </c:pt>
                <c:pt idx="692">
                  <c:v>110.1122671945531</c:v>
                </c:pt>
                <c:pt idx="693">
                  <c:v>109.46976183463366</c:v>
                </c:pt>
                <c:pt idx="694">
                  <c:v>111.11849360577024</c:v>
                </c:pt>
                <c:pt idx="695">
                  <c:v>111.3685090176792</c:v>
                </c:pt>
                <c:pt idx="696">
                  <c:v>112.13704954415</c:v>
                </c:pt>
                <c:pt idx="697">
                  <c:v>111.6466083525697</c:v>
                </c:pt>
                <c:pt idx="698">
                  <c:v>111.6466083525697</c:v>
                </c:pt>
                <c:pt idx="699">
                  <c:v>111.6466083525697</c:v>
                </c:pt>
                <c:pt idx="700">
                  <c:v>113.26931112191849</c:v>
                </c:pt>
                <c:pt idx="701">
                  <c:v>113.28438054400614</c:v>
                </c:pt>
                <c:pt idx="702">
                  <c:v>111.76579378180848</c:v>
                </c:pt>
                <c:pt idx="703">
                  <c:v>112.16581844086279</c:v>
                </c:pt>
                <c:pt idx="704">
                  <c:v>109.35537122151365</c:v>
                </c:pt>
                <c:pt idx="705">
                  <c:v>109.35537122151365</c:v>
                </c:pt>
                <c:pt idx="706">
                  <c:v>109.35537122151365</c:v>
                </c:pt>
                <c:pt idx="707">
                  <c:v>109.02795377797261</c:v>
                </c:pt>
                <c:pt idx="708">
                  <c:v>108.22379461747641</c:v>
                </c:pt>
                <c:pt idx="709">
                  <c:v>108.95877143111561</c:v>
                </c:pt>
                <c:pt idx="710">
                  <c:v>109.23481584481233</c:v>
                </c:pt>
                <c:pt idx="711">
                  <c:v>109.32386242987579</c:v>
                </c:pt>
                <c:pt idx="712">
                  <c:v>109.32386242987579</c:v>
                </c:pt>
                <c:pt idx="713">
                  <c:v>109.32386242987579</c:v>
                </c:pt>
                <c:pt idx="714">
                  <c:v>107.19838894178406</c:v>
                </c:pt>
                <c:pt idx="715">
                  <c:v>106.92302950181859</c:v>
                </c:pt>
                <c:pt idx="716">
                  <c:v>106.19284750429819</c:v>
                </c:pt>
                <c:pt idx="717">
                  <c:v>106.77713009706076</c:v>
                </c:pt>
                <c:pt idx="718">
                  <c:v>104.56466494509934</c:v>
                </c:pt>
                <c:pt idx="719">
                  <c:v>104.56466494509934</c:v>
                </c:pt>
                <c:pt idx="720">
                  <c:v>104.56466494509934</c:v>
                </c:pt>
                <c:pt idx="721">
                  <c:v>99.278037687254681</c:v>
                </c:pt>
                <c:pt idx="722">
                  <c:v>97.232021151988818</c:v>
                </c:pt>
                <c:pt idx="723">
                  <c:v>99.282832503373498</c:v>
                </c:pt>
                <c:pt idx="724">
                  <c:v>99.220499893829071</c:v>
                </c:pt>
                <c:pt idx="725">
                  <c:v>99.222554815022832</c:v>
                </c:pt>
                <c:pt idx="726">
                  <c:v>99.222554815022832</c:v>
                </c:pt>
                <c:pt idx="727">
                  <c:v>99.222554815022832</c:v>
                </c:pt>
                <c:pt idx="728">
                  <c:v>100.29796357309696</c:v>
                </c:pt>
                <c:pt idx="729">
                  <c:v>100.27124959757792</c:v>
                </c:pt>
                <c:pt idx="730">
                  <c:v>101.26788637655747</c:v>
                </c:pt>
                <c:pt idx="731">
                  <c:v>100.26508483399662</c:v>
                </c:pt>
                <c:pt idx="732">
                  <c:v>99.408182696193606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'איור 10 נתונים'!$E$3</c:f>
              <c:strCache>
                <c:ptCount val="1"/>
                <c:pt idx="0">
                  <c:v>מדד בנקים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10 נתונים'!$A$4:$A$736</c:f>
              <c:numCache>
                <c:formatCode>m/d/yyyy</c:formatCode>
                <c:ptCount val="733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  <c:pt idx="364">
                  <c:v>43100</c:v>
                </c:pt>
                <c:pt idx="365">
                  <c:v>43101</c:v>
                </c:pt>
                <c:pt idx="366">
                  <c:v>43102</c:v>
                </c:pt>
                <c:pt idx="367">
                  <c:v>43103</c:v>
                </c:pt>
                <c:pt idx="368">
                  <c:v>43104</c:v>
                </c:pt>
                <c:pt idx="369">
                  <c:v>43105</c:v>
                </c:pt>
                <c:pt idx="370">
                  <c:v>43106</c:v>
                </c:pt>
                <c:pt idx="371">
                  <c:v>43107</c:v>
                </c:pt>
                <c:pt idx="372">
                  <c:v>43108</c:v>
                </c:pt>
                <c:pt idx="373">
                  <c:v>43109</c:v>
                </c:pt>
                <c:pt idx="374">
                  <c:v>43110</c:v>
                </c:pt>
                <c:pt idx="375">
                  <c:v>43111</c:v>
                </c:pt>
                <c:pt idx="376">
                  <c:v>43112</c:v>
                </c:pt>
                <c:pt idx="377">
                  <c:v>43113</c:v>
                </c:pt>
                <c:pt idx="378">
                  <c:v>43114</c:v>
                </c:pt>
                <c:pt idx="379">
                  <c:v>43115</c:v>
                </c:pt>
                <c:pt idx="380">
                  <c:v>43116</c:v>
                </c:pt>
                <c:pt idx="381">
                  <c:v>43117</c:v>
                </c:pt>
                <c:pt idx="382">
                  <c:v>43118</c:v>
                </c:pt>
                <c:pt idx="383">
                  <c:v>43119</c:v>
                </c:pt>
                <c:pt idx="384">
                  <c:v>43120</c:v>
                </c:pt>
                <c:pt idx="385">
                  <c:v>43121</c:v>
                </c:pt>
                <c:pt idx="386">
                  <c:v>43122</c:v>
                </c:pt>
                <c:pt idx="387">
                  <c:v>43123</c:v>
                </c:pt>
                <c:pt idx="388">
                  <c:v>43124</c:v>
                </c:pt>
                <c:pt idx="389">
                  <c:v>43125</c:v>
                </c:pt>
                <c:pt idx="390">
                  <c:v>43126</c:v>
                </c:pt>
                <c:pt idx="391">
                  <c:v>43127</c:v>
                </c:pt>
                <c:pt idx="392">
                  <c:v>43128</c:v>
                </c:pt>
                <c:pt idx="393">
                  <c:v>43129</c:v>
                </c:pt>
                <c:pt idx="394">
                  <c:v>43130</c:v>
                </c:pt>
                <c:pt idx="395">
                  <c:v>43131</c:v>
                </c:pt>
                <c:pt idx="396">
                  <c:v>43132</c:v>
                </c:pt>
                <c:pt idx="397">
                  <c:v>43133</c:v>
                </c:pt>
                <c:pt idx="398">
                  <c:v>43134</c:v>
                </c:pt>
                <c:pt idx="399">
                  <c:v>43135</c:v>
                </c:pt>
                <c:pt idx="400">
                  <c:v>43136</c:v>
                </c:pt>
                <c:pt idx="401">
                  <c:v>43137</c:v>
                </c:pt>
                <c:pt idx="402">
                  <c:v>43138</c:v>
                </c:pt>
                <c:pt idx="403">
                  <c:v>43139</c:v>
                </c:pt>
                <c:pt idx="404">
                  <c:v>43140</c:v>
                </c:pt>
                <c:pt idx="405">
                  <c:v>43141</c:v>
                </c:pt>
                <c:pt idx="406">
                  <c:v>43142</c:v>
                </c:pt>
                <c:pt idx="407">
                  <c:v>43143</c:v>
                </c:pt>
                <c:pt idx="408">
                  <c:v>43144</c:v>
                </c:pt>
                <c:pt idx="409">
                  <c:v>43145</c:v>
                </c:pt>
                <c:pt idx="410">
                  <c:v>43146</c:v>
                </c:pt>
                <c:pt idx="411">
                  <c:v>43147</c:v>
                </c:pt>
                <c:pt idx="412">
                  <c:v>43148</c:v>
                </c:pt>
                <c:pt idx="413">
                  <c:v>43149</c:v>
                </c:pt>
                <c:pt idx="414">
                  <c:v>43150</c:v>
                </c:pt>
                <c:pt idx="415">
                  <c:v>43151</c:v>
                </c:pt>
                <c:pt idx="416">
                  <c:v>43152</c:v>
                </c:pt>
                <c:pt idx="417">
                  <c:v>43153</c:v>
                </c:pt>
                <c:pt idx="418">
                  <c:v>43154</c:v>
                </c:pt>
                <c:pt idx="419">
                  <c:v>43155</c:v>
                </c:pt>
                <c:pt idx="420">
                  <c:v>43156</c:v>
                </c:pt>
                <c:pt idx="421">
                  <c:v>43157</c:v>
                </c:pt>
                <c:pt idx="422">
                  <c:v>43158</c:v>
                </c:pt>
                <c:pt idx="423">
                  <c:v>43159</c:v>
                </c:pt>
                <c:pt idx="424">
                  <c:v>43160</c:v>
                </c:pt>
                <c:pt idx="425">
                  <c:v>43161</c:v>
                </c:pt>
                <c:pt idx="426">
                  <c:v>43162</c:v>
                </c:pt>
                <c:pt idx="427">
                  <c:v>43163</c:v>
                </c:pt>
                <c:pt idx="428">
                  <c:v>43164</c:v>
                </c:pt>
                <c:pt idx="429">
                  <c:v>43165</c:v>
                </c:pt>
                <c:pt idx="430">
                  <c:v>43166</c:v>
                </c:pt>
                <c:pt idx="431">
                  <c:v>43167</c:v>
                </c:pt>
                <c:pt idx="432">
                  <c:v>43168</c:v>
                </c:pt>
                <c:pt idx="433">
                  <c:v>43169</c:v>
                </c:pt>
                <c:pt idx="434">
                  <c:v>43170</c:v>
                </c:pt>
                <c:pt idx="435">
                  <c:v>43171</c:v>
                </c:pt>
                <c:pt idx="436">
                  <c:v>43172</c:v>
                </c:pt>
                <c:pt idx="437">
                  <c:v>43173</c:v>
                </c:pt>
                <c:pt idx="438">
                  <c:v>43174</c:v>
                </c:pt>
                <c:pt idx="439">
                  <c:v>43175</c:v>
                </c:pt>
                <c:pt idx="440">
                  <c:v>43176</c:v>
                </c:pt>
                <c:pt idx="441">
                  <c:v>43177</c:v>
                </c:pt>
                <c:pt idx="442">
                  <c:v>43178</c:v>
                </c:pt>
                <c:pt idx="443">
                  <c:v>43179</c:v>
                </c:pt>
                <c:pt idx="444">
                  <c:v>43180</c:v>
                </c:pt>
                <c:pt idx="445">
                  <c:v>43181</c:v>
                </c:pt>
                <c:pt idx="446">
                  <c:v>43182</c:v>
                </c:pt>
                <c:pt idx="447">
                  <c:v>43183</c:v>
                </c:pt>
                <c:pt idx="448">
                  <c:v>43184</c:v>
                </c:pt>
                <c:pt idx="449">
                  <c:v>43185</c:v>
                </c:pt>
                <c:pt idx="450">
                  <c:v>43186</c:v>
                </c:pt>
                <c:pt idx="451">
                  <c:v>43187</c:v>
                </c:pt>
                <c:pt idx="452">
                  <c:v>43188</c:v>
                </c:pt>
                <c:pt idx="453">
                  <c:v>43189</c:v>
                </c:pt>
                <c:pt idx="454">
                  <c:v>43190</c:v>
                </c:pt>
                <c:pt idx="455">
                  <c:v>43191</c:v>
                </c:pt>
                <c:pt idx="456">
                  <c:v>43192</c:v>
                </c:pt>
                <c:pt idx="457">
                  <c:v>43193</c:v>
                </c:pt>
                <c:pt idx="458">
                  <c:v>43194</c:v>
                </c:pt>
                <c:pt idx="459">
                  <c:v>43195</c:v>
                </c:pt>
                <c:pt idx="460">
                  <c:v>43196</c:v>
                </c:pt>
                <c:pt idx="461">
                  <c:v>43197</c:v>
                </c:pt>
                <c:pt idx="462">
                  <c:v>43198</c:v>
                </c:pt>
                <c:pt idx="463">
                  <c:v>43199</c:v>
                </c:pt>
                <c:pt idx="464">
                  <c:v>43200</c:v>
                </c:pt>
                <c:pt idx="465">
                  <c:v>43201</c:v>
                </c:pt>
                <c:pt idx="466">
                  <c:v>43202</c:v>
                </c:pt>
                <c:pt idx="467">
                  <c:v>43203</c:v>
                </c:pt>
                <c:pt idx="468">
                  <c:v>43204</c:v>
                </c:pt>
                <c:pt idx="469">
                  <c:v>43205</c:v>
                </c:pt>
                <c:pt idx="470">
                  <c:v>43206</c:v>
                </c:pt>
                <c:pt idx="471">
                  <c:v>43207</c:v>
                </c:pt>
                <c:pt idx="472">
                  <c:v>43208</c:v>
                </c:pt>
                <c:pt idx="473">
                  <c:v>43209</c:v>
                </c:pt>
                <c:pt idx="474">
                  <c:v>43210</c:v>
                </c:pt>
                <c:pt idx="475">
                  <c:v>43211</c:v>
                </c:pt>
                <c:pt idx="476">
                  <c:v>43212</c:v>
                </c:pt>
                <c:pt idx="477">
                  <c:v>43213</c:v>
                </c:pt>
                <c:pt idx="478">
                  <c:v>43214</c:v>
                </c:pt>
                <c:pt idx="479">
                  <c:v>43215</c:v>
                </c:pt>
                <c:pt idx="480">
                  <c:v>43216</c:v>
                </c:pt>
                <c:pt idx="481">
                  <c:v>43217</c:v>
                </c:pt>
                <c:pt idx="482">
                  <c:v>43218</c:v>
                </c:pt>
                <c:pt idx="483">
                  <c:v>43219</c:v>
                </c:pt>
                <c:pt idx="484">
                  <c:v>43220</c:v>
                </c:pt>
                <c:pt idx="485">
                  <c:v>43221</c:v>
                </c:pt>
                <c:pt idx="486">
                  <c:v>43222</c:v>
                </c:pt>
                <c:pt idx="487">
                  <c:v>43223</c:v>
                </c:pt>
                <c:pt idx="488">
                  <c:v>43224</c:v>
                </c:pt>
                <c:pt idx="489">
                  <c:v>43225</c:v>
                </c:pt>
                <c:pt idx="490">
                  <c:v>43226</c:v>
                </c:pt>
                <c:pt idx="491">
                  <c:v>43227</c:v>
                </c:pt>
                <c:pt idx="492">
                  <c:v>43228</c:v>
                </c:pt>
                <c:pt idx="493">
                  <c:v>43229</c:v>
                </c:pt>
                <c:pt idx="494">
                  <c:v>43230</c:v>
                </c:pt>
                <c:pt idx="495">
                  <c:v>43231</c:v>
                </c:pt>
                <c:pt idx="496">
                  <c:v>43232</c:v>
                </c:pt>
                <c:pt idx="497">
                  <c:v>43233</c:v>
                </c:pt>
                <c:pt idx="498">
                  <c:v>43234</c:v>
                </c:pt>
                <c:pt idx="499">
                  <c:v>43235</c:v>
                </c:pt>
                <c:pt idx="500">
                  <c:v>43236</c:v>
                </c:pt>
                <c:pt idx="501">
                  <c:v>43237</c:v>
                </c:pt>
                <c:pt idx="502">
                  <c:v>43238</c:v>
                </c:pt>
                <c:pt idx="503">
                  <c:v>43239</c:v>
                </c:pt>
                <c:pt idx="504">
                  <c:v>43240</c:v>
                </c:pt>
                <c:pt idx="505">
                  <c:v>43241</c:v>
                </c:pt>
                <c:pt idx="506">
                  <c:v>43242</c:v>
                </c:pt>
                <c:pt idx="507">
                  <c:v>43243</c:v>
                </c:pt>
                <c:pt idx="508">
                  <c:v>43244</c:v>
                </c:pt>
                <c:pt idx="509">
                  <c:v>43245</c:v>
                </c:pt>
                <c:pt idx="510">
                  <c:v>43246</c:v>
                </c:pt>
                <c:pt idx="511">
                  <c:v>43247</c:v>
                </c:pt>
                <c:pt idx="512">
                  <c:v>43248</c:v>
                </c:pt>
                <c:pt idx="513">
                  <c:v>43249</c:v>
                </c:pt>
                <c:pt idx="514">
                  <c:v>43250</c:v>
                </c:pt>
                <c:pt idx="515">
                  <c:v>43251</c:v>
                </c:pt>
                <c:pt idx="516">
                  <c:v>43252</c:v>
                </c:pt>
                <c:pt idx="517">
                  <c:v>43253</c:v>
                </c:pt>
                <c:pt idx="518">
                  <c:v>43254</c:v>
                </c:pt>
                <c:pt idx="519">
                  <c:v>43255</c:v>
                </c:pt>
                <c:pt idx="520">
                  <c:v>43256</c:v>
                </c:pt>
                <c:pt idx="521">
                  <c:v>43257</c:v>
                </c:pt>
                <c:pt idx="522">
                  <c:v>43258</c:v>
                </c:pt>
                <c:pt idx="523">
                  <c:v>43259</c:v>
                </c:pt>
                <c:pt idx="524">
                  <c:v>43260</c:v>
                </c:pt>
                <c:pt idx="525">
                  <c:v>43261</c:v>
                </c:pt>
                <c:pt idx="526">
                  <c:v>43262</c:v>
                </c:pt>
                <c:pt idx="527">
                  <c:v>43263</c:v>
                </c:pt>
                <c:pt idx="528">
                  <c:v>43264</c:v>
                </c:pt>
                <c:pt idx="529">
                  <c:v>43265</c:v>
                </c:pt>
                <c:pt idx="530">
                  <c:v>43266</c:v>
                </c:pt>
                <c:pt idx="531">
                  <c:v>43267</c:v>
                </c:pt>
                <c:pt idx="532">
                  <c:v>43268</c:v>
                </c:pt>
                <c:pt idx="533">
                  <c:v>43269</c:v>
                </c:pt>
                <c:pt idx="534">
                  <c:v>43270</c:v>
                </c:pt>
                <c:pt idx="535">
                  <c:v>43271</c:v>
                </c:pt>
                <c:pt idx="536">
                  <c:v>43272</c:v>
                </c:pt>
                <c:pt idx="537">
                  <c:v>43273</c:v>
                </c:pt>
                <c:pt idx="538">
                  <c:v>43274</c:v>
                </c:pt>
                <c:pt idx="539">
                  <c:v>43275</c:v>
                </c:pt>
                <c:pt idx="540">
                  <c:v>43276</c:v>
                </c:pt>
                <c:pt idx="541">
                  <c:v>43277</c:v>
                </c:pt>
                <c:pt idx="542">
                  <c:v>43278</c:v>
                </c:pt>
                <c:pt idx="543">
                  <c:v>43279</c:v>
                </c:pt>
                <c:pt idx="544">
                  <c:v>43280</c:v>
                </c:pt>
                <c:pt idx="545">
                  <c:v>43281</c:v>
                </c:pt>
                <c:pt idx="546">
                  <c:v>43282</c:v>
                </c:pt>
                <c:pt idx="547">
                  <c:v>43283</c:v>
                </c:pt>
                <c:pt idx="548">
                  <c:v>43284</c:v>
                </c:pt>
                <c:pt idx="549">
                  <c:v>43285</c:v>
                </c:pt>
                <c:pt idx="550">
                  <c:v>43286</c:v>
                </c:pt>
                <c:pt idx="551">
                  <c:v>43287</c:v>
                </c:pt>
                <c:pt idx="552">
                  <c:v>43288</c:v>
                </c:pt>
                <c:pt idx="553">
                  <c:v>43289</c:v>
                </c:pt>
                <c:pt idx="554">
                  <c:v>43290</c:v>
                </c:pt>
                <c:pt idx="555">
                  <c:v>43291</c:v>
                </c:pt>
                <c:pt idx="556">
                  <c:v>43292</c:v>
                </c:pt>
                <c:pt idx="557">
                  <c:v>43293</c:v>
                </c:pt>
                <c:pt idx="558">
                  <c:v>43294</c:v>
                </c:pt>
                <c:pt idx="559">
                  <c:v>43295</c:v>
                </c:pt>
                <c:pt idx="560">
                  <c:v>43296</c:v>
                </c:pt>
                <c:pt idx="561">
                  <c:v>43297</c:v>
                </c:pt>
                <c:pt idx="562">
                  <c:v>43298</c:v>
                </c:pt>
                <c:pt idx="563">
                  <c:v>43299</c:v>
                </c:pt>
                <c:pt idx="564">
                  <c:v>43300</c:v>
                </c:pt>
                <c:pt idx="565">
                  <c:v>43301</c:v>
                </c:pt>
                <c:pt idx="566">
                  <c:v>43302</c:v>
                </c:pt>
                <c:pt idx="567">
                  <c:v>43303</c:v>
                </c:pt>
                <c:pt idx="568">
                  <c:v>43304</c:v>
                </c:pt>
                <c:pt idx="569">
                  <c:v>43305</c:v>
                </c:pt>
                <c:pt idx="570">
                  <c:v>43306</c:v>
                </c:pt>
                <c:pt idx="571">
                  <c:v>43307</c:v>
                </c:pt>
                <c:pt idx="572">
                  <c:v>43308</c:v>
                </c:pt>
                <c:pt idx="573">
                  <c:v>43309</c:v>
                </c:pt>
                <c:pt idx="574">
                  <c:v>43310</c:v>
                </c:pt>
                <c:pt idx="575">
                  <c:v>43311</c:v>
                </c:pt>
                <c:pt idx="576">
                  <c:v>43312</c:v>
                </c:pt>
                <c:pt idx="577">
                  <c:v>43313</c:v>
                </c:pt>
                <c:pt idx="578">
                  <c:v>43314</c:v>
                </c:pt>
                <c:pt idx="579">
                  <c:v>43315</c:v>
                </c:pt>
                <c:pt idx="580">
                  <c:v>43316</c:v>
                </c:pt>
                <c:pt idx="581">
                  <c:v>43317</c:v>
                </c:pt>
                <c:pt idx="582">
                  <c:v>43318</c:v>
                </c:pt>
                <c:pt idx="583">
                  <c:v>43319</c:v>
                </c:pt>
                <c:pt idx="584">
                  <c:v>43320</c:v>
                </c:pt>
                <c:pt idx="585">
                  <c:v>43321</c:v>
                </c:pt>
                <c:pt idx="586">
                  <c:v>43322</c:v>
                </c:pt>
                <c:pt idx="587">
                  <c:v>43323</c:v>
                </c:pt>
                <c:pt idx="588">
                  <c:v>43324</c:v>
                </c:pt>
                <c:pt idx="589">
                  <c:v>43325</c:v>
                </c:pt>
                <c:pt idx="590">
                  <c:v>43326</c:v>
                </c:pt>
                <c:pt idx="591">
                  <c:v>43327</c:v>
                </c:pt>
                <c:pt idx="592">
                  <c:v>43328</c:v>
                </c:pt>
                <c:pt idx="593">
                  <c:v>43329</c:v>
                </c:pt>
                <c:pt idx="594">
                  <c:v>43330</c:v>
                </c:pt>
                <c:pt idx="595">
                  <c:v>43331</c:v>
                </c:pt>
                <c:pt idx="596">
                  <c:v>43332</c:v>
                </c:pt>
                <c:pt idx="597">
                  <c:v>43333</c:v>
                </c:pt>
                <c:pt idx="598">
                  <c:v>43334</c:v>
                </c:pt>
                <c:pt idx="599">
                  <c:v>43335</c:v>
                </c:pt>
                <c:pt idx="600">
                  <c:v>43336</c:v>
                </c:pt>
                <c:pt idx="601">
                  <c:v>43337</c:v>
                </c:pt>
                <c:pt idx="602">
                  <c:v>43338</c:v>
                </c:pt>
                <c:pt idx="603">
                  <c:v>43339</c:v>
                </c:pt>
                <c:pt idx="604">
                  <c:v>43340</c:v>
                </c:pt>
                <c:pt idx="605">
                  <c:v>43341</c:v>
                </c:pt>
                <c:pt idx="606">
                  <c:v>43342</c:v>
                </c:pt>
                <c:pt idx="607">
                  <c:v>43343</c:v>
                </c:pt>
                <c:pt idx="608">
                  <c:v>43344</c:v>
                </c:pt>
                <c:pt idx="609">
                  <c:v>43345</c:v>
                </c:pt>
                <c:pt idx="610">
                  <c:v>43346</c:v>
                </c:pt>
                <c:pt idx="611">
                  <c:v>43347</c:v>
                </c:pt>
                <c:pt idx="612">
                  <c:v>43348</c:v>
                </c:pt>
                <c:pt idx="613">
                  <c:v>43349</c:v>
                </c:pt>
                <c:pt idx="614">
                  <c:v>43350</c:v>
                </c:pt>
                <c:pt idx="615">
                  <c:v>43351</c:v>
                </c:pt>
                <c:pt idx="616">
                  <c:v>43352</c:v>
                </c:pt>
                <c:pt idx="617">
                  <c:v>43353</c:v>
                </c:pt>
                <c:pt idx="618">
                  <c:v>43354</c:v>
                </c:pt>
                <c:pt idx="619">
                  <c:v>43355</c:v>
                </c:pt>
                <c:pt idx="620">
                  <c:v>43356</c:v>
                </c:pt>
                <c:pt idx="621">
                  <c:v>43357</c:v>
                </c:pt>
                <c:pt idx="622">
                  <c:v>43358</c:v>
                </c:pt>
                <c:pt idx="623">
                  <c:v>43359</c:v>
                </c:pt>
                <c:pt idx="624">
                  <c:v>43360</c:v>
                </c:pt>
                <c:pt idx="625">
                  <c:v>43361</c:v>
                </c:pt>
                <c:pt idx="626">
                  <c:v>43362</c:v>
                </c:pt>
                <c:pt idx="627">
                  <c:v>43363</c:v>
                </c:pt>
                <c:pt idx="628">
                  <c:v>43364</c:v>
                </c:pt>
                <c:pt idx="629">
                  <c:v>43365</c:v>
                </c:pt>
                <c:pt idx="630">
                  <c:v>43366</c:v>
                </c:pt>
                <c:pt idx="631">
                  <c:v>43367</c:v>
                </c:pt>
                <c:pt idx="632">
                  <c:v>43368</c:v>
                </c:pt>
                <c:pt idx="633">
                  <c:v>43369</c:v>
                </c:pt>
                <c:pt idx="634">
                  <c:v>43370</c:v>
                </c:pt>
                <c:pt idx="635">
                  <c:v>43371</c:v>
                </c:pt>
                <c:pt idx="636">
                  <c:v>43372</c:v>
                </c:pt>
                <c:pt idx="637">
                  <c:v>43373</c:v>
                </c:pt>
                <c:pt idx="638">
                  <c:v>43374</c:v>
                </c:pt>
                <c:pt idx="639">
                  <c:v>43375</c:v>
                </c:pt>
                <c:pt idx="640">
                  <c:v>43376</c:v>
                </c:pt>
                <c:pt idx="641">
                  <c:v>43377</c:v>
                </c:pt>
                <c:pt idx="642">
                  <c:v>43378</c:v>
                </c:pt>
                <c:pt idx="643">
                  <c:v>43379</c:v>
                </c:pt>
                <c:pt idx="644">
                  <c:v>43380</c:v>
                </c:pt>
                <c:pt idx="645">
                  <c:v>43381</c:v>
                </c:pt>
                <c:pt idx="646">
                  <c:v>43382</c:v>
                </c:pt>
                <c:pt idx="647">
                  <c:v>43383</c:v>
                </c:pt>
                <c:pt idx="648">
                  <c:v>43384</c:v>
                </c:pt>
                <c:pt idx="649">
                  <c:v>43385</c:v>
                </c:pt>
                <c:pt idx="650">
                  <c:v>43386</c:v>
                </c:pt>
                <c:pt idx="651">
                  <c:v>43387</c:v>
                </c:pt>
                <c:pt idx="652">
                  <c:v>43388</c:v>
                </c:pt>
                <c:pt idx="653">
                  <c:v>43389</c:v>
                </c:pt>
                <c:pt idx="654">
                  <c:v>43390</c:v>
                </c:pt>
                <c:pt idx="655">
                  <c:v>43391</c:v>
                </c:pt>
                <c:pt idx="656">
                  <c:v>43392</c:v>
                </c:pt>
                <c:pt idx="657">
                  <c:v>43393</c:v>
                </c:pt>
                <c:pt idx="658">
                  <c:v>43394</c:v>
                </c:pt>
                <c:pt idx="659">
                  <c:v>43395</c:v>
                </c:pt>
                <c:pt idx="660">
                  <c:v>43396</c:v>
                </c:pt>
                <c:pt idx="661">
                  <c:v>43397</c:v>
                </c:pt>
                <c:pt idx="662">
                  <c:v>43398</c:v>
                </c:pt>
                <c:pt idx="663">
                  <c:v>43399</c:v>
                </c:pt>
                <c:pt idx="664">
                  <c:v>43400</c:v>
                </c:pt>
                <c:pt idx="665">
                  <c:v>43401</c:v>
                </c:pt>
                <c:pt idx="666">
                  <c:v>43402</c:v>
                </c:pt>
                <c:pt idx="667">
                  <c:v>43403</c:v>
                </c:pt>
                <c:pt idx="668">
                  <c:v>43404</c:v>
                </c:pt>
                <c:pt idx="669">
                  <c:v>43405</c:v>
                </c:pt>
                <c:pt idx="670">
                  <c:v>43406</c:v>
                </c:pt>
                <c:pt idx="671">
                  <c:v>43407</c:v>
                </c:pt>
                <c:pt idx="672">
                  <c:v>43408</c:v>
                </c:pt>
                <c:pt idx="673">
                  <c:v>43409</c:v>
                </c:pt>
                <c:pt idx="674">
                  <c:v>43410</c:v>
                </c:pt>
                <c:pt idx="675">
                  <c:v>43411</c:v>
                </c:pt>
                <c:pt idx="676">
                  <c:v>43412</c:v>
                </c:pt>
                <c:pt idx="677">
                  <c:v>43413</c:v>
                </c:pt>
                <c:pt idx="678">
                  <c:v>43414</c:v>
                </c:pt>
                <c:pt idx="679">
                  <c:v>43415</c:v>
                </c:pt>
                <c:pt idx="680">
                  <c:v>43416</c:v>
                </c:pt>
                <c:pt idx="681">
                  <c:v>43417</c:v>
                </c:pt>
                <c:pt idx="682">
                  <c:v>43418</c:v>
                </c:pt>
                <c:pt idx="683">
                  <c:v>43419</c:v>
                </c:pt>
                <c:pt idx="684">
                  <c:v>43420</c:v>
                </c:pt>
                <c:pt idx="685">
                  <c:v>43421</c:v>
                </c:pt>
                <c:pt idx="686">
                  <c:v>43422</c:v>
                </c:pt>
                <c:pt idx="687">
                  <c:v>43423</c:v>
                </c:pt>
                <c:pt idx="688">
                  <c:v>43424</c:v>
                </c:pt>
                <c:pt idx="689">
                  <c:v>43425</c:v>
                </c:pt>
                <c:pt idx="690">
                  <c:v>43426</c:v>
                </c:pt>
                <c:pt idx="691">
                  <c:v>43427</c:v>
                </c:pt>
                <c:pt idx="692">
                  <c:v>43428</c:v>
                </c:pt>
                <c:pt idx="693">
                  <c:v>43429</c:v>
                </c:pt>
                <c:pt idx="694">
                  <c:v>43430</c:v>
                </c:pt>
                <c:pt idx="695">
                  <c:v>43431</c:v>
                </c:pt>
                <c:pt idx="696">
                  <c:v>43432</c:v>
                </c:pt>
                <c:pt idx="697">
                  <c:v>43433</c:v>
                </c:pt>
                <c:pt idx="698">
                  <c:v>43434</c:v>
                </c:pt>
                <c:pt idx="699">
                  <c:v>43435</c:v>
                </c:pt>
                <c:pt idx="700">
                  <c:v>43436</c:v>
                </c:pt>
                <c:pt idx="701">
                  <c:v>43437</c:v>
                </c:pt>
                <c:pt idx="702">
                  <c:v>43438</c:v>
                </c:pt>
                <c:pt idx="703">
                  <c:v>43439</c:v>
                </c:pt>
                <c:pt idx="704">
                  <c:v>43440</c:v>
                </c:pt>
                <c:pt idx="705">
                  <c:v>43441</c:v>
                </c:pt>
                <c:pt idx="706">
                  <c:v>43442</c:v>
                </c:pt>
                <c:pt idx="707">
                  <c:v>43443</c:v>
                </c:pt>
                <c:pt idx="708">
                  <c:v>43444</c:v>
                </c:pt>
                <c:pt idx="709">
                  <c:v>43445</c:v>
                </c:pt>
                <c:pt idx="710">
                  <c:v>43446</c:v>
                </c:pt>
                <c:pt idx="711">
                  <c:v>43447</c:v>
                </c:pt>
                <c:pt idx="712">
                  <c:v>43448</c:v>
                </c:pt>
                <c:pt idx="713">
                  <c:v>43449</c:v>
                </c:pt>
                <c:pt idx="714">
                  <c:v>43450</c:v>
                </c:pt>
                <c:pt idx="715">
                  <c:v>43451</c:v>
                </c:pt>
                <c:pt idx="716">
                  <c:v>43452</c:v>
                </c:pt>
                <c:pt idx="717">
                  <c:v>43453</c:v>
                </c:pt>
                <c:pt idx="718">
                  <c:v>43454</c:v>
                </c:pt>
                <c:pt idx="719">
                  <c:v>43455</c:v>
                </c:pt>
                <c:pt idx="720">
                  <c:v>43456</c:v>
                </c:pt>
                <c:pt idx="721">
                  <c:v>43457</c:v>
                </c:pt>
                <c:pt idx="722">
                  <c:v>43458</c:v>
                </c:pt>
                <c:pt idx="723">
                  <c:v>43459</c:v>
                </c:pt>
                <c:pt idx="724">
                  <c:v>43460</c:v>
                </c:pt>
                <c:pt idx="725">
                  <c:v>43461</c:v>
                </c:pt>
                <c:pt idx="726">
                  <c:v>43462</c:v>
                </c:pt>
                <c:pt idx="727">
                  <c:v>43463</c:v>
                </c:pt>
                <c:pt idx="728">
                  <c:v>43464</c:v>
                </c:pt>
                <c:pt idx="729">
                  <c:v>43465</c:v>
                </c:pt>
                <c:pt idx="730">
                  <c:v>43466</c:v>
                </c:pt>
                <c:pt idx="731">
                  <c:v>43467</c:v>
                </c:pt>
                <c:pt idx="732">
                  <c:v>43468</c:v>
                </c:pt>
              </c:numCache>
            </c:numRef>
          </c:cat>
          <c:val>
            <c:numRef>
              <c:f>'איור 10 נתונים'!$E$4:$E$736</c:f>
              <c:numCache>
                <c:formatCode>0.00</c:formatCode>
                <c:ptCount val="733"/>
                <c:pt idx="0">
                  <c:v>100</c:v>
                </c:pt>
                <c:pt idx="1">
                  <c:v>100.09909115778595</c:v>
                </c:pt>
                <c:pt idx="2">
                  <c:v>99.885710811878781</c:v>
                </c:pt>
                <c:pt idx="3">
                  <c:v>100.18116052159641</c:v>
                </c:pt>
                <c:pt idx="4">
                  <c:v>101.29426426335148</c:v>
                </c:pt>
                <c:pt idx="5">
                  <c:v>101.29426426335148</c:v>
                </c:pt>
                <c:pt idx="6">
                  <c:v>101.29426426335148</c:v>
                </c:pt>
                <c:pt idx="7">
                  <c:v>100.52402808596007</c:v>
                </c:pt>
                <c:pt idx="8">
                  <c:v>100.5197726374662</c:v>
                </c:pt>
                <c:pt idx="9">
                  <c:v>100.25228730356548</c:v>
                </c:pt>
                <c:pt idx="10">
                  <c:v>101.00063831727412</c:v>
                </c:pt>
                <c:pt idx="11">
                  <c:v>101.86449436153079</c:v>
                </c:pt>
                <c:pt idx="12">
                  <c:v>101.86449436153079</c:v>
                </c:pt>
                <c:pt idx="13">
                  <c:v>101.86449436153079</c:v>
                </c:pt>
                <c:pt idx="14">
                  <c:v>102.58852852670299</c:v>
                </c:pt>
                <c:pt idx="15">
                  <c:v>102.40919176874681</c:v>
                </c:pt>
                <c:pt idx="16">
                  <c:v>102.58062555092864</c:v>
                </c:pt>
                <c:pt idx="17">
                  <c:v>101.7526368582632</c:v>
                </c:pt>
                <c:pt idx="18">
                  <c:v>99.3470926167969</c:v>
                </c:pt>
                <c:pt idx="19">
                  <c:v>99.3470926167969</c:v>
                </c:pt>
                <c:pt idx="20">
                  <c:v>99.3470926167969</c:v>
                </c:pt>
                <c:pt idx="21">
                  <c:v>99.893613787653152</c:v>
                </c:pt>
                <c:pt idx="22">
                  <c:v>99.087510258670505</c:v>
                </c:pt>
                <c:pt idx="23">
                  <c:v>100.64986777713612</c:v>
                </c:pt>
                <c:pt idx="24">
                  <c:v>101.20672360862035</c:v>
                </c:pt>
                <c:pt idx="25">
                  <c:v>101.4468524879176</c:v>
                </c:pt>
                <c:pt idx="26">
                  <c:v>101.4468524879176</c:v>
                </c:pt>
                <c:pt idx="27">
                  <c:v>101.4468524879176</c:v>
                </c:pt>
                <c:pt idx="28">
                  <c:v>100.91917687467708</c:v>
                </c:pt>
                <c:pt idx="29">
                  <c:v>99.380528283534503</c:v>
                </c:pt>
                <c:pt idx="30">
                  <c:v>99.369585701693097</c:v>
                </c:pt>
                <c:pt idx="31">
                  <c:v>99.400589683577039</c:v>
                </c:pt>
                <c:pt idx="32">
                  <c:v>99.07231222833525</c:v>
                </c:pt>
                <c:pt idx="33">
                  <c:v>99.07231222833525</c:v>
                </c:pt>
                <c:pt idx="34">
                  <c:v>99.07231222833525</c:v>
                </c:pt>
                <c:pt idx="35">
                  <c:v>99.193288549803995</c:v>
                </c:pt>
                <c:pt idx="36">
                  <c:v>98.731268427611823</c:v>
                </c:pt>
                <c:pt idx="37">
                  <c:v>99.621265084045163</c:v>
                </c:pt>
                <c:pt idx="38">
                  <c:v>99.88206328459836</c:v>
                </c:pt>
                <c:pt idx="39">
                  <c:v>100.44803793428376</c:v>
                </c:pt>
                <c:pt idx="40">
                  <c:v>100.44803793428376</c:v>
                </c:pt>
                <c:pt idx="41">
                  <c:v>100.44803793428376</c:v>
                </c:pt>
                <c:pt idx="42">
                  <c:v>101.27724246937603</c:v>
                </c:pt>
                <c:pt idx="43">
                  <c:v>101.82011611295184</c:v>
                </c:pt>
                <c:pt idx="44">
                  <c:v>101.67847047022713</c:v>
                </c:pt>
                <c:pt idx="45">
                  <c:v>101.45657922733221</c:v>
                </c:pt>
                <c:pt idx="46">
                  <c:v>102.32165111401571</c:v>
                </c:pt>
                <c:pt idx="47">
                  <c:v>102.32165111401571</c:v>
                </c:pt>
                <c:pt idx="48">
                  <c:v>102.32165111401571</c:v>
                </c:pt>
                <c:pt idx="49">
                  <c:v>101.84078543420782</c:v>
                </c:pt>
                <c:pt idx="50">
                  <c:v>101.44685248791765</c:v>
                </c:pt>
                <c:pt idx="51">
                  <c:v>100.95808383233542</c:v>
                </c:pt>
                <c:pt idx="52">
                  <c:v>100.62555092859974</c:v>
                </c:pt>
                <c:pt idx="53">
                  <c:v>100.5665825708989</c:v>
                </c:pt>
                <c:pt idx="54">
                  <c:v>100.5665825708989</c:v>
                </c:pt>
                <c:pt idx="55">
                  <c:v>100.5665825708989</c:v>
                </c:pt>
                <c:pt idx="56">
                  <c:v>100.02006140004265</c:v>
                </c:pt>
                <c:pt idx="57">
                  <c:v>100.1531961457796</c:v>
                </c:pt>
                <c:pt idx="58">
                  <c:v>100.7647648864708</c:v>
                </c:pt>
                <c:pt idx="59">
                  <c:v>101.79944679169589</c:v>
                </c:pt>
                <c:pt idx="60">
                  <c:v>101.97878354965206</c:v>
                </c:pt>
                <c:pt idx="61">
                  <c:v>101.97878354965206</c:v>
                </c:pt>
                <c:pt idx="62">
                  <c:v>101.97878354965206</c:v>
                </c:pt>
                <c:pt idx="63">
                  <c:v>101.86935773123814</c:v>
                </c:pt>
                <c:pt idx="64">
                  <c:v>101.8900270524941</c:v>
                </c:pt>
                <c:pt idx="65">
                  <c:v>102.88519407884749</c:v>
                </c:pt>
                <c:pt idx="66">
                  <c:v>104.5393477005381</c:v>
                </c:pt>
                <c:pt idx="67">
                  <c:v>105.15395604729638</c:v>
                </c:pt>
                <c:pt idx="68">
                  <c:v>105.15395604729638</c:v>
                </c:pt>
                <c:pt idx="69">
                  <c:v>105.15395604729638</c:v>
                </c:pt>
                <c:pt idx="70">
                  <c:v>105.15395604729638</c:v>
                </c:pt>
                <c:pt idx="71">
                  <c:v>107.42818930666597</c:v>
                </c:pt>
                <c:pt idx="72">
                  <c:v>107.05249399677813</c:v>
                </c:pt>
                <c:pt idx="73">
                  <c:v>106.91571172376071</c:v>
                </c:pt>
                <c:pt idx="74">
                  <c:v>105.24210462324093</c:v>
                </c:pt>
                <c:pt idx="75">
                  <c:v>105.24210462324093</c:v>
                </c:pt>
                <c:pt idx="76">
                  <c:v>105.24210462324093</c:v>
                </c:pt>
                <c:pt idx="77">
                  <c:v>103.8201769050732</c:v>
                </c:pt>
                <c:pt idx="78">
                  <c:v>104.19404845132082</c:v>
                </c:pt>
                <c:pt idx="79">
                  <c:v>104.32961488191143</c:v>
                </c:pt>
                <c:pt idx="80">
                  <c:v>103.7289887230616</c:v>
                </c:pt>
                <c:pt idx="81">
                  <c:v>104.2098544028695</c:v>
                </c:pt>
                <c:pt idx="82">
                  <c:v>104.2098544028695</c:v>
                </c:pt>
                <c:pt idx="83">
                  <c:v>104.2098544028695</c:v>
                </c:pt>
                <c:pt idx="84">
                  <c:v>103.00677832152964</c:v>
                </c:pt>
                <c:pt idx="85">
                  <c:v>102.34110459284487</c:v>
                </c:pt>
                <c:pt idx="86">
                  <c:v>102.07848262865143</c:v>
                </c:pt>
                <c:pt idx="87">
                  <c:v>101.49183865771005</c:v>
                </c:pt>
                <c:pt idx="88">
                  <c:v>101.47664062737478</c:v>
                </c:pt>
                <c:pt idx="89">
                  <c:v>101.47664062737478</c:v>
                </c:pt>
                <c:pt idx="90">
                  <c:v>101.47664062737478</c:v>
                </c:pt>
                <c:pt idx="91">
                  <c:v>101.64625064591638</c:v>
                </c:pt>
                <c:pt idx="92">
                  <c:v>101.45232377883835</c:v>
                </c:pt>
                <c:pt idx="93">
                  <c:v>101.44806833034447</c:v>
                </c:pt>
                <c:pt idx="94">
                  <c:v>102.01829842852376</c:v>
                </c:pt>
                <c:pt idx="95">
                  <c:v>101.12708592966361</c:v>
                </c:pt>
                <c:pt idx="96">
                  <c:v>101.12708592966361</c:v>
                </c:pt>
                <c:pt idx="97">
                  <c:v>101.12708592966361</c:v>
                </c:pt>
                <c:pt idx="98">
                  <c:v>99.42551445332694</c:v>
                </c:pt>
                <c:pt idx="99">
                  <c:v>99.42551445332694</c:v>
                </c:pt>
                <c:pt idx="100">
                  <c:v>99.42551445332694</c:v>
                </c:pt>
                <c:pt idx="101">
                  <c:v>100.72038663789182</c:v>
                </c:pt>
                <c:pt idx="102">
                  <c:v>99.691783944800846</c:v>
                </c:pt>
                <c:pt idx="103">
                  <c:v>99.691783944800846</c:v>
                </c:pt>
                <c:pt idx="104">
                  <c:v>99.691783944800846</c:v>
                </c:pt>
                <c:pt idx="105">
                  <c:v>99.691783944800846</c:v>
                </c:pt>
                <c:pt idx="106">
                  <c:v>99.691783944800846</c:v>
                </c:pt>
                <c:pt idx="107">
                  <c:v>101.14775525091956</c:v>
                </c:pt>
                <c:pt idx="108">
                  <c:v>102.33806498677779</c:v>
                </c:pt>
                <c:pt idx="109">
                  <c:v>103.4140855345148</c:v>
                </c:pt>
                <c:pt idx="110">
                  <c:v>103.4140855345148</c:v>
                </c:pt>
                <c:pt idx="111">
                  <c:v>103.4140855345148</c:v>
                </c:pt>
                <c:pt idx="112">
                  <c:v>102.58427307820914</c:v>
                </c:pt>
                <c:pt idx="113">
                  <c:v>104.62688835526922</c:v>
                </c:pt>
                <c:pt idx="114">
                  <c:v>105.36916015684375</c:v>
                </c:pt>
                <c:pt idx="115">
                  <c:v>104.76488647071346</c:v>
                </c:pt>
                <c:pt idx="116">
                  <c:v>103.87367397185332</c:v>
                </c:pt>
                <c:pt idx="117">
                  <c:v>103.87367397185332</c:v>
                </c:pt>
                <c:pt idx="118">
                  <c:v>103.87367397185332</c:v>
                </c:pt>
                <c:pt idx="119">
                  <c:v>103.52898264384943</c:v>
                </c:pt>
                <c:pt idx="120">
                  <c:v>103.52898264384943</c:v>
                </c:pt>
                <c:pt idx="121">
                  <c:v>103.52898264384943</c:v>
                </c:pt>
                <c:pt idx="122">
                  <c:v>104.48463479133112</c:v>
                </c:pt>
                <c:pt idx="123">
                  <c:v>105.21535608985083</c:v>
                </c:pt>
                <c:pt idx="124">
                  <c:v>105.21535608985083</c:v>
                </c:pt>
                <c:pt idx="125">
                  <c:v>105.21535608985083</c:v>
                </c:pt>
                <c:pt idx="126">
                  <c:v>106.89504240250469</c:v>
                </c:pt>
                <c:pt idx="127">
                  <c:v>105.88589318824286</c:v>
                </c:pt>
                <c:pt idx="128">
                  <c:v>105.59652269065934</c:v>
                </c:pt>
                <c:pt idx="129">
                  <c:v>105.27067692027119</c:v>
                </c:pt>
                <c:pt idx="130">
                  <c:v>104.5138150095748</c:v>
                </c:pt>
                <c:pt idx="131">
                  <c:v>104.5138150095748</c:v>
                </c:pt>
                <c:pt idx="132">
                  <c:v>104.5138150095748</c:v>
                </c:pt>
                <c:pt idx="133">
                  <c:v>104.82263898598745</c:v>
                </c:pt>
                <c:pt idx="134">
                  <c:v>105.47311468433695</c:v>
                </c:pt>
                <c:pt idx="135">
                  <c:v>105.34180370224023</c:v>
                </c:pt>
                <c:pt idx="136">
                  <c:v>104.16912368157091</c:v>
                </c:pt>
                <c:pt idx="137">
                  <c:v>104.61290616736075</c:v>
                </c:pt>
                <c:pt idx="138">
                  <c:v>104.61290616736075</c:v>
                </c:pt>
                <c:pt idx="139">
                  <c:v>104.61290616736075</c:v>
                </c:pt>
                <c:pt idx="140">
                  <c:v>106.51144411684251</c:v>
                </c:pt>
                <c:pt idx="141">
                  <c:v>106.30171129821581</c:v>
                </c:pt>
                <c:pt idx="142">
                  <c:v>105.65427520593337</c:v>
                </c:pt>
                <c:pt idx="143">
                  <c:v>104.64391014924472</c:v>
                </c:pt>
                <c:pt idx="144">
                  <c:v>106.37891729231899</c:v>
                </c:pt>
                <c:pt idx="145">
                  <c:v>106.37891729231899</c:v>
                </c:pt>
                <c:pt idx="146">
                  <c:v>106.37891729231899</c:v>
                </c:pt>
                <c:pt idx="147">
                  <c:v>107.68412413751184</c:v>
                </c:pt>
                <c:pt idx="148">
                  <c:v>108.46104744825078</c:v>
                </c:pt>
                <c:pt idx="149">
                  <c:v>108.46104744825078</c:v>
                </c:pt>
                <c:pt idx="150">
                  <c:v>108.46104744825078</c:v>
                </c:pt>
                <c:pt idx="151">
                  <c:v>107.5406547311469</c:v>
                </c:pt>
                <c:pt idx="152">
                  <c:v>107.5406547311469</c:v>
                </c:pt>
                <c:pt idx="153">
                  <c:v>107.5406547311469</c:v>
                </c:pt>
                <c:pt idx="154">
                  <c:v>109.11213106781365</c:v>
                </c:pt>
                <c:pt idx="155">
                  <c:v>109.5224778868659</c:v>
                </c:pt>
                <c:pt idx="156">
                  <c:v>109.27930940150161</c:v>
                </c:pt>
                <c:pt idx="157">
                  <c:v>108.59357427277429</c:v>
                </c:pt>
                <c:pt idx="158">
                  <c:v>108.70482385482848</c:v>
                </c:pt>
                <c:pt idx="159">
                  <c:v>108.70482385482848</c:v>
                </c:pt>
                <c:pt idx="160">
                  <c:v>108.70482385482848</c:v>
                </c:pt>
                <c:pt idx="161">
                  <c:v>108.58688713942678</c:v>
                </c:pt>
                <c:pt idx="162">
                  <c:v>107.99659564120495</c:v>
                </c:pt>
                <c:pt idx="163">
                  <c:v>108.58567129699996</c:v>
                </c:pt>
                <c:pt idx="164">
                  <c:v>109.51092738381111</c:v>
                </c:pt>
                <c:pt idx="165">
                  <c:v>109.29268366819664</c:v>
                </c:pt>
                <c:pt idx="166">
                  <c:v>109.29268366819664</c:v>
                </c:pt>
                <c:pt idx="167">
                  <c:v>109.29268366819664</c:v>
                </c:pt>
                <c:pt idx="168">
                  <c:v>108.9668378978085</c:v>
                </c:pt>
                <c:pt idx="169">
                  <c:v>110.74135991975446</c:v>
                </c:pt>
                <c:pt idx="170">
                  <c:v>110.14559713061192</c:v>
                </c:pt>
                <c:pt idx="171">
                  <c:v>110.07203866378923</c:v>
                </c:pt>
                <c:pt idx="172">
                  <c:v>109.51092738381111</c:v>
                </c:pt>
                <c:pt idx="173">
                  <c:v>109.51092738381111</c:v>
                </c:pt>
                <c:pt idx="174">
                  <c:v>109.51092738381111</c:v>
                </c:pt>
                <c:pt idx="175">
                  <c:v>109.2507371044713</c:v>
                </c:pt>
                <c:pt idx="176">
                  <c:v>108.18991458706957</c:v>
                </c:pt>
                <c:pt idx="177">
                  <c:v>107.87197179245575</c:v>
                </c:pt>
                <c:pt idx="178">
                  <c:v>107.98261345329649</c:v>
                </c:pt>
                <c:pt idx="179">
                  <c:v>108.63856044256667</c:v>
                </c:pt>
                <c:pt idx="180">
                  <c:v>108.63856044256667</c:v>
                </c:pt>
                <c:pt idx="181">
                  <c:v>108.63856044256667</c:v>
                </c:pt>
                <c:pt idx="182">
                  <c:v>109.17292318915472</c:v>
                </c:pt>
                <c:pt idx="183">
                  <c:v>109.38934314112895</c:v>
                </c:pt>
                <c:pt idx="184">
                  <c:v>109.53949968084137</c:v>
                </c:pt>
                <c:pt idx="185">
                  <c:v>109.58752545670085</c:v>
                </c:pt>
                <c:pt idx="186">
                  <c:v>110.01732575458225</c:v>
                </c:pt>
                <c:pt idx="187">
                  <c:v>110.01732575458225</c:v>
                </c:pt>
                <c:pt idx="188">
                  <c:v>110.01732575458225</c:v>
                </c:pt>
                <c:pt idx="189">
                  <c:v>110.99243138089308</c:v>
                </c:pt>
                <c:pt idx="190">
                  <c:v>112.16085595306852</c:v>
                </c:pt>
                <c:pt idx="191">
                  <c:v>113.35602905863404</c:v>
                </c:pt>
                <c:pt idx="192">
                  <c:v>113.65998966533941</c:v>
                </c:pt>
                <c:pt idx="193">
                  <c:v>113.86425119304542</c:v>
                </c:pt>
                <c:pt idx="194">
                  <c:v>113.86425119304542</c:v>
                </c:pt>
                <c:pt idx="195">
                  <c:v>113.86425119304542</c:v>
                </c:pt>
                <c:pt idx="196">
                  <c:v>113.69038572600995</c:v>
                </c:pt>
                <c:pt idx="197">
                  <c:v>113.05753974284937</c:v>
                </c:pt>
                <c:pt idx="198">
                  <c:v>113.03200705188611</c:v>
                </c:pt>
                <c:pt idx="199">
                  <c:v>112.76330587555857</c:v>
                </c:pt>
                <c:pt idx="200">
                  <c:v>112.65327213593122</c:v>
                </c:pt>
                <c:pt idx="201">
                  <c:v>112.65327213593122</c:v>
                </c:pt>
                <c:pt idx="202">
                  <c:v>112.65327213593122</c:v>
                </c:pt>
                <c:pt idx="203">
                  <c:v>111.49275053953012</c:v>
                </c:pt>
                <c:pt idx="204">
                  <c:v>111.28180187847659</c:v>
                </c:pt>
                <c:pt idx="205">
                  <c:v>111.73774278853465</c:v>
                </c:pt>
                <c:pt idx="206">
                  <c:v>111.38575640596983</c:v>
                </c:pt>
                <c:pt idx="207">
                  <c:v>111.72740812790666</c:v>
                </c:pt>
                <c:pt idx="208">
                  <c:v>111.72740812790666</c:v>
                </c:pt>
                <c:pt idx="209">
                  <c:v>111.72740812790666</c:v>
                </c:pt>
                <c:pt idx="210">
                  <c:v>111.46843369099368</c:v>
                </c:pt>
                <c:pt idx="211">
                  <c:v>111.05261558102073</c:v>
                </c:pt>
                <c:pt idx="212">
                  <c:v>111.05261558102073</c:v>
                </c:pt>
                <c:pt idx="213">
                  <c:v>111.96267363749662</c:v>
                </c:pt>
                <c:pt idx="214">
                  <c:v>112.86847624547863</c:v>
                </c:pt>
                <c:pt idx="215">
                  <c:v>112.86847624547863</c:v>
                </c:pt>
                <c:pt idx="216">
                  <c:v>112.86847624547863</c:v>
                </c:pt>
                <c:pt idx="217">
                  <c:v>113.07152193075781</c:v>
                </c:pt>
                <c:pt idx="218">
                  <c:v>113.08428827623943</c:v>
                </c:pt>
                <c:pt idx="219">
                  <c:v>112.82956928782033</c:v>
                </c:pt>
                <c:pt idx="220">
                  <c:v>110.87145505942433</c:v>
                </c:pt>
                <c:pt idx="221">
                  <c:v>108.69570503662729</c:v>
                </c:pt>
                <c:pt idx="222">
                  <c:v>108.69570503662729</c:v>
                </c:pt>
                <c:pt idx="223">
                  <c:v>108.69570503662729</c:v>
                </c:pt>
                <c:pt idx="224">
                  <c:v>110.09635551232563</c:v>
                </c:pt>
                <c:pt idx="225">
                  <c:v>113.01133773063015</c:v>
                </c:pt>
                <c:pt idx="226">
                  <c:v>114.41502781239554</c:v>
                </c:pt>
                <c:pt idx="227">
                  <c:v>114.7864676737895</c:v>
                </c:pt>
                <c:pt idx="228">
                  <c:v>114.16942764217758</c:v>
                </c:pt>
                <c:pt idx="229">
                  <c:v>114.16942764217758</c:v>
                </c:pt>
                <c:pt idx="230">
                  <c:v>114.16942764217758</c:v>
                </c:pt>
                <c:pt idx="231">
                  <c:v>114.79984194048453</c:v>
                </c:pt>
                <c:pt idx="232">
                  <c:v>114.86184990425244</c:v>
                </c:pt>
                <c:pt idx="233">
                  <c:v>116.08498738563483</c:v>
                </c:pt>
                <c:pt idx="234">
                  <c:v>113.58947080458374</c:v>
                </c:pt>
                <c:pt idx="235">
                  <c:v>113.86789872032584</c:v>
                </c:pt>
                <c:pt idx="236">
                  <c:v>113.86789872032584</c:v>
                </c:pt>
                <c:pt idx="237">
                  <c:v>113.86789872032584</c:v>
                </c:pt>
                <c:pt idx="238">
                  <c:v>114.53843581871789</c:v>
                </c:pt>
                <c:pt idx="239">
                  <c:v>113.05146053071522</c:v>
                </c:pt>
                <c:pt idx="240">
                  <c:v>112.4447551597313</c:v>
                </c:pt>
                <c:pt idx="241">
                  <c:v>113.38885680415818</c:v>
                </c:pt>
                <c:pt idx="242">
                  <c:v>113.38399343445089</c:v>
                </c:pt>
                <c:pt idx="243">
                  <c:v>113.38399343445089</c:v>
                </c:pt>
                <c:pt idx="244">
                  <c:v>113.38399343445089</c:v>
                </c:pt>
                <c:pt idx="245">
                  <c:v>112.18517280160491</c:v>
                </c:pt>
                <c:pt idx="246">
                  <c:v>112.12438068026383</c:v>
                </c:pt>
                <c:pt idx="247">
                  <c:v>112.30189367457974</c:v>
                </c:pt>
                <c:pt idx="248">
                  <c:v>112.1401866318125</c:v>
                </c:pt>
                <c:pt idx="249">
                  <c:v>112.55357305693178</c:v>
                </c:pt>
                <c:pt idx="250">
                  <c:v>112.55357305693178</c:v>
                </c:pt>
                <c:pt idx="251">
                  <c:v>112.55357305693178</c:v>
                </c:pt>
                <c:pt idx="252">
                  <c:v>112.6684701662664</c:v>
                </c:pt>
                <c:pt idx="253">
                  <c:v>112.28912732909811</c:v>
                </c:pt>
                <c:pt idx="254">
                  <c:v>112.12620444390403</c:v>
                </c:pt>
                <c:pt idx="255">
                  <c:v>112.00340435879507</c:v>
                </c:pt>
                <c:pt idx="256">
                  <c:v>111.25201373901939</c:v>
                </c:pt>
                <c:pt idx="257">
                  <c:v>111.25201373901939</c:v>
                </c:pt>
                <c:pt idx="258">
                  <c:v>111.25201373901939</c:v>
                </c:pt>
                <c:pt idx="259">
                  <c:v>111.83075473418643</c:v>
                </c:pt>
                <c:pt idx="260">
                  <c:v>112.71528009969906</c:v>
                </c:pt>
                <c:pt idx="261">
                  <c:v>112.92562083953919</c:v>
                </c:pt>
                <c:pt idx="262">
                  <c:v>112.92562083953919</c:v>
                </c:pt>
                <c:pt idx="263">
                  <c:v>112.92562083953919</c:v>
                </c:pt>
                <c:pt idx="264">
                  <c:v>112.92562083953919</c:v>
                </c:pt>
                <c:pt idx="265">
                  <c:v>112.92562083953919</c:v>
                </c:pt>
                <c:pt idx="266">
                  <c:v>114.19860786042129</c:v>
                </c:pt>
                <c:pt idx="267">
                  <c:v>114.11897018146449</c:v>
                </c:pt>
                <c:pt idx="268">
                  <c:v>113.09158333080033</c:v>
                </c:pt>
                <c:pt idx="269">
                  <c:v>113.00161099121554</c:v>
                </c:pt>
                <c:pt idx="270">
                  <c:v>114.21076628468951</c:v>
                </c:pt>
                <c:pt idx="271">
                  <c:v>114.21076628468951</c:v>
                </c:pt>
                <c:pt idx="272">
                  <c:v>114.21076628468951</c:v>
                </c:pt>
                <c:pt idx="273">
                  <c:v>114.40773275783459</c:v>
                </c:pt>
                <c:pt idx="274">
                  <c:v>113.50496975591963</c:v>
                </c:pt>
                <c:pt idx="275">
                  <c:v>114.28858020000608</c:v>
                </c:pt>
                <c:pt idx="276">
                  <c:v>114.28858020000608</c:v>
                </c:pt>
                <c:pt idx="277">
                  <c:v>114.28858020000608</c:v>
                </c:pt>
                <c:pt idx="278">
                  <c:v>114.28858020000608</c:v>
                </c:pt>
                <c:pt idx="279">
                  <c:v>114.28858020000608</c:v>
                </c:pt>
                <c:pt idx="280">
                  <c:v>114.87947961944133</c:v>
                </c:pt>
                <c:pt idx="281">
                  <c:v>114.60409130976626</c:v>
                </c:pt>
                <c:pt idx="282">
                  <c:v>115.07523025015958</c:v>
                </c:pt>
                <c:pt idx="283">
                  <c:v>115.07523025015958</c:v>
                </c:pt>
                <c:pt idx="284">
                  <c:v>115.07523025015958</c:v>
                </c:pt>
                <c:pt idx="285">
                  <c:v>115.07523025015958</c:v>
                </c:pt>
                <c:pt idx="286">
                  <c:v>115.07523025015958</c:v>
                </c:pt>
                <c:pt idx="287">
                  <c:v>116.19866865254262</c:v>
                </c:pt>
                <c:pt idx="288">
                  <c:v>116.07404480379341</c:v>
                </c:pt>
                <c:pt idx="289">
                  <c:v>115.3767591720113</c:v>
                </c:pt>
                <c:pt idx="290">
                  <c:v>115.60412170582693</c:v>
                </c:pt>
                <c:pt idx="291">
                  <c:v>115.62357518465606</c:v>
                </c:pt>
                <c:pt idx="292">
                  <c:v>115.62357518465606</c:v>
                </c:pt>
                <c:pt idx="293">
                  <c:v>115.62357518465606</c:v>
                </c:pt>
                <c:pt idx="294">
                  <c:v>116.04668834918995</c:v>
                </c:pt>
                <c:pt idx="295">
                  <c:v>115.01079060153803</c:v>
                </c:pt>
                <c:pt idx="296">
                  <c:v>114.79497857077722</c:v>
                </c:pt>
                <c:pt idx="297">
                  <c:v>114.94878263777014</c:v>
                </c:pt>
                <c:pt idx="298">
                  <c:v>114.60469923097966</c:v>
                </c:pt>
                <c:pt idx="299">
                  <c:v>114.60469923097966</c:v>
                </c:pt>
                <c:pt idx="300">
                  <c:v>114.60469923097966</c:v>
                </c:pt>
                <c:pt idx="301">
                  <c:v>115.11231344417763</c:v>
                </c:pt>
                <c:pt idx="302">
                  <c:v>115.6764643302228</c:v>
                </c:pt>
                <c:pt idx="303">
                  <c:v>116.53910453205263</c:v>
                </c:pt>
                <c:pt idx="304">
                  <c:v>115.91051399738592</c:v>
                </c:pt>
                <c:pt idx="305">
                  <c:v>116.28742514970055</c:v>
                </c:pt>
                <c:pt idx="306">
                  <c:v>116.28742514970055</c:v>
                </c:pt>
                <c:pt idx="307">
                  <c:v>116.28742514970055</c:v>
                </c:pt>
                <c:pt idx="308">
                  <c:v>116.04486458554967</c:v>
                </c:pt>
                <c:pt idx="309">
                  <c:v>115.28921851728012</c:v>
                </c:pt>
                <c:pt idx="310">
                  <c:v>115.21869965652448</c:v>
                </c:pt>
                <c:pt idx="311">
                  <c:v>114.71351712818016</c:v>
                </c:pt>
                <c:pt idx="312">
                  <c:v>113.40344691328001</c:v>
                </c:pt>
                <c:pt idx="313">
                  <c:v>113.40344691328001</c:v>
                </c:pt>
                <c:pt idx="314">
                  <c:v>113.40344691328001</c:v>
                </c:pt>
                <c:pt idx="315">
                  <c:v>114.34998024256052</c:v>
                </c:pt>
                <c:pt idx="316">
                  <c:v>113.46545487704789</c:v>
                </c:pt>
                <c:pt idx="317">
                  <c:v>114.33113468494479</c:v>
                </c:pt>
                <c:pt idx="318">
                  <c:v>113.4380984224444</c:v>
                </c:pt>
                <c:pt idx="319">
                  <c:v>113.34204687072551</c:v>
                </c:pt>
                <c:pt idx="320">
                  <c:v>113.34204687072551</c:v>
                </c:pt>
                <c:pt idx="321">
                  <c:v>113.34204687072551</c:v>
                </c:pt>
                <c:pt idx="322">
                  <c:v>113.08003282774547</c:v>
                </c:pt>
                <c:pt idx="323">
                  <c:v>113.86729079911237</c:v>
                </c:pt>
                <c:pt idx="324">
                  <c:v>114.95850937718464</c:v>
                </c:pt>
                <c:pt idx="325">
                  <c:v>114.17672269673844</c:v>
                </c:pt>
                <c:pt idx="326">
                  <c:v>115.97130611872694</c:v>
                </c:pt>
                <c:pt idx="327">
                  <c:v>115.97130611872694</c:v>
                </c:pt>
                <c:pt idx="328">
                  <c:v>115.97130611872694</c:v>
                </c:pt>
                <c:pt idx="329">
                  <c:v>115.54636919055284</c:v>
                </c:pt>
                <c:pt idx="330">
                  <c:v>113.98279582966042</c:v>
                </c:pt>
                <c:pt idx="331">
                  <c:v>116.70871455059418</c:v>
                </c:pt>
                <c:pt idx="332">
                  <c:v>116.90385726009903</c:v>
                </c:pt>
                <c:pt idx="333">
                  <c:v>116.81814036900812</c:v>
                </c:pt>
                <c:pt idx="334">
                  <c:v>116.81814036900812</c:v>
                </c:pt>
                <c:pt idx="335">
                  <c:v>116.81814036900812</c:v>
                </c:pt>
                <c:pt idx="336">
                  <c:v>119.22915590139512</c:v>
                </c:pt>
                <c:pt idx="337">
                  <c:v>119.54831453843578</c:v>
                </c:pt>
                <c:pt idx="338">
                  <c:v>119.38417581081487</c:v>
                </c:pt>
                <c:pt idx="339">
                  <c:v>118.30146812973034</c:v>
                </c:pt>
                <c:pt idx="340">
                  <c:v>118.54949998480191</c:v>
                </c:pt>
                <c:pt idx="341">
                  <c:v>118.54949998480191</c:v>
                </c:pt>
                <c:pt idx="342">
                  <c:v>118.54949998480191</c:v>
                </c:pt>
                <c:pt idx="343">
                  <c:v>118.16650962035315</c:v>
                </c:pt>
                <c:pt idx="344">
                  <c:v>117.32879418827315</c:v>
                </c:pt>
                <c:pt idx="345">
                  <c:v>116.74397398097203</c:v>
                </c:pt>
                <c:pt idx="346">
                  <c:v>115.08799659564117</c:v>
                </c:pt>
                <c:pt idx="347">
                  <c:v>114.86367366789261</c:v>
                </c:pt>
                <c:pt idx="348">
                  <c:v>114.86367366789261</c:v>
                </c:pt>
                <c:pt idx="349">
                  <c:v>114.86367366789261</c:v>
                </c:pt>
                <c:pt idx="350">
                  <c:v>115.83330800328275</c:v>
                </c:pt>
                <c:pt idx="351">
                  <c:v>117.39627344296177</c:v>
                </c:pt>
                <c:pt idx="352">
                  <c:v>119.87598407246419</c:v>
                </c:pt>
                <c:pt idx="353">
                  <c:v>120.41581810997292</c:v>
                </c:pt>
                <c:pt idx="354">
                  <c:v>120.99577494756676</c:v>
                </c:pt>
                <c:pt idx="355">
                  <c:v>120.99577494756676</c:v>
                </c:pt>
                <c:pt idx="356">
                  <c:v>120.99577494756676</c:v>
                </c:pt>
                <c:pt idx="357">
                  <c:v>122.81893066658559</c:v>
                </c:pt>
                <c:pt idx="358">
                  <c:v>121.97270433751784</c:v>
                </c:pt>
                <c:pt idx="359">
                  <c:v>122.36298975652754</c:v>
                </c:pt>
                <c:pt idx="360">
                  <c:v>122.13562722271193</c:v>
                </c:pt>
                <c:pt idx="361">
                  <c:v>123.32472111614337</c:v>
                </c:pt>
                <c:pt idx="362">
                  <c:v>123.32472111614337</c:v>
                </c:pt>
                <c:pt idx="363">
                  <c:v>123.32472111614337</c:v>
                </c:pt>
                <c:pt idx="364">
                  <c:v>123.37943402535032</c:v>
                </c:pt>
                <c:pt idx="365">
                  <c:v>124.68464087054318</c:v>
                </c:pt>
                <c:pt idx="366">
                  <c:v>125.71628316970119</c:v>
                </c:pt>
                <c:pt idx="367">
                  <c:v>125.32842943554515</c:v>
                </c:pt>
                <c:pt idx="368">
                  <c:v>125.87555852761483</c:v>
                </c:pt>
                <c:pt idx="369">
                  <c:v>125.87555852761483</c:v>
                </c:pt>
                <c:pt idx="370">
                  <c:v>125.87555852761483</c:v>
                </c:pt>
                <c:pt idx="371">
                  <c:v>126.02206754004681</c:v>
                </c:pt>
                <c:pt idx="372">
                  <c:v>125.67494452718928</c:v>
                </c:pt>
                <c:pt idx="373">
                  <c:v>124.4767318155567</c:v>
                </c:pt>
                <c:pt idx="374">
                  <c:v>123.88522447490804</c:v>
                </c:pt>
                <c:pt idx="375">
                  <c:v>124.74543299188424</c:v>
                </c:pt>
                <c:pt idx="376">
                  <c:v>124.74543299188424</c:v>
                </c:pt>
                <c:pt idx="377">
                  <c:v>124.74543299188424</c:v>
                </c:pt>
                <c:pt idx="378">
                  <c:v>125.70412474543298</c:v>
                </c:pt>
                <c:pt idx="379">
                  <c:v>125.51262956320859</c:v>
                </c:pt>
                <c:pt idx="380">
                  <c:v>124.48949816103831</c:v>
                </c:pt>
                <c:pt idx="381">
                  <c:v>124.91625885285266</c:v>
                </c:pt>
                <c:pt idx="382">
                  <c:v>125.54545730873278</c:v>
                </c:pt>
                <c:pt idx="383">
                  <c:v>125.54545730873278</c:v>
                </c:pt>
                <c:pt idx="384">
                  <c:v>125.54545730873278</c:v>
                </c:pt>
                <c:pt idx="385">
                  <c:v>124.87674397398096</c:v>
                </c:pt>
                <c:pt idx="386">
                  <c:v>124.82993404054834</c:v>
                </c:pt>
                <c:pt idx="387">
                  <c:v>124.77339736770115</c:v>
                </c:pt>
                <c:pt idx="388">
                  <c:v>124.47186844584942</c:v>
                </c:pt>
                <c:pt idx="389">
                  <c:v>125.44028693881272</c:v>
                </c:pt>
                <c:pt idx="390">
                  <c:v>125.44028693881272</c:v>
                </c:pt>
                <c:pt idx="391">
                  <c:v>125.44028693881272</c:v>
                </c:pt>
                <c:pt idx="392">
                  <c:v>124.91017964071857</c:v>
                </c:pt>
                <c:pt idx="393">
                  <c:v>124.3174564576431</c:v>
                </c:pt>
                <c:pt idx="394">
                  <c:v>123.9545274932369</c:v>
                </c:pt>
                <c:pt idx="395">
                  <c:v>125.35882549621573</c:v>
                </c:pt>
                <c:pt idx="396">
                  <c:v>124.4925377671054</c:v>
                </c:pt>
                <c:pt idx="397">
                  <c:v>124.4925377671054</c:v>
                </c:pt>
                <c:pt idx="398">
                  <c:v>124.4925377671054</c:v>
                </c:pt>
                <c:pt idx="399">
                  <c:v>123.13687346119946</c:v>
                </c:pt>
                <c:pt idx="400">
                  <c:v>125.13328672604032</c:v>
                </c:pt>
                <c:pt idx="401">
                  <c:v>123.57761634092223</c:v>
                </c:pt>
                <c:pt idx="402">
                  <c:v>124.64330222803127</c:v>
                </c:pt>
                <c:pt idx="403">
                  <c:v>123.2420438311195</c:v>
                </c:pt>
                <c:pt idx="404">
                  <c:v>123.2420438311195</c:v>
                </c:pt>
                <c:pt idx="405">
                  <c:v>123.2420438311195</c:v>
                </c:pt>
                <c:pt idx="406">
                  <c:v>121.74412596127544</c:v>
                </c:pt>
                <c:pt idx="407">
                  <c:v>121.15687406912066</c:v>
                </c:pt>
                <c:pt idx="408">
                  <c:v>121.50703668804526</c:v>
                </c:pt>
                <c:pt idx="409">
                  <c:v>122.06632420438315</c:v>
                </c:pt>
                <c:pt idx="410">
                  <c:v>121.17328794188276</c:v>
                </c:pt>
                <c:pt idx="411">
                  <c:v>121.17328794188276</c:v>
                </c:pt>
                <c:pt idx="412">
                  <c:v>121.17328794188276</c:v>
                </c:pt>
                <c:pt idx="413">
                  <c:v>121.04805617192017</c:v>
                </c:pt>
                <c:pt idx="414">
                  <c:v>121.0042858445546</c:v>
                </c:pt>
                <c:pt idx="415">
                  <c:v>120.17508130946234</c:v>
                </c:pt>
                <c:pt idx="416">
                  <c:v>119.73677011459318</c:v>
                </c:pt>
                <c:pt idx="417">
                  <c:v>120.07051886075568</c:v>
                </c:pt>
                <c:pt idx="418">
                  <c:v>120.07051886075568</c:v>
                </c:pt>
                <c:pt idx="419">
                  <c:v>120.07051886075568</c:v>
                </c:pt>
                <c:pt idx="420">
                  <c:v>120.48086567980795</c:v>
                </c:pt>
                <c:pt idx="421">
                  <c:v>123.67123620778753</c:v>
                </c:pt>
                <c:pt idx="422">
                  <c:v>124.37156144563671</c:v>
                </c:pt>
                <c:pt idx="423">
                  <c:v>123.40557463752705</c:v>
                </c:pt>
                <c:pt idx="424">
                  <c:v>123.40557463752705</c:v>
                </c:pt>
                <c:pt idx="425">
                  <c:v>123.40557463752705</c:v>
                </c:pt>
                <c:pt idx="426">
                  <c:v>123.40557463752705</c:v>
                </c:pt>
                <c:pt idx="427">
                  <c:v>122.82622572114663</c:v>
                </c:pt>
                <c:pt idx="428">
                  <c:v>121.62193379737994</c:v>
                </c:pt>
                <c:pt idx="429">
                  <c:v>123.52472719535558</c:v>
                </c:pt>
                <c:pt idx="430">
                  <c:v>123.70041642603128</c:v>
                </c:pt>
                <c:pt idx="431">
                  <c:v>123.82504027478048</c:v>
                </c:pt>
                <c:pt idx="432">
                  <c:v>123.82504027478048</c:v>
                </c:pt>
                <c:pt idx="433">
                  <c:v>123.82504027478048</c:v>
                </c:pt>
                <c:pt idx="434">
                  <c:v>124.89437368916997</c:v>
                </c:pt>
                <c:pt idx="435">
                  <c:v>127.11267819690579</c:v>
                </c:pt>
                <c:pt idx="436">
                  <c:v>127.79719748320628</c:v>
                </c:pt>
                <c:pt idx="437">
                  <c:v>127.94735402291876</c:v>
                </c:pt>
                <c:pt idx="438">
                  <c:v>127.92060548952868</c:v>
                </c:pt>
                <c:pt idx="439">
                  <c:v>127.92060548952868</c:v>
                </c:pt>
                <c:pt idx="440">
                  <c:v>127.92060548952868</c:v>
                </c:pt>
                <c:pt idx="441">
                  <c:v>127.95525699869312</c:v>
                </c:pt>
                <c:pt idx="442">
                  <c:v>125.91507340648663</c:v>
                </c:pt>
                <c:pt idx="443">
                  <c:v>125.84151493966395</c:v>
                </c:pt>
                <c:pt idx="444">
                  <c:v>124.26517523328988</c:v>
                </c:pt>
                <c:pt idx="445">
                  <c:v>123.88765615976182</c:v>
                </c:pt>
                <c:pt idx="446">
                  <c:v>123.88765615976182</c:v>
                </c:pt>
                <c:pt idx="447">
                  <c:v>123.88765615976182</c:v>
                </c:pt>
                <c:pt idx="448">
                  <c:v>120.07963767895693</c:v>
                </c:pt>
                <c:pt idx="449">
                  <c:v>121.18666220857789</c:v>
                </c:pt>
                <c:pt idx="450">
                  <c:v>122.69734642390358</c:v>
                </c:pt>
                <c:pt idx="451">
                  <c:v>121.37815739080227</c:v>
                </c:pt>
                <c:pt idx="452">
                  <c:v>122.89856834554254</c:v>
                </c:pt>
                <c:pt idx="453">
                  <c:v>122.89856834554254</c:v>
                </c:pt>
                <c:pt idx="454">
                  <c:v>122.89856834554254</c:v>
                </c:pt>
                <c:pt idx="455">
                  <c:v>122.65296817532462</c:v>
                </c:pt>
                <c:pt idx="456">
                  <c:v>122.5502294902582</c:v>
                </c:pt>
                <c:pt idx="457">
                  <c:v>122.54779780540456</c:v>
                </c:pt>
                <c:pt idx="458">
                  <c:v>118.73005258518509</c:v>
                </c:pt>
                <c:pt idx="459">
                  <c:v>118.73005258518509</c:v>
                </c:pt>
                <c:pt idx="460">
                  <c:v>118.73005258518509</c:v>
                </c:pt>
                <c:pt idx="461">
                  <c:v>118.73005258518509</c:v>
                </c:pt>
                <c:pt idx="462">
                  <c:v>120.47721815252757</c:v>
                </c:pt>
                <c:pt idx="463">
                  <c:v>120.76719657132449</c:v>
                </c:pt>
                <c:pt idx="464">
                  <c:v>122.31070853217437</c:v>
                </c:pt>
                <c:pt idx="465">
                  <c:v>121.44806833034453</c:v>
                </c:pt>
                <c:pt idx="466">
                  <c:v>123.48399647405711</c:v>
                </c:pt>
                <c:pt idx="467">
                  <c:v>123.48399647405711</c:v>
                </c:pt>
                <c:pt idx="468">
                  <c:v>123.48399647405711</c:v>
                </c:pt>
                <c:pt idx="469">
                  <c:v>124.00255326909645</c:v>
                </c:pt>
                <c:pt idx="470">
                  <c:v>125.75822973342667</c:v>
                </c:pt>
                <c:pt idx="471">
                  <c:v>125.13997385938794</c:v>
                </c:pt>
                <c:pt idx="472">
                  <c:v>125.13997385938794</c:v>
                </c:pt>
                <c:pt idx="473">
                  <c:v>125.13997385938794</c:v>
                </c:pt>
                <c:pt idx="474">
                  <c:v>125.13997385938794</c:v>
                </c:pt>
                <c:pt idx="475">
                  <c:v>125.13997385938794</c:v>
                </c:pt>
                <c:pt idx="476">
                  <c:v>126.40505790449573</c:v>
                </c:pt>
                <c:pt idx="477">
                  <c:v>125.95215660050471</c:v>
                </c:pt>
                <c:pt idx="478">
                  <c:v>125.91264172163299</c:v>
                </c:pt>
                <c:pt idx="479">
                  <c:v>125.33390072646597</c:v>
                </c:pt>
                <c:pt idx="480">
                  <c:v>126.51752332897669</c:v>
                </c:pt>
                <c:pt idx="481">
                  <c:v>126.51752332897669</c:v>
                </c:pt>
                <c:pt idx="482">
                  <c:v>126.51752332897669</c:v>
                </c:pt>
                <c:pt idx="483">
                  <c:v>126.10292106143055</c:v>
                </c:pt>
                <c:pt idx="484">
                  <c:v>124.04936320252907</c:v>
                </c:pt>
                <c:pt idx="485">
                  <c:v>124.16304446943688</c:v>
                </c:pt>
                <c:pt idx="486">
                  <c:v>124.98434602875479</c:v>
                </c:pt>
                <c:pt idx="487">
                  <c:v>125.1041065077967</c:v>
                </c:pt>
                <c:pt idx="488">
                  <c:v>125.1041065077967</c:v>
                </c:pt>
                <c:pt idx="489">
                  <c:v>125.1041065077967</c:v>
                </c:pt>
                <c:pt idx="490">
                  <c:v>125.48162558132478</c:v>
                </c:pt>
                <c:pt idx="491">
                  <c:v>126.75522052342028</c:v>
                </c:pt>
                <c:pt idx="492">
                  <c:v>127.08471382108891</c:v>
                </c:pt>
                <c:pt idx="493">
                  <c:v>127.60083893127462</c:v>
                </c:pt>
                <c:pt idx="494">
                  <c:v>126.88774734794383</c:v>
                </c:pt>
                <c:pt idx="495">
                  <c:v>126.88774734794383</c:v>
                </c:pt>
                <c:pt idx="496">
                  <c:v>126.88774734794383</c:v>
                </c:pt>
                <c:pt idx="497">
                  <c:v>128.20693638104515</c:v>
                </c:pt>
                <c:pt idx="498">
                  <c:v>128.95467947354035</c:v>
                </c:pt>
                <c:pt idx="499">
                  <c:v>128.79297243077309</c:v>
                </c:pt>
                <c:pt idx="500">
                  <c:v>129.16745189823411</c:v>
                </c:pt>
                <c:pt idx="501">
                  <c:v>130.53831423447534</c:v>
                </c:pt>
                <c:pt idx="502">
                  <c:v>130.53831423447534</c:v>
                </c:pt>
                <c:pt idx="503">
                  <c:v>130.53831423447534</c:v>
                </c:pt>
                <c:pt idx="504">
                  <c:v>130.53831423447534</c:v>
                </c:pt>
                <c:pt idx="505">
                  <c:v>132.84719900300934</c:v>
                </c:pt>
                <c:pt idx="506">
                  <c:v>131.38697224839675</c:v>
                </c:pt>
                <c:pt idx="507">
                  <c:v>131.31949299370814</c:v>
                </c:pt>
                <c:pt idx="508">
                  <c:v>130.23617739141022</c:v>
                </c:pt>
                <c:pt idx="509">
                  <c:v>130.23617739141022</c:v>
                </c:pt>
                <c:pt idx="510">
                  <c:v>130.23617739141022</c:v>
                </c:pt>
                <c:pt idx="511">
                  <c:v>131.25079789659276</c:v>
                </c:pt>
                <c:pt idx="512">
                  <c:v>130.83254810176615</c:v>
                </c:pt>
                <c:pt idx="513">
                  <c:v>127.45919328854993</c:v>
                </c:pt>
                <c:pt idx="514">
                  <c:v>126.99230979665049</c:v>
                </c:pt>
                <c:pt idx="515">
                  <c:v>127.80935590747451</c:v>
                </c:pt>
                <c:pt idx="516">
                  <c:v>127.80935590747451</c:v>
                </c:pt>
                <c:pt idx="517">
                  <c:v>127.80935590747451</c:v>
                </c:pt>
                <c:pt idx="518">
                  <c:v>128.94191312805873</c:v>
                </c:pt>
                <c:pt idx="519">
                  <c:v>129.36381045016577</c:v>
                </c:pt>
                <c:pt idx="520">
                  <c:v>129.36198668652554</c:v>
                </c:pt>
                <c:pt idx="521">
                  <c:v>128.8160734368827</c:v>
                </c:pt>
                <c:pt idx="522">
                  <c:v>129.20027964375831</c:v>
                </c:pt>
                <c:pt idx="523">
                  <c:v>129.20027964375831</c:v>
                </c:pt>
                <c:pt idx="524">
                  <c:v>129.20027964375831</c:v>
                </c:pt>
                <c:pt idx="525">
                  <c:v>128.62822578193877</c:v>
                </c:pt>
                <c:pt idx="526">
                  <c:v>129.19480835283758</c:v>
                </c:pt>
                <c:pt idx="527">
                  <c:v>127.86771634396194</c:v>
                </c:pt>
                <c:pt idx="528">
                  <c:v>127.40995167026364</c:v>
                </c:pt>
                <c:pt idx="529">
                  <c:v>128.17775616280142</c:v>
                </c:pt>
                <c:pt idx="530">
                  <c:v>128.17775616280142</c:v>
                </c:pt>
                <c:pt idx="531">
                  <c:v>128.17775616280142</c:v>
                </c:pt>
                <c:pt idx="532">
                  <c:v>128.07380163530817</c:v>
                </c:pt>
                <c:pt idx="533">
                  <c:v>127.79902124684652</c:v>
                </c:pt>
                <c:pt idx="534">
                  <c:v>127.33578528222753</c:v>
                </c:pt>
                <c:pt idx="535">
                  <c:v>127.80631630140743</c:v>
                </c:pt>
                <c:pt idx="536">
                  <c:v>126.52360254111078</c:v>
                </c:pt>
                <c:pt idx="537">
                  <c:v>126.52360254111078</c:v>
                </c:pt>
                <c:pt idx="538">
                  <c:v>126.52360254111078</c:v>
                </c:pt>
                <c:pt idx="539">
                  <c:v>128.78750113985237</c:v>
                </c:pt>
                <c:pt idx="540">
                  <c:v>127.55706860390903</c:v>
                </c:pt>
                <c:pt idx="541">
                  <c:v>127.54308641600059</c:v>
                </c:pt>
                <c:pt idx="542">
                  <c:v>128.07258579288137</c:v>
                </c:pt>
                <c:pt idx="543">
                  <c:v>126.89139487522431</c:v>
                </c:pt>
                <c:pt idx="544">
                  <c:v>126.89139487522431</c:v>
                </c:pt>
                <c:pt idx="545">
                  <c:v>126.89139487522431</c:v>
                </c:pt>
                <c:pt idx="546">
                  <c:v>127.11693364539971</c:v>
                </c:pt>
                <c:pt idx="547">
                  <c:v>126.75947597191418</c:v>
                </c:pt>
                <c:pt idx="548">
                  <c:v>127.35767044591034</c:v>
                </c:pt>
                <c:pt idx="549">
                  <c:v>127.43366059758668</c:v>
                </c:pt>
                <c:pt idx="550">
                  <c:v>128.79175658834629</c:v>
                </c:pt>
                <c:pt idx="551">
                  <c:v>128.79175658834629</c:v>
                </c:pt>
                <c:pt idx="552">
                  <c:v>128.79175658834629</c:v>
                </c:pt>
                <c:pt idx="553">
                  <c:v>129.17474695279509</c:v>
                </c:pt>
                <c:pt idx="554">
                  <c:v>130.72190644092541</c:v>
                </c:pt>
                <c:pt idx="555">
                  <c:v>131.25748502994026</c:v>
                </c:pt>
                <c:pt idx="556">
                  <c:v>130.09453174868551</c:v>
                </c:pt>
                <c:pt idx="557">
                  <c:v>130.19666251253852</c:v>
                </c:pt>
                <c:pt idx="558">
                  <c:v>130.19666251253852</c:v>
                </c:pt>
                <c:pt idx="559">
                  <c:v>130.19666251253852</c:v>
                </c:pt>
                <c:pt idx="560">
                  <c:v>129.57354326879252</c:v>
                </c:pt>
                <c:pt idx="561">
                  <c:v>129.05437855253976</c:v>
                </c:pt>
                <c:pt idx="562">
                  <c:v>129.41791543815938</c:v>
                </c:pt>
                <c:pt idx="563">
                  <c:v>129.40940454117163</c:v>
                </c:pt>
                <c:pt idx="564">
                  <c:v>129.64345420833479</c:v>
                </c:pt>
                <c:pt idx="565">
                  <c:v>129.64345420833479</c:v>
                </c:pt>
                <c:pt idx="566">
                  <c:v>129.64345420833479</c:v>
                </c:pt>
                <c:pt idx="567">
                  <c:v>129.64345420833479</c:v>
                </c:pt>
                <c:pt idx="568">
                  <c:v>129.61062646281061</c:v>
                </c:pt>
                <c:pt idx="569">
                  <c:v>131.04653636888679</c:v>
                </c:pt>
                <c:pt idx="570">
                  <c:v>132.48548588103</c:v>
                </c:pt>
                <c:pt idx="571">
                  <c:v>134.26851879996372</c:v>
                </c:pt>
                <c:pt idx="572">
                  <c:v>134.26851879996372</c:v>
                </c:pt>
                <c:pt idx="573">
                  <c:v>134.26851879996372</c:v>
                </c:pt>
                <c:pt idx="574">
                  <c:v>134.42718623666394</c:v>
                </c:pt>
                <c:pt idx="575">
                  <c:v>135.10988175932417</c:v>
                </c:pt>
                <c:pt idx="576">
                  <c:v>134.01197604790437</c:v>
                </c:pt>
                <c:pt idx="577">
                  <c:v>131.79671114623562</c:v>
                </c:pt>
                <c:pt idx="578">
                  <c:v>132.57120277212093</c:v>
                </c:pt>
                <c:pt idx="579">
                  <c:v>132.57120277212093</c:v>
                </c:pt>
                <c:pt idx="580">
                  <c:v>132.57120277212093</c:v>
                </c:pt>
                <c:pt idx="581">
                  <c:v>134.88434298914879</c:v>
                </c:pt>
                <c:pt idx="582">
                  <c:v>135.21018875953692</c:v>
                </c:pt>
                <c:pt idx="583">
                  <c:v>135.39682057205403</c:v>
                </c:pt>
                <c:pt idx="584">
                  <c:v>132.46360071734719</c:v>
                </c:pt>
                <c:pt idx="585">
                  <c:v>132.90920696677725</c:v>
                </c:pt>
                <c:pt idx="586">
                  <c:v>132.90920696677725</c:v>
                </c:pt>
                <c:pt idx="587">
                  <c:v>132.90920696677725</c:v>
                </c:pt>
                <c:pt idx="588">
                  <c:v>131.94139639502734</c:v>
                </c:pt>
                <c:pt idx="589">
                  <c:v>130.63801331347469</c:v>
                </c:pt>
                <c:pt idx="590">
                  <c:v>132.06298063770947</c:v>
                </c:pt>
                <c:pt idx="591">
                  <c:v>132.99796346393521</c:v>
                </c:pt>
                <c:pt idx="592">
                  <c:v>133.61014012583982</c:v>
                </c:pt>
                <c:pt idx="593">
                  <c:v>133.61014012583982</c:v>
                </c:pt>
                <c:pt idx="594">
                  <c:v>133.61014012583982</c:v>
                </c:pt>
                <c:pt idx="595">
                  <c:v>133.32988844645746</c:v>
                </c:pt>
                <c:pt idx="596">
                  <c:v>134.52749323687664</c:v>
                </c:pt>
                <c:pt idx="597">
                  <c:v>133.25572205842136</c:v>
                </c:pt>
                <c:pt idx="598">
                  <c:v>133.31833794340267</c:v>
                </c:pt>
                <c:pt idx="599">
                  <c:v>136.20049241618298</c:v>
                </c:pt>
                <c:pt idx="600">
                  <c:v>136.20049241618298</c:v>
                </c:pt>
                <c:pt idx="601">
                  <c:v>136.20049241618298</c:v>
                </c:pt>
                <c:pt idx="602">
                  <c:v>135.9804249369283</c:v>
                </c:pt>
                <c:pt idx="603">
                  <c:v>138.76713577920316</c:v>
                </c:pt>
                <c:pt idx="604">
                  <c:v>137.68564394054545</c:v>
                </c:pt>
                <c:pt idx="605">
                  <c:v>137.89537675917214</c:v>
                </c:pt>
                <c:pt idx="606">
                  <c:v>139.39876591993692</c:v>
                </c:pt>
                <c:pt idx="607">
                  <c:v>139.39876591993692</c:v>
                </c:pt>
                <c:pt idx="608">
                  <c:v>139.39876591993692</c:v>
                </c:pt>
                <c:pt idx="609">
                  <c:v>140.40487552813173</c:v>
                </c:pt>
                <c:pt idx="610">
                  <c:v>138.99449831301879</c:v>
                </c:pt>
                <c:pt idx="611">
                  <c:v>137.07285935742746</c:v>
                </c:pt>
                <c:pt idx="612">
                  <c:v>134.26426335146982</c:v>
                </c:pt>
                <c:pt idx="613">
                  <c:v>135.61020091796118</c:v>
                </c:pt>
                <c:pt idx="614">
                  <c:v>135.61020091796118</c:v>
                </c:pt>
                <c:pt idx="615">
                  <c:v>135.61020091796118</c:v>
                </c:pt>
                <c:pt idx="616">
                  <c:v>135.61020091796118</c:v>
                </c:pt>
                <c:pt idx="617">
                  <c:v>135.61020091796118</c:v>
                </c:pt>
                <c:pt idx="618">
                  <c:v>135.61020091796118</c:v>
                </c:pt>
                <c:pt idx="619">
                  <c:v>135.49651965105338</c:v>
                </c:pt>
                <c:pt idx="620">
                  <c:v>136.81570868415469</c:v>
                </c:pt>
                <c:pt idx="621">
                  <c:v>136.81570868415469</c:v>
                </c:pt>
                <c:pt idx="622">
                  <c:v>136.81570868415469</c:v>
                </c:pt>
                <c:pt idx="623">
                  <c:v>138.34037508738885</c:v>
                </c:pt>
                <c:pt idx="624">
                  <c:v>137.62424389799099</c:v>
                </c:pt>
                <c:pt idx="625">
                  <c:v>137.62424389799099</c:v>
                </c:pt>
                <c:pt idx="626">
                  <c:v>137.62424389799099</c:v>
                </c:pt>
                <c:pt idx="627">
                  <c:v>138.04370953524443</c:v>
                </c:pt>
                <c:pt idx="628">
                  <c:v>138.04370953524443</c:v>
                </c:pt>
                <c:pt idx="629">
                  <c:v>138.04370953524443</c:v>
                </c:pt>
                <c:pt idx="630">
                  <c:v>138.04370953524443</c:v>
                </c:pt>
                <c:pt idx="631">
                  <c:v>138.04370953524443</c:v>
                </c:pt>
                <c:pt idx="632">
                  <c:v>137.62728350405808</c:v>
                </c:pt>
                <c:pt idx="633">
                  <c:v>137.53366363719283</c:v>
                </c:pt>
                <c:pt idx="634">
                  <c:v>137.31845952764544</c:v>
                </c:pt>
                <c:pt idx="635">
                  <c:v>137.31845952764544</c:v>
                </c:pt>
                <c:pt idx="636">
                  <c:v>137.31845952764544</c:v>
                </c:pt>
                <c:pt idx="637">
                  <c:v>137.31845952764544</c:v>
                </c:pt>
                <c:pt idx="638">
                  <c:v>137.31845952764544</c:v>
                </c:pt>
                <c:pt idx="639">
                  <c:v>137.6461290616738</c:v>
                </c:pt>
                <c:pt idx="640">
                  <c:v>137.39992097024245</c:v>
                </c:pt>
                <c:pt idx="641">
                  <c:v>136.75613240524049</c:v>
                </c:pt>
                <c:pt idx="642">
                  <c:v>136.75613240524049</c:v>
                </c:pt>
                <c:pt idx="643">
                  <c:v>136.75613240524049</c:v>
                </c:pt>
                <c:pt idx="644">
                  <c:v>136.55126295632104</c:v>
                </c:pt>
                <c:pt idx="645">
                  <c:v>134.97005988023972</c:v>
                </c:pt>
                <c:pt idx="646">
                  <c:v>136.13726860998835</c:v>
                </c:pt>
                <c:pt idx="647">
                  <c:v>134.80592115261882</c:v>
                </c:pt>
                <c:pt idx="648">
                  <c:v>133.16696556126348</c:v>
                </c:pt>
                <c:pt idx="649">
                  <c:v>133.16696556126348</c:v>
                </c:pt>
                <c:pt idx="650">
                  <c:v>133.16696556126348</c:v>
                </c:pt>
                <c:pt idx="651">
                  <c:v>133.36514787683538</c:v>
                </c:pt>
                <c:pt idx="652">
                  <c:v>132.27392929876311</c:v>
                </c:pt>
                <c:pt idx="653">
                  <c:v>133.26119334934216</c:v>
                </c:pt>
                <c:pt idx="654">
                  <c:v>133.84662147785673</c:v>
                </c:pt>
                <c:pt idx="655">
                  <c:v>135.35061855983491</c:v>
                </c:pt>
                <c:pt idx="656">
                  <c:v>135.35061855983491</c:v>
                </c:pt>
                <c:pt idx="657">
                  <c:v>135.35061855983491</c:v>
                </c:pt>
                <c:pt idx="658">
                  <c:v>134.61199428554087</c:v>
                </c:pt>
                <c:pt idx="659">
                  <c:v>136.0223715006538</c:v>
                </c:pt>
                <c:pt idx="660">
                  <c:v>133.37730630110366</c:v>
                </c:pt>
                <c:pt idx="661">
                  <c:v>132.52317699626158</c:v>
                </c:pt>
                <c:pt idx="662">
                  <c:v>130.97176205963737</c:v>
                </c:pt>
                <c:pt idx="663">
                  <c:v>130.97176205963737</c:v>
                </c:pt>
                <c:pt idx="664">
                  <c:v>130.97176205963737</c:v>
                </c:pt>
                <c:pt idx="665">
                  <c:v>131.72072099455937</c:v>
                </c:pt>
                <c:pt idx="666">
                  <c:v>132.41679078391471</c:v>
                </c:pt>
                <c:pt idx="667">
                  <c:v>132.41679078391471</c:v>
                </c:pt>
                <c:pt idx="668">
                  <c:v>132.96027234870391</c:v>
                </c:pt>
                <c:pt idx="669">
                  <c:v>133.61865102282775</c:v>
                </c:pt>
                <c:pt idx="670">
                  <c:v>133.61865102282775</c:v>
                </c:pt>
                <c:pt idx="671">
                  <c:v>133.61865102282775</c:v>
                </c:pt>
                <c:pt idx="672">
                  <c:v>133.46727864068845</c:v>
                </c:pt>
                <c:pt idx="673">
                  <c:v>134.13173652694641</c:v>
                </c:pt>
                <c:pt idx="674">
                  <c:v>136.1068725493179</c:v>
                </c:pt>
                <c:pt idx="675">
                  <c:v>138.90391805222075</c:v>
                </c:pt>
                <c:pt idx="676">
                  <c:v>140.17751299431623</c:v>
                </c:pt>
                <c:pt idx="677">
                  <c:v>140.17751299431623</c:v>
                </c:pt>
                <c:pt idx="678">
                  <c:v>140.17751299431623</c:v>
                </c:pt>
                <c:pt idx="679">
                  <c:v>140.638925195295</c:v>
                </c:pt>
                <c:pt idx="680">
                  <c:v>138.77139122769719</c:v>
                </c:pt>
                <c:pt idx="681">
                  <c:v>138.9914587069519</c:v>
                </c:pt>
                <c:pt idx="682">
                  <c:v>138.69722483966109</c:v>
                </c:pt>
                <c:pt idx="683">
                  <c:v>139.18599349524334</c:v>
                </c:pt>
                <c:pt idx="684">
                  <c:v>139.18599349524334</c:v>
                </c:pt>
                <c:pt idx="685">
                  <c:v>139.18599349524334</c:v>
                </c:pt>
                <c:pt idx="686">
                  <c:v>139.07231222833553</c:v>
                </c:pt>
                <c:pt idx="687">
                  <c:v>139.83707711480625</c:v>
                </c:pt>
                <c:pt idx="688">
                  <c:v>135.44910179640752</c:v>
                </c:pt>
                <c:pt idx="689">
                  <c:v>136.97559196328189</c:v>
                </c:pt>
                <c:pt idx="690">
                  <c:v>136.30870239217032</c:v>
                </c:pt>
                <c:pt idx="691">
                  <c:v>136.30870239217032</c:v>
                </c:pt>
                <c:pt idx="692">
                  <c:v>136.30870239217032</c:v>
                </c:pt>
                <c:pt idx="693">
                  <c:v>134.91048360132561</c:v>
                </c:pt>
                <c:pt idx="694">
                  <c:v>138.94039332502541</c:v>
                </c:pt>
                <c:pt idx="695">
                  <c:v>139.73980972066053</c:v>
                </c:pt>
                <c:pt idx="696">
                  <c:v>140.74105595914801</c:v>
                </c:pt>
                <c:pt idx="697">
                  <c:v>139.07231222833553</c:v>
                </c:pt>
                <c:pt idx="698">
                  <c:v>139.07231222833553</c:v>
                </c:pt>
                <c:pt idx="699">
                  <c:v>139.07231222833553</c:v>
                </c:pt>
                <c:pt idx="700">
                  <c:v>140.00121584242714</c:v>
                </c:pt>
                <c:pt idx="701">
                  <c:v>140.17082586096873</c:v>
                </c:pt>
                <c:pt idx="702">
                  <c:v>138.57016930605826</c:v>
                </c:pt>
                <c:pt idx="703">
                  <c:v>137.75251527402082</c:v>
                </c:pt>
                <c:pt idx="704">
                  <c:v>135.18100854129335</c:v>
                </c:pt>
                <c:pt idx="705">
                  <c:v>135.18100854129335</c:v>
                </c:pt>
                <c:pt idx="706">
                  <c:v>135.18100854129335</c:v>
                </c:pt>
                <c:pt idx="707">
                  <c:v>135.21444420803095</c:v>
                </c:pt>
                <c:pt idx="708">
                  <c:v>134.6849448311502</c:v>
                </c:pt>
                <c:pt idx="709">
                  <c:v>133.53779750144415</c:v>
                </c:pt>
                <c:pt idx="710">
                  <c:v>133.77123924739385</c:v>
                </c:pt>
                <c:pt idx="711">
                  <c:v>135.01383020760542</c:v>
                </c:pt>
                <c:pt idx="712">
                  <c:v>135.01383020760542</c:v>
                </c:pt>
                <c:pt idx="713">
                  <c:v>135.01383020760542</c:v>
                </c:pt>
                <c:pt idx="714">
                  <c:v>133.17912398553182</c:v>
                </c:pt>
                <c:pt idx="715">
                  <c:v>134.34754855770723</c:v>
                </c:pt>
                <c:pt idx="716">
                  <c:v>134.47034864281619</c:v>
                </c:pt>
                <c:pt idx="717">
                  <c:v>136.61935013222319</c:v>
                </c:pt>
                <c:pt idx="718">
                  <c:v>135.9013951791851</c:v>
                </c:pt>
                <c:pt idx="719">
                  <c:v>135.9013951791851</c:v>
                </c:pt>
                <c:pt idx="720">
                  <c:v>135.9013951791851</c:v>
                </c:pt>
                <c:pt idx="721">
                  <c:v>130.37478342806801</c:v>
                </c:pt>
                <c:pt idx="722">
                  <c:v>126.11325572205871</c:v>
                </c:pt>
                <c:pt idx="723">
                  <c:v>130.34134776133044</c:v>
                </c:pt>
                <c:pt idx="724">
                  <c:v>130.46293200401257</c:v>
                </c:pt>
                <c:pt idx="725">
                  <c:v>128.09568679899112</c:v>
                </c:pt>
                <c:pt idx="726">
                  <c:v>128.09568679899112</c:v>
                </c:pt>
                <c:pt idx="727">
                  <c:v>128.09568679899112</c:v>
                </c:pt>
                <c:pt idx="728">
                  <c:v>128.62700993951211</c:v>
                </c:pt>
                <c:pt idx="729">
                  <c:v>128.82032888537674</c:v>
                </c:pt>
                <c:pt idx="730">
                  <c:v>131.49214261831696</c:v>
                </c:pt>
                <c:pt idx="731">
                  <c:v>129.69938295996866</c:v>
                </c:pt>
                <c:pt idx="732">
                  <c:v>128.52670293929933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'איור 10 נתונים'!$G$3</c:f>
              <c:strCache>
                <c:ptCount val="1"/>
                <c:pt idx="0">
                  <c:v>מדד ת"א-90 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val>
            <c:numRef>
              <c:f>'איור 10 נתונים'!$G$4:$G$736</c:f>
              <c:numCache>
                <c:formatCode>0.00</c:formatCode>
                <c:ptCount val="733"/>
                <c:pt idx="0">
                  <c:v>100</c:v>
                </c:pt>
                <c:pt idx="1">
                  <c:v>100.69853063857713</c:v>
                </c:pt>
                <c:pt idx="2">
                  <c:v>101.46491218313071</c:v>
                </c:pt>
                <c:pt idx="3">
                  <c:v>101.92207156602115</c:v>
                </c:pt>
                <c:pt idx="4">
                  <c:v>102.37811863897755</c:v>
                </c:pt>
                <c:pt idx="5">
                  <c:v>102.37811863897755</c:v>
                </c:pt>
                <c:pt idx="6">
                  <c:v>102.37811863897755</c:v>
                </c:pt>
                <c:pt idx="7">
                  <c:v>101.91094846668075</c:v>
                </c:pt>
                <c:pt idx="8">
                  <c:v>101.87869147859358</c:v>
                </c:pt>
                <c:pt idx="9">
                  <c:v>101.54722311824968</c:v>
                </c:pt>
                <c:pt idx="10">
                  <c:v>100.95213730353827</c:v>
                </c:pt>
                <c:pt idx="11">
                  <c:v>101.27804411421199</c:v>
                </c:pt>
                <c:pt idx="12">
                  <c:v>101.27804411421199</c:v>
                </c:pt>
                <c:pt idx="13">
                  <c:v>101.27804411421199</c:v>
                </c:pt>
                <c:pt idx="14">
                  <c:v>101.31808727183744</c:v>
                </c:pt>
                <c:pt idx="15">
                  <c:v>100.91876800551707</c:v>
                </c:pt>
                <c:pt idx="16">
                  <c:v>101.07115446648055</c:v>
                </c:pt>
                <c:pt idx="17">
                  <c:v>101.18794700955476</c:v>
                </c:pt>
                <c:pt idx="18">
                  <c:v>100.47606865176914</c:v>
                </c:pt>
                <c:pt idx="19">
                  <c:v>100.47606865176914</c:v>
                </c:pt>
                <c:pt idx="20">
                  <c:v>100.47606865176914</c:v>
                </c:pt>
                <c:pt idx="21">
                  <c:v>99.67965473899649</c:v>
                </c:pt>
                <c:pt idx="22">
                  <c:v>99.17577833887637</c:v>
                </c:pt>
                <c:pt idx="23">
                  <c:v>100.34370376961839</c:v>
                </c:pt>
                <c:pt idx="24">
                  <c:v>101.58504165600704</c:v>
                </c:pt>
                <c:pt idx="25">
                  <c:v>101.5783677964028</c:v>
                </c:pt>
                <c:pt idx="26">
                  <c:v>101.5783677964028</c:v>
                </c:pt>
                <c:pt idx="27">
                  <c:v>101.5783677964028</c:v>
                </c:pt>
                <c:pt idx="28">
                  <c:v>101.53498770897525</c:v>
                </c:pt>
                <c:pt idx="29">
                  <c:v>101.42486902550529</c:v>
                </c:pt>
                <c:pt idx="30">
                  <c:v>102.19681211972906</c:v>
                </c:pt>
                <c:pt idx="31">
                  <c:v>102.94650901527203</c:v>
                </c:pt>
                <c:pt idx="32">
                  <c:v>101.83197446136393</c:v>
                </c:pt>
                <c:pt idx="33">
                  <c:v>101.83197446136393</c:v>
                </c:pt>
                <c:pt idx="34">
                  <c:v>101.83197446136393</c:v>
                </c:pt>
                <c:pt idx="35">
                  <c:v>101.90538691701056</c:v>
                </c:pt>
                <c:pt idx="36">
                  <c:v>102.03219024949112</c:v>
                </c:pt>
                <c:pt idx="37">
                  <c:v>102.64618533308122</c:v>
                </c:pt>
                <c:pt idx="38">
                  <c:v>102.3514232005606</c:v>
                </c:pt>
                <c:pt idx="39">
                  <c:v>103.03549380999523</c:v>
                </c:pt>
                <c:pt idx="40">
                  <c:v>103.03549380999523</c:v>
                </c:pt>
                <c:pt idx="41">
                  <c:v>103.03549380999523</c:v>
                </c:pt>
                <c:pt idx="42">
                  <c:v>103.6183442154322</c:v>
                </c:pt>
                <c:pt idx="43">
                  <c:v>105.10105335750755</c:v>
                </c:pt>
                <c:pt idx="44">
                  <c:v>105.61382823709999</c:v>
                </c:pt>
                <c:pt idx="45">
                  <c:v>105.29348297609647</c:v>
                </c:pt>
                <c:pt idx="46">
                  <c:v>106.12437849682438</c:v>
                </c:pt>
                <c:pt idx="47">
                  <c:v>106.12437849682438</c:v>
                </c:pt>
                <c:pt idx="48">
                  <c:v>106.12437849682438</c:v>
                </c:pt>
                <c:pt idx="49">
                  <c:v>106.7672936386995</c:v>
                </c:pt>
                <c:pt idx="50">
                  <c:v>107.18218524409643</c:v>
                </c:pt>
                <c:pt idx="51">
                  <c:v>107.85624506412469</c:v>
                </c:pt>
                <c:pt idx="52">
                  <c:v>108.0842686006029</c:v>
                </c:pt>
                <c:pt idx="53">
                  <c:v>108.10762710921773</c:v>
                </c:pt>
                <c:pt idx="54">
                  <c:v>108.10762710921773</c:v>
                </c:pt>
                <c:pt idx="55">
                  <c:v>108.10762710921773</c:v>
                </c:pt>
                <c:pt idx="56">
                  <c:v>107.86959278333316</c:v>
                </c:pt>
                <c:pt idx="57">
                  <c:v>107.32901015538971</c:v>
                </c:pt>
                <c:pt idx="58">
                  <c:v>106.95193708775014</c:v>
                </c:pt>
                <c:pt idx="59">
                  <c:v>107.95746526812233</c:v>
                </c:pt>
                <c:pt idx="60">
                  <c:v>109.85729063546268</c:v>
                </c:pt>
                <c:pt idx="61">
                  <c:v>109.85729063546268</c:v>
                </c:pt>
                <c:pt idx="62">
                  <c:v>109.85729063546268</c:v>
                </c:pt>
                <c:pt idx="63">
                  <c:v>109.21103856378544</c:v>
                </c:pt>
                <c:pt idx="64">
                  <c:v>107.94078061911173</c:v>
                </c:pt>
                <c:pt idx="65">
                  <c:v>108.04088851317536</c:v>
                </c:pt>
                <c:pt idx="66">
                  <c:v>108.81728084713528</c:v>
                </c:pt>
                <c:pt idx="67">
                  <c:v>109.04196745381137</c:v>
                </c:pt>
                <c:pt idx="68">
                  <c:v>109.04196745381137</c:v>
                </c:pt>
                <c:pt idx="69">
                  <c:v>109.04196745381137</c:v>
                </c:pt>
                <c:pt idx="70">
                  <c:v>109.04196745381137</c:v>
                </c:pt>
                <c:pt idx="71">
                  <c:v>109.64595174799508</c:v>
                </c:pt>
                <c:pt idx="72">
                  <c:v>109.75162119172889</c:v>
                </c:pt>
                <c:pt idx="73">
                  <c:v>109.13428917833667</c:v>
                </c:pt>
                <c:pt idx="74">
                  <c:v>109.16432154655575</c:v>
                </c:pt>
                <c:pt idx="75">
                  <c:v>109.16432154655575</c:v>
                </c:pt>
                <c:pt idx="76">
                  <c:v>109.16432154655575</c:v>
                </c:pt>
                <c:pt idx="77">
                  <c:v>108.92851184053927</c:v>
                </c:pt>
                <c:pt idx="78">
                  <c:v>109.45463443934021</c:v>
                </c:pt>
                <c:pt idx="79">
                  <c:v>109.79500127915647</c:v>
                </c:pt>
                <c:pt idx="80">
                  <c:v>108.80282081799277</c:v>
                </c:pt>
                <c:pt idx="81">
                  <c:v>109.5458438539315</c:v>
                </c:pt>
                <c:pt idx="82">
                  <c:v>109.5458438539315</c:v>
                </c:pt>
                <c:pt idx="83">
                  <c:v>109.5458438539315</c:v>
                </c:pt>
                <c:pt idx="84">
                  <c:v>109.65373791753338</c:v>
                </c:pt>
                <c:pt idx="85">
                  <c:v>107.64045693692094</c:v>
                </c:pt>
                <c:pt idx="86">
                  <c:v>108.6037173397996</c:v>
                </c:pt>
                <c:pt idx="87">
                  <c:v>108.07648243106463</c:v>
                </c:pt>
                <c:pt idx="88">
                  <c:v>108.42908468015531</c:v>
                </c:pt>
                <c:pt idx="89">
                  <c:v>108.42908468015531</c:v>
                </c:pt>
                <c:pt idx="90">
                  <c:v>108.42908468015531</c:v>
                </c:pt>
                <c:pt idx="91">
                  <c:v>109.25998020088321</c:v>
                </c:pt>
                <c:pt idx="92">
                  <c:v>109.23662169226837</c:v>
                </c:pt>
                <c:pt idx="93">
                  <c:v>110.11534654015998</c:v>
                </c:pt>
                <c:pt idx="94">
                  <c:v>111.27882273116583</c:v>
                </c:pt>
                <c:pt idx="95">
                  <c:v>111.51574474711634</c:v>
                </c:pt>
                <c:pt idx="96">
                  <c:v>111.51574474711634</c:v>
                </c:pt>
                <c:pt idx="97">
                  <c:v>111.51574474711634</c:v>
                </c:pt>
                <c:pt idx="98">
                  <c:v>111.47236465968878</c:v>
                </c:pt>
                <c:pt idx="99">
                  <c:v>111.47236465968878</c:v>
                </c:pt>
                <c:pt idx="100">
                  <c:v>111.47236465968878</c:v>
                </c:pt>
                <c:pt idx="101">
                  <c:v>111.86723468627299</c:v>
                </c:pt>
                <c:pt idx="102">
                  <c:v>110.67372612704804</c:v>
                </c:pt>
                <c:pt idx="103">
                  <c:v>110.67372612704804</c:v>
                </c:pt>
                <c:pt idx="104">
                  <c:v>110.67372612704804</c:v>
                </c:pt>
                <c:pt idx="105">
                  <c:v>110.67372612704804</c:v>
                </c:pt>
                <c:pt idx="106">
                  <c:v>110.67372612704804</c:v>
                </c:pt>
                <c:pt idx="107">
                  <c:v>110.66371533764168</c:v>
                </c:pt>
                <c:pt idx="108">
                  <c:v>111.78826068095614</c:v>
                </c:pt>
                <c:pt idx="109">
                  <c:v>112.05410275519171</c:v>
                </c:pt>
                <c:pt idx="110">
                  <c:v>112.05410275519171</c:v>
                </c:pt>
                <c:pt idx="111">
                  <c:v>112.05410275519171</c:v>
                </c:pt>
                <c:pt idx="112">
                  <c:v>111.22988109406805</c:v>
                </c:pt>
                <c:pt idx="113">
                  <c:v>112.16422143866167</c:v>
                </c:pt>
                <c:pt idx="114">
                  <c:v>112.77932883218581</c:v>
                </c:pt>
                <c:pt idx="115">
                  <c:v>113.7381399953283</c:v>
                </c:pt>
                <c:pt idx="116">
                  <c:v>113.81377707084302</c:v>
                </c:pt>
                <c:pt idx="117">
                  <c:v>113.81377707084302</c:v>
                </c:pt>
                <c:pt idx="118">
                  <c:v>113.81377707084302</c:v>
                </c:pt>
                <c:pt idx="119">
                  <c:v>113.32658531973348</c:v>
                </c:pt>
                <c:pt idx="120">
                  <c:v>113.32658531973348</c:v>
                </c:pt>
                <c:pt idx="121">
                  <c:v>113.32658531973348</c:v>
                </c:pt>
                <c:pt idx="122">
                  <c:v>114.34434890938009</c:v>
                </c:pt>
                <c:pt idx="123">
                  <c:v>114.1864008987464</c:v>
                </c:pt>
                <c:pt idx="124">
                  <c:v>114.1864008987464</c:v>
                </c:pt>
                <c:pt idx="125">
                  <c:v>114.1864008987464</c:v>
                </c:pt>
                <c:pt idx="126">
                  <c:v>115.62239302359208</c:v>
                </c:pt>
                <c:pt idx="127">
                  <c:v>115.86598889914686</c:v>
                </c:pt>
                <c:pt idx="128">
                  <c:v>117.29753178425635</c:v>
                </c:pt>
                <c:pt idx="129">
                  <c:v>117.58339543730462</c:v>
                </c:pt>
                <c:pt idx="130">
                  <c:v>118.29193686528812</c:v>
                </c:pt>
                <c:pt idx="131">
                  <c:v>118.29193686528812</c:v>
                </c:pt>
                <c:pt idx="132">
                  <c:v>118.29193686528812</c:v>
                </c:pt>
                <c:pt idx="133">
                  <c:v>118.93818893696537</c:v>
                </c:pt>
                <c:pt idx="134">
                  <c:v>118.96043513564619</c:v>
                </c:pt>
                <c:pt idx="135">
                  <c:v>119.55997019009376</c:v>
                </c:pt>
                <c:pt idx="136">
                  <c:v>117.14959456302904</c:v>
                </c:pt>
                <c:pt idx="137">
                  <c:v>115.45554653348609</c:v>
                </c:pt>
                <c:pt idx="138">
                  <c:v>115.45554653348609</c:v>
                </c:pt>
                <c:pt idx="139">
                  <c:v>115.45554653348609</c:v>
                </c:pt>
                <c:pt idx="140">
                  <c:v>116.62903351389829</c:v>
                </c:pt>
                <c:pt idx="141">
                  <c:v>118.86366417138467</c:v>
                </c:pt>
                <c:pt idx="142">
                  <c:v>120.50098439429159</c:v>
                </c:pt>
                <c:pt idx="143">
                  <c:v>120.55103834132341</c:v>
                </c:pt>
                <c:pt idx="144">
                  <c:v>120.2673993081432</c:v>
                </c:pt>
                <c:pt idx="145">
                  <c:v>120.2673993081432</c:v>
                </c:pt>
                <c:pt idx="146">
                  <c:v>120.2673993081432</c:v>
                </c:pt>
                <c:pt idx="147">
                  <c:v>119.68899814244237</c:v>
                </c:pt>
                <c:pt idx="148">
                  <c:v>119.21626642047536</c:v>
                </c:pt>
                <c:pt idx="149">
                  <c:v>119.21626642047536</c:v>
                </c:pt>
                <c:pt idx="150">
                  <c:v>119.21626642047536</c:v>
                </c:pt>
                <c:pt idx="151">
                  <c:v>118.19627821096066</c:v>
                </c:pt>
                <c:pt idx="152">
                  <c:v>118.19627821096066</c:v>
                </c:pt>
                <c:pt idx="153">
                  <c:v>118.19627821096066</c:v>
                </c:pt>
                <c:pt idx="154">
                  <c:v>118.73686083890412</c:v>
                </c:pt>
                <c:pt idx="155">
                  <c:v>117.86703447048484</c:v>
                </c:pt>
                <c:pt idx="156">
                  <c:v>116.52225176023043</c:v>
                </c:pt>
                <c:pt idx="157">
                  <c:v>116.5322625496368</c:v>
                </c:pt>
                <c:pt idx="158">
                  <c:v>115.5434190182752</c:v>
                </c:pt>
                <c:pt idx="159">
                  <c:v>115.5434190182752</c:v>
                </c:pt>
                <c:pt idx="160">
                  <c:v>115.5434190182752</c:v>
                </c:pt>
                <c:pt idx="161">
                  <c:v>115.35321401955436</c:v>
                </c:pt>
                <c:pt idx="162">
                  <c:v>113.18420964817632</c:v>
                </c:pt>
                <c:pt idx="163">
                  <c:v>114.91830083534474</c:v>
                </c:pt>
                <c:pt idx="164">
                  <c:v>115.3320801308076</c:v>
                </c:pt>
                <c:pt idx="165">
                  <c:v>113.4867579502352</c:v>
                </c:pt>
                <c:pt idx="166">
                  <c:v>113.4867579502352</c:v>
                </c:pt>
                <c:pt idx="167">
                  <c:v>113.4867579502352</c:v>
                </c:pt>
                <c:pt idx="168">
                  <c:v>114.56569858625402</c:v>
                </c:pt>
                <c:pt idx="169">
                  <c:v>115.10628121419745</c:v>
                </c:pt>
                <c:pt idx="170">
                  <c:v>114.71252349754729</c:v>
                </c:pt>
                <c:pt idx="171">
                  <c:v>114.33767504977581</c:v>
                </c:pt>
                <c:pt idx="172">
                  <c:v>113.00846467859799</c:v>
                </c:pt>
                <c:pt idx="173">
                  <c:v>113.00846467859799</c:v>
                </c:pt>
                <c:pt idx="174">
                  <c:v>113.00846467859799</c:v>
                </c:pt>
                <c:pt idx="175">
                  <c:v>113.66361522974756</c:v>
                </c:pt>
                <c:pt idx="176">
                  <c:v>113.41334549458855</c:v>
                </c:pt>
                <c:pt idx="177">
                  <c:v>112.80379965073462</c:v>
                </c:pt>
                <c:pt idx="178">
                  <c:v>112.64585164010093</c:v>
                </c:pt>
                <c:pt idx="179">
                  <c:v>112.93505222295133</c:v>
                </c:pt>
                <c:pt idx="180">
                  <c:v>112.93505222295133</c:v>
                </c:pt>
                <c:pt idx="181">
                  <c:v>112.93505222295133</c:v>
                </c:pt>
                <c:pt idx="182">
                  <c:v>113.79486780196424</c:v>
                </c:pt>
                <c:pt idx="183">
                  <c:v>114.14858236098898</c:v>
                </c:pt>
                <c:pt idx="184">
                  <c:v>114.37771820740123</c:v>
                </c:pt>
                <c:pt idx="185">
                  <c:v>114.57570937566034</c:v>
                </c:pt>
                <c:pt idx="186">
                  <c:v>114.18973782854845</c:v>
                </c:pt>
                <c:pt idx="187">
                  <c:v>114.18973782854845</c:v>
                </c:pt>
                <c:pt idx="188">
                  <c:v>114.18973782854845</c:v>
                </c:pt>
                <c:pt idx="189">
                  <c:v>115.52562205933052</c:v>
                </c:pt>
                <c:pt idx="190">
                  <c:v>115.99279223162733</c:v>
                </c:pt>
                <c:pt idx="191">
                  <c:v>115.30427238245656</c:v>
                </c:pt>
                <c:pt idx="192">
                  <c:v>115.69358085937056</c:v>
                </c:pt>
                <c:pt idx="193">
                  <c:v>115.37546021823512</c:v>
                </c:pt>
                <c:pt idx="194">
                  <c:v>115.37546021823512</c:v>
                </c:pt>
                <c:pt idx="195">
                  <c:v>115.37546021823512</c:v>
                </c:pt>
                <c:pt idx="196">
                  <c:v>116.0862262660867</c:v>
                </c:pt>
                <c:pt idx="197">
                  <c:v>115.12630279301015</c:v>
                </c:pt>
                <c:pt idx="198">
                  <c:v>114.11187613316567</c:v>
                </c:pt>
                <c:pt idx="199">
                  <c:v>113.70143376750488</c:v>
                </c:pt>
                <c:pt idx="200">
                  <c:v>113.38887467603962</c:v>
                </c:pt>
                <c:pt idx="201">
                  <c:v>113.38887467603962</c:v>
                </c:pt>
                <c:pt idx="202">
                  <c:v>113.38887467603962</c:v>
                </c:pt>
                <c:pt idx="203">
                  <c:v>112.86497669710678</c:v>
                </c:pt>
                <c:pt idx="204">
                  <c:v>112.54908067583941</c:v>
                </c:pt>
                <c:pt idx="205">
                  <c:v>113.22647742566978</c:v>
                </c:pt>
                <c:pt idx="206">
                  <c:v>113.03293549714682</c:v>
                </c:pt>
                <c:pt idx="207">
                  <c:v>112.95284918189594</c:v>
                </c:pt>
                <c:pt idx="208">
                  <c:v>112.95284918189594</c:v>
                </c:pt>
                <c:pt idx="209">
                  <c:v>112.95284918189594</c:v>
                </c:pt>
                <c:pt idx="210">
                  <c:v>112.25098161351669</c:v>
                </c:pt>
                <c:pt idx="211">
                  <c:v>112.18535532740833</c:v>
                </c:pt>
                <c:pt idx="212">
                  <c:v>112.18535532740833</c:v>
                </c:pt>
                <c:pt idx="213">
                  <c:v>111.49683547823754</c:v>
                </c:pt>
                <c:pt idx="214">
                  <c:v>112.093033602883</c:v>
                </c:pt>
                <c:pt idx="215">
                  <c:v>112.093033602883</c:v>
                </c:pt>
                <c:pt idx="216">
                  <c:v>112.093033602883</c:v>
                </c:pt>
                <c:pt idx="217">
                  <c:v>110.89618811385593</c:v>
                </c:pt>
                <c:pt idx="218">
                  <c:v>111.42564764245897</c:v>
                </c:pt>
                <c:pt idx="219">
                  <c:v>111.08305618277463</c:v>
                </c:pt>
                <c:pt idx="220">
                  <c:v>110.50910425680998</c:v>
                </c:pt>
                <c:pt idx="221">
                  <c:v>109.47354370821873</c:v>
                </c:pt>
                <c:pt idx="222">
                  <c:v>109.47354370821873</c:v>
                </c:pt>
                <c:pt idx="223">
                  <c:v>109.47354370821873</c:v>
                </c:pt>
                <c:pt idx="224">
                  <c:v>109.425714381055</c:v>
                </c:pt>
                <c:pt idx="225">
                  <c:v>111.52798015639064</c:v>
                </c:pt>
                <c:pt idx="226">
                  <c:v>111.77491296174753</c:v>
                </c:pt>
                <c:pt idx="227">
                  <c:v>111.56468638421397</c:v>
                </c:pt>
                <c:pt idx="228">
                  <c:v>110.98294828871104</c:v>
                </c:pt>
                <c:pt idx="229">
                  <c:v>110.98294828871104</c:v>
                </c:pt>
                <c:pt idx="230">
                  <c:v>110.98294828871104</c:v>
                </c:pt>
                <c:pt idx="231">
                  <c:v>110.94624206088773</c:v>
                </c:pt>
                <c:pt idx="232">
                  <c:v>110.64925530849904</c:v>
                </c:pt>
                <c:pt idx="233">
                  <c:v>111.50795857757794</c:v>
                </c:pt>
                <c:pt idx="234">
                  <c:v>111.34444901727404</c:v>
                </c:pt>
                <c:pt idx="235">
                  <c:v>111.71039898557321</c:v>
                </c:pt>
                <c:pt idx="236">
                  <c:v>111.71039898557321</c:v>
                </c:pt>
                <c:pt idx="237">
                  <c:v>111.71039898557321</c:v>
                </c:pt>
                <c:pt idx="238">
                  <c:v>112.06967509426813</c:v>
                </c:pt>
                <c:pt idx="239">
                  <c:v>112.65363780963915</c:v>
                </c:pt>
                <c:pt idx="240">
                  <c:v>111.49238623850137</c:v>
                </c:pt>
                <c:pt idx="241">
                  <c:v>112.20426459628698</c:v>
                </c:pt>
                <c:pt idx="242">
                  <c:v>112.88499827591947</c:v>
                </c:pt>
                <c:pt idx="243">
                  <c:v>112.88499827591947</c:v>
                </c:pt>
                <c:pt idx="244">
                  <c:v>112.88499827591947</c:v>
                </c:pt>
                <c:pt idx="245">
                  <c:v>111.81384380943892</c:v>
                </c:pt>
                <c:pt idx="246">
                  <c:v>112.74484722423043</c:v>
                </c:pt>
                <c:pt idx="247">
                  <c:v>113.54237344693712</c:v>
                </c:pt>
                <c:pt idx="248">
                  <c:v>112.86497669710675</c:v>
                </c:pt>
                <c:pt idx="249">
                  <c:v>112.43784968243538</c:v>
                </c:pt>
                <c:pt idx="250">
                  <c:v>112.43784968243538</c:v>
                </c:pt>
                <c:pt idx="251">
                  <c:v>112.43784968243538</c:v>
                </c:pt>
                <c:pt idx="252">
                  <c:v>112.81492275007496</c:v>
                </c:pt>
                <c:pt idx="253">
                  <c:v>113.58797815423277</c:v>
                </c:pt>
                <c:pt idx="254">
                  <c:v>114.1897378285484</c:v>
                </c:pt>
                <c:pt idx="255">
                  <c:v>114.61130329354958</c:v>
                </c:pt>
                <c:pt idx="256">
                  <c:v>114.84043913996182</c:v>
                </c:pt>
                <c:pt idx="257">
                  <c:v>114.84043913996182</c:v>
                </c:pt>
                <c:pt idx="258">
                  <c:v>114.84043913996182</c:v>
                </c:pt>
                <c:pt idx="259">
                  <c:v>115.75253328587465</c:v>
                </c:pt>
                <c:pt idx="260">
                  <c:v>117.12846067428215</c:v>
                </c:pt>
                <c:pt idx="261">
                  <c:v>117.36315807036462</c:v>
                </c:pt>
                <c:pt idx="262">
                  <c:v>117.36315807036462</c:v>
                </c:pt>
                <c:pt idx="263">
                  <c:v>117.36315807036462</c:v>
                </c:pt>
                <c:pt idx="264">
                  <c:v>117.36315807036462</c:v>
                </c:pt>
                <c:pt idx="265">
                  <c:v>117.36315807036462</c:v>
                </c:pt>
                <c:pt idx="266">
                  <c:v>117.01278044114201</c:v>
                </c:pt>
                <c:pt idx="267">
                  <c:v>116.5545087483175</c:v>
                </c:pt>
                <c:pt idx="268">
                  <c:v>116.22971424757783</c:v>
                </c:pt>
                <c:pt idx="269">
                  <c:v>116.07955240648242</c:v>
                </c:pt>
                <c:pt idx="270">
                  <c:v>115.93050287532107</c:v>
                </c:pt>
                <c:pt idx="271">
                  <c:v>115.93050287532107</c:v>
                </c:pt>
                <c:pt idx="272">
                  <c:v>115.93050287532107</c:v>
                </c:pt>
                <c:pt idx="273">
                  <c:v>117.15404380276509</c:v>
                </c:pt>
                <c:pt idx="274">
                  <c:v>117.31532874320091</c:v>
                </c:pt>
                <c:pt idx="275">
                  <c:v>117.64234786380868</c:v>
                </c:pt>
                <c:pt idx="276">
                  <c:v>117.64234786380868</c:v>
                </c:pt>
                <c:pt idx="277">
                  <c:v>117.64234786380868</c:v>
                </c:pt>
                <c:pt idx="278">
                  <c:v>117.64234786380868</c:v>
                </c:pt>
                <c:pt idx="279">
                  <c:v>117.64234786380868</c:v>
                </c:pt>
                <c:pt idx="280">
                  <c:v>118.45544642559192</c:v>
                </c:pt>
                <c:pt idx="281">
                  <c:v>118.48436648387697</c:v>
                </c:pt>
                <c:pt idx="282">
                  <c:v>118.15623505333515</c:v>
                </c:pt>
                <c:pt idx="283">
                  <c:v>118.15623505333515</c:v>
                </c:pt>
                <c:pt idx="284">
                  <c:v>118.15623505333515</c:v>
                </c:pt>
                <c:pt idx="285">
                  <c:v>118.15623505333515</c:v>
                </c:pt>
                <c:pt idx="286">
                  <c:v>118.15623505333515</c:v>
                </c:pt>
                <c:pt idx="287">
                  <c:v>118.7468716283104</c:v>
                </c:pt>
                <c:pt idx="288">
                  <c:v>117.95490695527391</c:v>
                </c:pt>
                <c:pt idx="289">
                  <c:v>118.83363180316553</c:v>
                </c:pt>
                <c:pt idx="290">
                  <c:v>119.85028308287812</c:v>
                </c:pt>
                <c:pt idx="291">
                  <c:v>118.6601114534553</c:v>
                </c:pt>
                <c:pt idx="292">
                  <c:v>118.6601114534553</c:v>
                </c:pt>
                <c:pt idx="293">
                  <c:v>118.6601114534553</c:v>
                </c:pt>
                <c:pt idx="294">
                  <c:v>119.4520761264918</c:v>
                </c:pt>
                <c:pt idx="295">
                  <c:v>118.94375048663549</c:v>
                </c:pt>
                <c:pt idx="296">
                  <c:v>118.26969066660725</c:v>
                </c:pt>
                <c:pt idx="297">
                  <c:v>117.9204253473187</c:v>
                </c:pt>
                <c:pt idx="298">
                  <c:v>118.20740131030102</c:v>
                </c:pt>
                <c:pt idx="299">
                  <c:v>118.20740131030102</c:v>
                </c:pt>
                <c:pt idx="300">
                  <c:v>118.20740131030102</c:v>
                </c:pt>
                <c:pt idx="301">
                  <c:v>119.0216121820183</c:v>
                </c:pt>
                <c:pt idx="302">
                  <c:v>118.53998198057897</c:v>
                </c:pt>
                <c:pt idx="303">
                  <c:v>118.91260580848237</c:v>
                </c:pt>
                <c:pt idx="304">
                  <c:v>118.81138560448474</c:v>
                </c:pt>
                <c:pt idx="305">
                  <c:v>118.15401043346708</c:v>
                </c:pt>
                <c:pt idx="306">
                  <c:v>118.15401043346708</c:v>
                </c:pt>
                <c:pt idx="307">
                  <c:v>118.15401043346708</c:v>
                </c:pt>
                <c:pt idx="308">
                  <c:v>118.07837335795234</c:v>
                </c:pt>
                <c:pt idx="309">
                  <c:v>117.96158081487815</c:v>
                </c:pt>
                <c:pt idx="310">
                  <c:v>117.93710999632927</c:v>
                </c:pt>
                <c:pt idx="311">
                  <c:v>117.94934540560372</c:v>
                </c:pt>
                <c:pt idx="312">
                  <c:v>116.81923851261905</c:v>
                </c:pt>
                <c:pt idx="313">
                  <c:v>116.81923851261905</c:v>
                </c:pt>
                <c:pt idx="314">
                  <c:v>116.81923851261905</c:v>
                </c:pt>
                <c:pt idx="315">
                  <c:v>118.16958277254365</c:v>
                </c:pt>
                <c:pt idx="316">
                  <c:v>117.98160239369088</c:v>
                </c:pt>
                <c:pt idx="317">
                  <c:v>118.20962593016908</c:v>
                </c:pt>
                <c:pt idx="318">
                  <c:v>117.82254207312316</c:v>
                </c:pt>
                <c:pt idx="319">
                  <c:v>118.51217423222798</c:v>
                </c:pt>
                <c:pt idx="320">
                  <c:v>118.51217423222798</c:v>
                </c:pt>
                <c:pt idx="321">
                  <c:v>118.51217423222798</c:v>
                </c:pt>
                <c:pt idx="322">
                  <c:v>118.7602193475189</c:v>
                </c:pt>
                <c:pt idx="323">
                  <c:v>119.16510016350944</c:v>
                </c:pt>
                <c:pt idx="324">
                  <c:v>119.9114601292503</c:v>
                </c:pt>
                <c:pt idx="325">
                  <c:v>120.00489416370968</c:v>
                </c:pt>
                <c:pt idx="326">
                  <c:v>120.56883530026796</c:v>
                </c:pt>
                <c:pt idx="327">
                  <c:v>120.56883530026796</c:v>
                </c:pt>
                <c:pt idx="328">
                  <c:v>120.56883530026796</c:v>
                </c:pt>
                <c:pt idx="329">
                  <c:v>121.0593639811796</c:v>
                </c:pt>
                <c:pt idx="330">
                  <c:v>120.54992603138928</c:v>
                </c:pt>
                <c:pt idx="331">
                  <c:v>120.6344615863763</c:v>
                </c:pt>
                <c:pt idx="332">
                  <c:v>120.56994761020199</c:v>
                </c:pt>
                <c:pt idx="333">
                  <c:v>120.92032523942459</c:v>
                </c:pt>
                <c:pt idx="334">
                  <c:v>120.92032523942459</c:v>
                </c:pt>
                <c:pt idx="335">
                  <c:v>120.92032523942459</c:v>
                </c:pt>
                <c:pt idx="336">
                  <c:v>120.82355427516312</c:v>
                </c:pt>
                <c:pt idx="337">
                  <c:v>120.28964550682392</c:v>
                </c:pt>
                <c:pt idx="338">
                  <c:v>119.82581226432922</c:v>
                </c:pt>
                <c:pt idx="339">
                  <c:v>118.71906387995939</c:v>
                </c:pt>
                <c:pt idx="340">
                  <c:v>118.60338364681924</c:v>
                </c:pt>
                <c:pt idx="341">
                  <c:v>118.60338364681924</c:v>
                </c:pt>
                <c:pt idx="342">
                  <c:v>118.60338364681924</c:v>
                </c:pt>
                <c:pt idx="343">
                  <c:v>118.23075981891584</c:v>
                </c:pt>
                <c:pt idx="344">
                  <c:v>118.72351311969557</c:v>
                </c:pt>
                <c:pt idx="345">
                  <c:v>118.93040276742704</c:v>
                </c:pt>
                <c:pt idx="346">
                  <c:v>118.4343125368452</c:v>
                </c:pt>
                <c:pt idx="347">
                  <c:v>118.52329733156839</c:v>
                </c:pt>
                <c:pt idx="348">
                  <c:v>118.52329733156839</c:v>
                </c:pt>
                <c:pt idx="349">
                  <c:v>118.52329733156839</c:v>
                </c:pt>
                <c:pt idx="350">
                  <c:v>118.59114823754486</c:v>
                </c:pt>
                <c:pt idx="351">
                  <c:v>118.37980935007724</c:v>
                </c:pt>
                <c:pt idx="352">
                  <c:v>118.64565142431282</c:v>
                </c:pt>
                <c:pt idx="353">
                  <c:v>118.95598589590999</c:v>
                </c:pt>
                <c:pt idx="354">
                  <c:v>118.98824288399715</c:v>
                </c:pt>
                <c:pt idx="355">
                  <c:v>118.98824288399715</c:v>
                </c:pt>
                <c:pt idx="356">
                  <c:v>118.98824288399715</c:v>
                </c:pt>
                <c:pt idx="357">
                  <c:v>119.4342791675472</c:v>
                </c:pt>
                <c:pt idx="358">
                  <c:v>119.20069408139881</c:v>
                </c:pt>
                <c:pt idx="359">
                  <c:v>119.68232428283814</c:v>
                </c:pt>
                <c:pt idx="360">
                  <c:v>120.45426737706192</c:v>
                </c:pt>
                <c:pt idx="361">
                  <c:v>121.03711778249891</c:v>
                </c:pt>
                <c:pt idx="362">
                  <c:v>121.03711778249891</c:v>
                </c:pt>
                <c:pt idx="363">
                  <c:v>121.03711778249891</c:v>
                </c:pt>
                <c:pt idx="364">
                  <c:v>121.20285196267086</c:v>
                </c:pt>
                <c:pt idx="365">
                  <c:v>122.96697551805833</c:v>
                </c:pt>
                <c:pt idx="366">
                  <c:v>123.71222317386515</c:v>
                </c:pt>
                <c:pt idx="367">
                  <c:v>123.93357285073911</c:v>
                </c:pt>
                <c:pt idx="368">
                  <c:v>125.02029965629622</c:v>
                </c:pt>
                <c:pt idx="369">
                  <c:v>125.02029965629622</c:v>
                </c:pt>
                <c:pt idx="370">
                  <c:v>125.02029965629622</c:v>
                </c:pt>
                <c:pt idx="371">
                  <c:v>125.91237222339632</c:v>
                </c:pt>
                <c:pt idx="372">
                  <c:v>125.56644383390989</c:v>
                </c:pt>
                <c:pt idx="373">
                  <c:v>126.46963950035037</c:v>
                </c:pt>
                <c:pt idx="374">
                  <c:v>124.96357184966018</c:v>
                </c:pt>
                <c:pt idx="375">
                  <c:v>125.85453210682624</c:v>
                </c:pt>
                <c:pt idx="376">
                  <c:v>125.85453210682624</c:v>
                </c:pt>
                <c:pt idx="377">
                  <c:v>125.85453210682624</c:v>
                </c:pt>
                <c:pt idx="378">
                  <c:v>127.24158259457415</c:v>
                </c:pt>
                <c:pt idx="379">
                  <c:v>126.06920792409598</c:v>
                </c:pt>
                <c:pt idx="380">
                  <c:v>125.91570915319845</c:v>
                </c:pt>
                <c:pt idx="381">
                  <c:v>125.26612015171909</c:v>
                </c:pt>
                <c:pt idx="382">
                  <c:v>124.80228690922441</c:v>
                </c:pt>
                <c:pt idx="383">
                  <c:v>124.80228690922441</c:v>
                </c:pt>
                <c:pt idx="384">
                  <c:v>124.80228690922441</c:v>
                </c:pt>
                <c:pt idx="385">
                  <c:v>125.44075281136337</c:v>
                </c:pt>
                <c:pt idx="386">
                  <c:v>126.68542762755418</c:v>
                </c:pt>
                <c:pt idx="387">
                  <c:v>127.30164733101233</c:v>
                </c:pt>
                <c:pt idx="388">
                  <c:v>127.22712256543164</c:v>
                </c:pt>
                <c:pt idx="389">
                  <c:v>127.22044870582741</c:v>
                </c:pt>
                <c:pt idx="390">
                  <c:v>127.22044870582741</c:v>
                </c:pt>
                <c:pt idx="391">
                  <c:v>127.22044870582741</c:v>
                </c:pt>
                <c:pt idx="392">
                  <c:v>128.50405436970959</c:v>
                </c:pt>
                <c:pt idx="393">
                  <c:v>127.8121975907367</c:v>
                </c:pt>
                <c:pt idx="394">
                  <c:v>127.02801908723849</c:v>
                </c:pt>
                <c:pt idx="395">
                  <c:v>127.47405537078855</c:v>
                </c:pt>
                <c:pt idx="396">
                  <c:v>127.26827803299115</c:v>
                </c:pt>
                <c:pt idx="397">
                  <c:v>127.26827803299115</c:v>
                </c:pt>
                <c:pt idx="398">
                  <c:v>127.26827803299115</c:v>
                </c:pt>
                <c:pt idx="399">
                  <c:v>124.40741688264022</c:v>
                </c:pt>
                <c:pt idx="400">
                  <c:v>122.65886566632929</c:v>
                </c:pt>
                <c:pt idx="401">
                  <c:v>119.95706483654608</c:v>
                </c:pt>
                <c:pt idx="402">
                  <c:v>121.65778672569327</c:v>
                </c:pt>
                <c:pt idx="403">
                  <c:v>120.26628699820921</c:v>
                </c:pt>
                <c:pt idx="404">
                  <c:v>120.26628699820921</c:v>
                </c:pt>
                <c:pt idx="405">
                  <c:v>120.26628699820921</c:v>
                </c:pt>
                <c:pt idx="406">
                  <c:v>119.00603984294187</c:v>
                </c:pt>
                <c:pt idx="407">
                  <c:v>118.98045671445895</c:v>
                </c:pt>
                <c:pt idx="408">
                  <c:v>119.41648220860263</c:v>
                </c:pt>
                <c:pt idx="409">
                  <c:v>120.65003392545303</c:v>
                </c:pt>
                <c:pt idx="410">
                  <c:v>122.10159838937524</c:v>
                </c:pt>
                <c:pt idx="411">
                  <c:v>122.10159838937524</c:v>
                </c:pt>
                <c:pt idx="412">
                  <c:v>122.10159838937524</c:v>
                </c:pt>
                <c:pt idx="413">
                  <c:v>123.07820651146238</c:v>
                </c:pt>
                <c:pt idx="414">
                  <c:v>124.17383179649181</c:v>
                </c:pt>
                <c:pt idx="415">
                  <c:v>123.2027852240749</c:v>
                </c:pt>
                <c:pt idx="416">
                  <c:v>123.13938355783459</c:v>
                </c:pt>
                <c:pt idx="417">
                  <c:v>122.205043213241</c:v>
                </c:pt>
                <c:pt idx="418">
                  <c:v>122.205043213241</c:v>
                </c:pt>
                <c:pt idx="419">
                  <c:v>122.205043213241</c:v>
                </c:pt>
                <c:pt idx="420">
                  <c:v>122.58434090074864</c:v>
                </c:pt>
                <c:pt idx="421">
                  <c:v>122.49313148615737</c:v>
                </c:pt>
                <c:pt idx="422">
                  <c:v>122.63995639745063</c:v>
                </c:pt>
                <c:pt idx="423">
                  <c:v>121.78125312837173</c:v>
                </c:pt>
                <c:pt idx="424">
                  <c:v>121.78125312837173</c:v>
                </c:pt>
                <c:pt idx="425">
                  <c:v>121.78125312837173</c:v>
                </c:pt>
                <c:pt idx="426">
                  <c:v>121.78125312837173</c:v>
                </c:pt>
                <c:pt idx="427">
                  <c:v>120.40866266976634</c:v>
                </c:pt>
                <c:pt idx="428">
                  <c:v>119.32082355427521</c:v>
                </c:pt>
                <c:pt idx="429">
                  <c:v>120.02491574252252</c:v>
                </c:pt>
                <c:pt idx="430">
                  <c:v>119.67453811329993</c:v>
                </c:pt>
                <c:pt idx="431">
                  <c:v>119.43205454767919</c:v>
                </c:pt>
                <c:pt idx="432">
                  <c:v>119.43205454767919</c:v>
                </c:pt>
                <c:pt idx="433">
                  <c:v>119.43205454767919</c:v>
                </c:pt>
                <c:pt idx="434">
                  <c:v>120.22068229091356</c:v>
                </c:pt>
                <c:pt idx="435">
                  <c:v>119.93036939812913</c:v>
                </c:pt>
                <c:pt idx="436">
                  <c:v>121.41307854020448</c:v>
                </c:pt>
                <c:pt idx="437">
                  <c:v>120.99485000500543</c:v>
                </c:pt>
                <c:pt idx="438">
                  <c:v>121.78792698797596</c:v>
                </c:pt>
                <c:pt idx="439">
                  <c:v>121.78792698797596</c:v>
                </c:pt>
                <c:pt idx="440">
                  <c:v>121.78792698797596</c:v>
                </c:pt>
                <c:pt idx="441">
                  <c:v>121.26514131897714</c:v>
                </c:pt>
                <c:pt idx="442">
                  <c:v>119.75684904841887</c:v>
                </c:pt>
                <c:pt idx="443">
                  <c:v>120.66338164466147</c:v>
                </c:pt>
                <c:pt idx="444">
                  <c:v>121.0193208235543</c:v>
                </c:pt>
                <c:pt idx="445">
                  <c:v>119.16954940324572</c:v>
                </c:pt>
                <c:pt idx="446">
                  <c:v>119.16954940324572</c:v>
                </c:pt>
                <c:pt idx="447">
                  <c:v>119.16954940324572</c:v>
                </c:pt>
                <c:pt idx="448">
                  <c:v>116.22971424757796</c:v>
                </c:pt>
                <c:pt idx="449">
                  <c:v>118.12842730498427</c:v>
                </c:pt>
                <c:pt idx="450">
                  <c:v>120.02269112265442</c:v>
                </c:pt>
                <c:pt idx="451">
                  <c:v>118.58224975807259</c:v>
                </c:pt>
                <c:pt idx="452">
                  <c:v>119.09280001779699</c:v>
                </c:pt>
                <c:pt idx="453">
                  <c:v>119.09280001779699</c:v>
                </c:pt>
                <c:pt idx="454">
                  <c:v>119.09280001779699</c:v>
                </c:pt>
                <c:pt idx="455">
                  <c:v>120.07496968955431</c:v>
                </c:pt>
                <c:pt idx="456">
                  <c:v>119.54217323114914</c:v>
                </c:pt>
                <c:pt idx="457">
                  <c:v>117.90040376850607</c:v>
                </c:pt>
                <c:pt idx="458">
                  <c:v>115.23530916654617</c:v>
                </c:pt>
                <c:pt idx="459">
                  <c:v>115.23530916654617</c:v>
                </c:pt>
                <c:pt idx="460">
                  <c:v>115.23530916654617</c:v>
                </c:pt>
                <c:pt idx="461">
                  <c:v>115.23530916654617</c:v>
                </c:pt>
                <c:pt idx="462">
                  <c:v>116.48999477214331</c:v>
                </c:pt>
                <c:pt idx="463">
                  <c:v>117.26193786636708</c:v>
                </c:pt>
                <c:pt idx="464">
                  <c:v>118.78135323626576</c:v>
                </c:pt>
                <c:pt idx="465">
                  <c:v>117.51665684126225</c:v>
                </c:pt>
                <c:pt idx="466">
                  <c:v>118.54665584018329</c:v>
                </c:pt>
                <c:pt idx="467">
                  <c:v>118.54665584018329</c:v>
                </c:pt>
                <c:pt idx="468">
                  <c:v>118.54665584018329</c:v>
                </c:pt>
                <c:pt idx="469">
                  <c:v>118.76466858725513</c:v>
                </c:pt>
                <c:pt idx="470">
                  <c:v>119.92703246832696</c:v>
                </c:pt>
                <c:pt idx="471">
                  <c:v>119.59000255831283</c:v>
                </c:pt>
                <c:pt idx="472">
                  <c:v>119.59000255831283</c:v>
                </c:pt>
                <c:pt idx="473">
                  <c:v>119.59000255831283</c:v>
                </c:pt>
                <c:pt idx="474">
                  <c:v>119.59000255831283</c:v>
                </c:pt>
                <c:pt idx="475">
                  <c:v>119.59000255831283</c:v>
                </c:pt>
                <c:pt idx="476">
                  <c:v>119.71346896099126</c:v>
                </c:pt>
                <c:pt idx="477">
                  <c:v>120.00600647364379</c:v>
                </c:pt>
                <c:pt idx="478">
                  <c:v>119.8202507146591</c:v>
                </c:pt>
                <c:pt idx="479">
                  <c:v>118.53219581104076</c:v>
                </c:pt>
                <c:pt idx="480">
                  <c:v>118.63119139517032</c:v>
                </c:pt>
                <c:pt idx="481">
                  <c:v>118.63119139517032</c:v>
                </c:pt>
                <c:pt idx="482">
                  <c:v>118.63119139517032</c:v>
                </c:pt>
                <c:pt idx="483">
                  <c:v>119.24073723902424</c:v>
                </c:pt>
                <c:pt idx="484">
                  <c:v>117.85146213140825</c:v>
                </c:pt>
                <c:pt idx="485">
                  <c:v>117.2163331590714</c:v>
                </c:pt>
                <c:pt idx="486">
                  <c:v>117.11733757494186</c:v>
                </c:pt>
                <c:pt idx="487">
                  <c:v>116.88041555899132</c:v>
                </c:pt>
                <c:pt idx="488">
                  <c:v>116.88041555899132</c:v>
                </c:pt>
                <c:pt idx="489">
                  <c:v>116.88041555899132</c:v>
                </c:pt>
                <c:pt idx="490">
                  <c:v>117.74801730754253</c:v>
                </c:pt>
                <c:pt idx="491">
                  <c:v>117.55225075915148</c:v>
                </c:pt>
                <c:pt idx="492">
                  <c:v>116.09512474555906</c:v>
                </c:pt>
                <c:pt idx="493">
                  <c:v>116.08066471641652</c:v>
                </c:pt>
                <c:pt idx="494">
                  <c:v>116.2575219959289</c:v>
                </c:pt>
                <c:pt idx="495">
                  <c:v>116.2575219959289</c:v>
                </c:pt>
                <c:pt idx="496">
                  <c:v>116.2575219959289</c:v>
                </c:pt>
                <c:pt idx="497">
                  <c:v>117.29308254452015</c:v>
                </c:pt>
                <c:pt idx="498">
                  <c:v>117.14403301335879</c:v>
                </c:pt>
                <c:pt idx="499">
                  <c:v>117.40097660812204</c:v>
                </c:pt>
                <c:pt idx="500">
                  <c:v>117.4977475723835</c:v>
                </c:pt>
                <c:pt idx="501">
                  <c:v>117.54446458961318</c:v>
                </c:pt>
                <c:pt idx="502">
                  <c:v>117.54446458961318</c:v>
                </c:pt>
                <c:pt idx="503">
                  <c:v>117.54446458961318</c:v>
                </c:pt>
                <c:pt idx="504">
                  <c:v>117.54446458961318</c:v>
                </c:pt>
                <c:pt idx="505">
                  <c:v>118.48436648387701</c:v>
                </c:pt>
                <c:pt idx="506">
                  <c:v>118.79692557534224</c:v>
                </c:pt>
                <c:pt idx="507">
                  <c:v>117.70574953004899</c:v>
                </c:pt>
                <c:pt idx="508">
                  <c:v>117.65569558301719</c:v>
                </c:pt>
                <c:pt idx="509">
                  <c:v>117.65569558301719</c:v>
                </c:pt>
                <c:pt idx="510">
                  <c:v>117.65569558301719</c:v>
                </c:pt>
                <c:pt idx="511">
                  <c:v>118.33309233284756</c:v>
                </c:pt>
                <c:pt idx="512">
                  <c:v>118.34755236199008</c:v>
                </c:pt>
                <c:pt idx="513">
                  <c:v>117.91708841751658</c:v>
                </c:pt>
                <c:pt idx="514">
                  <c:v>118.98156902439288</c:v>
                </c:pt>
                <c:pt idx="515">
                  <c:v>119.28856656618794</c:v>
                </c:pt>
                <c:pt idx="516">
                  <c:v>119.28856656618794</c:v>
                </c:pt>
                <c:pt idx="517">
                  <c:v>119.28856656618794</c:v>
                </c:pt>
                <c:pt idx="518">
                  <c:v>119.73126591993586</c:v>
                </c:pt>
                <c:pt idx="519">
                  <c:v>120.78462342747176</c:v>
                </c:pt>
                <c:pt idx="520">
                  <c:v>121.48204175611484</c:v>
                </c:pt>
                <c:pt idx="521">
                  <c:v>121.22064892161542</c:v>
                </c:pt>
                <c:pt idx="522">
                  <c:v>122.36187891394047</c:v>
                </c:pt>
                <c:pt idx="523">
                  <c:v>122.36187891394047</c:v>
                </c:pt>
                <c:pt idx="524">
                  <c:v>122.36187891394047</c:v>
                </c:pt>
                <c:pt idx="525">
                  <c:v>122.00705204498172</c:v>
                </c:pt>
                <c:pt idx="526">
                  <c:v>122.23952482119607</c:v>
                </c:pt>
                <c:pt idx="527">
                  <c:v>122.03263517346461</c:v>
                </c:pt>
                <c:pt idx="528">
                  <c:v>122.0181751443221</c:v>
                </c:pt>
                <c:pt idx="529">
                  <c:v>121.74788383035037</c:v>
                </c:pt>
                <c:pt idx="530">
                  <c:v>121.74788383035037</c:v>
                </c:pt>
                <c:pt idx="531">
                  <c:v>121.74788383035037</c:v>
                </c:pt>
                <c:pt idx="532">
                  <c:v>121.90916877078618</c:v>
                </c:pt>
                <c:pt idx="533">
                  <c:v>120.80353269635039</c:v>
                </c:pt>
                <c:pt idx="534">
                  <c:v>120.02046650278622</c:v>
                </c:pt>
                <c:pt idx="535">
                  <c:v>120.69675094268254</c:v>
                </c:pt>
                <c:pt idx="536">
                  <c:v>119.67120118349767</c:v>
                </c:pt>
                <c:pt idx="537">
                  <c:v>119.67120118349767</c:v>
                </c:pt>
                <c:pt idx="538">
                  <c:v>119.67120118349767</c:v>
                </c:pt>
                <c:pt idx="539">
                  <c:v>120.14615752533275</c:v>
                </c:pt>
                <c:pt idx="540">
                  <c:v>118.69570537134454</c:v>
                </c:pt>
                <c:pt idx="541">
                  <c:v>118.66789762299355</c:v>
                </c:pt>
                <c:pt idx="542">
                  <c:v>117.63789862407249</c:v>
                </c:pt>
                <c:pt idx="543">
                  <c:v>117.49997219225153</c:v>
                </c:pt>
                <c:pt idx="544">
                  <c:v>117.49997219225153</c:v>
                </c:pt>
                <c:pt idx="545">
                  <c:v>117.49997219225153</c:v>
                </c:pt>
                <c:pt idx="546">
                  <c:v>117.93488537646118</c:v>
                </c:pt>
                <c:pt idx="547">
                  <c:v>117.16516690210548</c:v>
                </c:pt>
                <c:pt idx="548">
                  <c:v>117.44546900548356</c:v>
                </c:pt>
                <c:pt idx="549">
                  <c:v>116.71245675895119</c:v>
                </c:pt>
                <c:pt idx="550">
                  <c:v>115.95497369386995</c:v>
                </c:pt>
                <c:pt idx="551">
                  <c:v>115.95497369386995</c:v>
                </c:pt>
                <c:pt idx="552">
                  <c:v>115.95497369386995</c:v>
                </c:pt>
                <c:pt idx="553">
                  <c:v>116.47331012313261</c:v>
                </c:pt>
                <c:pt idx="554">
                  <c:v>116.32426059197124</c:v>
                </c:pt>
                <c:pt idx="555">
                  <c:v>116.94381722523153</c:v>
                </c:pt>
                <c:pt idx="556">
                  <c:v>116.62680889403012</c:v>
                </c:pt>
                <c:pt idx="557">
                  <c:v>117.19408696039052</c:v>
                </c:pt>
                <c:pt idx="558">
                  <c:v>117.19408696039052</c:v>
                </c:pt>
                <c:pt idx="559">
                  <c:v>117.19408696039052</c:v>
                </c:pt>
                <c:pt idx="560">
                  <c:v>117.52333070086638</c:v>
                </c:pt>
                <c:pt idx="561">
                  <c:v>117.46993982403245</c:v>
                </c:pt>
                <c:pt idx="562">
                  <c:v>117.26972403590526</c:v>
                </c:pt>
                <c:pt idx="563">
                  <c:v>117.31755336306898</c:v>
                </c:pt>
                <c:pt idx="564">
                  <c:v>117.32867646240938</c:v>
                </c:pt>
                <c:pt idx="565">
                  <c:v>117.32867646240938</c:v>
                </c:pt>
                <c:pt idx="566">
                  <c:v>117.32867646240938</c:v>
                </c:pt>
                <c:pt idx="567">
                  <c:v>117.32867646240938</c:v>
                </c:pt>
                <c:pt idx="568">
                  <c:v>117.02279123054836</c:v>
                </c:pt>
                <c:pt idx="569">
                  <c:v>117.85591137114433</c:v>
                </c:pt>
                <c:pt idx="570">
                  <c:v>118.09950724669909</c:v>
                </c:pt>
                <c:pt idx="571">
                  <c:v>118.0383302003269</c:v>
                </c:pt>
                <c:pt idx="572">
                  <c:v>118.0383302003269</c:v>
                </c:pt>
                <c:pt idx="573">
                  <c:v>118.0383302003269</c:v>
                </c:pt>
                <c:pt idx="574">
                  <c:v>117.49329833264727</c:v>
                </c:pt>
                <c:pt idx="575">
                  <c:v>117.60897856578744</c:v>
                </c:pt>
                <c:pt idx="576">
                  <c:v>117.9604685049441</c:v>
                </c:pt>
                <c:pt idx="577">
                  <c:v>117.87815756982515</c:v>
                </c:pt>
                <c:pt idx="578">
                  <c:v>117.67015561215968</c:v>
                </c:pt>
                <c:pt idx="579">
                  <c:v>117.67015561215968</c:v>
                </c:pt>
                <c:pt idx="580">
                  <c:v>117.67015561215968</c:v>
                </c:pt>
                <c:pt idx="581">
                  <c:v>119.00047829327153</c:v>
                </c:pt>
                <c:pt idx="582">
                  <c:v>118.97155823498649</c:v>
                </c:pt>
                <c:pt idx="583">
                  <c:v>119.207367941003</c:v>
                </c:pt>
                <c:pt idx="584">
                  <c:v>119.74350132921028</c:v>
                </c:pt>
                <c:pt idx="585">
                  <c:v>119.42760530794291</c:v>
                </c:pt>
                <c:pt idx="586">
                  <c:v>119.42760530794291</c:v>
                </c:pt>
                <c:pt idx="587">
                  <c:v>119.42760530794291</c:v>
                </c:pt>
                <c:pt idx="588">
                  <c:v>119.40313448939402</c:v>
                </c:pt>
                <c:pt idx="589">
                  <c:v>118.96043513564609</c:v>
                </c:pt>
                <c:pt idx="590">
                  <c:v>119.43872840728331</c:v>
                </c:pt>
                <c:pt idx="591">
                  <c:v>119.47432232517259</c:v>
                </c:pt>
                <c:pt idx="592">
                  <c:v>120.3029932260324</c:v>
                </c:pt>
                <c:pt idx="593">
                  <c:v>120.3029932260324</c:v>
                </c:pt>
                <c:pt idx="594">
                  <c:v>120.3029932260324</c:v>
                </c:pt>
                <c:pt idx="595">
                  <c:v>121.22954740108774</c:v>
                </c:pt>
                <c:pt idx="596">
                  <c:v>122.73227812197581</c:v>
                </c:pt>
                <c:pt idx="597">
                  <c:v>123.81010644806057</c:v>
                </c:pt>
                <c:pt idx="598">
                  <c:v>124.58538647208647</c:v>
                </c:pt>
                <c:pt idx="599">
                  <c:v>125.94017997174723</c:v>
                </c:pt>
                <c:pt idx="600">
                  <c:v>125.94017997174723</c:v>
                </c:pt>
                <c:pt idx="601">
                  <c:v>125.94017997174723</c:v>
                </c:pt>
                <c:pt idx="602">
                  <c:v>126.83114022891328</c:v>
                </c:pt>
                <c:pt idx="603">
                  <c:v>127.33612893896743</c:v>
                </c:pt>
                <c:pt idx="604">
                  <c:v>127.0602760753255</c:v>
                </c:pt>
                <c:pt idx="605">
                  <c:v>127.11144233229136</c:v>
                </c:pt>
                <c:pt idx="606">
                  <c:v>126.59199359309467</c:v>
                </c:pt>
                <c:pt idx="607">
                  <c:v>126.59199359309467</c:v>
                </c:pt>
                <c:pt idx="608">
                  <c:v>126.59199359309467</c:v>
                </c:pt>
                <c:pt idx="609">
                  <c:v>126.95905587132791</c:v>
                </c:pt>
                <c:pt idx="610">
                  <c:v>127.88449773644919</c:v>
                </c:pt>
                <c:pt idx="611">
                  <c:v>127.04359142631495</c:v>
                </c:pt>
                <c:pt idx="612">
                  <c:v>125.10705983115126</c:v>
                </c:pt>
                <c:pt idx="613">
                  <c:v>126.03695093600869</c:v>
                </c:pt>
                <c:pt idx="614">
                  <c:v>126.03695093600869</c:v>
                </c:pt>
                <c:pt idx="615">
                  <c:v>126.03695093600869</c:v>
                </c:pt>
                <c:pt idx="616">
                  <c:v>126.03695093600869</c:v>
                </c:pt>
                <c:pt idx="617">
                  <c:v>126.03695093600869</c:v>
                </c:pt>
                <c:pt idx="618">
                  <c:v>126.03695093600869</c:v>
                </c:pt>
                <c:pt idx="619">
                  <c:v>125.61649778094157</c:v>
                </c:pt>
                <c:pt idx="620">
                  <c:v>126.22381900492744</c:v>
                </c:pt>
                <c:pt idx="621">
                  <c:v>126.22381900492744</c:v>
                </c:pt>
                <c:pt idx="622">
                  <c:v>126.22381900492744</c:v>
                </c:pt>
                <c:pt idx="623">
                  <c:v>127.41621525421834</c:v>
                </c:pt>
                <c:pt idx="624">
                  <c:v>128.52963749819241</c:v>
                </c:pt>
                <c:pt idx="625">
                  <c:v>128.52963749819241</c:v>
                </c:pt>
                <c:pt idx="626">
                  <c:v>128.52963749819241</c:v>
                </c:pt>
                <c:pt idx="627">
                  <c:v>129.73538146669179</c:v>
                </c:pt>
                <c:pt idx="628">
                  <c:v>129.73538146669179</c:v>
                </c:pt>
                <c:pt idx="629">
                  <c:v>129.73538146669179</c:v>
                </c:pt>
                <c:pt idx="630">
                  <c:v>129.73538146669179</c:v>
                </c:pt>
                <c:pt idx="631">
                  <c:v>129.73538146669179</c:v>
                </c:pt>
                <c:pt idx="632">
                  <c:v>130.15805924162703</c:v>
                </c:pt>
                <c:pt idx="633">
                  <c:v>129.72981991702159</c:v>
                </c:pt>
                <c:pt idx="634">
                  <c:v>129.09914018442092</c:v>
                </c:pt>
                <c:pt idx="635">
                  <c:v>129.09914018442092</c:v>
                </c:pt>
                <c:pt idx="636">
                  <c:v>129.09914018442092</c:v>
                </c:pt>
                <c:pt idx="637">
                  <c:v>129.09914018442092</c:v>
                </c:pt>
                <c:pt idx="638">
                  <c:v>129.09914018442092</c:v>
                </c:pt>
                <c:pt idx="639">
                  <c:v>129.52515488915824</c:v>
                </c:pt>
                <c:pt idx="640">
                  <c:v>130.2770764045693</c:v>
                </c:pt>
                <c:pt idx="641">
                  <c:v>128.76989644394507</c:v>
                </c:pt>
                <c:pt idx="642">
                  <c:v>128.76989644394507</c:v>
                </c:pt>
                <c:pt idx="643">
                  <c:v>128.76989644394507</c:v>
                </c:pt>
                <c:pt idx="644">
                  <c:v>127.97125791130433</c:v>
                </c:pt>
                <c:pt idx="645">
                  <c:v>127.02913139717243</c:v>
                </c:pt>
                <c:pt idx="646">
                  <c:v>127.18151785813593</c:v>
                </c:pt>
                <c:pt idx="647">
                  <c:v>125.74330111342218</c:v>
                </c:pt>
                <c:pt idx="648">
                  <c:v>124.32733056738924</c:v>
                </c:pt>
                <c:pt idx="649">
                  <c:v>124.32733056738924</c:v>
                </c:pt>
                <c:pt idx="650">
                  <c:v>124.32733056738924</c:v>
                </c:pt>
                <c:pt idx="651">
                  <c:v>124.93687641124318</c:v>
                </c:pt>
                <c:pt idx="652">
                  <c:v>124.83676851717956</c:v>
                </c:pt>
                <c:pt idx="653">
                  <c:v>126.17265274796162</c:v>
                </c:pt>
                <c:pt idx="654">
                  <c:v>126.55417505533737</c:v>
                </c:pt>
                <c:pt idx="655">
                  <c:v>126.60534131230321</c:v>
                </c:pt>
                <c:pt idx="656">
                  <c:v>126.60534131230321</c:v>
                </c:pt>
                <c:pt idx="657">
                  <c:v>126.60534131230321</c:v>
                </c:pt>
                <c:pt idx="658">
                  <c:v>125.66099017830324</c:v>
                </c:pt>
                <c:pt idx="659">
                  <c:v>125.6654394180394</c:v>
                </c:pt>
                <c:pt idx="660">
                  <c:v>123.43192107048705</c:v>
                </c:pt>
                <c:pt idx="661">
                  <c:v>124.77447916087335</c:v>
                </c:pt>
                <c:pt idx="662">
                  <c:v>123.65771998709718</c:v>
                </c:pt>
                <c:pt idx="663">
                  <c:v>123.65771998709718</c:v>
                </c:pt>
                <c:pt idx="664">
                  <c:v>123.65771998709718</c:v>
                </c:pt>
                <c:pt idx="665">
                  <c:v>124.17383179649173</c:v>
                </c:pt>
                <c:pt idx="666">
                  <c:v>124.74667141252235</c:v>
                </c:pt>
                <c:pt idx="667">
                  <c:v>124.74667141252235</c:v>
                </c:pt>
                <c:pt idx="668">
                  <c:v>125.85341979689215</c:v>
                </c:pt>
                <c:pt idx="669">
                  <c:v>127.44513531250342</c:v>
                </c:pt>
                <c:pt idx="670">
                  <c:v>127.44513531250342</c:v>
                </c:pt>
                <c:pt idx="671">
                  <c:v>127.44513531250342</c:v>
                </c:pt>
                <c:pt idx="672">
                  <c:v>127.28385037206762</c:v>
                </c:pt>
                <c:pt idx="673">
                  <c:v>126.53304116659059</c:v>
                </c:pt>
                <c:pt idx="674">
                  <c:v>127.10921771242333</c:v>
                </c:pt>
                <c:pt idx="675">
                  <c:v>128.60638688364119</c:v>
                </c:pt>
                <c:pt idx="676">
                  <c:v>128.60082533397099</c:v>
                </c:pt>
                <c:pt idx="677">
                  <c:v>128.60082533397099</c:v>
                </c:pt>
                <c:pt idx="678">
                  <c:v>128.60082533397099</c:v>
                </c:pt>
                <c:pt idx="679">
                  <c:v>128.24933539481432</c:v>
                </c:pt>
                <c:pt idx="680">
                  <c:v>127.36059975751635</c:v>
                </c:pt>
                <c:pt idx="681">
                  <c:v>127.63534031122425</c:v>
                </c:pt>
                <c:pt idx="682">
                  <c:v>127.05471452565536</c:v>
                </c:pt>
                <c:pt idx="683">
                  <c:v>126.35618388707823</c:v>
                </c:pt>
                <c:pt idx="684">
                  <c:v>126.35618388707823</c:v>
                </c:pt>
                <c:pt idx="685">
                  <c:v>126.35618388707823</c:v>
                </c:pt>
                <c:pt idx="686">
                  <c:v>126.61757672157763</c:v>
                </c:pt>
                <c:pt idx="687">
                  <c:v>126.78664783155172</c:v>
                </c:pt>
                <c:pt idx="688">
                  <c:v>124.44968466013363</c:v>
                </c:pt>
                <c:pt idx="689">
                  <c:v>124.73999755291808</c:v>
                </c:pt>
                <c:pt idx="690">
                  <c:v>124.17716872629384</c:v>
                </c:pt>
                <c:pt idx="691">
                  <c:v>124.17716872629384</c:v>
                </c:pt>
                <c:pt idx="692">
                  <c:v>124.17716872629384</c:v>
                </c:pt>
                <c:pt idx="693">
                  <c:v>123.83680188647757</c:v>
                </c:pt>
                <c:pt idx="694">
                  <c:v>124.6966174654905</c:v>
                </c:pt>
                <c:pt idx="695">
                  <c:v>124.53978176479087</c:v>
                </c:pt>
                <c:pt idx="696">
                  <c:v>125.88345216511121</c:v>
                </c:pt>
                <c:pt idx="697">
                  <c:v>126.31614072945277</c:v>
                </c:pt>
                <c:pt idx="698">
                  <c:v>126.31614072945277</c:v>
                </c:pt>
                <c:pt idx="699">
                  <c:v>126.31614072945277</c:v>
                </c:pt>
                <c:pt idx="700">
                  <c:v>127.8455668887578</c:v>
                </c:pt>
                <c:pt idx="701">
                  <c:v>128.4117326451842</c:v>
                </c:pt>
                <c:pt idx="702">
                  <c:v>127.1448116303126</c:v>
                </c:pt>
                <c:pt idx="703">
                  <c:v>128.67201316974953</c:v>
                </c:pt>
                <c:pt idx="704">
                  <c:v>125.67767482731381</c:v>
                </c:pt>
                <c:pt idx="705">
                  <c:v>125.67767482731381</c:v>
                </c:pt>
                <c:pt idx="706">
                  <c:v>125.67767482731381</c:v>
                </c:pt>
                <c:pt idx="707">
                  <c:v>125.57534231338211</c:v>
                </c:pt>
                <c:pt idx="708">
                  <c:v>124.64990044826081</c:v>
                </c:pt>
                <c:pt idx="709">
                  <c:v>125.36845266565064</c:v>
                </c:pt>
                <c:pt idx="710">
                  <c:v>124.33734135679555</c:v>
                </c:pt>
                <c:pt idx="711">
                  <c:v>124.72998676351166</c:v>
                </c:pt>
                <c:pt idx="712">
                  <c:v>124.72998676351166</c:v>
                </c:pt>
                <c:pt idx="713">
                  <c:v>124.72998676351166</c:v>
                </c:pt>
                <c:pt idx="714">
                  <c:v>123.05596031278144</c:v>
                </c:pt>
                <c:pt idx="715">
                  <c:v>122.57877935107827</c:v>
                </c:pt>
                <c:pt idx="716">
                  <c:v>120.57328454000411</c:v>
                </c:pt>
                <c:pt idx="717">
                  <c:v>121.71785146213129</c:v>
                </c:pt>
                <c:pt idx="718">
                  <c:v>119.68454890270614</c:v>
                </c:pt>
                <c:pt idx="719">
                  <c:v>119.68454890270614</c:v>
                </c:pt>
                <c:pt idx="720">
                  <c:v>119.68454890270614</c:v>
                </c:pt>
                <c:pt idx="721">
                  <c:v>114.67915419952605</c:v>
                </c:pt>
                <c:pt idx="722">
                  <c:v>112.29213708107618</c:v>
                </c:pt>
                <c:pt idx="723">
                  <c:v>113.73702768539417</c:v>
                </c:pt>
                <c:pt idx="724">
                  <c:v>115.42106492553076</c:v>
                </c:pt>
                <c:pt idx="725">
                  <c:v>114.71363580748128</c:v>
                </c:pt>
                <c:pt idx="726">
                  <c:v>114.71363580748128</c:v>
                </c:pt>
                <c:pt idx="727">
                  <c:v>114.71363580748128</c:v>
                </c:pt>
                <c:pt idx="728">
                  <c:v>116.79810462387228</c:v>
                </c:pt>
                <c:pt idx="729">
                  <c:v>117.54557689954717</c:v>
                </c:pt>
                <c:pt idx="730">
                  <c:v>119.55885788015959</c:v>
                </c:pt>
                <c:pt idx="731">
                  <c:v>118.02164555131628</c:v>
                </c:pt>
                <c:pt idx="732">
                  <c:v>116.22192807803953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'איור 10 נתונים'!$H$3</c:f>
              <c:strCache>
                <c:ptCount val="1"/>
                <c:pt idx="0">
                  <c:v>מועד החלטת הריבית</c:v>
                </c:pt>
              </c:strCache>
            </c:strRef>
          </c:tx>
          <c:marker>
            <c:symbol val="none"/>
          </c:marker>
          <c:dPt>
            <c:idx val="695"/>
            <c:bubble3D val="0"/>
            <c:spPr>
              <a:ln>
                <a:solidFill>
                  <a:schemeClr val="tx1"/>
                </a:solidFill>
                <a:prstDash val="dash"/>
              </a:ln>
            </c:spPr>
          </c:dPt>
          <c:val>
            <c:numRef>
              <c:f>'איור 10 נתונים'!$H$4:$H$736</c:f>
              <c:numCache>
                <c:formatCode>0</c:formatCode>
                <c:ptCount val="733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200</c:v>
                </c:pt>
                <c:pt idx="695">
                  <c:v>-100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722240"/>
        <c:axId val="43725952"/>
      </c:lineChart>
      <c:dateAx>
        <c:axId val="43722240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43725952"/>
        <c:crosses val="autoZero"/>
        <c:auto val="0"/>
        <c:lblOffset val="100"/>
        <c:baseTimeUnit val="days"/>
      </c:dateAx>
      <c:valAx>
        <c:axId val="43725952"/>
        <c:scaling>
          <c:orientation val="minMax"/>
          <c:max val="145"/>
          <c:min val="85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9525">
            <a:solidFill>
              <a:schemeClr val="tx1"/>
            </a:solidFill>
          </a:ln>
        </c:spPr>
        <c:txPr>
          <a:bodyPr/>
          <a:lstStyle/>
          <a:p>
            <a:pPr>
              <a:defRPr sz="140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43722240"/>
        <c:crossesAt val="42736"/>
        <c:crossBetween val="between"/>
      </c:valAx>
      <c:spPr>
        <a:ln>
          <a:noFill/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22972455366156153"/>
          <c:y val="0.94828610115112311"/>
          <c:w val="0.52003795679386233"/>
          <c:h val="3.9611024416199112E-2"/>
        </c:manualLayout>
      </c:layout>
      <c:overlay val="0"/>
      <c:txPr>
        <a:bodyPr/>
        <a:lstStyle/>
        <a:p>
          <a:pPr>
            <a:defRPr sz="1400" b="0">
              <a:latin typeface="David" panose="020E0502060401010101" pitchFamily="34" charset="-79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e-IL" sz="2000" dirty="0"/>
              <a:t>איור </a:t>
            </a:r>
            <a:r>
              <a:rPr lang="he-IL" sz="2000" dirty="0" smtClean="0"/>
              <a:t>11: </a:t>
            </a:r>
            <a:r>
              <a:rPr lang="he-IL" sz="2000" dirty="0"/>
              <a:t>המשכנתאות החדשות והריבית המשוקללת
</a:t>
            </a:r>
            <a:r>
              <a:rPr lang="he-IL" sz="2000" b="0" dirty="0"/>
              <a:t>ינואר 2011 עד נובמבר 2018</a:t>
            </a:r>
          </a:p>
        </c:rich>
      </c:tx>
      <c:layout>
        <c:manualLayout>
          <c:xMode val="edge"/>
          <c:yMode val="edge"/>
          <c:x val="0.29637261785229868"/>
          <c:y val="1.545347190345601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3353263577478824"/>
          <c:w val="0.90841359595151272"/>
          <c:h val="0.71228401382562601"/>
        </c:manualLayout>
      </c:layout>
      <c:lineChart>
        <c:grouping val="standard"/>
        <c:varyColors val="0"/>
        <c:ser>
          <c:idx val="1"/>
          <c:order val="1"/>
          <c:tx>
            <c:strRef>
              <c:f>'איור 10 נתונים'!$C$3</c:f>
              <c:strCache>
                <c:ptCount val="1"/>
                <c:pt idx="0">
                  <c:v>היקף המשכנתאות שניתנו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</c:numCache>
            </c:numRef>
          </c:cat>
          <c:val>
            <c:numRef>
              <c:f>'איור 10 נתונים'!$C$4:$C$301</c:f>
              <c:numCache>
                <c:formatCode>0.0</c:formatCode>
                <c:ptCount val="298"/>
                <c:pt idx="0">
                  <c:v>3.9562452400000003</c:v>
                </c:pt>
                <c:pt idx="1">
                  <c:v>3.9574352899999998</c:v>
                </c:pt>
                <c:pt idx="2">
                  <c:v>4.6632777799999996</c:v>
                </c:pt>
                <c:pt idx="3">
                  <c:v>3.54428784</c:v>
                </c:pt>
                <c:pt idx="4">
                  <c:v>4.7518669099999995</c:v>
                </c:pt>
                <c:pt idx="5">
                  <c:v>4.0416253000000006</c:v>
                </c:pt>
                <c:pt idx="6">
                  <c:v>4.0967960000000003</c:v>
                </c:pt>
                <c:pt idx="7">
                  <c:v>3.9471620300000003</c:v>
                </c:pt>
                <c:pt idx="8">
                  <c:v>3.0295279299999995</c:v>
                </c:pt>
                <c:pt idx="9">
                  <c:v>2.3651783499999999</c:v>
                </c:pt>
                <c:pt idx="10">
                  <c:v>2.8742023400000005</c:v>
                </c:pt>
                <c:pt idx="11">
                  <c:v>3.2104510200000003</c:v>
                </c:pt>
                <c:pt idx="12">
                  <c:v>3.0328524699999999</c:v>
                </c:pt>
                <c:pt idx="13">
                  <c:v>2.9926048199999999</c:v>
                </c:pt>
                <c:pt idx="14">
                  <c:v>3.4238144300000006</c:v>
                </c:pt>
                <c:pt idx="15">
                  <c:v>3.0255789499999999</c:v>
                </c:pt>
                <c:pt idx="16">
                  <c:v>4.1022091999999999</c:v>
                </c:pt>
                <c:pt idx="17">
                  <c:v>3.9416690099999996</c:v>
                </c:pt>
                <c:pt idx="18">
                  <c:v>4.9263201100000007</c:v>
                </c:pt>
                <c:pt idx="19">
                  <c:v>5.8168515000000003</c:v>
                </c:pt>
                <c:pt idx="20">
                  <c:v>3.2350887300000002</c:v>
                </c:pt>
                <c:pt idx="21">
                  <c:v>3.3794065299999998</c:v>
                </c:pt>
                <c:pt idx="22">
                  <c:v>4.1009474399999997</c:v>
                </c:pt>
                <c:pt idx="23">
                  <c:v>4.6642243700000003</c:v>
                </c:pt>
                <c:pt idx="24">
                  <c:v>3.9710647399999996</c:v>
                </c:pt>
                <c:pt idx="25">
                  <c:v>3.8933778500000003</c:v>
                </c:pt>
                <c:pt idx="26">
                  <c:v>4.0002638299999997</c:v>
                </c:pt>
                <c:pt idx="27">
                  <c:v>3.8306177999999997</c:v>
                </c:pt>
                <c:pt idx="28">
                  <c:v>5.6447446799999996</c:v>
                </c:pt>
                <c:pt idx="29">
                  <c:v>4.1932257000000002</c:v>
                </c:pt>
                <c:pt idx="30">
                  <c:v>5.0024841099999993</c:v>
                </c:pt>
                <c:pt idx="31">
                  <c:v>4.7862249799999992</c:v>
                </c:pt>
                <c:pt idx="32">
                  <c:v>3.53342811</c:v>
                </c:pt>
                <c:pt idx="33">
                  <c:v>4.4037868100000006</c:v>
                </c:pt>
                <c:pt idx="34">
                  <c:v>3.7035052500000001</c:v>
                </c:pt>
                <c:pt idx="35">
                  <c:v>4.74311215</c:v>
                </c:pt>
                <c:pt idx="36">
                  <c:v>3.77176</c:v>
                </c:pt>
                <c:pt idx="37">
                  <c:v>4.2622549999999997</c:v>
                </c:pt>
                <c:pt idx="38">
                  <c:v>4.4740330000000004</c:v>
                </c:pt>
                <c:pt idx="39">
                  <c:v>3.9829010300000003</c:v>
                </c:pt>
                <c:pt idx="40">
                  <c:v>4.4557524399999995</c:v>
                </c:pt>
                <c:pt idx="41">
                  <c:v>4.5825095999999998</c:v>
                </c:pt>
                <c:pt idx="42">
                  <c:v>4.9907348799999998</c:v>
                </c:pt>
                <c:pt idx="43">
                  <c:v>4.1072634799999994</c:v>
                </c:pt>
                <c:pt idx="44">
                  <c:v>3.9213499199999999</c:v>
                </c:pt>
                <c:pt idx="45">
                  <c:v>3.51401531</c:v>
                </c:pt>
                <c:pt idx="46">
                  <c:v>4.0280949699999997</c:v>
                </c:pt>
                <c:pt idx="47">
                  <c:v>5.5036913200000006</c:v>
                </c:pt>
                <c:pt idx="48">
                  <c:v>4.571677890000001</c:v>
                </c:pt>
                <c:pt idx="49">
                  <c:v>4.6209415400000005</c:v>
                </c:pt>
                <c:pt idx="50">
                  <c:v>5.5981576799999999</c:v>
                </c:pt>
                <c:pt idx="51">
                  <c:v>4.7060184400000002</c:v>
                </c:pt>
                <c:pt idx="52">
                  <c:v>5.7584918900000002</c:v>
                </c:pt>
                <c:pt idx="53">
                  <c:v>6.9896088499999998</c:v>
                </c:pt>
                <c:pt idx="54">
                  <c:v>6.5898200899999999</c:v>
                </c:pt>
                <c:pt idx="55">
                  <c:v>6.23909439</c:v>
                </c:pt>
                <c:pt idx="56">
                  <c:v>4.1938159400000004</c:v>
                </c:pt>
                <c:pt idx="57">
                  <c:v>4.6149682400000005</c:v>
                </c:pt>
                <c:pt idx="58">
                  <c:v>5.22549595</c:v>
                </c:pt>
                <c:pt idx="59">
                  <c:v>5.6346708599999999</c:v>
                </c:pt>
                <c:pt idx="60">
                  <c:v>4.7492880800000004</c:v>
                </c:pt>
                <c:pt idx="61">
                  <c:v>4.8876663100000002</c:v>
                </c:pt>
                <c:pt idx="62">
                  <c:v>5.2701480400000005</c:v>
                </c:pt>
                <c:pt idx="63">
                  <c:v>4.6824242800000002</c:v>
                </c:pt>
                <c:pt idx="64">
                  <c:v>5.3413933600000005</c:v>
                </c:pt>
                <c:pt idx="65">
                  <c:v>5.7440906400000005</c:v>
                </c:pt>
                <c:pt idx="66">
                  <c:v>5.5893163199999991</c:v>
                </c:pt>
                <c:pt idx="67">
                  <c:v>5.5073684499999995</c:v>
                </c:pt>
                <c:pt idx="68">
                  <c:v>4.9248751500000001</c:v>
                </c:pt>
                <c:pt idx="69">
                  <c:v>2.7974972299999998</c:v>
                </c:pt>
                <c:pt idx="70">
                  <c:v>4.6764523200000001</c:v>
                </c:pt>
                <c:pt idx="71">
                  <c:v>4.6966379799999993</c:v>
                </c:pt>
                <c:pt idx="72">
                  <c:v>4.4222533799999999</c:v>
                </c:pt>
                <c:pt idx="73">
                  <c:v>4.1207331099999998</c:v>
                </c:pt>
                <c:pt idx="74">
                  <c:v>4.46374373</c:v>
                </c:pt>
                <c:pt idx="75">
                  <c:v>3.6552763400000003</c:v>
                </c:pt>
                <c:pt idx="76">
                  <c:v>4.5554330300000005</c:v>
                </c:pt>
                <c:pt idx="77">
                  <c:v>4.9182573300000003</c:v>
                </c:pt>
                <c:pt idx="78">
                  <c:v>5.1149029199999996</c:v>
                </c:pt>
                <c:pt idx="79">
                  <c:v>4.671322130000001</c:v>
                </c:pt>
                <c:pt idx="80">
                  <c:v>3.9509382500000001</c:v>
                </c:pt>
                <c:pt idx="81">
                  <c:v>3.8199384199999997</c:v>
                </c:pt>
                <c:pt idx="82">
                  <c:v>4.5505927300000009</c:v>
                </c:pt>
                <c:pt idx="83">
                  <c:v>5.07086287</c:v>
                </c:pt>
                <c:pt idx="84">
                  <c:v>4.5878185999999994</c:v>
                </c:pt>
                <c:pt idx="85">
                  <c:v>4.3146867999999996</c:v>
                </c:pt>
                <c:pt idx="86">
                  <c:v>5.1919826699999998</c:v>
                </c:pt>
                <c:pt idx="87">
                  <c:v>4.1465283700000004</c:v>
                </c:pt>
                <c:pt idx="88">
                  <c:v>5.4140614799999991</c:v>
                </c:pt>
                <c:pt idx="89">
                  <c:v>5.221965</c:v>
                </c:pt>
                <c:pt idx="90">
                  <c:v>5.8325888200000007</c:v>
                </c:pt>
                <c:pt idx="91">
                  <c:v>5.6766457700000004</c:v>
                </c:pt>
                <c:pt idx="92">
                  <c:v>3.26756731</c:v>
                </c:pt>
                <c:pt idx="93">
                  <c:v>5.0250956500000008</c:v>
                </c:pt>
                <c:pt idx="94">
                  <c:v>5.0603859199999999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F58-4675-9B73-DF271E4C6D3E}"/>
            </c:ext>
          </c:extLst>
        </c:ser>
        <c:ser>
          <c:idx val="2"/>
          <c:order val="2"/>
          <c:tx>
            <c:strRef>
              <c:f>'איור 10 נתונים'!$D$3</c:f>
              <c:strCache>
                <c:ptCount val="1"/>
                <c:pt idx="0">
                  <c:v>היקף המשכנתאות שניתנו מנוכה עונתיות</c:v>
                </c:pt>
              </c:strCache>
            </c:strRef>
          </c:tx>
          <c:spPr>
            <a:ln w="38100">
              <a:solidFill>
                <a:srgbClr val="ED7D31"/>
              </a:solidFill>
            </a:ln>
          </c:spPr>
          <c:marker>
            <c:symbol val="none"/>
          </c:marker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</c:numCache>
            </c:numRef>
          </c:cat>
          <c:val>
            <c:numRef>
              <c:f>'איור 10 נתונים'!$D$4:$D$301</c:f>
              <c:numCache>
                <c:formatCode>0.0</c:formatCode>
                <c:ptCount val="298"/>
                <c:pt idx="0">
                  <c:v>4.4733064999999996</c:v>
                </c:pt>
                <c:pt idx="1">
                  <c:v>4.5244724999999999</c:v>
                </c:pt>
                <c:pt idx="2">
                  <c:v>4.5791585000000001</c:v>
                </c:pt>
                <c:pt idx="3">
                  <c:v>4.0717454999999996</c:v>
                </c:pt>
                <c:pt idx="4">
                  <c:v>4.1538747499999999</c:v>
                </c:pt>
                <c:pt idx="5">
                  <c:v>3.5923124999999998</c:v>
                </c:pt>
                <c:pt idx="6">
                  <c:v>3.6287124999999998</c:v>
                </c:pt>
                <c:pt idx="7">
                  <c:v>3.27775075</c:v>
                </c:pt>
                <c:pt idx="8">
                  <c:v>2.9921704999999998</c:v>
                </c:pt>
                <c:pt idx="9">
                  <c:v>3.2883805000000002</c:v>
                </c:pt>
                <c:pt idx="10">
                  <c:v>3.06746075</c:v>
                </c:pt>
                <c:pt idx="11">
                  <c:v>3.0903027500000002</c:v>
                </c:pt>
                <c:pt idx="12">
                  <c:v>3.2334542499999999</c:v>
                </c:pt>
                <c:pt idx="13">
                  <c:v>3.2310165</c:v>
                </c:pt>
                <c:pt idx="14">
                  <c:v>3.3145707500000001</c:v>
                </c:pt>
                <c:pt idx="15">
                  <c:v>3.4512877500000001</c:v>
                </c:pt>
                <c:pt idx="16">
                  <c:v>3.59364025</c:v>
                </c:pt>
                <c:pt idx="17">
                  <c:v>3.7016195000000001</c:v>
                </c:pt>
                <c:pt idx="18">
                  <c:v>4.0745705000000001</c:v>
                </c:pt>
                <c:pt idx="19">
                  <c:v>5.0646630000000004</c:v>
                </c:pt>
                <c:pt idx="20">
                  <c:v>4.2051964999999996</c:v>
                </c:pt>
                <c:pt idx="21">
                  <c:v>3.6316167500000001</c:v>
                </c:pt>
                <c:pt idx="22">
                  <c:v>4.3930790000000002</c:v>
                </c:pt>
                <c:pt idx="23">
                  <c:v>4.4684625000000002</c:v>
                </c:pt>
                <c:pt idx="24">
                  <c:v>4.1897624999999996</c:v>
                </c:pt>
                <c:pt idx="25">
                  <c:v>4.2845325000000001</c:v>
                </c:pt>
                <c:pt idx="26">
                  <c:v>3.8385039999999999</c:v>
                </c:pt>
                <c:pt idx="27">
                  <c:v>4.2976485000000002</c:v>
                </c:pt>
                <c:pt idx="28">
                  <c:v>5.0640444999999996</c:v>
                </c:pt>
                <c:pt idx="29">
                  <c:v>4.0394457499999996</c:v>
                </c:pt>
                <c:pt idx="30">
                  <c:v>4.06871575</c:v>
                </c:pt>
                <c:pt idx="31">
                  <c:v>4.3708995000000002</c:v>
                </c:pt>
                <c:pt idx="32">
                  <c:v>4.8630339999999999</c:v>
                </c:pt>
                <c:pt idx="33">
                  <c:v>4.3528859999999998</c:v>
                </c:pt>
                <c:pt idx="34">
                  <c:v>4.1124572500000003</c:v>
                </c:pt>
                <c:pt idx="35">
                  <c:v>4.2863709999999999</c:v>
                </c:pt>
                <c:pt idx="36">
                  <c:v>4.0101075000000002</c:v>
                </c:pt>
                <c:pt idx="37">
                  <c:v>4.6573205</c:v>
                </c:pt>
                <c:pt idx="38">
                  <c:v>4.5138974999999997</c:v>
                </c:pt>
                <c:pt idx="39">
                  <c:v>4.2502395000000002</c:v>
                </c:pt>
                <c:pt idx="40">
                  <c:v>4.18743</c:v>
                </c:pt>
                <c:pt idx="41">
                  <c:v>4.1125987500000001</c:v>
                </c:pt>
                <c:pt idx="42">
                  <c:v>4.1392777499999998</c:v>
                </c:pt>
                <c:pt idx="43">
                  <c:v>3.8824695</c:v>
                </c:pt>
                <c:pt idx="44">
                  <c:v>4.1412762499999998</c:v>
                </c:pt>
                <c:pt idx="45">
                  <c:v>4.4810730000000003</c:v>
                </c:pt>
                <c:pt idx="46">
                  <c:v>4.5221735000000001</c:v>
                </c:pt>
                <c:pt idx="47">
                  <c:v>4.8777295000000001</c:v>
                </c:pt>
                <c:pt idx="48">
                  <c:v>4.9938694999999997</c:v>
                </c:pt>
                <c:pt idx="49">
                  <c:v>5.0424769999999999</c:v>
                </c:pt>
                <c:pt idx="50">
                  <c:v>5.0685155000000002</c:v>
                </c:pt>
                <c:pt idx="51">
                  <c:v>5.3425194999999999</c:v>
                </c:pt>
                <c:pt idx="52">
                  <c:v>5.6586119999999998</c:v>
                </c:pt>
                <c:pt idx="53">
                  <c:v>5.984445</c:v>
                </c:pt>
                <c:pt idx="54">
                  <c:v>5.5561375000000002</c:v>
                </c:pt>
                <c:pt idx="55">
                  <c:v>5.7834814999999997</c:v>
                </c:pt>
                <c:pt idx="56">
                  <c:v>5.3552144999999998</c:v>
                </c:pt>
                <c:pt idx="57">
                  <c:v>5.2078239999999996</c:v>
                </c:pt>
                <c:pt idx="58">
                  <c:v>5.4322144999999997</c:v>
                </c:pt>
                <c:pt idx="59">
                  <c:v>5.0674675000000002</c:v>
                </c:pt>
                <c:pt idx="60">
                  <c:v>5.3126495</c:v>
                </c:pt>
                <c:pt idx="61">
                  <c:v>5.0172644999999996</c:v>
                </c:pt>
                <c:pt idx="62">
                  <c:v>5.1112640000000003</c:v>
                </c:pt>
                <c:pt idx="63">
                  <c:v>5.2203795</c:v>
                </c:pt>
                <c:pt idx="64">
                  <c:v>4.8940095000000001</c:v>
                </c:pt>
                <c:pt idx="65">
                  <c:v>5.0726515000000001</c:v>
                </c:pt>
                <c:pt idx="66">
                  <c:v>5.024222</c:v>
                </c:pt>
                <c:pt idx="67">
                  <c:v>4.7525959999999996</c:v>
                </c:pt>
                <c:pt idx="68">
                  <c:v>4.9038054999999998</c:v>
                </c:pt>
                <c:pt idx="69">
                  <c:v>4.0850317499999997</c:v>
                </c:pt>
                <c:pt idx="70">
                  <c:v>4.7762500000000001</c:v>
                </c:pt>
                <c:pt idx="71">
                  <c:v>4.4295309999999999</c:v>
                </c:pt>
                <c:pt idx="72">
                  <c:v>4.5549774999999997</c:v>
                </c:pt>
                <c:pt idx="73">
                  <c:v>4.5197459999999996</c:v>
                </c:pt>
                <c:pt idx="74">
                  <c:v>4.2897175000000001</c:v>
                </c:pt>
                <c:pt idx="75">
                  <c:v>4.2945630000000001</c:v>
                </c:pt>
                <c:pt idx="76">
                  <c:v>4.1260490000000001</c:v>
                </c:pt>
                <c:pt idx="77">
                  <c:v>4.323842</c:v>
                </c:pt>
                <c:pt idx="78">
                  <c:v>4.4791049999999997</c:v>
                </c:pt>
                <c:pt idx="79">
                  <c:v>4.0997632499999996</c:v>
                </c:pt>
                <c:pt idx="80">
                  <c:v>4.6822689999999998</c:v>
                </c:pt>
                <c:pt idx="81">
                  <c:v>4.6350309999999997</c:v>
                </c:pt>
                <c:pt idx="82">
                  <c:v>4.6487204999999996</c:v>
                </c:pt>
                <c:pt idx="83">
                  <c:v>4.9140414999999997</c:v>
                </c:pt>
                <c:pt idx="84">
                  <c:v>4.6398384999999998</c:v>
                </c:pt>
                <c:pt idx="85">
                  <c:v>4.7394030000000003</c:v>
                </c:pt>
                <c:pt idx="86">
                  <c:v>4.9081215</c:v>
                </c:pt>
                <c:pt idx="87">
                  <c:v>4.8429650000000004</c:v>
                </c:pt>
                <c:pt idx="88">
                  <c:v>5.0031439999999998</c:v>
                </c:pt>
                <c:pt idx="89">
                  <c:v>4.8194290000000004</c:v>
                </c:pt>
                <c:pt idx="90">
                  <c:v>4.8444244999999997</c:v>
                </c:pt>
                <c:pt idx="91">
                  <c:v>5.0381514999999997</c:v>
                </c:pt>
                <c:pt idx="92">
                  <c:v>4.6401225000000004</c:v>
                </c:pt>
                <c:pt idx="93">
                  <c:v>5.0752290000000002</c:v>
                </c:pt>
                <c:pt idx="94">
                  <c:v>5.1442465000000004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F58-4675-9B73-DF271E4C6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171520"/>
        <c:axId val="138173056"/>
      </c:lineChart>
      <c:lineChart>
        <c:grouping val="standard"/>
        <c:varyColors val="0"/>
        <c:ser>
          <c:idx val="0"/>
          <c:order val="0"/>
          <c:tx>
            <c:strRef>
              <c:f>'איור 10 נתונים'!$B$3</c:f>
              <c:strCache>
                <c:ptCount val="1"/>
                <c:pt idx="0">
                  <c:v>הריבית הריאלית המשוקללת (ציר ימני)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10 נתונים'!$A$4:$A$301</c:f>
              <c:numCache>
                <c:formatCode>m/d/yyyy</c:formatCode>
                <c:ptCount val="298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  <c:pt idx="93">
                  <c:v>43404</c:v>
                </c:pt>
                <c:pt idx="94">
                  <c:v>43434</c:v>
                </c:pt>
              </c:numCache>
            </c:numRef>
          </c:cat>
          <c:val>
            <c:numRef>
              <c:f>'איור 10 נתונים'!$B$4:$B$301</c:f>
              <c:numCache>
                <c:formatCode>0.0</c:formatCode>
                <c:ptCount val="298"/>
                <c:pt idx="0">
                  <c:v>1.6869573242884539</c:v>
                </c:pt>
                <c:pt idx="1">
                  <c:v>1.8271990836150664</c:v>
                </c:pt>
                <c:pt idx="2">
                  <c:v>1.9817459662598569</c:v>
                </c:pt>
                <c:pt idx="3">
                  <c:v>2.2984717950610012</c:v>
                </c:pt>
                <c:pt idx="4">
                  <c:v>2.4235771198247558</c:v>
                </c:pt>
                <c:pt idx="5">
                  <c:v>2.7311288021251516</c:v>
                </c:pt>
                <c:pt idx="6">
                  <c:v>2.8735359859285432</c:v>
                </c:pt>
                <c:pt idx="7">
                  <c:v>2.9336195665062959</c:v>
                </c:pt>
                <c:pt idx="8">
                  <c:v>2.9450370381352902</c:v>
                </c:pt>
                <c:pt idx="9">
                  <c:v>2.9160651062920797</c:v>
                </c:pt>
                <c:pt idx="10">
                  <c:v>2.8941863986945071</c:v>
                </c:pt>
                <c:pt idx="11">
                  <c:v>2.7074997943743293</c:v>
                </c:pt>
                <c:pt idx="12">
                  <c:v>2.643418607599346</c:v>
                </c:pt>
                <c:pt idx="13">
                  <c:v>2.5320943753714351</c:v>
                </c:pt>
                <c:pt idx="14">
                  <c:v>2.4694298396773955</c:v>
                </c:pt>
                <c:pt idx="15">
                  <c:v>2.3863078547739343</c:v>
                </c:pt>
                <c:pt idx="16">
                  <c:v>2.307070105904232</c:v>
                </c:pt>
                <c:pt idx="17">
                  <c:v>2.2579716190792496</c:v>
                </c:pt>
                <c:pt idx="18">
                  <c:v>2.1402897810693808</c:v>
                </c:pt>
                <c:pt idx="19">
                  <c:v>2.0415788482697765</c:v>
                </c:pt>
                <c:pt idx="20">
                  <c:v>2.0664741139115126</c:v>
                </c:pt>
                <c:pt idx="21">
                  <c:v>2.0778760037316419</c:v>
                </c:pt>
                <c:pt idx="22">
                  <c:v>1.9834572710044762</c:v>
                </c:pt>
                <c:pt idx="23">
                  <c:v>1.9349528882502456</c:v>
                </c:pt>
                <c:pt idx="24">
                  <c:v>1.8076775591647132</c:v>
                </c:pt>
                <c:pt idx="25">
                  <c:v>1.790106419805648</c:v>
                </c:pt>
                <c:pt idx="26">
                  <c:v>1.7925291605045102</c:v>
                </c:pt>
                <c:pt idx="27">
                  <c:v>1.7446137560463706</c:v>
                </c:pt>
                <c:pt idx="28">
                  <c:v>1.5703931661102968</c:v>
                </c:pt>
                <c:pt idx="29">
                  <c:v>1.4917636347183427</c:v>
                </c:pt>
                <c:pt idx="30">
                  <c:v>1.5034545401181569</c:v>
                </c:pt>
                <c:pt idx="31">
                  <c:v>1.4815511175980209</c:v>
                </c:pt>
                <c:pt idx="32">
                  <c:v>1.5747597102466055</c:v>
                </c:pt>
                <c:pt idx="33">
                  <c:v>1.5781373180717031</c:v>
                </c:pt>
                <c:pt idx="34">
                  <c:v>1.6316212735489155</c:v>
                </c:pt>
                <c:pt idx="35">
                  <c:v>1.5746564916922599</c:v>
                </c:pt>
                <c:pt idx="36">
                  <c:v>1.517622154806556</c:v>
                </c:pt>
                <c:pt idx="37">
                  <c:v>1.5260659215823851</c:v>
                </c:pt>
                <c:pt idx="38">
                  <c:v>1.38597234308775</c:v>
                </c:pt>
                <c:pt idx="39">
                  <c:v>1.3573271252554782</c:v>
                </c:pt>
                <c:pt idx="40">
                  <c:v>1.3655204963318497</c:v>
                </c:pt>
                <c:pt idx="41">
                  <c:v>1.2961728246392414</c:v>
                </c:pt>
                <c:pt idx="42">
                  <c:v>1.2710451136550884</c:v>
                </c:pt>
                <c:pt idx="43">
                  <c:v>1.1784534037415075</c:v>
                </c:pt>
                <c:pt idx="44">
                  <c:v>1.1829909842783848</c:v>
                </c:pt>
                <c:pt idx="45">
                  <c:v>1.1019214856378365</c:v>
                </c:pt>
                <c:pt idx="46">
                  <c:v>0.99785576024916955</c:v>
                </c:pt>
                <c:pt idx="47">
                  <c:v>0.9946593200844176</c:v>
                </c:pt>
                <c:pt idx="48">
                  <c:v>0.98574986652939212</c:v>
                </c:pt>
                <c:pt idx="49">
                  <c:v>0.97483038956209644</c:v>
                </c:pt>
                <c:pt idx="50">
                  <c:v>0.84610143343300181</c:v>
                </c:pt>
                <c:pt idx="51">
                  <c:v>0.79008219562143511</c:v>
                </c:pt>
                <c:pt idx="52">
                  <c:v>0.71368007339228279</c:v>
                </c:pt>
                <c:pt idx="53">
                  <c:v>0.80122820685498231</c:v>
                </c:pt>
                <c:pt idx="54">
                  <c:v>0.98250474869703441</c:v>
                </c:pt>
                <c:pt idx="55">
                  <c:v>1.053871692745707</c:v>
                </c:pt>
                <c:pt idx="56">
                  <c:v>1.1079207466931478</c:v>
                </c:pt>
                <c:pt idx="57">
                  <c:v>1.1105547284896375</c:v>
                </c:pt>
                <c:pt idx="58">
                  <c:v>1.1399623065381914</c:v>
                </c:pt>
                <c:pt idx="59">
                  <c:v>1.1684828355278689</c:v>
                </c:pt>
                <c:pt idx="60">
                  <c:v>1.2727673442192247</c:v>
                </c:pt>
                <c:pt idx="61">
                  <c:v>1.2360320022274993</c:v>
                </c:pt>
                <c:pt idx="62">
                  <c:v>1.1769434828198893</c:v>
                </c:pt>
                <c:pt idx="63">
                  <c:v>1.2466085133376035</c:v>
                </c:pt>
                <c:pt idx="64">
                  <c:v>1.2665977406729505</c:v>
                </c:pt>
                <c:pt idx="65">
                  <c:v>1.3250563698465569</c:v>
                </c:pt>
                <c:pt idx="66">
                  <c:v>1.4177341892830659</c:v>
                </c:pt>
                <c:pt idx="67">
                  <c:v>1.5029677304402231</c:v>
                </c:pt>
                <c:pt idx="68">
                  <c:v>1.7223499278820797</c:v>
                </c:pt>
                <c:pt idx="69">
                  <c:v>1.8211120261225906</c:v>
                </c:pt>
                <c:pt idx="70">
                  <c:v>1.9116198617702627</c:v>
                </c:pt>
                <c:pt idx="71">
                  <c:v>2.0287054125198591</c:v>
                </c:pt>
                <c:pt idx="72">
                  <c:v>2.0275591209226822</c:v>
                </c:pt>
                <c:pt idx="73">
                  <c:v>2.1194224596726667</c:v>
                </c:pt>
                <c:pt idx="74">
                  <c:v>2.0768473983597344</c:v>
                </c:pt>
                <c:pt idx="75">
                  <c:v>2.0674082391329089</c:v>
                </c:pt>
                <c:pt idx="76">
                  <c:v>1.9794286540631112</c:v>
                </c:pt>
                <c:pt idx="77">
                  <c:v>1.9130856160020473</c:v>
                </c:pt>
                <c:pt idx="78">
                  <c:v>1.8613632716457973</c:v>
                </c:pt>
                <c:pt idx="79">
                  <c:v>1.756937847872684</c:v>
                </c:pt>
                <c:pt idx="80">
                  <c:v>1.7953582733114279</c:v>
                </c:pt>
                <c:pt idx="81">
                  <c:v>1.7679037656248167</c:v>
                </c:pt>
                <c:pt idx="82">
                  <c:v>1.7625938548068134</c:v>
                </c:pt>
                <c:pt idx="83">
                  <c:v>1.5743077783177974</c:v>
                </c:pt>
                <c:pt idx="84">
                  <c:v>1.5828387003914501</c:v>
                </c:pt>
                <c:pt idx="85">
                  <c:v>1.6114422267611801</c:v>
                </c:pt>
                <c:pt idx="86">
                  <c:v>1.5907432143219229</c:v>
                </c:pt>
                <c:pt idx="87">
                  <c:v>1.5584799235072653</c:v>
                </c:pt>
                <c:pt idx="88">
                  <c:v>1.5886881745955237</c:v>
                </c:pt>
                <c:pt idx="89">
                  <c:v>1.6114457463357466</c:v>
                </c:pt>
                <c:pt idx="90">
                  <c:v>1.6040793950263332</c:v>
                </c:pt>
                <c:pt idx="91">
                  <c:v>1.6711010404242685</c:v>
                </c:pt>
                <c:pt idx="92">
                  <c:v>1.7201811110927661</c:v>
                </c:pt>
                <c:pt idx="93">
                  <c:v>1.8129981491905309</c:v>
                </c:pt>
                <c:pt idx="94">
                  <c:v>1.8002896295730482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F58-4675-9B73-DF271E4C6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181248"/>
        <c:axId val="138179328"/>
      </c:lineChart>
      <c:dateAx>
        <c:axId val="138171520"/>
        <c:scaling>
          <c:orientation val="minMax"/>
          <c:max val="43434"/>
          <c:min val="40574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 anchor="ctr" anchorCtr="0"/>
          <a:lstStyle/>
          <a:p>
            <a:pPr>
              <a:defRPr b="0"/>
            </a:pPr>
            <a:endParaRPr lang="he-IL"/>
          </a:p>
        </c:txPr>
        <c:crossAx val="138173056"/>
        <c:crosses val="autoZero"/>
        <c:auto val="0"/>
        <c:lblOffset val="100"/>
        <c:baseTimeUnit val="months"/>
        <c:majorUnit val="4"/>
        <c:majorTimeUnit val="months"/>
      </c:dateAx>
      <c:valAx>
        <c:axId val="13817305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מיליארדי </a:t>
                </a:r>
                <a:endParaRPr lang="en-US" b="0"/>
              </a:p>
              <a:p>
                <a:pPr>
                  <a:defRPr b="0"/>
                </a:pPr>
                <a:r>
                  <a:rPr lang="he-IL" b="0"/>
                  <a:t>ש"ח</a:t>
                </a:r>
              </a:p>
            </c:rich>
          </c:tx>
          <c:layout>
            <c:manualLayout>
              <c:xMode val="edge"/>
              <c:yMode val="edge"/>
              <c:x val="0"/>
              <c:y val="4.124414941405867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138171520"/>
        <c:crosses val="autoZero"/>
        <c:crossBetween val="between"/>
      </c:valAx>
      <c:valAx>
        <c:axId val="138179328"/>
        <c:scaling>
          <c:orientation val="minMax"/>
          <c:max val="6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>
                    <a:solidFill>
                      <a:srgbClr val="70AD47"/>
                    </a:solidFill>
                  </a:defRPr>
                </a:pPr>
                <a:r>
                  <a:rPr lang="en-US">
                    <a:solidFill>
                      <a:srgbClr val="70AD47"/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631192074145094"/>
              <c:y val="5.718834473045132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70AD47"/>
                </a:solidFill>
              </a:defRPr>
            </a:pPr>
            <a:endParaRPr lang="he-IL"/>
          </a:p>
        </c:txPr>
        <c:crossAx val="138181248"/>
        <c:crosses val="max"/>
        <c:crossBetween val="between"/>
      </c:valAx>
      <c:dateAx>
        <c:axId val="13818124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38179328"/>
        <c:crosses val="autoZero"/>
        <c:auto val="1"/>
        <c:lblOffset val="100"/>
        <c:baseTimeUnit val="months"/>
      </c:date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1.7536230789943201E-2"/>
          <c:y val="0.94364668541992791"/>
          <c:w val="0.95553851070629592"/>
          <c:h val="5.2367265750973953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rtl="1">
              <a:defRPr sz="2200">
                <a:latin typeface="David" panose="020E0502060401010101" pitchFamily="34" charset="-79"/>
                <a:cs typeface="David" panose="020E0502060401010101" pitchFamily="34" charset="-79"/>
              </a:defRPr>
            </a:pPr>
            <a:r>
              <a:rPr lang="he-IL" sz="1800" b="1" i="0" baseline="0" dirty="0">
                <a:effectLst/>
              </a:rPr>
              <a:t>איור </a:t>
            </a:r>
            <a:r>
              <a:rPr lang="en-US" sz="1800" b="1" i="0" baseline="0" dirty="0" smtClean="0">
                <a:effectLst/>
              </a:rPr>
              <a:t>12</a:t>
            </a:r>
            <a:r>
              <a:rPr lang="he-IL" sz="1800" b="1" i="0" baseline="0" dirty="0" smtClean="0">
                <a:effectLst/>
              </a:rPr>
              <a:t>: </a:t>
            </a:r>
            <a:r>
              <a:rPr lang="he-IL" sz="1800" b="1" i="0" baseline="0" dirty="0">
                <a:effectLst/>
              </a:rPr>
              <a:t>שיעורי צמיחת התוצר בישראל
</a:t>
            </a:r>
            <a:r>
              <a:rPr lang="he-IL" sz="1800" b="0" i="0" baseline="0" dirty="0">
                <a:effectLst/>
              </a:rPr>
              <a:t>רבעוני במונחים שנתיים, 2013 עד 2017</a:t>
            </a:r>
            <a:endParaRPr lang="he-IL" sz="2000" b="0" dirty="0">
              <a:effectLst/>
            </a:endParaRPr>
          </a:p>
        </c:rich>
      </c:tx>
      <c:layout>
        <c:manualLayout>
          <c:xMode val="edge"/>
          <c:yMode val="edge"/>
          <c:x val="0.34926307701813636"/>
          <c:y val="1.253918495297805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9196617336152217E-2"/>
          <c:y val="0.12163963830539991"/>
          <c:w val="0.89927621381001899"/>
          <c:h val="0.7548403393149524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'איור 11 נתונים'!$C$3</c:f>
              <c:strCache>
                <c:ptCount val="1"/>
                <c:pt idx="0">
                  <c:v>שיעור צמיחת התוצר בישראל</c:v>
                </c:pt>
              </c:strCache>
            </c:strRef>
          </c:tx>
          <c:spPr>
            <a:solidFill>
              <a:srgbClr val="4472C4"/>
            </a:solidFill>
            <a:ln w="22790">
              <a:noFill/>
            </a:ln>
          </c:spPr>
          <c:invertIfNegative val="0"/>
          <c:dLbls>
            <c:numFmt formatCode="#,##0.0" sourceLinked="0"/>
            <c:spPr>
              <a:noFill/>
              <a:ln w="2279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ysClr val="windowText" lastClr="000000"/>
                    </a:solidFill>
                    <a:latin typeface="David" panose="020E0502060401010101" pitchFamily="34" charset="-79"/>
                    <a:ea typeface="Times New Roman"/>
                    <a:cs typeface="David" panose="020E0502060401010101" pitchFamily="34" charset="-79"/>
                  </a:defRPr>
                </a:pPr>
                <a:endParaRPr lang="he-I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'איור 11 נתונים'!$A$4:$A$26</c:f>
              <c:strCache>
                <c:ptCount val="23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  <c:pt idx="22">
                  <c:v>2018Q3</c:v>
                </c:pt>
              </c:strCache>
            </c:strRef>
          </c:cat>
          <c:val>
            <c:numRef>
              <c:f>'איור 11 נתונים'!$C$4:$C$26</c:f>
              <c:numCache>
                <c:formatCode>0.0</c:formatCode>
                <c:ptCount val="23"/>
                <c:pt idx="0">
                  <c:v>4.2142229134050746</c:v>
                </c:pt>
                <c:pt idx="1">
                  <c:v>7.1616557058717278</c:v>
                </c:pt>
                <c:pt idx="2">
                  <c:v>3.9921789767327631</c:v>
                </c:pt>
                <c:pt idx="3">
                  <c:v>2.2309398250903278</c:v>
                </c:pt>
                <c:pt idx="4">
                  <c:v>3.8705320307885538</c:v>
                </c:pt>
                <c:pt idx="5">
                  <c:v>4.2223559672186273</c:v>
                </c:pt>
                <c:pt idx="6">
                  <c:v>2.3864303836812262</c:v>
                </c:pt>
                <c:pt idx="7">
                  <c:v>6.3181782955304078</c:v>
                </c:pt>
                <c:pt idx="8">
                  <c:v>1.3172112635604138</c:v>
                </c:pt>
                <c:pt idx="9">
                  <c:v>0.67996943780233021</c:v>
                </c:pt>
                <c:pt idx="10">
                  <c:v>1.1839320426043409</c:v>
                </c:pt>
                <c:pt idx="11">
                  <c:v>4.1504691332013177</c:v>
                </c:pt>
                <c:pt idx="12">
                  <c:v>4.4091962215100367</c:v>
                </c:pt>
                <c:pt idx="13">
                  <c:v>5.3794244779282074</c:v>
                </c:pt>
                <c:pt idx="14">
                  <c:v>4.6358057746459735</c:v>
                </c:pt>
                <c:pt idx="15">
                  <c:v>4.3112245362113999</c:v>
                </c:pt>
                <c:pt idx="16">
                  <c:v>0.83751405970244885</c:v>
                </c:pt>
                <c:pt idx="17">
                  <c:v>3.7859835597338076</c:v>
                </c:pt>
                <c:pt idx="18">
                  <c:v>4.6623521575305915</c:v>
                </c:pt>
                <c:pt idx="19">
                  <c:v>4.4261457405710525</c:v>
                </c:pt>
                <c:pt idx="20">
                  <c:v>4.2597196759288858</c:v>
                </c:pt>
                <c:pt idx="21">
                  <c:v>0.82587759799490623</c:v>
                </c:pt>
                <c:pt idx="22">
                  <c:v>2.1448424846324698</c:v>
                </c:pt>
              </c:numCache>
            </c:numRef>
          </c:val>
        </c:ser>
        <c:ser>
          <c:idx val="0"/>
          <c:order val="1"/>
          <c:spPr>
            <a:pattFill prst="wdDnDiag">
              <a:fgClr>
                <a:srgbClr val="ED7D3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Pt>
            <c:idx val="20"/>
            <c:invertIfNegative val="0"/>
            <c:bubble3D val="0"/>
            <c:spPr>
              <a:pattFill prst="wdDnDiag">
                <a:fgClr>
                  <a:srgbClr val="ED7D31"/>
                </a:fgClr>
                <a:bgClr>
                  <a:schemeClr val="bg1"/>
                </a:bgClr>
              </a:pattFill>
            </c:spPr>
          </c:dPt>
          <c:dPt>
            <c:idx val="23"/>
            <c:invertIfNegative val="0"/>
            <c:bubble3D val="0"/>
            <c:spPr>
              <a:solidFill>
                <a:schemeClr val="accent2">
                  <a:alpha val="68000"/>
                </a:schemeClr>
              </a:solidFill>
              <a:ln>
                <a:solidFill>
                  <a:sysClr val="windowText" lastClr="000000"/>
                </a:solidFill>
              </a:ln>
              <a:effectLst>
                <a:outerShdw blurRad="1270000" dist="2540000" dir="19860000" sx="200000" sy="200000" algn="ctr" rotWithShape="0">
                  <a:srgbClr val="000000">
                    <a:alpha val="0"/>
                  </a:srgbClr>
                </a:outerShdw>
              </a:effectLst>
            </c:spPr>
          </c:dPt>
          <c:dLbls>
            <c:txPr>
              <a:bodyPr/>
              <a:lstStyle/>
              <a:p>
                <a:pPr>
                  <a:defRPr sz="1200"/>
                </a:pPr>
                <a:endParaRPr lang="he-I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'איור 11 נתונים'!$A$4:$A$29</c:f>
              <c:strCache>
                <c:ptCount val="26"/>
                <c:pt idx="0">
                  <c:v>2013Q1</c:v>
                </c:pt>
                <c:pt idx="1">
                  <c:v>2013Q2</c:v>
                </c:pt>
                <c:pt idx="2">
                  <c:v>2013Q3</c:v>
                </c:pt>
                <c:pt idx="3">
                  <c:v>2013Q4</c:v>
                </c:pt>
                <c:pt idx="4">
                  <c:v>2014Q1</c:v>
                </c:pt>
                <c:pt idx="5">
                  <c:v>2014Q2</c:v>
                </c:pt>
                <c:pt idx="6">
                  <c:v>2014Q3</c:v>
                </c:pt>
                <c:pt idx="7">
                  <c:v>2014Q4</c:v>
                </c:pt>
                <c:pt idx="8">
                  <c:v>2015Q1</c:v>
                </c:pt>
                <c:pt idx="9">
                  <c:v>2015Q2</c:v>
                </c:pt>
                <c:pt idx="10">
                  <c:v>2015Q3</c:v>
                </c:pt>
                <c:pt idx="11">
                  <c:v>2015Q4</c:v>
                </c:pt>
                <c:pt idx="12">
                  <c:v>2016Q1</c:v>
                </c:pt>
                <c:pt idx="13">
                  <c:v>2016Q2</c:v>
                </c:pt>
                <c:pt idx="14">
                  <c:v>2016Q3</c:v>
                </c:pt>
                <c:pt idx="15">
                  <c:v>2016Q4</c:v>
                </c:pt>
                <c:pt idx="16">
                  <c:v>2017Q1</c:v>
                </c:pt>
                <c:pt idx="17">
                  <c:v>2017Q2</c:v>
                </c:pt>
                <c:pt idx="18">
                  <c:v>2017Q3</c:v>
                </c:pt>
                <c:pt idx="19">
                  <c:v>2017Q4</c:v>
                </c:pt>
                <c:pt idx="20">
                  <c:v>2018Q1</c:v>
                </c:pt>
                <c:pt idx="21">
                  <c:v>2018Q2</c:v>
                </c:pt>
                <c:pt idx="22">
                  <c:v>2018Q3</c:v>
                </c:pt>
                <c:pt idx="23">
                  <c:v>2018E</c:v>
                </c:pt>
                <c:pt idx="24">
                  <c:v>2019F</c:v>
                </c:pt>
                <c:pt idx="25">
                  <c:v>2020F</c:v>
                </c:pt>
              </c:strCache>
            </c:strRef>
          </c:cat>
          <c:val>
            <c:numRef>
              <c:f>'איור 11 נתונים'!$E$4:$E$29</c:f>
              <c:numCache>
                <c:formatCode>General</c:formatCode>
                <c:ptCount val="26"/>
                <c:pt idx="23" formatCode="0.0">
                  <c:v>3.2</c:v>
                </c:pt>
                <c:pt idx="24" formatCode="0.0">
                  <c:v>3.4</c:v>
                </c:pt>
                <c:pt idx="25" formatCode="0.0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37865088"/>
        <c:axId val="137866624"/>
      </c:barChart>
      <c:catAx>
        <c:axId val="137865088"/>
        <c:scaling>
          <c:orientation val="minMax"/>
        </c:scaling>
        <c:delete val="0"/>
        <c:axPos val="b"/>
        <c:numFmt formatCode="mm\-yy" sourceLinked="0"/>
        <c:majorTickMark val="out"/>
        <c:minorTickMark val="none"/>
        <c:tickLblPos val="low"/>
        <c:spPr>
          <a:ln w="284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 panose="020E0502060401010101" pitchFamily="34" charset="-79"/>
                <a:ea typeface="Times New Roman"/>
                <a:cs typeface="David" panose="020E0502060401010101" pitchFamily="34" charset="-79"/>
              </a:defRPr>
            </a:pPr>
            <a:endParaRPr lang="he-IL"/>
          </a:p>
        </c:txPr>
        <c:crossAx val="137866624"/>
        <c:crosses val="autoZero"/>
        <c:auto val="0"/>
        <c:lblAlgn val="ctr"/>
        <c:lblOffset val="120"/>
        <c:tickLblSkip val="1"/>
        <c:tickMarkSkip val="1"/>
        <c:noMultiLvlLbl val="0"/>
      </c:catAx>
      <c:valAx>
        <c:axId val="137866624"/>
        <c:scaling>
          <c:orientation val="minMax"/>
          <c:max val="1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%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2.4564994882292732E-2"/>
              <c:y val="5.2617678276108901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284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David" panose="020E0502060401010101" pitchFamily="34" charset="-79"/>
                <a:ea typeface="Times New Roman"/>
                <a:cs typeface="David" panose="020E0502060401010101" pitchFamily="34" charset="-79"/>
              </a:defRPr>
            </a:pPr>
            <a:endParaRPr lang="he-IL"/>
          </a:p>
        </c:txPr>
        <c:crossAx val="137865088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413" b="1" i="0" u="none" strike="noStrike" baseline="0">
          <a:solidFill>
            <a:schemeClr val="tx1"/>
          </a:solidFill>
          <a:latin typeface="Times New Roman (Hebrew)"/>
          <a:ea typeface="Times New Roman (Hebrew)"/>
          <a:cs typeface="Times New Roman (Hebrew)"/>
        </a:defRPr>
      </a:pPr>
      <a:endParaRPr lang="he-IL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2000" dirty="0"/>
              <a:t>איור </a:t>
            </a:r>
            <a:r>
              <a:rPr lang="he-IL" sz="2000" dirty="0" smtClean="0"/>
              <a:t>13: </a:t>
            </a:r>
            <a:r>
              <a:rPr lang="he-IL" sz="2000" dirty="0"/>
              <a:t>המדד המשולב למצב המשק
</a:t>
            </a:r>
            <a:r>
              <a:rPr lang="he-IL" sz="2000" b="0" dirty="0"/>
              <a:t>שיעור השינוי החודשי, מנוכה עונתיות, ינואר 2015 עד נובמבר 2018</a:t>
            </a:r>
          </a:p>
        </c:rich>
      </c:tx>
      <c:layout>
        <c:manualLayout>
          <c:xMode val="edge"/>
          <c:yMode val="edge"/>
          <c:x val="0.23846827871348297"/>
          <c:y val="1.744994880124289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2796934865900387E-2"/>
          <c:y val="0.15193250720223359"/>
          <c:w val="0.91475095785440608"/>
          <c:h val="0.7319321527562021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'איור 12 נתונים'!$B$3</c:f>
              <c:strCache>
                <c:ptCount val="1"/>
                <c:pt idx="0">
                  <c:v>המדד המשולב למצב המשק</c:v>
                </c:pt>
              </c:strCache>
            </c:strRef>
          </c:tx>
          <c:spPr>
            <a:solidFill>
              <a:srgbClr val="4472C4"/>
            </a:solidFill>
          </c:spPr>
          <c:invertIfNegative val="0"/>
          <c:trendline>
            <c:trendlineType val="poly"/>
            <c:order val="6"/>
            <c:dispRSqr val="0"/>
            <c:dispEq val="0"/>
          </c:trendline>
          <c:cat>
            <c:numRef>
              <c:f>'איור 12 נתונים'!$A$4:$A$108</c:f>
              <c:numCache>
                <c:formatCode>m/d/yyyy</c:formatCode>
                <c:ptCount val="105"/>
                <c:pt idx="0">
                  <c:v>42035</c:v>
                </c:pt>
                <c:pt idx="1">
                  <c:v>42063</c:v>
                </c:pt>
                <c:pt idx="2">
                  <c:v>42094</c:v>
                </c:pt>
                <c:pt idx="3">
                  <c:v>42124</c:v>
                </c:pt>
                <c:pt idx="4">
                  <c:v>42155</c:v>
                </c:pt>
                <c:pt idx="5">
                  <c:v>42185</c:v>
                </c:pt>
                <c:pt idx="6">
                  <c:v>42216</c:v>
                </c:pt>
                <c:pt idx="7">
                  <c:v>42247</c:v>
                </c:pt>
                <c:pt idx="8">
                  <c:v>42277</c:v>
                </c:pt>
                <c:pt idx="9">
                  <c:v>42308</c:v>
                </c:pt>
                <c:pt idx="10">
                  <c:v>42338</c:v>
                </c:pt>
                <c:pt idx="11">
                  <c:v>42369</c:v>
                </c:pt>
                <c:pt idx="12">
                  <c:v>42400</c:v>
                </c:pt>
                <c:pt idx="13">
                  <c:v>42429</c:v>
                </c:pt>
                <c:pt idx="14">
                  <c:v>42460</c:v>
                </c:pt>
                <c:pt idx="15">
                  <c:v>42490</c:v>
                </c:pt>
                <c:pt idx="16">
                  <c:v>42521</c:v>
                </c:pt>
                <c:pt idx="17">
                  <c:v>42551</c:v>
                </c:pt>
                <c:pt idx="18">
                  <c:v>42582</c:v>
                </c:pt>
                <c:pt idx="19">
                  <c:v>42613</c:v>
                </c:pt>
                <c:pt idx="20">
                  <c:v>42643</c:v>
                </c:pt>
                <c:pt idx="21">
                  <c:v>42674</c:v>
                </c:pt>
                <c:pt idx="22">
                  <c:v>42704</c:v>
                </c:pt>
                <c:pt idx="23">
                  <c:v>42735</c:v>
                </c:pt>
                <c:pt idx="24">
                  <c:v>42766</c:v>
                </c:pt>
                <c:pt idx="25">
                  <c:v>42794</c:v>
                </c:pt>
                <c:pt idx="26">
                  <c:v>42825</c:v>
                </c:pt>
                <c:pt idx="27">
                  <c:v>42855</c:v>
                </c:pt>
                <c:pt idx="28">
                  <c:v>42886</c:v>
                </c:pt>
                <c:pt idx="29">
                  <c:v>42916</c:v>
                </c:pt>
                <c:pt idx="30">
                  <c:v>42947</c:v>
                </c:pt>
                <c:pt idx="31">
                  <c:v>42978</c:v>
                </c:pt>
                <c:pt idx="32">
                  <c:v>43008</c:v>
                </c:pt>
                <c:pt idx="33">
                  <c:v>43039</c:v>
                </c:pt>
                <c:pt idx="34">
                  <c:v>43069</c:v>
                </c:pt>
                <c:pt idx="35">
                  <c:v>43100</c:v>
                </c:pt>
                <c:pt idx="36">
                  <c:v>43131</c:v>
                </c:pt>
                <c:pt idx="37">
                  <c:v>43159</c:v>
                </c:pt>
                <c:pt idx="38">
                  <c:v>43190</c:v>
                </c:pt>
                <c:pt idx="39">
                  <c:v>43220</c:v>
                </c:pt>
                <c:pt idx="40">
                  <c:v>43251</c:v>
                </c:pt>
                <c:pt idx="41">
                  <c:v>43281</c:v>
                </c:pt>
                <c:pt idx="42">
                  <c:v>43312</c:v>
                </c:pt>
                <c:pt idx="43">
                  <c:v>43343</c:v>
                </c:pt>
                <c:pt idx="44">
                  <c:v>43373</c:v>
                </c:pt>
                <c:pt idx="45">
                  <c:v>43404</c:v>
                </c:pt>
                <c:pt idx="46">
                  <c:v>43434</c:v>
                </c:pt>
              </c:numCache>
            </c:numRef>
          </c:cat>
          <c:val>
            <c:numRef>
              <c:f>'איור 12 נתונים'!$B$4:$B$108</c:f>
              <c:numCache>
                <c:formatCode>0.0</c:formatCode>
                <c:ptCount val="105"/>
                <c:pt idx="0">
                  <c:v>0.18821815833460764</c:v>
                </c:pt>
                <c:pt idx="1">
                  <c:v>0.30556305236568715</c:v>
                </c:pt>
                <c:pt idx="2">
                  <c:v>0.30611590873494965</c:v>
                </c:pt>
                <c:pt idx="3">
                  <c:v>0.21417015314413312</c:v>
                </c:pt>
                <c:pt idx="4">
                  <c:v>0.2987926168884103</c:v>
                </c:pt>
                <c:pt idx="5">
                  <c:v>0.32343622790744764</c:v>
                </c:pt>
                <c:pt idx="6">
                  <c:v>0.18336675471291031</c:v>
                </c:pt>
                <c:pt idx="7">
                  <c:v>0.36337359843843231</c:v>
                </c:pt>
                <c:pt idx="8">
                  <c:v>0.2824003793374219</c:v>
                </c:pt>
                <c:pt idx="9">
                  <c:v>0.36369957256059404</c:v>
                </c:pt>
                <c:pt idx="10">
                  <c:v>0.38739340292563984</c:v>
                </c:pt>
                <c:pt idx="11">
                  <c:v>0.33397831676216239</c:v>
                </c:pt>
                <c:pt idx="12">
                  <c:v>0.29038961392446883</c:v>
                </c:pt>
                <c:pt idx="13">
                  <c:v>0.35940965003347092</c:v>
                </c:pt>
                <c:pt idx="14">
                  <c:v>0.4033536366102819</c:v>
                </c:pt>
                <c:pt idx="15">
                  <c:v>0.40448914432229532</c:v>
                </c:pt>
                <c:pt idx="16">
                  <c:v>0.3852339216370293</c:v>
                </c:pt>
                <c:pt idx="17">
                  <c:v>0.45710082335785884</c:v>
                </c:pt>
                <c:pt idx="18">
                  <c:v>0.46631285868716787</c:v>
                </c:pt>
                <c:pt idx="19">
                  <c:v>0.33725713409349378</c:v>
                </c:pt>
                <c:pt idx="20">
                  <c:v>0.44359994146745407</c:v>
                </c:pt>
                <c:pt idx="21">
                  <c:v>0.40427298701601888</c:v>
                </c:pt>
                <c:pt idx="22">
                  <c:v>0.42773242865197236</c:v>
                </c:pt>
                <c:pt idx="23">
                  <c:v>0.34010724201669618</c:v>
                </c:pt>
                <c:pt idx="24">
                  <c:v>0.32272188417798997</c:v>
                </c:pt>
                <c:pt idx="25">
                  <c:v>0.27596938359339962</c:v>
                </c:pt>
                <c:pt idx="26">
                  <c:v>0.34688940725373651</c:v>
                </c:pt>
                <c:pt idx="27">
                  <c:v>0.32622728319475769</c:v>
                </c:pt>
                <c:pt idx="28">
                  <c:v>0.27066320050006532</c:v>
                </c:pt>
                <c:pt idx="29">
                  <c:v>0.32986007964306285</c:v>
                </c:pt>
                <c:pt idx="30">
                  <c:v>0.38420447980755945</c:v>
                </c:pt>
                <c:pt idx="31">
                  <c:v>0.32862370897419613</c:v>
                </c:pt>
                <c:pt idx="32">
                  <c:v>0.27990723450770361</c:v>
                </c:pt>
                <c:pt idx="33">
                  <c:v>0.29074416569228045</c:v>
                </c:pt>
                <c:pt idx="34">
                  <c:v>0.31953680337917234</c:v>
                </c:pt>
                <c:pt idx="35">
                  <c:v>0.31835002715481231</c:v>
                </c:pt>
                <c:pt idx="36">
                  <c:v>0.37897694402537763</c:v>
                </c:pt>
                <c:pt idx="37">
                  <c:v>0.28547384249753005</c:v>
                </c:pt>
                <c:pt idx="38">
                  <c:v>0.16278712909563176</c:v>
                </c:pt>
                <c:pt idx="39">
                  <c:v>9.2039131257215523E-2</c:v>
                </c:pt>
                <c:pt idx="40">
                  <c:v>0.22907140780366042</c:v>
                </c:pt>
                <c:pt idx="41">
                  <c:v>0.25669746250933656</c:v>
                </c:pt>
                <c:pt idx="42">
                  <c:v>0.24648177212784894</c:v>
                </c:pt>
                <c:pt idx="43">
                  <c:v>0.30825386624864226</c:v>
                </c:pt>
                <c:pt idx="44">
                  <c:v>0.21013260570501568</c:v>
                </c:pt>
                <c:pt idx="45">
                  <c:v>0.29985534485810206</c:v>
                </c:pt>
                <c:pt idx="46">
                  <c:v>0.32364318201687503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2C-41B8-9262-0B1F329B6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946240"/>
        <c:axId val="137947776"/>
      </c:barChart>
      <c:dateAx>
        <c:axId val="137946240"/>
        <c:scaling>
          <c:orientation val="minMax"/>
          <c:max val="43434"/>
          <c:min val="42035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37947776"/>
        <c:crosses val="autoZero"/>
        <c:auto val="0"/>
        <c:lblOffset val="100"/>
        <c:baseTimeUnit val="months"/>
        <c:majorUnit val="2"/>
        <c:majorTimeUnit val="months"/>
        <c:minorUnit val="6"/>
        <c:minorTimeUnit val="months"/>
      </c:dateAx>
      <c:valAx>
        <c:axId val="137947776"/>
        <c:scaling>
          <c:orientation val="minMax"/>
          <c:max val="0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3.8642216702777926E-2"/>
              <c:y val="7.7190934092879637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37946240"/>
        <c:crosses val="autoZero"/>
        <c:crossBetween val="between"/>
        <c:majorUnit val="0.1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ysClr val="window" lastClr="FFFFFF"/>
    </a:solidFill>
    <a:ln w="19050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2000"/>
              <a:t>איור </a:t>
            </a:r>
            <a:r>
              <a:rPr lang="he-IL" sz="2000" smtClean="0"/>
              <a:t>14: </a:t>
            </a:r>
            <a:r>
              <a:rPr lang="he-IL" sz="2000" dirty="0"/>
              <a:t>מאזן הנטו המשוקלל של סך הפעילות של המגזר העסקי 
</a:t>
            </a:r>
            <a:r>
              <a:rPr lang="he-IL" sz="2000" b="0" dirty="0"/>
              <a:t>מקורי (אדום) ומנוכה עונתיות (כחול), יוני 2001 עד דצמבר 2018</a:t>
            </a:r>
          </a:p>
        </c:rich>
      </c:tx>
      <c:layout>
        <c:manualLayout>
          <c:xMode val="edge"/>
          <c:yMode val="edge"/>
          <c:x val="0.17710680631790879"/>
          <c:y val="1.5057682954925601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2796934865900387E-2"/>
          <c:y val="0.15193250720223359"/>
          <c:w val="0.91475095785440608"/>
          <c:h val="0.73193215275620216"/>
        </c:manualLayout>
      </c:layout>
      <c:areaChart>
        <c:grouping val="stacked"/>
        <c:varyColors val="0"/>
        <c:ser>
          <c:idx val="3"/>
          <c:order val="1"/>
          <c:tx>
            <c:strRef>
              <c:f>'איור 27 נתונים'!$E$3</c:f>
              <c:strCache>
                <c:ptCount val="1"/>
              </c:strCache>
            </c:strRef>
          </c:tx>
          <c:spPr>
            <a:noFill/>
            <a:ln>
              <a:noFill/>
            </a:ln>
          </c:spPr>
          <c:cat>
            <c:numRef>
              <c:f>'איור 27 נתונים'!$A$4:$A$299</c:f>
              <c:numCache>
                <c:formatCode>m/d/yyyy</c:formatCode>
                <c:ptCount val="296"/>
                <c:pt idx="0">
                  <c:v>34789</c:v>
                </c:pt>
                <c:pt idx="1">
                  <c:v>34880</c:v>
                </c:pt>
                <c:pt idx="2">
                  <c:v>34972</c:v>
                </c:pt>
                <c:pt idx="3">
                  <c:v>35064</c:v>
                </c:pt>
                <c:pt idx="4">
                  <c:v>35155</c:v>
                </c:pt>
                <c:pt idx="5">
                  <c:v>35246</c:v>
                </c:pt>
                <c:pt idx="6">
                  <c:v>35338</c:v>
                </c:pt>
                <c:pt idx="7">
                  <c:v>35430</c:v>
                </c:pt>
                <c:pt idx="8">
                  <c:v>35520</c:v>
                </c:pt>
                <c:pt idx="9">
                  <c:v>35611</c:v>
                </c:pt>
                <c:pt idx="10">
                  <c:v>35703</c:v>
                </c:pt>
                <c:pt idx="11">
                  <c:v>35795</c:v>
                </c:pt>
                <c:pt idx="12">
                  <c:v>35885</c:v>
                </c:pt>
                <c:pt idx="13">
                  <c:v>35976</c:v>
                </c:pt>
                <c:pt idx="14">
                  <c:v>36068</c:v>
                </c:pt>
                <c:pt idx="15">
                  <c:v>36160</c:v>
                </c:pt>
                <c:pt idx="16">
                  <c:v>36250</c:v>
                </c:pt>
                <c:pt idx="17">
                  <c:v>36341</c:v>
                </c:pt>
                <c:pt idx="18">
                  <c:v>36433</c:v>
                </c:pt>
                <c:pt idx="19">
                  <c:v>36525</c:v>
                </c:pt>
                <c:pt idx="20">
                  <c:v>36616</c:v>
                </c:pt>
                <c:pt idx="21">
                  <c:v>36707</c:v>
                </c:pt>
                <c:pt idx="22">
                  <c:v>36799</c:v>
                </c:pt>
                <c:pt idx="23">
                  <c:v>36891</c:v>
                </c:pt>
                <c:pt idx="24">
                  <c:v>36981</c:v>
                </c:pt>
                <c:pt idx="25">
                  <c:v>37072</c:v>
                </c:pt>
                <c:pt idx="26">
                  <c:v>37164</c:v>
                </c:pt>
                <c:pt idx="27">
                  <c:v>37256</c:v>
                </c:pt>
                <c:pt idx="28">
                  <c:v>37346</c:v>
                </c:pt>
                <c:pt idx="29">
                  <c:v>37437</c:v>
                </c:pt>
                <c:pt idx="30">
                  <c:v>37529</c:v>
                </c:pt>
                <c:pt idx="31">
                  <c:v>37621</c:v>
                </c:pt>
                <c:pt idx="32">
                  <c:v>37711</c:v>
                </c:pt>
                <c:pt idx="33">
                  <c:v>37802</c:v>
                </c:pt>
                <c:pt idx="34">
                  <c:v>37894</c:v>
                </c:pt>
                <c:pt idx="35">
                  <c:v>37986</c:v>
                </c:pt>
                <c:pt idx="36">
                  <c:v>38077</c:v>
                </c:pt>
                <c:pt idx="37">
                  <c:v>38168</c:v>
                </c:pt>
                <c:pt idx="38">
                  <c:v>38260</c:v>
                </c:pt>
                <c:pt idx="39">
                  <c:v>38352</c:v>
                </c:pt>
                <c:pt idx="40">
                  <c:v>38442</c:v>
                </c:pt>
                <c:pt idx="41">
                  <c:v>38533</c:v>
                </c:pt>
                <c:pt idx="42">
                  <c:v>38625</c:v>
                </c:pt>
                <c:pt idx="43">
                  <c:v>38717</c:v>
                </c:pt>
                <c:pt idx="44">
                  <c:v>38807</c:v>
                </c:pt>
                <c:pt idx="45">
                  <c:v>38898</c:v>
                </c:pt>
                <c:pt idx="46">
                  <c:v>38990</c:v>
                </c:pt>
                <c:pt idx="47">
                  <c:v>39082</c:v>
                </c:pt>
                <c:pt idx="48">
                  <c:v>39172</c:v>
                </c:pt>
                <c:pt idx="49">
                  <c:v>39263</c:v>
                </c:pt>
                <c:pt idx="50">
                  <c:v>39355</c:v>
                </c:pt>
                <c:pt idx="51">
                  <c:v>39447</c:v>
                </c:pt>
                <c:pt idx="52">
                  <c:v>39538</c:v>
                </c:pt>
                <c:pt idx="53">
                  <c:v>39629</c:v>
                </c:pt>
                <c:pt idx="54">
                  <c:v>39721</c:v>
                </c:pt>
                <c:pt idx="55">
                  <c:v>39813</c:v>
                </c:pt>
                <c:pt idx="56">
                  <c:v>39903</c:v>
                </c:pt>
                <c:pt idx="57">
                  <c:v>39994</c:v>
                </c:pt>
                <c:pt idx="58">
                  <c:v>40086</c:v>
                </c:pt>
                <c:pt idx="59">
                  <c:v>40178</c:v>
                </c:pt>
                <c:pt idx="60">
                  <c:v>40268</c:v>
                </c:pt>
                <c:pt idx="61">
                  <c:v>40359</c:v>
                </c:pt>
                <c:pt idx="62">
                  <c:v>40451</c:v>
                </c:pt>
                <c:pt idx="63">
                  <c:v>40543</c:v>
                </c:pt>
                <c:pt idx="64">
                  <c:v>40633</c:v>
                </c:pt>
                <c:pt idx="65">
                  <c:v>40724</c:v>
                </c:pt>
                <c:pt idx="66">
                  <c:v>40816</c:v>
                </c:pt>
                <c:pt idx="67">
                  <c:v>40908</c:v>
                </c:pt>
                <c:pt idx="68">
                  <c:v>40999</c:v>
                </c:pt>
                <c:pt idx="69">
                  <c:v>41090</c:v>
                </c:pt>
                <c:pt idx="70">
                  <c:v>41182</c:v>
                </c:pt>
                <c:pt idx="71">
                  <c:v>41274</c:v>
                </c:pt>
                <c:pt idx="72">
                  <c:v>41364</c:v>
                </c:pt>
                <c:pt idx="73">
                  <c:v>41455</c:v>
                </c:pt>
                <c:pt idx="74">
                  <c:v>41547</c:v>
                </c:pt>
                <c:pt idx="75">
                  <c:v>41639</c:v>
                </c:pt>
                <c:pt idx="76">
                  <c:v>41729</c:v>
                </c:pt>
                <c:pt idx="77">
                  <c:v>41820</c:v>
                </c:pt>
                <c:pt idx="78">
                  <c:v>41912</c:v>
                </c:pt>
                <c:pt idx="79">
                  <c:v>42004</c:v>
                </c:pt>
                <c:pt idx="80">
                  <c:v>42094</c:v>
                </c:pt>
                <c:pt idx="81">
                  <c:v>42185</c:v>
                </c:pt>
                <c:pt idx="82">
                  <c:v>42277</c:v>
                </c:pt>
                <c:pt idx="83">
                  <c:v>42369</c:v>
                </c:pt>
                <c:pt idx="84">
                  <c:v>42460</c:v>
                </c:pt>
                <c:pt idx="85">
                  <c:v>42551</c:v>
                </c:pt>
                <c:pt idx="86">
                  <c:v>42643</c:v>
                </c:pt>
                <c:pt idx="87">
                  <c:v>42735</c:v>
                </c:pt>
                <c:pt idx="88">
                  <c:v>42825</c:v>
                </c:pt>
                <c:pt idx="89">
                  <c:v>42916</c:v>
                </c:pt>
                <c:pt idx="90">
                  <c:v>43008</c:v>
                </c:pt>
                <c:pt idx="91">
                  <c:v>43100</c:v>
                </c:pt>
                <c:pt idx="92">
                  <c:v>43190</c:v>
                </c:pt>
                <c:pt idx="93">
                  <c:v>43281</c:v>
                </c:pt>
                <c:pt idx="94">
                  <c:v>43373</c:v>
                </c:pt>
                <c:pt idx="95">
                  <c:v>43465</c:v>
                </c:pt>
              </c:numCache>
            </c:numRef>
          </c:cat>
          <c:val>
            <c:numRef>
              <c:f>'איור 27 נתונים'!$E$4:$E$120</c:f>
              <c:numCache>
                <c:formatCode>0.00</c:formatCode>
                <c:ptCount val="117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  <c:pt idx="4">
                  <c:v>0.25</c:v>
                </c:pt>
                <c:pt idx="5">
                  <c:v>0.25</c:v>
                </c:pt>
                <c:pt idx="6">
                  <c:v>0.25</c:v>
                </c:pt>
                <c:pt idx="7">
                  <c:v>0.25</c:v>
                </c:pt>
                <c:pt idx="8">
                  <c:v>0.25</c:v>
                </c:pt>
                <c:pt idx="9">
                  <c:v>0.25</c:v>
                </c:pt>
                <c:pt idx="10">
                  <c:v>0.25</c:v>
                </c:pt>
                <c:pt idx="11">
                  <c:v>0.25</c:v>
                </c:pt>
                <c:pt idx="12">
                  <c:v>0.25</c:v>
                </c:pt>
                <c:pt idx="13">
                  <c:v>0.25</c:v>
                </c:pt>
                <c:pt idx="14">
                  <c:v>0.25</c:v>
                </c:pt>
                <c:pt idx="15">
                  <c:v>0.25</c:v>
                </c:pt>
                <c:pt idx="16">
                  <c:v>0.25</c:v>
                </c:pt>
                <c:pt idx="17">
                  <c:v>0.25</c:v>
                </c:pt>
                <c:pt idx="18">
                  <c:v>0.25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0.25</c:v>
                </c:pt>
                <c:pt idx="30">
                  <c:v>0.25</c:v>
                </c:pt>
                <c:pt idx="31">
                  <c:v>0.25</c:v>
                </c:pt>
                <c:pt idx="32">
                  <c:v>0.25</c:v>
                </c:pt>
                <c:pt idx="33">
                  <c:v>0.25</c:v>
                </c:pt>
                <c:pt idx="34">
                  <c:v>0.25</c:v>
                </c:pt>
                <c:pt idx="35">
                  <c:v>0.25</c:v>
                </c:pt>
                <c:pt idx="36">
                  <c:v>0.25</c:v>
                </c:pt>
                <c:pt idx="37">
                  <c:v>0.25</c:v>
                </c:pt>
                <c:pt idx="38">
                  <c:v>0.25</c:v>
                </c:pt>
                <c:pt idx="39">
                  <c:v>0.25</c:v>
                </c:pt>
                <c:pt idx="40">
                  <c:v>0.25</c:v>
                </c:pt>
                <c:pt idx="41">
                  <c:v>0.25</c:v>
                </c:pt>
                <c:pt idx="42">
                  <c:v>0.25</c:v>
                </c:pt>
                <c:pt idx="43">
                  <c:v>0.25</c:v>
                </c:pt>
                <c:pt idx="44">
                  <c:v>0.25</c:v>
                </c:pt>
                <c:pt idx="45">
                  <c:v>0.25</c:v>
                </c:pt>
                <c:pt idx="46">
                  <c:v>0.25</c:v>
                </c:pt>
                <c:pt idx="47">
                  <c:v>0.25</c:v>
                </c:pt>
                <c:pt idx="48">
                  <c:v>0.25</c:v>
                </c:pt>
                <c:pt idx="49">
                  <c:v>0.25</c:v>
                </c:pt>
                <c:pt idx="50">
                  <c:v>0.25</c:v>
                </c:pt>
                <c:pt idx="51">
                  <c:v>0.25</c:v>
                </c:pt>
                <c:pt idx="52">
                  <c:v>0.25</c:v>
                </c:pt>
                <c:pt idx="53">
                  <c:v>0.25</c:v>
                </c:pt>
                <c:pt idx="54">
                  <c:v>0.25</c:v>
                </c:pt>
                <c:pt idx="55">
                  <c:v>0.25</c:v>
                </c:pt>
                <c:pt idx="56">
                  <c:v>0.25</c:v>
                </c:pt>
                <c:pt idx="57">
                  <c:v>0.25</c:v>
                </c:pt>
                <c:pt idx="58">
                  <c:v>0.25</c:v>
                </c:pt>
                <c:pt idx="59">
                  <c:v>0.25</c:v>
                </c:pt>
                <c:pt idx="60">
                  <c:v>0.25</c:v>
                </c:pt>
                <c:pt idx="61">
                  <c:v>0.25</c:v>
                </c:pt>
                <c:pt idx="62">
                  <c:v>0.25</c:v>
                </c:pt>
                <c:pt idx="63">
                  <c:v>0.25</c:v>
                </c:pt>
                <c:pt idx="64">
                  <c:v>0.25</c:v>
                </c:pt>
                <c:pt idx="65">
                  <c:v>0.25</c:v>
                </c:pt>
                <c:pt idx="66">
                  <c:v>0.25</c:v>
                </c:pt>
                <c:pt idx="67">
                  <c:v>0.25</c:v>
                </c:pt>
                <c:pt idx="68">
                  <c:v>0.25</c:v>
                </c:pt>
                <c:pt idx="69">
                  <c:v>0.25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  <c:pt idx="75">
                  <c:v>0.25</c:v>
                </c:pt>
                <c:pt idx="76">
                  <c:v>0.25</c:v>
                </c:pt>
                <c:pt idx="77">
                  <c:v>0.25</c:v>
                </c:pt>
                <c:pt idx="78">
                  <c:v>0.25</c:v>
                </c:pt>
                <c:pt idx="79">
                  <c:v>0.25</c:v>
                </c:pt>
                <c:pt idx="80">
                  <c:v>0.25</c:v>
                </c:pt>
                <c:pt idx="81">
                  <c:v>0.25</c:v>
                </c:pt>
                <c:pt idx="82">
                  <c:v>0.25</c:v>
                </c:pt>
                <c:pt idx="83">
                  <c:v>0.25</c:v>
                </c:pt>
                <c:pt idx="84">
                  <c:v>0.25</c:v>
                </c:pt>
                <c:pt idx="85">
                  <c:v>0.25</c:v>
                </c:pt>
                <c:pt idx="86">
                  <c:v>0.25</c:v>
                </c:pt>
                <c:pt idx="87">
                  <c:v>0.25</c:v>
                </c:pt>
                <c:pt idx="88">
                  <c:v>0.25</c:v>
                </c:pt>
                <c:pt idx="89">
                  <c:v>0.25</c:v>
                </c:pt>
                <c:pt idx="90">
                  <c:v>0.25</c:v>
                </c:pt>
                <c:pt idx="91">
                  <c:v>0.25</c:v>
                </c:pt>
                <c:pt idx="92">
                  <c:v>0.25</c:v>
                </c:pt>
                <c:pt idx="93">
                  <c:v>0.25</c:v>
                </c:pt>
                <c:pt idx="94">
                  <c:v>0.25</c:v>
                </c:pt>
                <c:pt idx="95">
                  <c:v>0.25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</c:numCache>
            </c:numRef>
          </c:val>
        </c:ser>
        <c:ser>
          <c:idx val="0"/>
          <c:order val="2"/>
          <c:tx>
            <c:strRef>
              <c:f>'איור 27 נתונים'!$D$3</c:f>
              <c:strCache>
                <c:ptCount val="1"/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 w="38100">
              <a:noFill/>
              <a:prstDash val="solid"/>
            </a:ln>
          </c:spPr>
          <c:cat>
            <c:numRef>
              <c:f>'איור 27 נתונים'!$A$4:$A$299</c:f>
              <c:numCache>
                <c:formatCode>m/d/yyyy</c:formatCode>
                <c:ptCount val="296"/>
                <c:pt idx="0">
                  <c:v>34789</c:v>
                </c:pt>
                <c:pt idx="1">
                  <c:v>34880</c:v>
                </c:pt>
                <c:pt idx="2">
                  <c:v>34972</c:v>
                </c:pt>
                <c:pt idx="3">
                  <c:v>35064</c:v>
                </c:pt>
                <c:pt idx="4">
                  <c:v>35155</c:v>
                </c:pt>
                <c:pt idx="5">
                  <c:v>35246</c:v>
                </c:pt>
                <c:pt idx="6">
                  <c:v>35338</c:v>
                </c:pt>
                <c:pt idx="7">
                  <c:v>35430</c:v>
                </c:pt>
                <c:pt idx="8">
                  <c:v>35520</c:v>
                </c:pt>
                <c:pt idx="9">
                  <c:v>35611</c:v>
                </c:pt>
                <c:pt idx="10">
                  <c:v>35703</c:v>
                </c:pt>
                <c:pt idx="11">
                  <c:v>35795</c:v>
                </c:pt>
                <c:pt idx="12">
                  <c:v>35885</c:v>
                </c:pt>
                <c:pt idx="13">
                  <c:v>35976</c:v>
                </c:pt>
                <c:pt idx="14">
                  <c:v>36068</c:v>
                </c:pt>
                <c:pt idx="15">
                  <c:v>36160</c:v>
                </c:pt>
                <c:pt idx="16">
                  <c:v>36250</c:v>
                </c:pt>
                <c:pt idx="17">
                  <c:v>36341</c:v>
                </c:pt>
                <c:pt idx="18">
                  <c:v>36433</c:v>
                </c:pt>
                <c:pt idx="19">
                  <c:v>36525</c:v>
                </c:pt>
                <c:pt idx="20">
                  <c:v>36616</c:v>
                </c:pt>
                <c:pt idx="21">
                  <c:v>36707</c:v>
                </c:pt>
                <c:pt idx="22">
                  <c:v>36799</c:v>
                </c:pt>
                <c:pt idx="23">
                  <c:v>36891</c:v>
                </c:pt>
                <c:pt idx="24">
                  <c:v>36981</c:v>
                </c:pt>
                <c:pt idx="25">
                  <c:v>37072</c:v>
                </c:pt>
                <c:pt idx="26">
                  <c:v>37164</c:v>
                </c:pt>
                <c:pt idx="27">
                  <c:v>37256</c:v>
                </c:pt>
                <c:pt idx="28">
                  <c:v>37346</c:v>
                </c:pt>
                <c:pt idx="29">
                  <c:v>37437</c:v>
                </c:pt>
                <c:pt idx="30">
                  <c:v>37529</c:v>
                </c:pt>
                <c:pt idx="31">
                  <c:v>37621</c:v>
                </c:pt>
                <c:pt idx="32">
                  <c:v>37711</c:v>
                </c:pt>
                <c:pt idx="33">
                  <c:v>37802</c:v>
                </c:pt>
                <c:pt idx="34">
                  <c:v>37894</c:v>
                </c:pt>
                <c:pt idx="35">
                  <c:v>37986</c:v>
                </c:pt>
                <c:pt idx="36">
                  <c:v>38077</c:v>
                </c:pt>
                <c:pt idx="37">
                  <c:v>38168</c:v>
                </c:pt>
                <c:pt idx="38">
                  <c:v>38260</c:v>
                </c:pt>
                <c:pt idx="39">
                  <c:v>38352</c:v>
                </c:pt>
                <c:pt idx="40">
                  <c:v>38442</c:v>
                </c:pt>
                <c:pt idx="41">
                  <c:v>38533</c:v>
                </c:pt>
                <c:pt idx="42">
                  <c:v>38625</c:v>
                </c:pt>
                <c:pt idx="43">
                  <c:v>38717</c:v>
                </c:pt>
                <c:pt idx="44">
                  <c:v>38807</c:v>
                </c:pt>
                <c:pt idx="45">
                  <c:v>38898</c:v>
                </c:pt>
                <c:pt idx="46">
                  <c:v>38990</c:v>
                </c:pt>
                <c:pt idx="47">
                  <c:v>39082</c:v>
                </c:pt>
                <c:pt idx="48">
                  <c:v>39172</c:v>
                </c:pt>
                <c:pt idx="49">
                  <c:v>39263</c:v>
                </c:pt>
                <c:pt idx="50">
                  <c:v>39355</c:v>
                </c:pt>
                <c:pt idx="51">
                  <c:v>39447</c:v>
                </c:pt>
                <c:pt idx="52">
                  <c:v>39538</c:v>
                </c:pt>
                <c:pt idx="53">
                  <c:v>39629</c:v>
                </c:pt>
                <c:pt idx="54">
                  <c:v>39721</c:v>
                </c:pt>
                <c:pt idx="55">
                  <c:v>39813</c:v>
                </c:pt>
                <c:pt idx="56">
                  <c:v>39903</c:v>
                </c:pt>
                <c:pt idx="57">
                  <c:v>39994</c:v>
                </c:pt>
                <c:pt idx="58">
                  <c:v>40086</c:v>
                </c:pt>
                <c:pt idx="59">
                  <c:v>40178</c:v>
                </c:pt>
                <c:pt idx="60">
                  <c:v>40268</c:v>
                </c:pt>
                <c:pt idx="61">
                  <c:v>40359</c:v>
                </c:pt>
                <c:pt idx="62">
                  <c:v>40451</c:v>
                </c:pt>
                <c:pt idx="63">
                  <c:v>40543</c:v>
                </c:pt>
                <c:pt idx="64">
                  <c:v>40633</c:v>
                </c:pt>
                <c:pt idx="65">
                  <c:v>40724</c:v>
                </c:pt>
                <c:pt idx="66">
                  <c:v>40816</c:v>
                </c:pt>
                <c:pt idx="67">
                  <c:v>40908</c:v>
                </c:pt>
                <c:pt idx="68">
                  <c:v>40999</c:v>
                </c:pt>
                <c:pt idx="69">
                  <c:v>41090</c:v>
                </c:pt>
                <c:pt idx="70">
                  <c:v>41182</c:v>
                </c:pt>
                <c:pt idx="71">
                  <c:v>41274</c:v>
                </c:pt>
                <c:pt idx="72">
                  <c:v>41364</c:v>
                </c:pt>
                <c:pt idx="73">
                  <c:v>41455</c:v>
                </c:pt>
                <c:pt idx="74">
                  <c:v>41547</c:v>
                </c:pt>
                <c:pt idx="75">
                  <c:v>41639</c:v>
                </c:pt>
                <c:pt idx="76">
                  <c:v>41729</c:v>
                </c:pt>
                <c:pt idx="77">
                  <c:v>41820</c:v>
                </c:pt>
                <c:pt idx="78">
                  <c:v>41912</c:v>
                </c:pt>
                <c:pt idx="79">
                  <c:v>42004</c:v>
                </c:pt>
                <c:pt idx="80">
                  <c:v>42094</c:v>
                </c:pt>
                <c:pt idx="81">
                  <c:v>42185</c:v>
                </c:pt>
                <c:pt idx="82">
                  <c:v>42277</c:v>
                </c:pt>
                <c:pt idx="83">
                  <c:v>42369</c:v>
                </c:pt>
                <c:pt idx="84">
                  <c:v>42460</c:v>
                </c:pt>
                <c:pt idx="85">
                  <c:v>42551</c:v>
                </c:pt>
                <c:pt idx="86">
                  <c:v>42643</c:v>
                </c:pt>
                <c:pt idx="87">
                  <c:v>42735</c:v>
                </c:pt>
                <c:pt idx="88">
                  <c:v>42825</c:v>
                </c:pt>
                <c:pt idx="89">
                  <c:v>42916</c:v>
                </c:pt>
                <c:pt idx="90">
                  <c:v>43008</c:v>
                </c:pt>
                <c:pt idx="91">
                  <c:v>43100</c:v>
                </c:pt>
                <c:pt idx="92">
                  <c:v>43190</c:v>
                </c:pt>
                <c:pt idx="93">
                  <c:v>43281</c:v>
                </c:pt>
                <c:pt idx="94">
                  <c:v>43373</c:v>
                </c:pt>
                <c:pt idx="95">
                  <c:v>43465</c:v>
                </c:pt>
              </c:numCache>
            </c:numRef>
          </c:cat>
          <c:val>
            <c:numRef>
              <c:f>'איור 27 נתונים'!$D$4:$D$120</c:f>
              <c:numCache>
                <c:formatCode>0.00</c:formatCode>
                <c:ptCount val="117"/>
                <c:pt idx="0">
                  <c:v>9.0500000000000007</c:v>
                </c:pt>
                <c:pt idx="1">
                  <c:v>9.0500000000000007</c:v>
                </c:pt>
                <c:pt idx="2">
                  <c:v>9.0500000000000007</c:v>
                </c:pt>
                <c:pt idx="3">
                  <c:v>9.0500000000000007</c:v>
                </c:pt>
                <c:pt idx="4">
                  <c:v>9.0500000000000007</c:v>
                </c:pt>
                <c:pt idx="5">
                  <c:v>9.0500000000000007</c:v>
                </c:pt>
                <c:pt idx="6">
                  <c:v>9.0500000000000007</c:v>
                </c:pt>
                <c:pt idx="7">
                  <c:v>9.0500000000000007</c:v>
                </c:pt>
                <c:pt idx="8">
                  <c:v>9.0500000000000007</c:v>
                </c:pt>
                <c:pt idx="9">
                  <c:v>9.0500000000000007</c:v>
                </c:pt>
                <c:pt idx="10">
                  <c:v>9.0500000000000007</c:v>
                </c:pt>
                <c:pt idx="11">
                  <c:v>9.0500000000000007</c:v>
                </c:pt>
                <c:pt idx="12">
                  <c:v>9.0500000000000007</c:v>
                </c:pt>
                <c:pt idx="13">
                  <c:v>9.0500000000000007</c:v>
                </c:pt>
                <c:pt idx="14">
                  <c:v>9.0500000000000007</c:v>
                </c:pt>
                <c:pt idx="15">
                  <c:v>9.0500000000000007</c:v>
                </c:pt>
                <c:pt idx="16">
                  <c:v>9.0500000000000007</c:v>
                </c:pt>
                <c:pt idx="17">
                  <c:v>9.0500000000000007</c:v>
                </c:pt>
                <c:pt idx="18">
                  <c:v>9.0500000000000007</c:v>
                </c:pt>
                <c:pt idx="19">
                  <c:v>9.0500000000000007</c:v>
                </c:pt>
                <c:pt idx="20">
                  <c:v>9.0500000000000007</c:v>
                </c:pt>
                <c:pt idx="21">
                  <c:v>9.0500000000000007</c:v>
                </c:pt>
                <c:pt idx="22">
                  <c:v>9.0500000000000007</c:v>
                </c:pt>
                <c:pt idx="23">
                  <c:v>9.0500000000000007</c:v>
                </c:pt>
                <c:pt idx="24">
                  <c:v>9.0500000000000007</c:v>
                </c:pt>
                <c:pt idx="25">
                  <c:v>9.0500000000000007</c:v>
                </c:pt>
                <c:pt idx="26">
                  <c:v>9.0500000000000007</c:v>
                </c:pt>
                <c:pt idx="27">
                  <c:v>9.0500000000000007</c:v>
                </c:pt>
                <c:pt idx="28">
                  <c:v>9.0500000000000007</c:v>
                </c:pt>
                <c:pt idx="29">
                  <c:v>9.0500000000000007</c:v>
                </c:pt>
                <c:pt idx="30">
                  <c:v>9.0500000000000007</c:v>
                </c:pt>
                <c:pt idx="31">
                  <c:v>9.0500000000000007</c:v>
                </c:pt>
                <c:pt idx="32">
                  <c:v>9.0500000000000007</c:v>
                </c:pt>
                <c:pt idx="33">
                  <c:v>9.0500000000000007</c:v>
                </c:pt>
                <c:pt idx="34">
                  <c:v>9.0500000000000007</c:v>
                </c:pt>
                <c:pt idx="35">
                  <c:v>9.0500000000000007</c:v>
                </c:pt>
                <c:pt idx="36">
                  <c:v>9.0500000000000007</c:v>
                </c:pt>
                <c:pt idx="37">
                  <c:v>9.0500000000000007</c:v>
                </c:pt>
                <c:pt idx="38">
                  <c:v>9.0500000000000007</c:v>
                </c:pt>
                <c:pt idx="39">
                  <c:v>9.0500000000000007</c:v>
                </c:pt>
                <c:pt idx="40">
                  <c:v>9.0500000000000007</c:v>
                </c:pt>
                <c:pt idx="41">
                  <c:v>9.0500000000000007</c:v>
                </c:pt>
                <c:pt idx="42">
                  <c:v>9.0500000000000007</c:v>
                </c:pt>
                <c:pt idx="43">
                  <c:v>9.0500000000000007</c:v>
                </c:pt>
                <c:pt idx="44">
                  <c:v>9.0500000000000007</c:v>
                </c:pt>
                <c:pt idx="45">
                  <c:v>9.0500000000000007</c:v>
                </c:pt>
                <c:pt idx="46">
                  <c:v>9.0500000000000007</c:v>
                </c:pt>
                <c:pt idx="47">
                  <c:v>9.0500000000000007</c:v>
                </c:pt>
                <c:pt idx="48">
                  <c:v>9.0500000000000007</c:v>
                </c:pt>
                <c:pt idx="49">
                  <c:v>9.0500000000000007</c:v>
                </c:pt>
                <c:pt idx="50">
                  <c:v>9.0500000000000007</c:v>
                </c:pt>
                <c:pt idx="51">
                  <c:v>9.0500000000000007</c:v>
                </c:pt>
                <c:pt idx="52">
                  <c:v>9.0500000000000007</c:v>
                </c:pt>
                <c:pt idx="53">
                  <c:v>9.0500000000000007</c:v>
                </c:pt>
                <c:pt idx="54">
                  <c:v>9.0500000000000007</c:v>
                </c:pt>
                <c:pt idx="55">
                  <c:v>9.0500000000000007</c:v>
                </c:pt>
                <c:pt idx="56">
                  <c:v>9.0500000000000007</c:v>
                </c:pt>
                <c:pt idx="57">
                  <c:v>9.0500000000000007</c:v>
                </c:pt>
                <c:pt idx="58">
                  <c:v>9.0500000000000007</c:v>
                </c:pt>
                <c:pt idx="59">
                  <c:v>9.0500000000000007</c:v>
                </c:pt>
                <c:pt idx="60">
                  <c:v>9.0500000000000007</c:v>
                </c:pt>
                <c:pt idx="61">
                  <c:v>9.0500000000000007</c:v>
                </c:pt>
                <c:pt idx="62">
                  <c:v>9.0500000000000007</c:v>
                </c:pt>
                <c:pt idx="63">
                  <c:v>9.0500000000000007</c:v>
                </c:pt>
                <c:pt idx="64">
                  <c:v>9.0500000000000007</c:v>
                </c:pt>
                <c:pt idx="65">
                  <c:v>9.0500000000000007</c:v>
                </c:pt>
                <c:pt idx="66">
                  <c:v>9.0500000000000007</c:v>
                </c:pt>
                <c:pt idx="67">
                  <c:v>9.0500000000000007</c:v>
                </c:pt>
                <c:pt idx="68">
                  <c:v>9.0500000000000007</c:v>
                </c:pt>
                <c:pt idx="69">
                  <c:v>9.0500000000000007</c:v>
                </c:pt>
                <c:pt idx="70">
                  <c:v>9.0500000000000007</c:v>
                </c:pt>
                <c:pt idx="71">
                  <c:v>9.0500000000000007</c:v>
                </c:pt>
                <c:pt idx="72">
                  <c:v>9.0500000000000007</c:v>
                </c:pt>
                <c:pt idx="73">
                  <c:v>9.0500000000000007</c:v>
                </c:pt>
                <c:pt idx="74">
                  <c:v>9.0500000000000007</c:v>
                </c:pt>
                <c:pt idx="75">
                  <c:v>9.0500000000000007</c:v>
                </c:pt>
                <c:pt idx="76">
                  <c:v>9.0500000000000007</c:v>
                </c:pt>
                <c:pt idx="77">
                  <c:v>9.0500000000000007</c:v>
                </c:pt>
                <c:pt idx="78">
                  <c:v>9.0500000000000007</c:v>
                </c:pt>
                <c:pt idx="79">
                  <c:v>9.0500000000000007</c:v>
                </c:pt>
                <c:pt idx="80">
                  <c:v>9.0500000000000007</c:v>
                </c:pt>
                <c:pt idx="81">
                  <c:v>9.0500000000000007</c:v>
                </c:pt>
                <c:pt idx="82">
                  <c:v>9.0500000000000007</c:v>
                </c:pt>
                <c:pt idx="83">
                  <c:v>9.0500000000000007</c:v>
                </c:pt>
                <c:pt idx="84">
                  <c:v>9.0500000000000007</c:v>
                </c:pt>
                <c:pt idx="85">
                  <c:v>9.0500000000000007</c:v>
                </c:pt>
                <c:pt idx="86">
                  <c:v>9.0500000000000007</c:v>
                </c:pt>
                <c:pt idx="87">
                  <c:v>9.0500000000000007</c:v>
                </c:pt>
                <c:pt idx="88">
                  <c:v>9.0500000000000007</c:v>
                </c:pt>
                <c:pt idx="89">
                  <c:v>9.0500000000000007</c:v>
                </c:pt>
                <c:pt idx="90">
                  <c:v>9.0500000000000007</c:v>
                </c:pt>
                <c:pt idx="91">
                  <c:v>9.0500000000000007</c:v>
                </c:pt>
                <c:pt idx="92">
                  <c:v>9.0500000000000007</c:v>
                </c:pt>
                <c:pt idx="93">
                  <c:v>9.0500000000000007</c:v>
                </c:pt>
                <c:pt idx="94">
                  <c:v>9.0500000000000007</c:v>
                </c:pt>
                <c:pt idx="95">
                  <c:v>9.0500000000000007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874496"/>
        <c:axId val="140876032"/>
      </c:areaChart>
      <c:lineChart>
        <c:grouping val="standard"/>
        <c:varyColors val="0"/>
        <c:ser>
          <c:idx val="2"/>
          <c:order val="0"/>
          <c:tx>
            <c:strRef>
              <c:f>'איור 27 נתונים'!$C$3</c:f>
              <c:strCache>
                <c:ptCount val="1"/>
                <c:pt idx="0">
                  <c:v>מאזן נטו - מנוכה עונתיות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27 נתונים'!$A$4:$A$120</c:f>
              <c:numCache>
                <c:formatCode>m/d/yyyy</c:formatCode>
                <c:ptCount val="117"/>
                <c:pt idx="0">
                  <c:v>34789</c:v>
                </c:pt>
                <c:pt idx="1">
                  <c:v>34880</c:v>
                </c:pt>
                <c:pt idx="2">
                  <c:v>34972</c:v>
                </c:pt>
                <c:pt idx="3">
                  <c:v>35064</c:v>
                </c:pt>
                <c:pt idx="4">
                  <c:v>35155</c:v>
                </c:pt>
                <c:pt idx="5">
                  <c:v>35246</c:v>
                </c:pt>
                <c:pt idx="6">
                  <c:v>35338</c:v>
                </c:pt>
                <c:pt idx="7">
                  <c:v>35430</c:v>
                </c:pt>
                <c:pt idx="8">
                  <c:v>35520</c:v>
                </c:pt>
                <c:pt idx="9">
                  <c:v>35611</c:v>
                </c:pt>
                <c:pt idx="10">
                  <c:v>35703</c:v>
                </c:pt>
                <c:pt idx="11">
                  <c:v>35795</c:v>
                </c:pt>
                <c:pt idx="12">
                  <c:v>35885</c:v>
                </c:pt>
                <c:pt idx="13">
                  <c:v>35976</c:v>
                </c:pt>
                <c:pt idx="14">
                  <c:v>36068</c:v>
                </c:pt>
                <c:pt idx="15">
                  <c:v>36160</c:v>
                </c:pt>
                <c:pt idx="16">
                  <c:v>36250</c:v>
                </c:pt>
                <c:pt idx="17">
                  <c:v>36341</c:v>
                </c:pt>
                <c:pt idx="18">
                  <c:v>36433</c:v>
                </c:pt>
                <c:pt idx="19">
                  <c:v>36525</c:v>
                </c:pt>
                <c:pt idx="20">
                  <c:v>36616</c:v>
                </c:pt>
                <c:pt idx="21">
                  <c:v>36707</c:v>
                </c:pt>
                <c:pt idx="22">
                  <c:v>36799</c:v>
                </c:pt>
                <c:pt idx="23">
                  <c:v>36891</c:v>
                </c:pt>
                <c:pt idx="24">
                  <c:v>36981</c:v>
                </c:pt>
                <c:pt idx="25">
                  <c:v>37072</c:v>
                </c:pt>
                <c:pt idx="26">
                  <c:v>37164</c:v>
                </c:pt>
                <c:pt idx="27">
                  <c:v>37256</c:v>
                </c:pt>
                <c:pt idx="28">
                  <c:v>37346</c:v>
                </c:pt>
                <c:pt idx="29">
                  <c:v>37437</c:v>
                </c:pt>
                <c:pt idx="30">
                  <c:v>37529</c:v>
                </c:pt>
                <c:pt idx="31">
                  <c:v>37621</c:v>
                </c:pt>
                <c:pt idx="32">
                  <c:v>37711</c:v>
                </c:pt>
                <c:pt idx="33">
                  <c:v>37802</c:v>
                </c:pt>
                <c:pt idx="34">
                  <c:v>37894</c:v>
                </c:pt>
                <c:pt idx="35">
                  <c:v>37986</c:v>
                </c:pt>
                <c:pt idx="36">
                  <c:v>38077</c:v>
                </c:pt>
                <c:pt idx="37">
                  <c:v>38168</c:v>
                </c:pt>
                <c:pt idx="38">
                  <c:v>38260</c:v>
                </c:pt>
                <c:pt idx="39">
                  <c:v>38352</c:v>
                </c:pt>
                <c:pt idx="40">
                  <c:v>38442</c:v>
                </c:pt>
                <c:pt idx="41">
                  <c:v>38533</c:v>
                </c:pt>
                <c:pt idx="42">
                  <c:v>38625</c:v>
                </c:pt>
                <c:pt idx="43">
                  <c:v>38717</c:v>
                </c:pt>
                <c:pt idx="44">
                  <c:v>38807</c:v>
                </c:pt>
                <c:pt idx="45">
                  <c:v>38898</c:v>
                </c:pt>
                <c:pt idx="46">
                  <c:v>38990</c:v>
                </c:pt>
                <c:pt idx="47">
                  <c:v>39082</c:v>
                </c:pt>
                <c:pt idx="48">
                  <c:v>39172</c:v>
                </c:pt>
                <c:pt idx="49">
                  <c:v>39263</c:v>
                </c:pt>
                <c:pt idx="50">
                  <c:v>39355</c:v>
                </c:pt>
                <c:pt idx="51">
                  <c:v>39447</c:v>
                </c:pt>
                <c:pt idx="52">
                  <c:v>39538</c:v>
                </c:pt>
                <c:pt idx="53">
                  <c:v>39629</c:v>
                </c:pt>
                <c:pt idx="54">
                  <c:v>39721</c:v>
                </c:pt>
                <c:pt idx="55">
                  <c:v>39813</c:v>
                </c:pt>
                <c:pt idx="56">
                  <c:v>39903</c:v>
                </c:pt>
                <c:pt idx="57">
                  <c:v>39994</c:v>
                </c:pt>
                <c:pt idx="58">
                  <c:v>40086</c:v>
                </c:pt>
                <c:pt idx="59">
                  <c:v>40178</c:v>
                </c:pt>
                <c:pt idx="60">
                  <c:v>40268</c:v>
                </c:pt>
                <c:pt idx="61">
                  <c:v>40359</c:v>
                </c:pt>
                <c:pt idx="62">
                  <c:v>40451</c:v>
                </c:pt>
                <c:pt idx="63">
                  <c:v>40543</c:v>
                </c:pt>
                <c:pt idx="64">
                  <c:v>40633</c:v>
                </c:pt>
                <c:pt idx="65">
                  <c:v>40724</c:v>
                </c:pt>
                <c:pt idx="66">
                  <c:v>40816</c:v>
                </c:pt>
                <c:pt idx="67">
                  <c:v>40908</c:v>
                </c:pt>
                <c:pt idx="68">
                  <c:v>40999</c:v>
                </c:pt>
                <c:pt idx="69">
                  <c:v>41090</c:v>
                </c:pt>
                <c:pt idx="70">
                  <c:v>41182</c:v>
                </c:pt>
                <c:pt idx="71">
                  <c:v>41274</c:v>
                </c:pt>
                <c:pt idx="72">
                  <c:v>41364</c:v>
                </c:pt>
                <c:pt idx="73">
                  <c:v>41455</c:v>
                </c:pt>
                <c:pt idx="74">
                  <c:v>41547</c:v>
                </c:pt>
                <c:pt idx="75">
                  <c:v>41639</c:v>
                </c:pt>
                <c:pt idx="76">
                  <c:v>41729</c:v>
                </c:pt>
                <c:pt idx="77">
                  <c:v>41820</c:v>
                </c:pt>
                <c:pt idx="78">
                  <c:v>41912</c:v>
                </c:pt>
                <c:pt idx="79">
                  <c:v>42004</c:v>
                </c:pt>
                <c:pt idx="80">
                  <c:v>42094</c:v>
                </c:pt>
                <c:pt idx="81">
                  <c:v>42185</c:v>
                </c:pt>
                <c:pt idx="82">
                  <c:v>42277</c:v>
                </c:pt>
                <c:pt idx="83">
                  <c:v>42369</c:v>
                </c:pt>
                <c:pt idx="84">
                  <c:v>42460</c:v>
                </c:pt>
                <c:pt idx="85">
                  <c:v>42551</c:v>
                </c:pt>
                <c:pt idx="86">
                  <c:v>42643</c:v>
                </c:pt>
                <c:pt idx="87">
                  <c:v>42735</c:v>
                </c:pt>
                <c:pt idx="88">
                  <c:v>42825</c:v>
                </c:pt>
                <c:pt idx="89">
                  <c:v>42916</c:v>
                </c:pt>
                <c:pt idx="90">
                  <c:v>43008</c:v>
                </c:pt>
                <c:pt idx="91">
                  <c:v>43100</c:v>
                </c:pt>
                <c:pt idx="92">
                  <c:v>43190</c:v>
                </c:pt>
                <c:pt idx="93">
                  <c:v>43281</c:v>
                </c:pt>
                <c:pt idx="94">
                  <c:v>43373</c:v>
                </c:pt>
                <c:pt idx="95">
                  <c:v>43465</c:v>
                </c:pt>
              </c:numCache>
            </c:numRef>
          </c:cat>
          <c:val>
            <c:numRef>
              <c:f>'איור 27 נתונים'!$C$4:$C$120</c:f>
              <c:numCache>
                <c:formatCode>0.0</c:formatCode>
                <c:ptCount val="117"/>
                <c:pt idx="0">
                  <c:v>21.080337524414063</c:v>
                </c:pt>
                <c:pt idx="1">
                  <c:v>32.768989562988281</c:v>
                </c:pt>
                <c:pt idx="2">
                  <c:v>29.965717315673828</c:v>
                </c:pt>
                <c:pt idx="3">
                  <c:v>26.017963409423828</c:v>
                </c:pt>
                <c:pt idx="4">
                  <c:v>23.173341751098633</c:v>
                </c:pt>
                <c:pt idx="5">
                  <c:v>-4.3689522743225098</c:v>
                </c:pt>
                <c:pt idx="6">
                  <c:v>-10.805750846862793</c:v>
                </c:pt>
                <c:pt idx="7">
                  <c:v>-19.381393432617188</c:v>
                </c:pt>
                <c:pt idx="8">
                  <c:v>-17.00932502746582</c:v>
                </c:pt>
                <c:pt idx="9">
                  <c:v>-10.139948844909668</c:v>
                </c:pt>
                <c:pt idx="10">
                  <c:v>-12.660351753234863</c:v>
                </c:pt>
                <c:pt idx="11">
                  <c:v>-22.237548828125</c:v>
                </c:pt>
                <c:pt idx="12">
                  <c:v>-20.929710388183594</c:v>
                </c:pt>
                <c:pt idx="13">
                  <c:v>-18.532417297363281</c:v>
                </c:pt>
                <c:pt idx="14">
                  <c:v>-15.945004463195801</c:v>
                </c:pt>
                <c:pt idx="15">
                  <c:v>-10.219210624694824</c:v>
                </c:pt>
                <c:pt idx="16">
                  <c:v>-1.840079665184021</c:v>
                </c:pt>
                <c:pt idx="17">
                  <c:v>2.4959256649017334</c:v>
                </c:pt>
                <c:pt idx="18">
                  <c:v>13.006845474243164</c:v>
                </c:pt>
                <c:pt idx="19">
                  <c:v>21.356647491455078</c:v>
                </c:pt>
                <c:pt idx="20">
                  <c:v>21.41248893737793</c:v>
                </c:pt>
                <c:pt idx="21">
                  <c:v>17.631086349487305</c:v>
                </c:pt>
                <c:pt idx="22">
                  <c:v>22.559368133544922</c:v>
                </c:pt>
                <c:pt idx="23">
                  <c:v>-20.835275650024414</c:v>
                </c:pt>
                <c:pt idx="24">
                  <c:v>-16.379486083984375</c:v>
                </c:pt>
                <c:pt idx="25">
                  <c:v>-22.029237747192383</c:v>
                </c:pt>
                <c:pt idx="26">
                  <c:v>-31.182468414306641</c:v>
                </c:pt>
                <c:pt idx="27">
                  <c:v>-18.213113784790039</c:v>
                </c:pt>
                <c:pt idx="28">
                  <c:v>-22.995542526245117</c:v>
                </c:pt>
                <c:pt idx="29">
                  <c:v>-21.941112518310547</c:v>
                </c:pt>
                <c:pt idx="30">
                  <c:v>-18.342567443847656</c:v>
                </c:pt>
                <c:pt idx="31">
                  <c:v>-17.760829925537109</c:v>
                </c:pt>
                <c:pt idx="32">
                  <c:v>-26.478090286254883</c:v>
                </c:pt>
                <c:pt idx="33">
                  <c:v>-6.2802395820617676</c:v>
                </c:pt>
                <c:pt idx="34">
                  <c:v>3.7079288959503174</c:v>
                </c:pt>
                <c:pt idx="35">
                  <c:v>3.4324066638946533</c:v>
                </c:pt>
                <c:pt idx="36">
                  <c:v>29.140096664428711</c:v>
                </c:pt>
                <c:pt idx="37">
                  <c:v>17.31782341003418</c:v>
                </c:pt>
                <c:pt idx="38">
                  <c:v>20.106109619140625</c:v>
                </c:pt>
                <c:pt idx="39">
                  <c:v>14.770388603210449</c:v>
                </c:pt>
                <c:pt idx="40">
                  <c:v>18.493747711181641</c:v>
                </c:pt>
                <c:pt idx="41">
                  <c:v>24.085922241210938</c:v>
                </c:pt>
                <c:pt idx="42">
                  <c:v>24.527292251586914</c:v>
                </c:pt>
                <c:pt idx="43">
                  <c:v>26.298408508300781</c:v>
                </c:pt>
                <c:pt idx="44">
                  <c:v>39.790069580078125</c:v>
                </c:pt>
                <c:pt idx="45">
                  <c:v>27.398561477661133</c:v>
                </c:pt>
                <c:pt idx="46">
                  <c:v>11.042146682739258</c:v>
                </c:pt>
                <c:pt idx="47">
                  <c:v>33.843421936035156</c:v>
                </c:pt>
                <c:pt idx="48">
                  <c:v>29.176277160644531</c:v>
                </c:pt>
                <c:pt idx="49">
                  <c:v>28.692737579345703</c:v>
                </c:pt>
                <c:pt idx="50">
                  <c:v>35.808742523193359</c:v>
                </c:pt>
                <c:pt idx="51">
                  <c:v>36.686023712158203</c:v>
                </c:pt>
                <c:pt idx="52">
                  <c:v>20.983007431030273</c:v>
                </c:pt>
                <c:pt idx="53">
                  <c:v>11.731742858886719</c:v>
                </c:pt>
                <c:pt idx="54">
                  <c:v>1.1690198183059692</c:v>
                </c:pt>
                <c:pt idx="55">
                  <c:v>-28.850595474243164</c:v>
                </c:pt>
                <c:pt idx="56">
                  <c:v>-38.264732360839844</c:v>
                </c:pt>
                <c:pt idx="57">
                  <c:v>-11.033339500427246</c:v>
                </c:pt>
                <c:pt idx="58">
                  <c:v>0.55945116281509399</c:v>
                </c:pt>
                <c:pt idx="59">
                  <c:v>16.413885116577148</c:v>
                </c:pt>
                <c:pt idx="60">
                  <c:v>23.978519439697266</c:v>
                </c:pt>
                <c:pt idx="61">
                  <c:v>16.170650482177734</c:v>
                </c:pt>
                <c:pt idx="62">
                  <c:v>24.001497268676758</c:v>
                </c:pt>
                <c:pt idx="63">
                  <c:v>27.170024871826172</c:v>
                </c:pt>
                <c:pt idx="64">
                  <c:v>15.495308876037598</c:v>
                </c:pt>
                <c:pt idx="65">
                  <c:v>14.910746574401855</c:v>
                </c:pt>
                <c:pt idx="66">
                  <c:v>7.6349339485168457</c:v>
                </c:pt>
                <c:pt idx="67">
                  <c:v>3.9020874500274658</c:v>
                </c:pt>
                <c:pt idx="68">
                  <c:v>8.7435188293457031</c:v>
                </c:pt>
                <c:pt idx="69">
                  <c:v>9.4890918731689453</c:v>
                </c:pt>
                <c:pt idx="70">
                  <c:v>4.8368034362792969</c:v>
                </c:pt>
                <c:pt idx="71">
                  <c:v>-2.6483743190765381</c:v>
                </c:pt>
                <c:pt idx="72">
                  <c:v>1.9994320869445801</c:v>
                </c:pt>
                <c:pt idx="73">
                  <c:v>10.771235466003418</c:v>
                </c:pt>
                <c:pt idx="74">
                  <c:v>6.8851633071899414</c:v>
                </c:pt>
                <c:pt idx="75">
                  <c:v>5.1876163482666016</c:v>
                </c:pt>
                <c:pt idx="76">
                  <c:v>6.507469654083252</c:v>
                </c:pt>
                <c:pt idx="77">
                  <c:v>-5.5398221015930176</c:v>
                </c:pt>
                <c:pt idx="78">
                  <c:v>-15.055459976196289</c:v>
                </c:pt>
                <c:pt idx="79">
                  <c:v>4.4115076065063477</c:v>
                </c:pt>
                <c:pt idx="80">
                  <c:v>-2.0631623268127441</c:v>
                </c:pt>
                <c:pt idx="81">
                  <c:v>0.82724142074584961</c:v>
                </c:pt>
                <c:pt idx="82">
                  <c:v>-2.5935981273651123</c:v>
                </c:pt>
                <c:pt idx="83">
                  <c:v>6.2620372772216797</c:v>
                </c:pt>
                <c:pt idx="84">
                  <c:v>-5.3218569755554199</c:v>
                </c:pt>
                <c:pt idx="85">
                  <c:v>10.406390190124512</c:v>
                </c:pt>
                <c:pt idx="86">
                  <c:v>18.139579772949219</c:v>
                </c:pt>
                <c:pt idx="87">
                  <c:v>9.7989130020141602</c:v>
                </c:pt>
                <c:pt idx="88">
                  <c:v>17.085723876953125</c:v>
                </c:pt>
                <c:pt idx="89">
                  <c:v>10.120760917663574</c:v>
                </c:pt>
                <c:pt idx="90">
                  <c:v>13.441996574401855</c:v>
                </c:pt>
                <c:pt idx="91">
                  <c:v>11.059167861938477</c:v>
                </c:pt>
                <c:pt idx="92">
                  <c:v>14.721625328063965</c:v>
                </c:pt>
                <c:pt idx="93">
                  <c:v>11.88824462890625</c:v>
                </c:pt>
                <c:pt idx="94">
                  <c:v>14.498143196105957</c:v>
                </c:pt>
                <c:pt idx="95">
                  <c:v>9.6109704971313477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'איור 27 נתונים'!$B$3</c:f>
              <c:strCache>
                <c:ptCount val="1"/>
                <c:pt idx="0">
                  <c:v>מאזן נטו - מקורי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27 נתונים'!$A$4:$A$120</c:f>
              <c:numCache>
                <c:formatCode>m/d/yyyy</c:formatCode>
                <c:ptCount val="117"/>
                <c:pt idx="0">
                  <c:v>34789</c:v>
                </c:pt>
                <c:pt idx="1">
                  <c:v>34880</c:v>
                </c:pt>
                <c:pt idx="2">
                  <c:v>34972</c:v>
                </c:pt>
                <c:pt idx="3">
                  <c:v>35064</c:v>
                </c:pt>
                <c:pt idx="4">
                  <c:v>35155</c:v>
                </c:pt>
                <c:pt idx="5">
                  <c:v>35246</c:v>
                </c:pt>
                <c:pt idx="6">
                  <c:v>35338</c:v>
                </c:pt>
                <c:pt idx="7">
                  <c:v>35430</c:v>
                </c:pt>
                <c:pt idx="8">
                  <c:v>35520</c:v>
                </c:pt>
                <c:pt idx="9">
                  <c:v>35611</c:v>
                </c:pt>
                <c:pt idx="10">
                  <c:v>35703</c:v>
                </c:pt>
                <c:pt idx="11">
                  <c:v>35795</c:v>
                </c:pt>
                <c:pt idx="12">
                  <c:v>35885</c:v>
                </c:pt>
                <c:pt idx="13">
                  <c:v>35976</c:v>
                </c:pt>
                <c:pt idx="14">
                  <c:v>36068</c:v>
                </c:pt>
                <c:pt idx="15">
                  <c:v>36160</c:v>
                </c:pt>
                <c:pt idx="16">
                  <c:v>36250</c:v>
                </c:pt>
                <c:pt idx="17">
                  <c:v>36341</c:v>
                </c:pt>
                <c:pt idx="18">
                  <c:v>36433</c:v>
                </c:pt>
                <c:pt idx="19">
                  <c:v>36525</c:v>
                </c:pt>
                <c:pt idx="20">
                  <c:v>36616</c:v>
                </c:pt>
                <c:pt idx="21">
                  <c:v>36707</c:v>
                </c:pt>
                <c:pt idx="22">
                  <c:v>36799</c:v>
                </c:pt>
                <c:pt idx="23">
                  <c:v>36891</c:v>
                </c:pt>
                <c:pt idx="24">
                  <c:v>36981</c:v>
                </c:pt>
                <c:pt idx="25">
                  <c:v>37072</c:v>
                </c:pt>
                <c:pt idx="26">
                  <c:v>37164</c:v>
                </c:pt>
                <c:pt idx="27">
                  <c:v>37256</c:v>
                </c:pt>
                <c:pt idx="28">
                  <c:v>37346</c:v>
                </c:pt>
                <c:pt idx="29">
                  <c:v>37437</c:v>
                </c:pt>
                <c:pt idx="30">
                  <c:v>37529</c:v>
                </c:pt>
                <c:pt idx="31">
                  <c:v>37621</c:v>
                </c:pt>
                <c:pt idx="32">
                  <c:v>37711</c:v>
                </c:pt>
                <c:pt idx="33">
                  <c:v>37802</c:v>
                </c:pt>
                <c:pt idx="34">
                  <c:v>37894</c:v>
                </c:pt>
                <c:pt idx="35">
                  <c:v>37986</c:v>
                </c:pt>
                <c:pt idx="36">
                  <c:v>38077</c:v>
                </c:pt>
                <c:pt idx="37">
                  <c:v>38168</c:v>
                </c:pt>
                <c:pt idx="38">
                  <c:v>38260</c:v>
                </c:pt>
                <c:pt idx="39">
                  <c:v>38352</c:v>
                </c:pt>
                <c:pt idx="40">
                  <c:v>38442</c:v>
                </c:pt>
                <c:pt idx="41">
                  <c:v>38533</c:v>
                </c:pt>
                <c:pt idx="42">
                  <c:v>38625</c:v>
                </c:pt>
                <c:pt idx="43">
                  <c:v>38717</c:v>
                </c:pt>
                <c:pt idx="44">
                  <c:v>38807</c:v>
                </c:pt>
                <c:pt idx="45">
                  <c:v>38898</c:v>
                </c:pt>
                <c:pt idx="46">
                  <c:v>38990</c:v>
                </c:pt>
                <c:pt idx="47">
                  <c:v>39082</c:v>
                </c:pt>
                <c:pt idx="48">
                  <c:v>39172</c:v>
                </c:pt>
                <c:pt idx="49">
                  <c:v>39263</c:v>
                </c:pt>
                <c:pt idx="50">
                  <c:v>39355</c:v>
                </c:pt>
                <c:pt idx="51">
                  <c:v>39447</c:v>
                </c:pt>
                <c:pt idx="52">
                  <c:v>39538</c:v>
                </c:pt>
                <c:pt idx="53">
                  <c:v>39629</c:v>
                </c:pt>
                <c:pt idx="54">
                  <c:v>39721</c:v>
                </c:pt>
                <c:pt idx="55">
                  <c:v>39813</c:v>
                </c:pt>
                <c:pt idx="56">
                  <c:v>39903</c:v>
                </c:pt>
                <c:pt idx="57">
                  <c:v>39994</c:v>
                </c:pt>
                <c:pt idx="58">
                  <c:v>40086</c:v>
                </c:pt>
                <c:pt idx="59">
                  <c:v>40178</c:v>
                </c:pt>
                <c:pt idx="60">
                  <c:v>40268</c:v>
                </c:pt>
                <c:pt idx="61">
                  <c:v>40359</c:v>
                </c:pt>
                <c:pt idx="62">
                  <c:v>40451</c:v>
                </c:pt>
                <c:pt idx="63">
                  <c:v>40543</c:v>
                </c:pt>
                <c:pt idx="64">
                  <c:v>40633</c:v>
                </c:pt>
                <c:pt idx="65">
                  <c:v>40724</c:v>
                </c:pt>
                <c:pt idx="66">
                  <c:v>40816</c:v>
                </c:pt>
                <c:pt idx="67">
                  <c:v>40908</c:v>
                </c:pt>
                <c:pt idx="68">
                  <c:v>40999</c:v>
                </c:pt>
                <c:pt idx="69">
                  <c:v>41090</c:v>
                </c:pt>
                <c:pt idx="70">
                  <c:v>41182</c:v>
                </c:pt>
                <c:pt idx="71">
                  <c:v>41274</c:v>
                </c:pt>
                <c:pt idx="72">
                  <c:v>41364</c:v>
                </c:pt>
                <c:pt idx="73">
                  <c:v>41455</c:v>
                </c:pt>
                <c:pt idx="74">
                  <c:v>41547</c:v>
                </c:pt>
                <c:pt idx="75">
                  <c:v>41639</c:v>
                </c:pt>
                <c:pt idx="76">
                  <c:v>41729</c:v>
                </c:pt>
                <c:pt idx="77">
                  <c:v>41820</c:v>
                </c:pt>
                <c:pt idx="78">
                  <c:v>41912</c:v>
                </c:pt>
                <c:pt idx="79">
                  <c:v>42004</c:v>
                </c:pt>
                <c:pt idx="80">
                  <c:v>42094</c:v>
                </c:pt>
                <c:pt idx="81">
                  <c:v>42185</c:v>
                </c:pt>
                <c:pt idx="82">
                  <c:v>42277</c:v>
                </c:pt>
                <c:pt idx="83">
                  <c:v>42369</c:v>
                </c:pt>
                <c:pt idx="84">
                  <c:v>42460</c:v>
                </c:pt>
                <c:pt idx="85">
                  <c:v>42551</c:v>
                </c:pt>
                <c:pt idx="86">
                  <c:v>42643</c:v>
                </c:pt>
                <c:pt idx="87">
                  <c:v>42735</c:v>
                </c:pt>
                <c:pt idx="88">
                  <c:v>42825</c:v>
                </c:pt>
                <c:pt idx="89">
                  <c:v>42916</c:v>
                </c:pt>
                <c:pt idx="90">
                  <c:v>43008</c:v>
                </c:pt>
                <c:pt idx="91">
                  <c:v>43100</c:v>
                </c:pt>
                <c:pt idx="92">
                  <c:v>43190</c:v>
                </c:pt>
                <c:pt idx="93">
                  <c:v>43281</c:v>
                </c:pt>
                <c:pt idx="94">
                  <c:v>43373</c:v>
                </c:pt>
                <c:pt idx="95">
                  <c:v>43465</c:v>
                </c:pt>
              </c:numCache>
            </c:numRef>
          </c:cat>
          <c:val>
            <c:numRef>
              <c:f>'איור 27 נתונים'!$B$4:$B$120</c:f>
              <c:numCache>
                <c:formatCode>0.0</c:formatCode>
                <c:ptCount val="117"/>
                <c:pt idx="0">
                  <c:v>14.593474388122559</c:v>
                </c:pt>
                <c:pt idx="1">
                  <c:v>25.619205474853516</c:v>
                </c:pt>
                <c:pt idx="2">
                  <c:v>44.801097869873047</c:v>
                </c:pt>
                <c:pt idx="3">
                  <c:v>24.299200057983398</c:v>
                </c:pt>
                <c:pt idx="4">
                  <c:v>15.726228713989258</c:v>
                </c:pt>
                <c:pt idx="5">
                  <c:v>-7.3938460350036621</c:v>
                </c:pt>
                <c:pt idx="6">
                  <c:v>-1.5856928825378418</c:v>
                </c:pt>
                <c:pt idx="7">
                  <c:v>-19.489065170288086</c:v>
                </c:pt>
                <c:pt idx="8">
                  <c:v>-22.399484634399414</c:v>
                </c:pt>
                <c:pt idx="9">
                  <c:v>-12.437532424926758</c:v>
                </c:pt>
                <c:pt idx="10">
                  <c:v>-1.3286471366882324</c:v>
                </c:pt>
                <c:pt idx="11">
                  <c:v>-25.216304779052734</c:v>
                </c:pt>
                <c:pt idx="12">
                  <c:v>-26.41181755065918</c:v>
                </c:pt>
                <c:pt idx="13">
                  <c:v>-19.081789016723633</c:v>
                </c:pt>
                <c:pt idx="14">
                  <c:v>-6.8400239944458008</c:v>
                </c:pt>
                <c:pt idx="15">
                  <c:v>-12.276235580444336</c:v>
                </c:pt>
                <c:pt idx="16">
                  <c:v>-7.1720995903015137</c:v>
                </c:pt>
                <c:pt idx="17">
                  <c:v>6.1011323928833008</c:v>
                </c:pt>
                <c:pt idx="18">
                  <c:v>18.38908576965332</c:v>
                </c:pt>
                <c:pt idx="19">
                  <c:v>21.035240173339844</c:v>
                </c:pt>
                <c:pt idx="20">
                  <c:v>11.811171531677246</c:v>
                </c:pt>
                <c:pt idx="21">
                  <c:v>21.974245071411133</c:v>
                </c:pt>
                <c:pt idx="22">
                  <c:v>29.569986343383789</c:v>
                </c:pt>
                <c:pt idx="23">
                  <c:v>-22.810468673706055</c:v>
                </c:pt>
                <c:pt idx="24">
                  <c:v>-22.415134429931641</c:v>
                </c:pt>
                <c:pt idx="25">
                  <c:v>-18.780052185058594</c:v>
                </c:pt>
                <c:pt idx="26">
                  <c:v>-28.214868545532227</c:v>
                </c:pt>
                <c:pt idx="27">
                  <c:v>-19.566795349121094</c:v>
                </c:pt>
                <c:pt idx="28">
                  <c:v>-28.589303970336914</c:v>
                </c:pt>
                <c:pt idx="29">
                  <c:v>-18.198324203491211</c:v>
                </c:pt>
                <c:pt idx="30">
                  <c:v>-15.920315742492676</c:v>
                </c:pt>
                <c:pt idx="31">
                  <c:v>-19.027006149291992</c:v>
                </c:pt>
                <c:pt idx="32">
                  <c:v>-29.79692268371582</c:v>
                </c:pt>
                <c:pt idx="33">
                  <c:v>-3.1924533843994141</c:v>
                </c:pt>
                <c:pt idx="34">
                  <c:v>7.6441025733947754</c:v>
                </c:pt>
                <c:pt idx="35">
                  <c:v>-3.9662341587245464E-3</c:v>
                </c:pt>
                <c:pt idx="36">
                  <c:v>25.185964584350586</c:v>
                </c:pt>
                <c:pt idx="37">
                  <c:v>21.014606475830078</c:v>
                </c:pt>
                <c:pt idx="38">
                  <c:v>22.403034210205078</c:v>
                </c:pt>
                <c:pt idx="39">
                  <c:v>12.161334991455078</c:v>
                </c:pt>
                <c:pt idx="40">
                  <c:v>16.793367385864258</c:v>
                </c:pt>
                <c:pt idx="41">
                  <c:v>26.086343765258789</c:v>
                </c:pt>
                <c:pt idx="42">
                  <c:v>28.637205123901367</c:v>
                </c:pt>
                <c:pt idx="43">
                  <c:v>22.015579223632812</c:v>
                </c:pt>
                <c:pt idx="44">
                  <c:v>37.887077331542969</c:v>
                </c:pt>
                <c:pt idx="45">
                  <c:v>29.22041130065918</c:v>
                </c:pt>
                <c:pt idx="46">
                  <c:v>14.251369476318359</c:v>
                </c:pt>
                <c:pt idx="47">
                  <c:v>31.04899787902832</c:v>
                </c:pt>
                <c:pt idx="48">
                  <c:v>25.944768905639648</c:v>
                </c:pt>
                <c:pt idx="49">
                  <c:v>30.583805084228516</c:v>
                </c:pt>
                <c:pt idx="50">
                  <c:v>38.704921722412109</c:v>
                </c:pt>
                <c:pt idx="51">
                  <c:v>36.051235198974609</c:v>
                </c:pt>
                <c:pt idx="52">
                  <c:v>17.180036544799805</c:v>
                </c:pt>
                <c:pt idx="53">
                  <c:v>13.332880973815918</c:v>
                </c:pt>
                <c:pt idx="54">
                  <c:v>4.7851128578186035</c:v>
                </c:pt>
                <c:pt idx="55">
                  <c:v>-29.527347564697266</c:v>
                </c:pt>
                <c:pt idx="56">
                  <c:v>-41.090087890625</c:v>
                </c:pt>
                <c:pt idx="57">
                  <c:v>-9.5405130386352539</c:v>
                </c:pt>
                <c:pt idx="58">
                  <c:v>3.2942936420440674</c:v>
                </c:pt>
                <c:pt idx="59">
                  <c:v>16.034439086914062</c:v>
                </c:pt>
                <c:pt idx="60">
                  <c:v>18.669445037841797</c:v>
                </c:pt>
                <c:pt idx="61">
                  <c:v>18.83551025390625</c:v>
                </c:pt>
                <c:pt idx="62">
                  <c:v>24.926504135131836</c:v>
                </c:pt>
                <c:pt idx="63">
                  <c:v>28.252475738525391</c:v>
                </c:pt>
                <c:pt idx="64">
                  <c:v>12.412235260009766</c:v>
                </c:pt>
                <c:pt idx="65">
                  <c:v>16.836481094360352</c:v>
                </c:pt>
                <c:pt idx="66">
                  <c:v>7.9064559936523438</c:v>
                </c:pt>
                <c:pt idx="67">
                  <c:v>4.0181803703308105</c:v>
                </c:pt>
                <c:pt idx="68">
                  <c:v>6.9671087265014648</c:v>
                </c:pt>
                <c:pt idx="69">
                  <c:v>11.65977668762207</c:v>
                </c:pt>
                <c:pt idx="70">
                  <c:v>1.9151608943939209</c:v>
                </c:pt>
                <c:pt idx="71">
                  <c:v>-7.617148756980896E-2</c:v>
                </c:pt>
                <c:pt idx="72">
                  <c:v>1.3276200294494629</c:v>
                </c:pt>
                <c:pt idx="73">
                  <c:v>12.515203475952148</c:v>
                </c:pt>
                <c:pt idx="74">
                  <c:v>1.122725248336792</c:v>
                </c:pt>
                <c:pt idx="75">
                  <c:v>10.074816703796387</c:v>
                </c:pt>
                <c:pt idx="76">
                  <c:v>6.6725020408630371</c:v>
                </c:pt>
                <c:pt idx="77">
                  <c:v>-4.9386272430419922</c:v>
                </c:pt>
                <c:pt idx="78">
                  <c:v>-19.359157562255859</c:v>
                </c:pt>
                <c:pt idx="79">
                  <c:v>8.7376461029052734</c:v>
                </c:pt>
                <c:pt idx="80">
                  <c:v>-1.9200761318206787</c:v>
                </c:pt>
                <c:pt idx="81">
                  <c:v>0.97011762857437134</c:v>
                </c:pt>
                <c:pt idx="82">
                  <c:v>-7.9147849082946777</c:v>
                </c:pt>
                <c:pt idx="83">
                  <c:v>12.03190803527832</c:v>
                </c:pt>
                <c:pt idx="84">
                  <c:v>-4.3017106056213379</c:v>
                </c:pt>
                <c:pt idx="85">
                  <c:v>8.7159090042114258</c:v>
                </c:pt>
                <c:pt idx="86">
                  <c:v>13.609498023986816</c:v>
                </c:pt>
                <c:pt idx="87">
                  <c:v>14.300127029418945</c:v>
                </c:pt>
                <c:pt idx="88">
                  <c:v>17.85975456237793</c:v>
                </c:pt>
                <c:pt idx="89">
                  <c:v>9.1403923034667969</c:v>
                </c:pt>
                <c:pt idx="90">
                  <c:v>9.3647556304931641</c:v>
                </c:pt>
                <c:pt idx="91">
                  <c:v>15.546318054199219</c:v>
                </c:pt>
                <c:pt idx="92">
                  <c:v>14.612529754638672</c:v>
                </c:pt>
                <c:pt idx="93">
                  <c:v>10.565271377563477</c:v>
                </c:pt>
                <c:pt idx="94">
                  <c:v>10.383699417114258</c:v>
                </c:pt>
                <c:pt idx="95">
                  <c:v>14.215344429016113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874496"/>
        <c:axId val="140876032"/>
      </c:lineChart>
      <c:dateAx>
        <c:axId val="140874496"/>
        <c:scaling>
          <c:orientation val="minMax"/>
          <c:max val="43465"/>
          <c:min val="37072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40876032"/>
        <c:crosses val="autoZero"/>
        <c:auto val="0"/>
        <c:lblOffset val="100"/>
        <c:baseTimeUnit val="months"/>
        <c:majorUnit val="6"/>
        <c:majorTimeUnit val="months"/>
        <c:minorUnit val="6"/>
        <c:minorTimeUnit val="months"/>
      </c:dateAx>
      <c:valAx>
        <c:axId val="1408760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40874496"/>
        <c:crosses val="autoZero"/>
        <c:crossBetween val="between"/>
      </c:valAx>
      <c:spPr>
        <a:noFill/>
        <a:ln w="12700">
          <a:noFill/>
          <a:prstDash val="solid"/>
        </a:ln>
      </c:spPr>
    </c:plotArea>
    <c:plotVisOnly val="1"/>
    <c:dispBlanksAs val="gap"/>
    <c:showDLblsOverMax val="0"/>
  </c:chart>
  <c:spPr>
    <a:solidFill>
      <a:sysClr val="window" lastClr="FFFFFF"/>
    </a:solidFill>
    <a:ln w="19050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700"/>
            </a:pPr>
            <a:r>
              <a:rPr lang="he-IL" sz="2000" b="1" i="0" baseline="0" dirty="0">
                <a:effectLst/>
              </a:rPr>
              <a:t>איור </a:t>
            </a:r>
            <a:r>
              <a:rPr lang="he-IL" sz="2000" b="1" i="0" baseline="0" dirty="0" smtClean="0">
                <a:effectLst/>
              </a:rPr>
              <a:t>15: </a:t>
            </a:r>
            <a:r>
              <a:rPr lang="he-IL" sz="2000" b="1" i="0" baseline="0" dirty="0">
                <a:effectLst/>
              </a:rPr>
              <a:t>יצוא הסחורות והשירותים
</a:t>
            </a:r>
            <a:r>
              <a:rPr lang="he-IL" sz="2000" b="0" i="0" baseline="0" dirty="0">
                <a:effectLst/>
              </a:rPr>
              <a:t>מיליוני דולרים, מנוכה עונתיות, ינואר 2014 עד נובמבר 2018</a:t>
            </a:r>
            <a:endParaRPr lang="he-IL" sz="2000" b="0" dirty="0">
              <a:effectLst/>
            </a:endParaRPr>
          </a:p>
        </c:rich>
      </c:tx>
      <c:layout>
        <c:manualLayout>
          <c:xMode val="edge"/>
          <c:yMode val="edge"/>
          <c:x val="0.26569188918499281"/>
          <c:y val="1.74464963180050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1075805931374826E-2"/>
          <c:y val="0.11958146487294469"/>
          <c:w val="0.92210424988163531"/>
          <c:h val="0.69235379437336952"/>
        </c:manualLayout>
      </c:layout>
      <c:lineChart>
        <c:grouping val="standard"/>
        <c:varyColors val="0"/>
        <c:ser>
          <c:idx val="0"/>
          <c:order val="0"/>
          <c:tx>
            <c:strRef>
              <c:f>'איור 13 נתונים'!$B$3</c:f>
              <c:strCache>
                <c:ptCount val="1"/>
                <c:pt idx="0">
                  <c:v>יצוא השירותים (ללא הזנק)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13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</c:numCache>
            </c:numRef>
          </c:cat>
          <c:val>
            <c:numRef>
              <c:f>'איור 13 נתונים'!$B$4:$B$300</c:f>
              <c:numCache>
                <c:formatCode>#,##0</c:formatCode>
                <c:ptCount val="297"/>
                <c:pt idx="0">
                  <c:v>2866</c:v>
                </c:pt>
                <c:pt idx="1">
                  <c:v>2903</c:v>
                </c:pt>
                <c:pt idx="2">
                  <c:v>2901</c:v>
                </c:pt>
                <c:pt idx="3">
                  <c:v>3061</c:v>
                </c:pt>
                <c:pt idx="4">
                  <c:v>3043</c:v>
                </c:pt>
                <c:pt idx="5">
                  <c:v>2959</c:v>
                </c:pt>
                <c:pt idx="6">
                  <c:v>2805</c:v>
                </c:pt>
                <c:pt idx="7">
                  <c:v>2910</c:v>
                </c:pt>
                <c:pt idx="8">
                  <c:v>3029</c:v>
                </c:pt>
                <c:pt idx="9">
                  <c:v>3024</c:v>
                </c:pt>
                <c:pt idx="10">
                  <c:v>3135</c:v>
                </c:pt>
                <c:pt idx="11">
                  <c:v>3117</c:v>
                </c:pt>
                <c:pt idx="12">
                  <c:v>2843</c:v>
                </c:pt>
                <c:pt idx="13">
                  <c:v>3087</c:v>
                </c:pt>
                <c:pt idx="14">
                  <c:v>2970</c:v>
                </c:pt>
                <c:pt idx="15">
                  <c:v>2879</c:v>
                </c:pt>
                <c:pt idx="16">
                  <c:v>3071</c:v>
                </c:pt>
                <c:pt idx="17">
                  <c:v>3011</c:v>
                </c:pt>
                <c:pt idx="18">
                  <c:v>3109</c:v>
                </c:pt>
                <c:pt idx="19">
                  <c:v>3146</c:v>
                </c:pt>
                <c:pt idx="20">
                  <c:v>2991</c:v>
                </c:pt>
                <c:pt idx="21">
                  <c:v>3085</c:v>
                </c:pt>
                <c:pt idx="22">
                  <c:v>2960</c:v>
                </c:pt>
                <c:pt idx="23">
                  <c:v>3090</c:v>
                </c:pt>
                <c:pt idx="24">
                  <c:v>2996</c:v>
                </c:pt>
                <c:pt idx="25">
                  <c:v>2953</c:v>
                </c:pt>
                <c:pt idx="26">
                  <c:v>3045</c:v>
                </c:pt>
                <c:pt idx="27">
                  <c:v>3044</c:v>
                </c:pt>
                <c:pt idx="28">
                  <c:v>3123</c:v>
                </c:pt>
                <c:pt idx="29">
                  <c:v>3286</c:v>
                </c:pt>
                <c:pt idx="30">
                  <c:v>3117</c:v>
                </c:pt>
                <c:pt idx="31">
                  <c:v>3170</c:v>
                </c:pt>
                <c:pt idx="32">
                  <c:v>3234</c:v>
                </c:pt>
                <c:pt idx="33">
                  <c:v>3170</c:v>
                </c:pt>
                <c:pt idx="34">
                  <c:v>3273</c:v>
                </c:pt>
                <c:pt idx="35">
                  <c:v>3301</c:v>
                </c:pt>
                <c:pt idx="36">
                  <c:v>3293</c:v>
                </c:pt>
                <c:pt idx="37">
                  <c:v>3245</c:v>
                </c:pt>
                <c:pt idx="38">
                  <c:v>3432</c:v>
                </c:pt>
                <c:pt idx="39">
                  <c:v>3636</c:v>
                </c:pt>
                <c:pt idx="40">
                  <c:v>3556</c:v>
                </c:pt>
                <c:pt idx="41">
                  <c:v>3628</c:v>
                </c:pt>
                <c:pt idx="42">
                  <c:v>3664</c:v>
                </c:pt>
                <c:pt idx="43">
                  <c:v>3643</c:v>
                </c:pt>
                <c:pt idx="44">
                  <c:v>3687</c:v>
                </c:pt>
                <c:pt idx="45">
                  <c:v>3645</c:v>
                </c:pt>
                <c:pt idx="46">
                  <c:v>3863</c:v>
                </c:pt>
                <c:pt idx="47">
                  <c:v>3746</c:v>
                </c:pt>
                <c:pt idx="48">
                  <c:v>4183</c:v>
                </c:pt>
                <c:pt idx="49">
                  <c:v>4004</c:v>
                </c:pt>
                <c:pt idx="50">
                  <c:v>3972</c:v>
                </c:pt>
                <c:pt idx="51">
                  <c:v>3910</c:v>
                </c:pt>
                <c:pt idx="52">
                  <c:v>3951</c:v>
                </c:pt>
                <c:pt idx="53">
                  <c:v>3881</c:v>
                </c:pt>
                <c:pt idx="54">
                  <c:v>4118</c:v>
                </c:pt>
                <c:pt idx="55">
                  <c:v>4172</c:v>
                </c:pt>
                <c:pt idx="56">
                  <c:v>3958</c:v>
                </c:pt>
                <c:pt idx="57">
                  <c:v>4076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FAF-4447-BF01-63C1B79BA6E1}"/>
            </c:ext>
          </c:extLst>
        </c:ser>
        <c:ser>
          <c:idx val="1"/>
          <c:order val="1"/>
          <c:tx>
            <c:strRef>
              <c:f>'איור 13 נתונים'!$C$3</c:f>
              <c:strCache>
                <c:ptCount val="1"/>
                <c:pt idx="0">
                  <c:v>יצוא הסחורות (ללא או"מ ויהלומים) - ציר ימני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13 נתונים'!$A$4:$A$300</c:f>
              <c:numCache>
                <c:formatCode>m/d/yyyy</c:formatCode>
                <c:ptCount val="297"/>
                <c:pt idx="0">
                  <c:v>41670</c:v>
                </c:pt>
                <c:pt idx="1">
                  <c:v>41698</c:v>
                </c:pt>
                <c:pt idx="2">
                  <c:v>41729</c:v>
                </c:pt>
                <c:pt idx="3">
                  <c:v>41759</c:v>
                </c:pt>
                <c:pt idx="4">
                  <c:v>41790</c:v>
                </c:pt>
                <c:pt idx="5">
                  <c:v>41820</c:v>
                </c:pt>
                <c:pt idx="6">
                  <c:v>41851</c:v>
                </c:pt>
                <c:pt idx="7">
                  <c:v>41882</c:v>
                </c:pt>
                <c:pt idx="8">
                  <c:v>41912</c:v>
                </c:pt>
                <c:pt idx="9">
                  <c:v>41943</c:v>
                </c:pt>
                <c:pt idx="10">
                  <c:v>41973</c:v>
                </c:pt>
                <c:pt idx="11">
                  <c:v>42004</c:v>
                </c:pt>
                <c:pt idx="12">
                  <c:v>42035</c:v>
                </c:pt>
                <c:pt idx="13">
                  <c:v>42063</c:v>
                </c:pt>
                <c:pt idx="14">
                  <c:v>42094</c:v>
                </c:pt>
                <c:pt idx="15">
                  <c:v>42124</c:v>
                </c:pt>
                <c:pt idx="16">
                  <c:v>42155</c:v>
                </c:pt>
                <c:pt idx="17">
                  <c:v>42185</c:v>
                </c:pt>
                <c:pt idx="18">
                  <c:v>42216</c:v>
                </c:pt>
                <c:pt idx="19">
                  <c:v>42247</c:v>
                </c:pt>
                <c:pt idx="20">
                  <c:v>42277</c:v>
                </c:pt>
                <c:pt idx="21">
                  <c:v>42308</c:v>
                </c:pt>
                <c:pt idx="22">
                  <c:v>42338</c:v>
                </c:pt>
                <c:pt idx="23">
                  <c:v>42369</c:v>
                </c:pt>
                <c:pt idx="24">
                  <c:v>42400</c:v>
                </c:pt>
                <c:pt idx="25">
                  <c:v>42429</c:v>
                </c:pt>
                <c:pt idx="26">
                  <c:v>42460</c:v>
                </c:pt>
                <c:pt idx="27">
                  <c:v>42490</c:v>
                </c:pt>
                <c:pt idx="28">
                  <c:v>42521</c:v>
                </c:pt>
                <c:pt idx="29">
                  <c:v>42551</c:v>
                </c:pt>
                <c:pt idx="30">
                  <c:v>42582</c:v>
                </c:pt>
                <c:pt idx="31">
                  <c:v>42613</c:v>
                </c:pt>
                <c:pt idx="32">
                  <c:v>42643</c:v>
                </c:pt>
                <c:pt idx="33">
                  <c:v>42674</c:v>
                </c:pt>
                <c:pt idx="34">
                  <c:v>42704</c:v>
                </c:pt>
                <c:pt idx="35">
                  <c:v>42735</c:v>
                </c:pt>
                <c:pt idx="36">
                  <c:v>42766</c:v>
                </c:pt>
                <c:pt idx="37">
                  <c:v>42794</c:v>
                </c:pt>
                <c:pt idx="38">
                  <c:v>42825</c:v>
                </c:pt>
                <c:pt idx="39">
                  <c:v>42855</c:v>
                </c:pt>
                <c:pt idx="40">
                  <c:v>42886</c:v>
                </c:pt>
                <c:pt idx="41">
                  <c:v>42916</c:v>
                </c:pt>
                <c:pt idx="42">
                  <c:v>42947</c:v>
                </c:pt>
                <c:pt idx="43">
                  <c:v>42978</c:v>
                </c:pt>
                <c:pt idx="44">
                  <c:v>43008</c:v>
                </c:pt>
                <c:pt idx="45">
                  <c:v>43039</c:v>
                </c:pt>
                <c:pt idx="46">
                  <c:v>43069</c:v>
                </c:pt>
                <c:pt idx="47">
                  <c:v>43100</c:v>
                </c:pt>
                <c:pt idx="48">
                  <c:v>43131</c:v>
                </c:pt>
                <c:pt idx="49">
                  <c:v>43159</c:v>
                </c:pt>
                <c:pt idx="50">
                  <c:v>43190</c:v>
                </c:pt>
                <c:pt idx="51">
                  <c:v>43220</c:v>
                </c:pt>
                <c:pt idx="52">
                  <c:v>43251</c:v>
                </c:pt>
                <c:pt idx="53">
                  <c:v>43281</c:v>
                </c:pt>
                <c:pt idx="54">
                  <c:v>43312</c:v>
                </c:pt>
                <c:pt idx="55">
                  <c:v>43343</c:v>
                </c:pt>
                <c:pt idx="56">
                  <c:v>43373</c:v>
                </c:pt>
                <c:pt idx="57">
                  <c:v>43404</c:v>
                </c:pt>
                <c:pt idx="58">
                  <c:v>43434</c:v>
                </c:pt>
              </c:numCache>
            </c:numRef>
          </c:cat>
          <c:val>
            <c:numRef>
              <c:f>'איור 13 נתונים'!$C$4:$C$300</c:f>
              <c:numCache>
                <c:formatCode>#,##0</c:formatCode>
                <c:ptCount val="297"/>
                <c:pt idx="0">
                  <c:v>4194.1000000000004</c:v>
                </c:pt>
                <c:pt idx="1">
                  <c:v>4282.3</c:v>
                </c:pt>
                <c:pt idx="2">
                  <c:v>4022.6</c:v>
                </c:pt>
                <c:pt idx="3">
                  <c:v>3846.3</c:v>
                </c:pt>
                <c:pt idx="4">
                  <c:v>3952.2</c:v>
                </c:pt>
                <c:pt idx="5">
                  <c:v>4067</c:v>
                </c:pt>
                <c:pt idx="6">
                  <c:v>4088.3</c:v>
                </c:pt>
                <c:pt idx="7">
                  <c:v>3714.6</c:v>
                </c:pt>
                <c:pt idx="8">
                  <c:v>4072.6</c:v>
                </c:pt>
                <c:pt idx="9">
                  <c:v>4027</c:v>
                </c:pt>
                <c:pt idx="10">
                  <c:v>3881.6</c:v>
                </c:pt>
                <c:pt idx="11">
                  <c:v>3842</c:v>
                </c:pt>
                <c:pt idx="12">
                  <c:v>3772.1</c:v>
                </c:pt>
                <c:pt idx="13">
                  <c:v>4153.3999999999996</c:v>
                </c:pt>
                <c:pt idx="14">
                  <c:v>3682.2</c:v>
                </c:pt>
                <c:pt idx="15">
                  <c:v>3644.2</c:v>
                </c:pt>
                <c:pt idx="16">
                  <c:v>3957.3</c:v>
                </c:pt>
                <c:pt idx="17">
                  <c:v>3786.3</c:v>
                </c:pt>
                <c:pt idx="18">
                  <c:v>3839.6</c:v>
                </c:pt>
                <c:pt idx="19">
                  <c:v>3779.2</c:v>
                </c:pt>
                <c:pt idx="20">
                  <c:v>3748.3</c:v>
                </c:pt>
                <c:pt idx="21">
                  <c:v>3866.4</c:v>
                </c:pt>
                <c:pt idx="22">
                  <c:v>4033.1</c:v>
                </c:pt>
                <c:pt idx="23">
                  <c:v>3811.7</c:v>
                </c:pt>
                <c:pt idx="24">
                  <c:v>3776.7</c:v>
                </c:pt>
                <c:pt idx="25">
                  <c:v>3577.3</c:v>
                </c:pt>
                <c:pt idx="26">
                  <c:v>3540.9</c:v>
                </c:pt>
                <c:pt idx="27">
                  <c:v>3554.1</c:v>
                </c:pt>
                <c:pt idx="28">
                  <c:v>3642.6</c:v>
                </c:pt>
                <c:pt idx="29">
                  <c:v>3903</c:v>
                </c:pt>
                <c:pt idx="30">
                  <c:v>3863</c:v>
                </c:pt>
                <c:pt idx="31">
                  <c:v>3461.7</c:v>
                </c:pt>
                <c:pt idx="32">
                  <c:v>3807.7</c:v>
                </c:pt>
                <c:pt idx="33">
                  <c:v>3793</c:v>
                </c:pt>
                <c:pt idx="34">
                  <c:v>3953.4</c:v>
                </c:pt>
                <c:pt idx="35">
                  <c:v>3958.9</c:v>
                </c:pt>
                <c:pt idx="36">
                  <c:v>3870.8</c:v>
                </c:pt>
                <c:pt idx="37">
                  <c:v>3545.4</c:v>
                </c:pt>
                <c:pt idx="38">
                  <c:v>3874</c:v>
                </c:pt>
                <c:pt idx="39">
                  <c:v>3898.7</c:v>
                </c:pt>
                <c:pt idx="40">
                  <c:v>3946.6</c:v>
                </c:pt>
                <c:pt idx="41">
                  <c:v>3662.8</c:v>
                </c:pt>
                <c:pt idx="42">
                  <c:v>3705.6</c:v>
                </c:pt>
                <c:pt idx="43">
                  <c:v>3950.7</c:v>
                </c:pt>
                <c:pt idx="44">
                  <c:v>3754.9</c:v>
                </c:pt>
                <c:pt idx="45">
                  <c:v>3921.4</c:v>
                </c:pt>
                <c:pt idx="46">
                  <c:v>4036.3</c:v>
                </c:pt>
                <c:pt idx="47">
                  <c:v>3857.7</c:v>
                </c:pt>
                <c:pt idx="48">
                  <c:v>4110.7</c:v>
                </c:pt>
                <c:pt idx="49">
                  <c:v>4078.9</c:v>
                </c:pt>
                <c:pt idx="50">
                  <c:v>4004.8</c:v>
                </c:pt>
                <c:pt idx="51">
                  <c:v>4047.9</c:v>
                </c:pt>
                <c:pt idx="52">
                  <c:v>3728.7</c:v>
                </c:pt>
                <c:pt idx="53">
                  <c:v>4051.8</c:v>
                </c:pt>
                <c:pt idx="54">
                  <c:v>3863.2</c:v>
                </c:pt>
                <c:pt idx="55">
                  <c:v>4098.3999999999996</c:v>
                </c:pt>
                <c:pt idx="56">
                  <c:v>3834.5</c:v>
                </c:pt>
                <c:pt idx="57">
                  <c:v>3879.7</c:v>
                </c:pt>
                <c:pt idx="58">
                  <c:v>3663.5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FAF-4447-BF01-63C1B79BA6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462336"/>
        <c:axId val="140472320"/>
      </c:lineChart>
      <c:dateAx>
        <c:axId val="140462336"/>
        <c:scaling>
          <c:orientation val="minMax"/>
          <c:max val="43434"/>
          <c:min val="41670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/>
            </a:pPr>
            <a:endParaRPr lang="he-IL"/>
          </a:p>
        </c:txPr>
        <c:crossAx val="140472320"/>
        <c:crossesAt val="0"/>
        <c:auto val="0"/>
        <c:lblOffset val="100"/>
        <c:baseTimeUnit val="months"/>
        <c:majorUnit val="4"/>
        <c:majorTimeUnit val="months"/>
      </c:dateAx>
      <c:valAx>
        <c:axId val="140472320"/>
        <c:scaling>
          <c:orientation val="minMax"/>
          <c:min val="25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140462336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ayout>
        <c:manualLayout>
          <c:xMode val="edge"/>
          <c:yMode val="edge"/>
          <c:x val="6.8670778568786298E-2"/>
          <c:y val="0.93567457811502375"/>
          <c:w val="0.83463993175349716"/>
          <c:h val="5.1571096874379191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  <a:prstDash val="solid"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2200" dirty="0"/>
              <a:t>איור </a:t>
            </a:r>
            <a:r>
              <a:rPr lang="he-IL" sz="2200" dirty="0" smtClean="0"/>
              <a:t>16: </a:t>
            </a:r>
            <a:r>
              <a:rPr lang="he-IL" sz="2200" dirty="0"/>
              <a:t>חשבון </a:t>
            </a:r>
            <a:r>
              <a:rPr lang="he-IL" sz="2200" dirty="0" smtClean="0"/>
              <a:t>הסחורות- </a:t>
            </a:r>
            <a:r>
              <a:rPr lang="he-IL" sz="2200" dirty="0"/>
              <a:t>יצוא, יבוא ומאזן מסחרי
</a:t>
            </a:r>
            <a:r>
              <a:rPr lang="he-IL" sz="1600" b="0" dirty="0" smtClean="0"/>
              <a:t>ינואר 2010 עד נובמבר </a:t>
            </a:r>
            <a:r>
              <a:rPr lang="he-IL" sz="1600" b="0" dirty="0"/>
              <a:t>2018, מיליוני דולרים, מנוכה </a:t>
            </a:r>
            <a:r>
              <a:rPr lang="he-IL" sz="1600" b="0" dirty="0" smtClean="0"/>
              <a:t>עונתיות</a:t>
            </a:r>
            <a:endParaRPr lang="he-IL" sz="1600" b="0" dirty="0"/>
          </a:p>
        </c:rich>
      </c:tx>
      <c:layout>
        <c:manualLayout>
          <c:xMode val="edge"/>
          <c:yMode val="edge"/>
          <c:x val="0.20639673481425402"/>
          <c:y val="6.5124009835101362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2796934865900387E-2"/>
          <c:y val="0.12066920783356506"/>
          <c:w val="0.89539957141852011"/>
          <c:h val="0.64451499734129247"/>
        </c:manualLayout>
      </c:layout>
      <c:lineChart>
        <c:grouping val="standard"/>
        <c:varyColors val="0"/>
        <c:ser>
          <c:idx val="2"/>
          <c:order val="0"/>
          <c:tx>
            <c:strRef>
              <c:f>data4!$C$2</c:f>
              <c:strCache>
                <c:ptCount val="1"/>
                <c:pt idx="0">
                  <c:v>מאזן מסחרי (ללא או"מ ויהלומים)</c:v>
                </c:pt>
              </c:strCache>
            </c:strRef>
          </c:tx>
          <c:spPr>
            <a:ln w="31750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data4!$A$4:$A$299</c:f>
              <c:numCache>
                <c:formatCode>m/d/yyyy</c:formatCode>
                <c:ptCount val="296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</c:numCache>
            </c:numRef>
          </c:cat>
          <c:val>
            <c:numRef>
              <c:f>data4!$C$4:$C$299</c:f>
              <c:numCache>
                <c:formatCode>General</c:formatCode>
                <c:ptCount val="296"/>
                <c:pt idx="0" formatCode="0.0">
                  <c:v>-907.9</c:v>
                </c:pt>
                <c:pt idx="1">
                  <c:v>-830.9</c:v>
                </c:pt>
                <c:pt idx="2">
                  <c:v>-815.7</c:v>
                </c:pt>
                <c:pt idx="3">
                  <c:v>-843.6</c:v>
                </c:pt>
                <c:pt idx="4">
                  <c:v>-745.4</c:v>
                </c:pt>
                <c:pt idx="5">
                  <c:v>-805.4</c:v>
                </c:pt>
                <c:pt idx="6">
                  <c:v>-901.9</c:v>
                </c:pt>
                <c:pt idx="7">
                  <c:v>-918</c:v>
                </c:pt>
                <c:pt idx="8">
                  <c:v>-720.3</c:v>
                </c:pt>
                <c:pt idx="9">
                  <c:v>-1094.4000000000001</c:v>
                </c:pt>
                <c:pt idx="10">
                  <c:v>-886.6</c:v>
                </c:pt>
                <c:pt idx="11">
                  <c:v>-921.9</c:v>
                </c:pt>
                <c:pt idx="12">
                  <c:v>-1025.2</c:v>
                </c:pt>
                <c:pt idx="13">
                  <c:v>-966.3</c:v>
                </c:pt>
                <c:pt idx="14">
                  <c:v>-920.1</c:v>
                </c:pt>
                <c:pt idx="15">
                  <c:v>-1024</c:v>
                </c:pt>
                <c:pt idx="16">
                  <c:v>-920.1</c:v>
                </c:pt>
                <c:pt idx="17">
                  <c:v>-826.3</c:v>
                </c:pt>
                <c:pt idx="18">
                  <c:v>-869.5</c:v>
                </c:pt>
                <c:pt idx="19">
                  <c:v>-838.9</c:v>
                </c:pt>
                <c:pt idx="20">
                  <c:v>-930</c:v>
                </c:pt>
                <c:pt idx="21">
                  <c:v>-885.5</c:v>
                </c:pt>
                <c:pt idx="22">
                  <c:v>-728.1</c:v>
                </c:pt>
                <c:pt idx="23">
                  <c:v>-666.5</c:v>
                </c:pt>
                <c:pt idx="24">
                  <c:v>-814.3</c:v>
                </c:pt>
                <c:pt idx="25">
                  <c:v>-608.4</c:v>
                </c:pt>
                <c:pt idx="26">
                  <c:v>-817.5</c:v>
                </c:pt>
                <c:pt idx="27">
                  <c:v>-687.6</c:v>
                </c:pt>
                <c:pt idx="28">
                  <c:v>-858</c:v>
                </c:pt>
                <c:pt idx="29">
                  <c:v>-739.2</c:v>
                </c:pt>
                <c:pt idx="30">
                  <c:v>-593.70000000000005</c:v>
                </c:pt>
                <c:pt idx="31">
                  <c:v>-694.7</c:v>
                </c:pt>
                <c:pt idx="32">
                  <c:v>-732.4</c:v>
                </c:pt>
                <c:pt idx="33">
                  <c:v>-562.6</c:v>
                </c:pt>
                <c:pt idx="34">
                  <c:v>-678.7</c:v>
                </c:pt>
                <c:pt idx="35">
                  <c:v>-645.5</c:v>
                </c:pt>
                <c:pt idx="36">
                  <c:v>-578.1</c:v>
                </c:pt>
                <c:pt idx="37">
                  <c:v>-528.70000000000005</c:v>
                </c:pt>
                <c:pt idx="38">
                  <c:v>-646.6</c:v>
                </c:pt>
                <c:pt idx="39">
                  <c:v>-500.7</c:v>
                </c:pt>
                <c:pt idx="40">
                  <c:v>-504.3</c:v>
                </c:pt>
                <c:pt idx="41">
                  <c:v>-552.29999999999995</c:v>
                </c:pt>
                <c:pt idx="42">
                  <c:v>-533.4</c:v>
                </c:pt>
                <c:pt idx="43">
                  <c:v>-504.4</c:v>
                </c:pt>
                <c:pt idx="44">
                  <c:v>-567</c:v>
                </c:pt>
                <c:pt idx="45">
                  <c:v>-563.70000000000005</c:v>
                </c:pt>
                <c:pt idx="46">
                  <c:v>-542</c:v>
                </c:pt>
                <c:pt idx="47">
                  <c:v>-534.5</c:v>
                </c:pt>
                <c:pt idx="48">
                  <c:v>-497.6</c:v>
                </c:pt>
                <c:pt idx="49">
                  <c:v>-640.1</c:v>
                </c:pt>
                <c:pt idx="50">
                  <c:v>-595.4</c:v>
                </c:pt>
                <c:pt idx="51">
                  <c:v>-703</c:v>
                </c:pt>
                <c:pt idx="52">
                  <c:v>-421.6</c:v>
                </c:pt>
                <c:pt idx="53">
                  <c:v>-646.9</c:v>
                </c:pt>
                <c:pt idx="54">
                  <c:v>-688</c:v>
                </c:pt>
                <c:pt idx="55">
                  <c:v>-688.5</c:v>
                </c:pt>
                <c:pt idx="56">
                  <c:v>-655.8</c:v>
                </c:pt>
                <c:pt idx="57">
                  <c:v>-589.4</c:v>
                </c:pt>
                <c:pt idx="58">
                  <c:v>-677.6</c:v>
                </c:pt>
                <c:pt idx="59">
                  <c:v>-645.9</c:v>
                </c:pt>
                <c:pt idx="60">
                  <c:v>-611.4</c:v>
                </c:pt>
                <c:pt idx="61">
                  <c:v>-567.20000000000005</c:v>
                </c:pt>
                <c:pt idx="62">
                  <c:v>-554.4</c:v>
                </c:pt>
                <c:pt idx="63">
                  <c:v>-601.4</c:v>
                </c:pt>
                <c:pt idx="64">
                  <c:v>-547.1</c:v>
                </c:pt>
                <c:pt idx="65">
                  <c:v>-416.9</c:v>
                </c:pt>
                <c:pt idx="66">
                  <c:v>-650.79999999999995</c:v>
                </c:pt>
                <c:pt idx="67">
                  <c:v>-639</c:v>
                </c:pt>
                <c:pt idx="68">
                  <c:v>-618.20000000000005</c:v>
                </c:pt>
                <c:pt idx="69">
                  <c:v>-745.9</c:v>
                </c:pt>
                <c:pt idx="70">
                  <c:v>-705</c:v>
                </c:pt>
                <c:pt idx="71">
                  <c:v>-373.8</c:v>
                </c:pt>
                <c:pt idx="72">
                  <c:v>-481.4</c:v>
                </c:pt>
                <c:pt idx="73">
                  <c:v>-698.2</c:v>
                </c:pt>
                <c:pt idx="74">
                  <c:v>-557.6</c:v>
                </c:pt>
                <c:pt idx="75">
                  <c:v>-667.8</c:v>
                </c:pt>
                <c:pt idx="76">
                  <c:v>-707.3</c:v>
                </c:pt>
                <c:pt idx="77">
                  <c:v>-411.5</c:v>
                </c:pt>
                <c:pt idx="78">
                  <c:v>-576.20000000000005</c:v>
                </c:pt>
                <c:pt idx="79">
                  <c:v>-665.6</c:v>
                </c:pt>
                <c:pt idx="80">
                  <c:v>-530</c:v>
                </c:pt>
                <c:pt idx="81">
                  <c:v>-591.6</c:v>
                </c:pt>
                <c:pt idx="82">
                  <c:v>-577.79999999999995</c:v>
                </c:pt>
                <c:pt idx="83">
                  <c:v>-503.1</c:v>
                </c:pt>
                <c:pt idx="84">
                  <c:v>-681.7</c:v>
                </c:pt>
                <c:pt idx="85">
                  <c:v>-546.6</c:v>
                </c:pt>
                <c:pt idx="86">
                  <c:v>-410</c:v>
                </c:pt>
                <c:pt idx="87">
                  <c:v>-462.9</c:v>
                </c:pt>
                <c:pt idx="88">
                  <c:v>-685.3</c:v>
                </c:pt>
                <c:pt idx="89">
                  <c:v>-591.4</c:v>
                </c:pt>
                <c:pt idx="90">
                  <c:v>-629.29999999999995</c:v>
                </c:pt>
                <c:pt idx="91">
                  <c:v>-544</c:v>
                </c:pt>
                <c:pt idx="92">
                  <c:v>-709.3</c:v>
                </c:pt>
                <c:pt idx="93">
                  <c:v>-541.6</c:v>
                </c:pt>
                <c:pt idx="94">
                  <c:v>-502.1</c:v>
                </c:pt>
                <c:pt idx="95">
                  <c:v>-581</c:v>
                </c:pt>
                <c:pt idx="96">
                  <c:v>-369.8</c:v>
                </c:pt>
                <c:pt idx="97">
                  <c:v>-181</c:v>
                </c:pt>
                <c:pt idx="98">
                  <c:v>-641.70000000000005</c:v>
                </c:pt>
                <c:pt idx="99">
                  <c:v>-515.70000000000005</c:v>
                </c:pt>
                <c:pt idx="100">
                  <c:v>-469.9</c:v>
                </c:pt>
                <c:pt idx="101">
                  <c:v>-642.6</c:v>
                </c:pt>
                <c:pt idx="102">
                  <c:v>-501.7</c:v>
                </c:pt>
                <c:pt idx="103">
                  <c:v>-482.2</c:v>
                </c:pt>
                <c:pt idx="104">
                  <c:v>-752.6</c:v>
                </c:pt>
                <c:pt idx="105">
                  <c:v>-375.7</c:v>
                </c:pt>
                <c:pt idx="106">
                  <c:v>-562.6</c:v>
                </c:pt>
                <c:pt idx="107">
                  <c:v>-556.29999999999995</c:v>
                </c:pt>
                <c:pt idx="108">
                  <c:v>-496.8</c:v>
                </c:pt>
                <c:pt idx="109">
                  <c:v>-468.9</c:v>
                </c:pt>
                <c:pt idx="110">
                  <c:v>-621.70000000000005</c:v>
                </c:pt>
                <c:pt idx="111">
                  <c:v>-598.6</c:v>
                </c:pt>
                <c:pt idx="112">
                  <c:v>-815.6</c:v>
                </c:pt>
                <c:pt idx="113">
                  <c:v>-499.1</c:v>
                </c:pt>
                <c:pt idx="114">
                  <c:v>-376.6</c:v>
                </c:pt>
                <c:pt idx="115">
                  <c:v>-752.3</c:v>
                </c:pt>
                <c:pt idx="116">
                  <c:v>-556.6</c:v>
                </c:pt>
                <c:pt idx="117">
                  <c:v>-780.2</c:v>
                </c:pt>
                <c:pt idx="118">
                  <c:v>-558.9</c:v>
                </c:pt>
                <c:pt idx="119">
                  <c:v>-660.1</c:v>
                </c:pt>
                <c:pt idx="120">
                  <c:v>-615.4</c:v>
                </c:pt>
                <c:pt idx="121">
                  <c:v>-685</c:v>
                </c:pt>
                <c:pt idx="122">
                  <c:v>-672.9</c:v>
                </c:pt>
                <c:pt idx="123">
                  <c:v>-559</c:v>
                </c:pt>
                <c:pt idx="124">
                  <c:v>-992.8</c:v>
                </c:pt>
                <c:pt idx="125">
                  <c:v>-819</c:v>
                </c:pt>
                <c:pt idx="126">
                  <c:v>-790.8</c:v>
                </c:pt>
                <c:pt idx="127">
                  <c:v>-956</c:v>
                </c:pt>
                <c:pt idx="128">
                  <c:v>-966</c:v>
                </c:pt>
                <c:pt idx="129">
                  <c:v>-904.2</c:v>
                </c:pt>
                <c:pt idx="130">
                  <c:v>-571.29999999999995</c:v>
                </c:pt>
                <c:pt idx="131">
                  <c:v>-735.5</c:v>
                </c:pt>
                <c:pt idx="132">
                  <c:v>-862.8</c:v>
                </c:pt>
                <c:pt idx="133">
                  <c:v>-637.79999999999995</c:v>
                </c:pt>
                <c:pt idx="134">
                  <c:v>-654.20000000000005</c:v>
                </c:pt>
                <c:pt idx="135">
                  <c:v>-573.9</c:v>
                </c:pt>
                <c:pt idx="136">
                  <c:v>-710.6</c:v>
                </c:pt>
                <c:pt idx="137">
                  <c:v>-516</c:v>
                </c:pt>
                <c:pt idx="138">
                  <c:v>-605</c:v>
                </c:pt>
                <c:pt idx="139">
                  <c:v>-1097.8</c:v>
                </c:pt>
                <c:pt idx="140">
                  <c:v>-401.8</c:v>
                </c:pt>
                <c:pt idx="141">
                  <c:v>-916.2</c:v>
                </c:pt>
                <c:pt idx="142">
                  <c:v>-466.8</c:v>
                </c:pt>
                <c:pt idx="143">
                  <c:v>-752.9</c:v>
                </c:pt>
                <c:pt idx="144">
                  <c:v>-443.9</c:v>
                </c:pt>
                <c:pt idx="145">
                  <c:v>-783.8</c:v>
                </c:pt>
                <c:pt idx="146">
                  <c:v>-716.6</c:v>
                </c:pt>
                <c:pt idx="147">
                  <c:v>-878.3</c:v>
                </c:pt>
                <c:pt idx="148">
                  <c:v>-730.6</c:v>
                </c:pt>
                <c:pt idx="149">
                  <c:v>-1030.5999999999999</c:v>
                </c:pt>
                <c:pt idx="150">
                  <c:v>-876.4</c:v>
                </c:pt>
                <c:pt idx="151">
                  <c:v>-1170.4000000000001</c:v>
                </c:pt>
                <c:pt idx="152">
                  <c:v>-880</c:v>
                </c:pt>
                <c:pt idx="153">
                  <c:v>-718.7</c:v>
                </c:pt>
                <c:pt idx="154">
                  <c:v>-964.4</c:v>
                </c:pt>
                <c:pt idx="155">
                  <c:v>-1181.7</c:v>
                </c:pt>
                <c:pt idx="156">
                  <c:v>-1086.5</c:v>
                </c:pt>
                <c:pt idx="157">
                  <c:v>-1095.9000000000001</c:v>
                </c:pt>
                <c:pt idx="158">
                  <c:v>-1383.8</c:v>
                </c:pt>
                <c:pt idx="159">
                  <c:v>-1013.2</c:v>
                </c:pt>
                <c:pt idx="160">
                  <c:v>-1228.7</c:v>
                </c:pt>
                <c:pt idx="161">
                  <c:v>-1096.3</c:v>
                </c:pt>
                <c:pt idx="162">
                  <c:v>-1266.4000000000001</c:v>
                </c:pt>
                <c:pt idx="163">
                  <c:v>-1314.5</c:v>
                </c:pt>
                <c:pt idx="164">
                  <c:v>-1204.9000000000001</c:v>
                </c:pt>
                <c:pt idx="165">
                  <c:v>-1153.3</c:v>
                </c:pt>
                <c:pt idx="166">
                  <c:v>-1076.4000000000001</c:v>
                </c:pt>
                <c:pt idx="167">
                  <c:v>-477.8</c:v>
                </c:pt>
                <c:pt idx="168">
                  <c:v>-670.3</c:v>
                </c:pt>
                <c:pt idx="169">
                  <c:v>-465.7</c:v>
                </c:pt>
                <c:pt idx="170">
                  <c:v>-498.9</c:v>
                </c:pt>
                <c:pt idx="171">
                  <c:v>-667.2</c:v>
                </c:pt>
                <c:pt idx="172">
                  <c:v>-293</c:v>
                </c:pt>
                <c:pt idx="173">
                  <c:v>-422.5</c:v>
                </c:pt>
                <c:pt idx="174">
                  <c:v>-670.1</c:v>
                </c:pt>
                <c:pt idx="175">
                  <c:v>-687.5</c:v>
                </c:pt>
                <c:pt idx="176">
                  <c:v>-330.6</c:v>
                </c:pt>
                <c:pt idx="177">
                  <c:v>-243.4</c:v>
                </c:pt>
                <c:pt idx="178">
                  <c:v>-684.3</c:v>
                </c:pt>
                <c:pt idx="179">
                  <c:v>-549.70000000000005</c:v>
                </c:pt>
                <c:pt idx="180">
                  <c:v>-658.1</c:v>
                </c:pt>
                <c:pt idx="181">
                  <c:v>-529.20000000000005</c:v>
                </c:pt>
                <c:pt idx="182">
                  <c:v>-884.6</c:v>
                </c:pt>
                <c:pt idx="183">
                  <c:v>-726</c:v>
                </c:pt>
                <c:pt idx="184">
                  <c:v>-512.79999999999995</c:v>
                </c:pt>
                <c:pt idx="185">
                  <c:v>-430.5</c:v>
                </c:pt>
                <c:pt idx="186">
                  <c:v>-475.4</c:v>
                </c:pt>
                <c:pt idx="187">
                  <c:v>-525</c:v>
                </c:pt>
                <c:pt idx="188">
                  <c:v>-730.3</c:v>
                </c:pt>
                <c:pt idx="189">
                  <c:v>-1369.6</c:v>
                </c:pt>
                <c:pt idx="190">
                  <c:v>-689.4</c:v>
                </c:pt>
                <c:pt idx="191">
                  <c:v>-1214.5</c:v>
                </c:pt>
                <c:pt idx="192">
                  <c:v>-1127.9000000000001</c:v>
                </c:pt>
                <c:pt idx="193">
                  <c:v>-1121</c:v>
                </c:pt>
                <c:pt idx="194">
                  <c:v>-1394.4</c:v>
                </c:pt>
                <c:pt idx="195">
                  <c:v>-1576.7</c:v>
                </c:pt>
                <c:pt idx="196">
                  <c:v>-1494.3</c:v>
                </c:pt>
                <c:pt idx="197">
                  <c:v>-1206.4000000000001</c:v>
                </c:pt>
                <c:pt idx="198">
                  <c:v>-1413.3</c:v>
                </c:pt>
                <c:pt idx="199">
                  <c:v>-960.2</c:v>
                </c:pt>
                <c:pt idx="200">
                  <c:v>-1401.7</c:v>
                </c:pt>
                <c:pt idx="201">
                  <c:v>-1231.8</c:v>
                </c:pt>
                <c:pt idx="202">
                  <c:v>-1664.9</c:v>
                </c:pt>
                <c:pt idx="203">
                  <c:v>-1170.2</c:v>
                </c:pt>
                <c:pt idx="204">
                  <c:v>-1838.4</c:v>
                </c:pt>
                <c:pt idx="205">
                  <c:v>-1993.9</c:v>
                </c:pt>
                <c:pt idx="206">
                  <c:v>-1882.9</c:v>
                </c:pt>
                <c:pt idx="207">
                  <c:v>-1965.1</c:v>
                </c:pt>
                <c:pt idx="208">
                  <c:v>-1509.7</c:v>
                </c:pt>
                <c:pt idx="209">
                  <c:v>-1422.5</c:v>
                </c:pt>
                <c:pt idx="210">
                  <c:v>-981.5</c:v>
                </c:pt>
                <c:pt idx="211">
                  <c:v>-1867.2</c:v>
                </c:pt>
                <c:pt idx="212">
                  <c:v>-894.6</c:v>
                </c:pt>
                <c:pt idx="213">
                  <c:v>-1930.3</c:v>
                </c:pt>
                <c:pt idx="214">
                  <c:v>-877.5</c:v>
                </c:pt>
                <c:pt idx="215">
                  <c:v>-1379.7</c:v>
                </c:pt>
                <c:pt idx="216">
                  <c:v>-1279.5</c:v>
                </c:pt>
                <c:pt idx="217">
                  <c:v>-1274.7</c:v>
                </c:pt>
                <c:pt idx="218">
                  <c:v>-957.3</c:v>
                </c:pt>
                <c:pt idx="219">
                  <c:v>-1321.8</c:v>
                </c:pt>
                <c:pt idx="220">
                  <c:v>-1279.0999999999999</c:v>
                </c:pt>
                <c:pt idx="221">
                  <c:v>-1035.5999999999999</c:v>
                </c:pt>
                <c:pt idx="222">
                  <c:v>-1735.4</c:v>
                </c:pt>
                <c:pt idx="223">
                  <c:v>-1269.4000000000001</c:v>
                </c:pt>
                <c:pt idx="224">
                  <c:v>-1483.2</c:v>
                </c:pt>
                <c:pt idx="225">
                  <c:v>-1032.2</c:v>
                </c:pt>
                <c:pt idx="226">
                  <c:v>-1181.3</c:v>
                </c:pt>
                <c:pt idx="227">
                  <c:v>-1092.9000000000001</c:v>
                </c:pt>
                <c:pt idx="228">
                  <c:v>-1388.5</c:v>
                </c:pt>
                <c:pt idx="229">
                  <c:v>-1120.5</c:v>
                </c:pt>
                <c:pt idx="230">
                  <c:v>-1017.4</c:v>
                </c:pt>
                <c:pt idx="231">
                  <c:v>-1519.5</c:v>
                </c:pt>
                <c:pt idx="232">
                  <c:v>-1494</c:v>
                </c:pt>
                <c:pt idx="233">
                  <c:v>-1070</c:v>
                </c:pt>
                <c:pt idx="234">
                  <c:v>-1378.1</c:v>
                </c:pt>
                <c:pt idx="235">
                  <c:v>-1608</c:v>
                </c:pt>
                <c:pt idx="236">
                  <c:v>-914</c:v>
                </c:pt>
                <c:pt idx="237">
                  <c:v>-925.5</c:v>
                </c:pt>
                <c:pt idx="238">
                  <c:v>-987.7</c:v>
                </c:pt>
                <c:pt idx="239">
                  <c:v>-1244.5</c:v>
                </c:pt>
                <c:pt idx="240">
                  <c:v>-816.8</c:v>
                </c:pt>
                <c:pt idx="241">
                  <c:v>-246.3</c:v>
                </c:pt>
                <c:pt idx="242">
                  <c:v>-1153</c:v>
                </c:pt>
                <c:pt idx="243">
                  <c:v>-751.1</c:v>
                </c:pt>
                <c:pt idx="244">
                  <c:v>-557.1</c:v>
                </c:pt>
                <c:pt idx="245">
                  <c:v>-725.5</c:v>
                </c:pt>
                <c:pt idx="246">
                  <c:v>-737.9</c:v>
                </c:pt>
                <c:pt idx="247">
                  <c:v>-888.9</c:v>
                </c:pt>
                <c:pt idx="248">
                  <c:v>-732.2</c:v>
                </c:pt>
                <c:pt idx="249">
                  <c:v>-795.9</c:v>
                </c:pt>
                <c:pt idx="250">
                  <c:v>-621</c:v>
                </c:pt>
                <c:pt idx="251">
                  <c:v>-760.7</c:v>
                </c:pt>
                <c:pt idx="252">
                  <c:v>-688.3</c:v>
                </c:pt>
                <c:pt idx="253">
                  <c:v>-1129.3</c:v>
                </c:pt>
                <c:pt idx="254">
                  <c:v>-1066.3</c:v>
                </c:pt>
                <c:pt idx="255">
                  <c:v>-1122.3</c:v>
                </c:pt>
                <c:pt idx="256">
                  <c:v>-1314.8</c:v>
                </c:pt>
                <c:pt idx="257">
                  <c:v>-1034.5999999999999</c:v>
                </c:pt>
                <c:pt idx="258">
                  <c:v>-838.6</c:v>
                </c:pt>
                <c:pt idx="259">
                  <c:v>-1375.2</c:v>
                </c:pt>
                <c:pt idx="260">
                  <c:v>-1326.2</c:v>
                </c:pt>
                <c:pt idx="261">
                  <c:v>-1204.3</c:v>
                </c:pt>
                <c:pt idx="262">
                  <c:v>-866.1</c:v>
                </c:pt>
                <c:pt idx="263">
                  <c:v>-1435.5</c:v>
                </c:pt>
                <c:pt idx="264">
                  <c:v>-1044.5999999999999</c:v>
                </c:pt>
                <c:pt idx="265">
                  <c:v>-1272.5999999999999</c:v>
                </c:pt>
                <c:pt idx="266">
                  <c:v>-957.5</c:v>
                </c:pt>
                <c:pt idx="267">
                  <c:v>-1074.9000000000001</c:v>
                </c:pt>
                <c:pt idx="268">
                  <c:v>-1041</c:v>
                </c:pt>
                <c:pt idx="269">
                  <c:v>-1330.1</c:v>
                </c:pt>
                <c:pt idx="270">
                  <c:v>-1338.9</c:v>
                </c:pt>
                <c:pt idx="271">
                  <c:v>-1411.6</c:v>
                </c:pt>
                <c:pt idx="272">
                  <c:v>-1475.4</c:v>
                </c:pt>
                <c:pt idx="273">
                  <c:v>-1624.1</c:v>
                </c:pt>
                <c:pt idx="274">
                  <c:v>-1365.6</c:v>
                </c:pt>
                <c:pt idx="275">
                  <c:v>-1791.7</c:v>
                </c:pt>
                <c:pt idx="276">
                  <c:v>-1541.9</c:v>
                </c:pt>
                <c:pt idx="277">
                  <c:v>-2200.1</c:v>
                </c:pt>
                <c:pt idx="278">
                  <c:v>-1971</c:v>
                </c:pt>
                <c:pt idx="279">
                  <c:v>-2051.6</c:v>
                </c:pt>
                <c:pt idx="280">
                  <c:v>-2240.6999999999998</c:v>
                </c:pt>
                <c:pt idx="281">
                  <c:v>-1869.9</c:v>
                </c:pt>
                <c:pt idx="282">
                  <c:v>-2318.3000000000002</c:v>
                </c:pt>
                <c:pt idx="283">
                  <c:v>-2002.1</c:v>
                </c:pt>
                <c:pt idx="284">
                  <c:v>-2323.5</c:v>
                </c:pt>
                <c:pt idx="285">
                  <c:v>-2430.8000000000002</c:v>
                </c:pt>
                <c:pt idx="286">
                  <c:v>-2669.1</c:v>
                </c:pt>
              </c:numCache>
            </c:numRef>
          </c:val>
          <c:smooth val="0"/>
        </c:ser>
        <c:ser>
          <c:idx val="4"/>
          <c:order val="5"/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val>
            <c:numRef>
              <c:f>data4!$F$4:$F$300</c:f>
              <c:numCache>
                <c:formatCode>General</c:formatCode>
                <c:ptCount val="297"/>
                <c:pt idx="0" formatCode="0.0">
                  <c:v>0</c:v>
                </c:pt>
                <c:pt idx="132">
                  <c:v>-780.9</c:v>
                </c:pt>
                <c:pt idx="133">
                  <c:v>-728.3</c:v>
                </c:pt>
                <c:pt idx="134">
                  <c:v>-650</c:v>
                </c:pt>
                <c:pt idx="135">
                  <c:v>-601.9</c:v>
                </c:pt>
                <c:pt idx="136">
                  <c:v>-787.5</c:v>
                </c:pt>
                <c:pt idx="137">
                  <c:v>-743</c:v>
                </c:pt>
                <c:pt idx="138">
                  <c:v>-584.70000000000005</c:v>
                </c:pt>
                <c:pt idx="139">
                  <c:v>-992.7</c:v>
                </c:pt>
                <c:pt idx="140">
                  <c:v>-471.5</c:v>
                </c:pt>
                <c:pt idx="141">
                  <c:v>-817.1</c:v>
                </c:pt>
                <c:pt idx="142">
                  <c:v>-601.20000000000005</c:v>
                </c:pt>
                <c:pt idx="143">
                  <c:v>-741.8</c:v>
                </c:pt>
                <c:pt idx="144">
                  <c:v>-703.2</c:v>
                </c:pt>
                <c:pt idx="145">
                  <c:v>-752.2</c:v>
                </c:pt>
                <c:pt idx="146">
                  <c:v>-775</c:v>
                </c:pt>
                <c:pt idx="147">
                  <c:v>-916.3</c:v>
                </c:pt>
                <c:pt idx="148">
                  <c:v>-880.2</c:v>
                </c:pt>
                <c:pt idx="149">
                  <c:v>-1019.4</c:v>
                </c:pt>
                <c:pt idx="150">
                  <c:v>-896.5</c:v>
                </c:pt>
                <c:pt idx="151">
                  <c:v>-1164.9000000000001</c:v>
                </c:pt>
                <c:pt idx="152">
                  <c:v>-916.1</c:v>
                </c:pt>
                <c:pt idx="153">
                  <c:v>-757.8</c:v>
                </c:pt>
                <c:pt idx="154">
                  <c:v>-1078.2</c:v>
                </c:pt>
                <c:pt idx="155">
                  <c:v>-1194.8</c:v>
                </c:pt>
                <c:pt idx="156">
                  <c:v>-1118.8</c:v>
                </c:pt>
                <c:pt idx="157">
                  <c:v>-945.4</c:v>
                </c:pt>
                <c:pt idx="158">
                  <c:v>-1349.1</c:v>
                </c:pt>
                <c:pt idx="159">
                  <c:v>-954.4</c:v>
                </c:pt>
                <c:pt idx="160">
                  <c:v>-1377.7</c:v>
                </c:pt>
                <c:pt idx="161">
                  <c:v>-1145</c:v>
                </c:pt>
                <c:pt idx="162">
                  <c:v>-1329</c:v>
                </c:pt>
                <c:pt idx="163">
                  <c:v>-1400.4</c:v>
                </c:pt>
                <c:pt idx="164">
                  <c:v>-1148.0999999999999</c:v>
                </c:pt>
                <c:pt idx="165">
                  <c:v>-1005.7</c:v>
                </c:pt>
                <c:pt idx="166">
                  <c:v>-766.2</c:v>
                </c:pt>
                <c:pt idx="167">
                  <c:v>-550.70000000000005</c:v>
                </c:pt>
                <c:pt idx="168">
                  <c:v>-665.7</c:v>
                </c:pt>
                <c:pt idx="169">
                  <c:v>-501.4</c:v>
                </c:pt>
                <c:pt idx="170">
                  <c:v>-528.1</c:v>
                </c:pt>
                <c:pt idx="171">
                  <c:v>-515.70000000000005</c:v>
                </c:pt>
                <c:pt idx="172">
                  <c:v>-429.5</c:v>
                </c:pt>
                <c:pt idx="173">
                  <c:v>-388.4</c:v>
                </c:pt>
                <c:pt idx="174">
                  <c:v>-427.6</c:v>
                </c:pt>
                <c:pt idx="175">
                  <c:v>-647.6</c:v>
                </c:pt>
                <c:pt idx="176">
                  <c:v>-386.6</c:v>
                </c:pt>
                <c:pt idx="177">
                  <c:v>-365.2</c:v>
                </c:pt>
                <c:pt idx="178">
                  <c:v>-481.3</c:v>
                </c:pt>
                <c:pt idx="179">
                  <c:v>-484.5</c:v>
                </c:pt>
                <c:pt idx="180">
                  <c:v>-823.5</c:v>
                </c:pt>
                <c:pt idx="181">
                  <c:v>-453.1</c:v>
                </c:pt>
                <c:pt idx="182">
                  <c:v>-765.2</c:v>
                </c:pt>
                <c:pt idx="183">
                  <c:v>-606</c:v>
                </c:pt>
                <c:pt idx="184">
                  <c:v>-576.70000000000005</c:v>
                </c:pt>
                <c:pt idx="185">
                  <c:v>-552.29999999999995</c:v>
                </c:pt>
                <c:pt idx="186">
                  <c:v>-694.9</c:v>
                </c:pt>
                <c:pt idx="187">
                  <c:v>-627</c:v>
                </c:pt>
                <c:pt idx="188">
                  <c:v>-687.6</c:v>
                </c:pt>
                <c:pt idx="189">
                  <c:v>-857.4</c:v>
                </c:pt>
                <c:pt idx="190">
                  <c:v>-562.79999999999995</c:v>
                </c:pt>
                <c:pt idx="191">
                  <c:v>-1282.7</c:v>
                </c:pt>
                <c:pt idx="192">
                  <c:v>-1087.4000000000001</c:v>
                </c:pt>
                <c:pt idx="193">
                  <c:v>-1041</c:v>
                </c:pt>
                <c:pt idx="194">
                  <c:v>-1330.4</c:v>
                </c:pt>
                <c:pt idx="195">
                  <c:v>-1601.6</c:v>
                </c:pt>
                <c:pt idx="196">
                  <c:v>-1258.5</c:v>
                </c:pt>
                <c:pt idx="197">
                  <c:v>-1297.8</c:v>
                </c:pt>
                <c:pt idx="198">
                  <c:v>-1348.3</c:v>
                </c:pt>
                <c:pt idx="199">
                  <c:v>-1115.0999999999999</c:v>
                </c:pt>
                <c:pt idx="200">
                  <c:v>-1386.3</c:v>
                </c:pt>
                <c:pt idx="201">
                  <c:v>-1289.8</c:v>
                </c:pt>
                <c:pt idx="202">
                  <c:v>-1501.1</c:v>
                </c:pt>
                <c:pt idx="203">
                  <c:v>-1316.2</c:v>
                </c:pt>
                <c:pt idx="204">
                  <c:v>-1773.5</c:v>
                </c:pt>
                <c:pt idx="205">
                  <c:v>-1682.6</c:v>
                </c:pt>
                <c:pt idx="206">
                  <c:v>-1820</c:v>
                </c:pt>
                <c:pt idx="207">
                  <c:v>-1732.6</c:v>
                </c:pt>
                <c:pt idx="208">
                  <c:v>-1597.1</c:v>
                </c:pt>
                <c:pt idx="209">
                  <c:v>-1504.8</c:v>
                </c:pt>
                <c:pt idx="210">
                  <c:v>-1461.6</c:v>
                </c:pt>
                <c:pt idx="211">
                  <c:v>-1873.6</c:v>
                </c:pt>
                <c:pt idx="212">
                  <c:v>-978.9</c:v>
                </c:pt>
                <c:pt idx="213">
                  <c:v>-1539.2</c:v>
                </c:pt>
                <c:pt idx="214">
                  <c:v>-1000.9</c:v>
                </c:pt>
                <c:pt idx="215">
                  <c:v>-1156.9000000000001</c:v>
                </c:pt>
                <c:pt idx="216">
                  <c:v>-1072.3</c:v>
                </c:pt>
                <c:pt idx="217">
                  <c:v>-1460.7</c:v>
                </c:pt>
                <c:pt idx="218">
                  <c:v>-1163.8</c:v>
                </c:pt>
                <c:pt idx="219">
                  <c:v>-1411.3</c:v>
                </c:pt>
                <c:pt idx="220">
                  <c:v>-1179.5</c:v>
                </c:pt>
                <c:pt idx="221">
                  <c:v>-1041</c:v>
                </c:pt>
                <c:pt idx="222">
                  <c:v>-1487.4</c:v>
                </c:pt>
                <c:pt idx="223">
                  <c:v>-1295</c:v>
                </c:pt>
                <c:pt idx="224">
                  <c:v>-1221.9000000000001</c:v>
                </c:pt>
                <c:pt idx="225">
                  <c:v>-1347.1</c:v>
                </c:pt>
                <c:pt idx="226">
                  <c:v>-1089.8</c:v>
                </c:pt>
                <c:pt idx="227">
                  <c:v>-1055.4000000000001</c:v>
                </c:pt>
                <c:pt idx="228">
                  <c:v>-1485</c:v>
                </c:pt>
                <c:pt idx="229">
                  <c:v>-1261.0999999999999</c:v>
                </c:pt>
                <c:pt idx="230">
                  <c:v>-970</c:v>
                </c:pt>
                <c:pt idx="231">
                  <c:v>-1340.7</c:v>
                </c:pt>
                <c:pt idx="232">
                  <c:v>-1332.8</c:v>
                </c:pt>
                <c:pt idx="233">
                  <c:v>-1056.5</c:v>
                </c:pt>
                <c:pt idx="234">
                  <c:v>-1332.3</c:v>
                </c:pt>
                <c:pt idx="235">
                  <c:v>-1288.7</c:v>
                </c:pt>
                <c:pt idx="236">
                  <c:v>-989.9</c:v>
                </c:pt>
                <c:pt idx="237">
                  <c:v>-1043.2</c:v>
                </c:pt>
                <c:pt idx="238">
                  <c:v>-931.1</c:v>
                </c:pt>
                <c:pt idx="239">
                  <c:v>-824</c:v>
                </c:pt>
                <c:pt idx="240">
                  <c:v>-763.5</c:v>
                </c:pt>
                <c:pt idx="241">
                  <c:v>-787.8</c:v>
                </c:pt>
                <c:pt idx="242">
                  <c:v>-926.4</c:v>
                </c:pt>
                <c:pt idx="243">
                  <c:v>-674.3</c:v>
                </c:pt>
                <c:pt idx="244">
                  <c:v>-966.2</c:v>
                </c:pt>
                <c:pt idx="245">
                  <c:v>-706.5</c:v>
                </c:pt>
                <c:pt idx="246">
                  <c:v>-783.5</c:v>
                </c:pt>
                <c:pt idx="247">
                  <c:v>-758</c:v>
                </c:pt>
                <c:pt idx="248">
                  <c:v>-729.5</c:v>
                </c:pt>
                <c:pt idx="249">
                  <c:v>-740.5</c:v>
                </c:pt>
                <c:pt idx="250">
                  <c:v>-977</c:v>
                </c:pt>
                <c:pt idx="251">
                  <c:v>-798.8</c:v>
                </c:pt>
                <c:pt idx="252">
                  <c:v>-837.4</c:v>
                </c:pt>
                <c:pt idx="253">
                  <c:v>-913.6</c:v>
                </c:pt>
                <c:pt idx="254">
                  <c:v>-968.3</c:v>
                </c:pt>
                <c:pt idx="255">
                  <c:v>-1124.5999999999999</c:v>
                </c:pt>
                <c:pt idx="256">
                  <c:v>-1303.5999999999999</c:v>
                </c:pt>
                <c:pt idx="257">
                  <c:v>-1322.9</c:v>
                </c:pt>
                <c:pt idx="258">
                  <c:v>-1150.7</c:v>
                </c:pt>
                <c:pt idx="259">
                  <c:v>-1119.9000000000001</c:v>
                </c:pt>
                <c:pt idx="260">
                  <c:v>-1035.2</c:v>
                </c:pt>
                <c:pt idx="261">
                  <c:v>-998.2</c:v>
                </c:pt>
                <c:pt idx="262">
                  <c:v>-1003.5</c:v>
                </c:pt>
                <c:pt idx="263">
                  <c:v>-937.6</c:v>
                </c:pt>
                <c:pt idx="264">
                  <c:v>-1076.0999999999999</c:v>
                </c:pt>
                <c:pt idx="265">
                  <c:v>-983</c:v>
                </c:pt>
                <c:pt idx="266">
                  <c:v>-1050</c:v>
                </c:pt>
                <c:pt idx="267">
                  <c:v>-1023.1</c:v>
                </c:pt>
                <c:pt idx="268">
                  <c:v>-1111</c:v>
                </c:pt>
                <c:pt idx="269">
                  <c:v>-1193.7</c:v>
                </c:pt>
                <c:pt idx="270">
                  <c:v>-1222.7</c:v>
                </c:pt>
                <c:pt idx="271">
                  <c:v>-1397</c:v>
                </c:pt>
                <c:pt idx="272">
                  <c:v>-1340</c:v>
                </c:pt>
                <c:pt idx="273">
                  <c:v>-1676.3</c:v>
                </c:pt>
                <c:pt idx="274">
                  <c:v>-1539.2</c:v>
                </c:pt>
                <c:pt idx="275">
                  <c:v>-1626.1</c:v>
                </c:pt>
                <c:pt idx="276">
                  <c:v>-1970.3</c:v>
                </c:pt>
                <c:pt idx="277">
                  <c:v>-1797.8</c:v>
                </c:pt>
                <c:pt idx="278">
                  <c:v>-1872.8</c:v>
                </c:pt>
                <c:pt idx="279">
                  <c:v>-2120.5</c:v>
                </c:pt>
                <c:pt idx="280">
                  <c:v>-1998.6</c:v>
                </c:pt>
                <c:pt idx="281">
                  <c:v>-2074.3000000000002</c:v>
                </c:pt>
                <c:pt idx="282">
                  <c:v>-2402.6</c:v>
                </c:pt>
                <c:pt idx="283">
                  <c:v>-2282.9</c:v>
                </c:pt>
                <c:pt idx="284">
                  <c:v>-2369.5</c:v>
                </c:pt>
                <c:pt idx="285">
                  <c:v>-2662.8</c:v>
                </c:pt>
                <c:pt idx="286">
                  <c:v>-2445.9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554240"/>
        <c:axId val="140555776"/>
      </c:lineChart>
      <c:lineChart>
        <c:grouping val="standard"/>
        <c:varyColors val="0"/>
        <c:ser>
          <c:idx val="0"/>
          <c:order val="1"/>
          <c:tx>
            <c:strRef>
              <c:f>data4!$D$2</c:f>
              <c:strCache>
                <c:ptCount val="1"/>
                <c:pt idx="0">
                  <c:v>יצוא (ללא או"מ ויהלומים) - ציר ימני</c:v>
                </c:pt>
              </c:strCache>
            </c:strRef>
          </c:tx>
          <c:spPr>
            <a:ln w="38100">
              <a:solidFill>
                <a:schemeClr val="accent2">
                  <a:lumMod val="40000"/>
                  <a:lumOff val="60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data4!$A$4:$A$299</c:f>
              <c:numCache>
                <c:formatCode>m/d/yyyy</c:formatCode>
                <c:ptCount val="296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</c:numCache>
            </c:numRef>
          </c:cat>
          <c:val>
            <c:numRef>
              <c:f>data4!$D$4:$D$299</c:f>
              <c:numCache>
                <c:formatCode>0.0</c:formatCode>
                <c:ptCount val="296"/>
                <c:pt idx="0">
                  <c:v>1028.1384616952746</c:v>
                </c:pt>
                <c:pt idx="1">
                  <c:v>981.59184775961171</c:v>
                </c:pt>
                <c:pt idx="2">
                  <c:v>1063.2490541036409</c:v>
                </c:pt>
                <c:pt idx="3">
                  <c:v>1069.8699086720756</c:v>
                </c:pt>
                <c:pt idx="4">
                  <c:v>1143.1005728380967</c:v>
                </c:pt>
                <c:pt idx="5">
                  <c:v>1100.6669140131282</c:v>
                </c:pt>
                <c:pt idx="6">
                  <c:v>1107.2877685815629</c:v>
                </c:pt>
                <c:pt idx="7">
                  <c:v>1045.0918620296</c:v>
                </c:pt>
                <c:pt idx="8">
                  <c:v>1076.2901312838912</c:v>
                </c:pt>
                <c:pt idx="9">
                  <c:v>1015.6992803848818</c:v>
                </c:pt>
                <c:pt idx="10">
                  <c:v>1142.6993089248581</c:v>
                </c:pt>
                <c:pt idx="11">
                  <c:v>1216.0302890691889</c:v>
                </c:pt>
                <c:pt idx="12">
                  <c:v>1133.7711868553022</c:v>
                </c:pt>
                <c:pt idx="13">
                  <c:v>1102.87386553594</c:v>
                </c:pt>
                <c:pt idx="14">
                  <c:v>1148.3170037101968</c:v>
                </c:pt>
                <c:pt idx="15">
                  <c:v>1076.1898153055815</c:v>
                </c:pt>
                <c:pt idx="16">
                  <c:v>1115.5136788029517</c:v>
                </c:pt>
                <c:pt idx="17">
                  <c:v>1183.2269641619439</c:v>
                </c:pt>
                <c:pt idx="18">
                  <c:v>1164.9694561095932</c:v>
                </c:pt>
                <c:pt idx="19">
                  <c:v>1154.837542300322</c:v>
                </c:pt>
                <c:pt idx="20">
                  <c:v>1219.4410323317159</c:v>
                </c:pt>
                <c:pt idx="21">
                  <c:v>1175.101369918865</c:v>
                </c:pt>
                <c:pt idx="22">
                  <c:v>1193.4591939495249</c:v>
                </c:pt>
                <c:pt idx="23">
                  <c:v>1210.8138581970888</c:v>
                </c:pt>
                <c:pt idx="24">
                  <c:v>1221.7482998328371</c:v>
                </c:pt>
                <c:pt idx="25">
                  <c:v>1256.8588922412034</c:v>
                </c:pt>
                <c:pt idx="26">
                  <c:v>1207.8043788478003</c:v>
                </c:pt>
                <c:pt idx="27">
                  <c:v>1255.9560484364169</c:v>
                </c:pt>
                <c:pt idx="28">
                  <c:v>1251.9434093040322</c:v>
                </c:pt>
                <c:pt idx="29">
                  <c:v>1282.439466710156</c:v>
                </c:pt>
                <c:pt idx="30">
                  <c:v>1293.9758042157621</c:v>
                </c:pt>
                <c:pt idx="31">
                  <c:v>1292.3707485628081</c:v>
                </c:pt>
                <c:pt idx="32">
                  <c:v>1259.4671076772536</c:v>
                </c:pt>
                <c:pt idx="33">
                  <c:v>1365.2001488155909</c:v>
                </c:pt>
                <c:pt idx="34">
                  <c:v>1302.4023463937699</c:v>
                </c:pt>
                <c:pt idx="35">
                  <c:v>1317.3494271619031</c:v>
                </c:pt>
                <c:pt idx="36">
                  <c:v>1398.0034737228357</c:v>
                </c:pt>
                <c:pt idx="37">
                  <c:v>1367.1061524034735</c:v>
                </c:pt>
                <c:pt idx="38">
                  <c:v>1372.3225832755736</c:v>
                </c:pt>
                <c:pt idx="39">
                  <c:v>1431.6093264565577</c:v>
                </c:pt>
                <c:pt idx="40">
                  <c:v>1367.6077322950216</c:v>
                </c:pt>
                <c:pt idx="41">
                  <c:v>1388.7744037183511</c:v>
                </c:pt>
                <c:pt idx="42">
                  <c:v>1365.9023606637581</c:v>
                </c:pt>
                <c:pt idx="43">
                  <c:v>1377.1377502344353</c:v>
                </c:pt>
                <c:pt idx="44">
                  <c:v>1334.3028274962285</c:v>
                </c:pt>
                <c:pt idx="45">
                  <c:v>1329.5879765156765</c:v>
                </c:pt>
                <c:pt idx="46">
                  <c:v>1393.1883067639742</c:v>
                </c:pt>
                <c:pt idx="47">
                  <c:v>1320.0579585762628</c:v>
                </c:pt>
                <c:pt idx="48">
                  <c:v>1359.2815060953233</c:v>
                </c:pt>
                <c:pt idx="49">
                  <c:v>1321.6630142292165</c:v>
                </c:pt>
                <c:pt idx="50">
                  <c:v>1325.8762853182207</c:v>
                </c:pt>
                <c:pt idx="51">
                  <c:v>1314.5405797692338</c:v>
                </c:pt>
                <c:pt idx="52">
                  <c:v>1378.6424899090796</c:v>
                </c:pt>
                <c:pt idx="53">
                  <c:v>1413.8533982957556</c:v>
                </c:pt>
                <c:pt idx="54">
                  <c:v>1447.4592510294776</c:v>
                </c:pt>
                <c:pt idx="55">
                  <c:v>1480.5635238716516</c:v>
                </c:pt>
                <c:pt idx="56">
                  <c:v>1507.448206058629</c:v>
                </c:pt>
                <c:pt idx="57">
                  <c:v>1431.0074305867001</c:v>
                </c:pt>
                <c:pt idx="58">
                  <c:v>1619.9024177437107</c:v>
                </c:pt>
                <c:pt idx="59">
                  <c:v>1557.2049313001996</c:v>
                </c:pt>
                <c:pt idx="60">
                  <c:v>1446.4560912463814</c:v>
                </c:pt>
                <c:pt idx="61">
                  <c:v>1650.097527214906</c:v>
                </c:pt>
                <c:pt idx="62">
                  <c:v>1783.1165144534593</c:v>
                </c:pt>
                <c:pt idx="63">
                  <c:v>1743.7926509560889</c:v>
                </c:pt>
                <c:pt idx="64">
                  <c:v>1852.9364353569533</c:v>
                </c:pt>
                <c:pt idx="65">
                  <c:v>1881.8274371101234</c:v>
                </c:pt>
                <c:pt idx="66">
                  <c:v>1826.2523851265948</c:v>
                </c:pt>
                <c:pt idx="67">
                  <c:v>1826.5533330615237</c:v>
                </c:pt>
                <c:pt idx="68">
                  <c:v>1852.1339075304763</c:v>
                </c:pt>
                <c:pt idx="69">
                  <c:v>1884.8369164594119</c:v>
                </c:pt>
                <c:pt idx="70">
                  <c:v>1874.303738736902</c:v>
                </c:pt>
                <c:pt idx="71">
                  <c:v>1914.8313939739876</c:v>
                </c:pt>
                <c:pt idx="72">
                  <c:v>1904.6994801647163</c:v>
                </c:pt>
                <c:pt idx="73">
                  <c:v>1768.1694336853261</c:v>
                </c:pt>
                <c:pt idx="74">
                  <c:v>1832.6726077384105</c:v>
                </c:pt>
                <c:pt idx="75">
                  <c:v>1718.1117605088268</c:v>
                </c:pt>
                <c:pt idx="76">
                  <c:v>1683.8036959269375</c:v>
                </c:pt>
                <c:pt idx="77">
                  <c:v>1681.3961124475065</c:v>
                </c:pt>
                <c:pt idx="78">
                  <c:v>1583.6883495739387</c:v>
                </c:pt>
                <c:pt idx="79">
                  <c:v>1603.8518612141718</c:v>
                </c:pt>
                <c:pt idx="80">
                  <c:v>1683.2018000570799</c:v>
                </c:pt>
                <c:pt idx="81">
                  <c:v>1537.2420516165857</c:v>
                </c:pt>
                <c:pt idx="82">
                  <c:v>1546.7720695559995</c:v>
                </c:pt>
                <c:pt idx="83">
                  <c:v>1622.510633179761</c:v>
                </c:pt>
                <c:pt idx="84">
                  <c:v>1600.3408019733351</c:v>
                </c:pt>
                <c:pt idx="85">
                  <c:v>1568.1393729359479</c:v>
                </c:pt>
                <c:pt idx="86">
                  <c:v>1532.9284645492719</c:v>
                </c:pt>
                <c:pt idx="87">
                  <c:v>1594.9237391446161</c:v>
                </c:pt>
                <c:pt idx="88">
                  <c:v>1478.0556244139111</c:v>
                </c:pt>
                <c:pt idx="89">
                  <c:v>1577.6693908753616</c:v>
                </c:pt>
                <c:pt idx="90">
                  <c:v>1559.5121988013207</c:v>
                </c:pt>
                <c:pt idx="91">
                  <c:v>1597.2310066457371</c:v>
                </c:pt>
                <c:pt idx="92">
                  <c:v>1473.7420373465973</c:v>
                </c:pt>
                <c:pt idx="93">
                  <c:v>1631.9403351408648</c:v>
                </c:pt>
                <c:pt idx="94">
                  <c:v>1605.0556529538874</c:v>
                </c:pt>
                <c:pt idx="95">
                  <c:v>1562.0200982590611</c:v>
                </c:pt>
                <c:pt idx="96">
                  <c:v>1659.7278611326292</c:v>
                </c:pt>
                <c:pt idx="97">
                  <c:v>1806.4901373996001</c:v>
                </c:pt>
                <c:pt idx="98">
                  <c:v>1667.7531393973986</c:v>
                </c:pt>
                <c:pt idx="99">
                  <c:v>1596.9300587108085</c:v>
                </c:pt>
                <c:pt idx="100">
                  <c:v>1588.904780446039</c:v>
                </c:pt>
                <c:pt idx="101">
                  <c:v>1641.5706690585885</c:v>
                </c:pt>
                <c:pt idx="102">
                  <c:v>1735.8676886696292</c:v>
                </c:pt>
                <c:pt idx="103">
                  <c:v>1631.2381232926975</c:v>
                </c:pt>
                <c:pt idx="104">
                  <c:v>1544.6654340114974</c:v>
                </c:pt>
                <c:pt idx="105">
                  <c:v>1752.6204570473353</c:v>
                </c:pt>
                <c:pt idx="106">
                  <c:v>1684.0043278835567</c:v>
                </c:pt>
                <c:pt idx="107">
                  <c:v>1838.7918824152971</c:v>
                </c:pt>
                <c:pt idx="108">
                  <c:v>1903.5</c:v>
                </c:pt>
                <c:pt idx="109">
                  <c:v>2040.1</c:v>
                </c:pt>
                <c:pt idx="110">
                  <c:v>1957</c:v>
                </c:pt>
                <c:pt idx="111">
                  <c:v>1961.6</c:v>
                </c:pt>
                <c:pt idx="112">
                  <c:v>1995</c:v>
                </c:pt>
                <c:pt idx="113">
                  <c:v>2014.4</c:v>
                </c:pt>
                <c:pt idx="114">
                  <c:v>1832.8</c:v>
                </c:pt>
                <c:pt idx="115">
                  <c:v>2115.6999999999998</c:v>
                </c:pt>
                <c:pt idx="116">
                  <c:v>2125.1999999999998</c:v>
                </c:pt>
                <c:pt idx="117">
                  <c:v>2275.3000000000002</c:v>
                </c:pt>
                <c:pt idx="118">
                  <c:v>2131.6</c:v>
                </c:pt>
                <c:pt idx="119">
                  <c:v>2252.3000000000002</c:v>
                </c:pt>
                <c:pt idx="120">
                  <c:v>2396.6</c:v>
                </c:pt>
                <c:pt idx="121">
                  <c:v>2159.6</c:v>
                </c:pt>
                <c:pt idx="122">
                  <c:v>2199.6999999999998</c:v>
                </c:pt>
                <c:pt idx="123">
                  <c:v>2216.1999999999998</c:v>
                </c:pt>
                <c:pt idx="124">
                  <c:v>2096.6</c:v>
                </c:pt>
                <c:pt idx="125">
                  <c:v>2108.8000000000002</c:v>
                </c:pt>
                <c:pt idx="126">
                  <c:v>2130.6999999999998</c:v>
                </c:pt>
                <c:pt idx="127">
                  <c:v>2269.8000000000002</c:v>
                </c:pt>
                <c:pt idx="128">
                  <c:v>2228.8000000000002</c:v>
                </c:pt>
                <c:pt idx="129">
                  <c:v>2231.8000000000002</c:v>
                </c:pt>
                <c:pt idx="130">
                  <c:v>2207.3000000000002</c:v>
                </c:pt>
                <c:pt idx="131">
                  <c:v>2264.5</c:v>
                </c:pt>
                <c:pt idx="132">
                  <c:v>2297.6999999999998</c:v>
                </c:pt>
                <c:pt idx="133">
                  <c:v>2437.4</c:v>
                </c:pt>
                <c:pt idx="134">
                  <c:v>2329.1</c:v>
                </c:pt>
                <c:pt idx="135">
                  <c:v>2515.9</c:v>
                </c:pt>
                <c:pt idx="136">
                  <c:v>2677.2</c:v>
                </c:pt>
                <c:pt idx="137">
                  <c:v>2723.5</c:v>
                </c:pt>
                <c:pt idx="138">
                  <c:v>2327.6</c:v>
                </c:pt>
                <c:pt idx="139">
                  <c:v>2543.5</c:v>
                </c:pt>
                <c:pt idx="140">
                  <c:v>2661.5</c:v>
                </c:pt>
                <c:pt idx="141">
                  <c:v>2498.4</c:v>
                </c:pt>
                <c:pt idx="142">
                  <c:v>2596.4</c:v>
                </c:pt>
                <c:pt idx="143">
                  <c:v>2595.4</c:v>
                </c:pt>
                <c:pt idx="144">
                  <c:v>2944.1</c:v>
                </c:pt>
                <c:pt idx="145">
                  <c:v>2688.3</c:v>
                </c:pt>
                <c:pt idx="146">
                  <c:v>2782</c:v>
                </c:pt>
                <c:pt idx="147">
                  <c:v>2741.6</c:v>
                </c:pt>
                <c:pt idx="148">
                  <c:v>3106</c:v>
                </c:pt>
                <c:pt idx="149">
                  <c:v>2760.2</c:v>
                </c:pt>
                <c:pt idx="150">
                  <c:v>2985.1</c:v>
                </c:pt>
                <c:pt idx="151">
                  <c:v>2863.7</c:v>
                </c:pt>
                <c:pt idx="152">
                  <c:v>2952.9</c:v>
                </c:pt>
                <c:pt idx="153">
                  <c:v>3084.9</c:v>
                </c:pt>
                <c:pt idx="154">
                  <c:v>3375.2</c:v>
                </c:pt>
                <c:pt idx="155">
                  <c:v>3373.6</c:v>
                </c:pt>
                <c:pt idx="156">
                  <c:v>3401.2</c:v>
                </c:pt>
                <c:pt idx="157">
                  <c:v>3368.7</c:v>
                </c:pt>
                <c:pt idx="158">
                  <c:v>3544.6</c:v>
                </c:pt>
                <c:pt idx="159">
                  <c:v>3638.5</c:v>
                </c:pt>
                <c:pt idx="160">
                  <c:v>3609</c:v>
                </c:pt>
                <c:pt idx="161">
                  <c:v>3814.9</c:v>
                </c:pt>
                <c:pt idx="162">
                  <c:v>3774.6</c:v>
                </c:pt>
                <c:pt idx="163">
                  <c:v>3706.5</c:v>
                </c:pt>
                <c:pt idx="164">
                  <c:v>3501.9</c:v>
                </c:pt>
                <c:pt idx="165">
                  <c:v>3326</c:v>
                </c:pt>
                <c:pt idx="166">
                  <c:v>3212.5</c:v>
                </c:pt>
                <c:pt idx="167">
                  <c:v>3005.9</c:v>
                </c:pt>
                <c:pt idx="168">
                  <c:v>2817.4</c:v>
                </c:pt>
                <c:pt idx="169">
                  <c:v>2752.1</c:v>
                </c:pt>
                <c:pt idx="170">
                  <c:v>2656.3</c:v>
                </c:pt>
                <c:pt idx="171">
                  <c:v>2582.6999999999998</c:v>
                </c:pt>
                <c:pt idx="172">
                  <c:v>2832.2</c:v>
                </c:pt>
                <c:pt idx="173">
                  <c:v>2818.8</c:v>
                </c:pt>
                <c:pt idx="174">
                  <c:v>2943.7</c:v>
                </c:pt>
                <c:pt idx="175">
                  <c:v>3182.8</c:v>
                </c:pt>
                <c:pt idx="176">
                  <c:v>3200.8</c:v>
                </c:pt>
                <c:pt idx="177">
                  <c:v>3335.4</c:v>
                </c:pt>
                <c:pt idx="178">
                  <c:v>3198.7</c:v>
                </c:pt>
                <c:pt idx="179">
                  <c:v>3501.5</c:v>
                </c:pt>
                <c:pt idx="180">
                  <c:v>3403.4</c:v>
                </c:pt>
                <c:pt idx="181">
                  <c:v>3261.8</c:v>
                </c:pt>
                <c:pt idx="182">
                  <c:v>3387.4</c:v>
                </c:pt>
                <c:pt idx="183">
                  <c:v>3312.9</c:v>
                </c:pt>
                <c:pt idx="184">
                  <c:v>3477.6</c:v>
                </c:pt>
                <c:pt idx="185">
                  <c:v>3622.5</c:v>
                </c:pt>
                <c:pt idx="186">
                  <c:v>3677.4</c:v>
                </c:pt>
                <c:pt idx="187">
                  <c:v>3671.2</c:v>
                </c:pt>
                <c:pt idx="188">
                  <c:v>3536.2</c:v>
                </c:pt>
                <c:pt idx="189">
                  <c:v>3137.4</c:v>
                </c:pt>
                <c:pt idx="190">
                  <c:v>3526.1</c:v>
                </c:pt>
                <c:pt idx="191">
                  <c:v>3687.6</c:v>
                </c:pt>
                <c:pt idx="192">
                  <c:v>3699.2</c:v>
                </c:pt>
                <c:pt idx="193">
                  <c:v>3674.3</c:v>
                </c:pt>
                <c:pt idx="194">
                  <c:v>3902.4</c:v>
                </c:pt>
                <c:pt idx="195">
                  <c:v>4001.8</c:v>
                </c:pt>
                <c:pt idx="196">
                  <c:v>3913.3</c:v>
                </c:pt>
                <c:pt idx="197">
                  <c:v>4083.1</c:v>
                </c:pt>
                <c:pt idx="198">
                  <c:v>3896.3</c:v>
                </c:pt>
                <c:pt idx="199">
                  <c:v>4242.5</c:v>
                </c:pt>
                <c:pt idx="200">
                  <c:v>3948.4</c:v>
                </c:pt>
                <c:pt idx="201">
                  <c:v>3909</c:v>
                </c:pt>
                <c:pt idx="202">
                  <c:v>3805.4</c:v>
                </c:pt>
                <c:pt idx="203">
                  <c:v>3915.4</c:v>
                </c:pt>
                <c:pt idx="204">
                  <c:v>3822.2</c:v>
                </c:pt>
                <c:pt idx="205">
                  <c:v>3534.7</c:v>
                </c:pt>
                <c:pt idx="206">
                  <c:v>3745.3</c:v>
                </c:pt>
                <c:pt idx="207">
                  <c:v>3802</c:v>
                </c:pt>
                <c:pt idx="208">
                  <c:v>3870.3</c:v>
                </c:pt>
                <c:pt idx="209">
                  <c:v>3620.9</c:v>
                </c:pt>
                <c:pt idx="210">
                  <c:v>4311.6000000000004</c:v>
                </c:pt>
                <c:pt idx="211">
                  <c:v>3792.6</c:v>
                </c:pt>
                <c:pt idx="212">
                  <c:v>3921.3</c:v>
                </c:pt>
                <c:pt idx="213">
                  <c:v>3824.7</c:v>
                </c:pt>
                <c:pt idx="214">
                  <c:v>3741.5</c:v>
                </c:pt>
                <c:pt idx="215">
                  <c:v>3599.8</c:v>
                </c:pt>
                <c:pt idx="216">
                  <c:v>3737.7</c:v>
                </c:pt>
                <c:pt idx="217">
                  <c:v>4120.3</c:v>
                </c:pt>
                <c:pt idx="218">
                  <c:v>4003.3</c:v>
                </c:pt>
                <c:pt idx="219">
                  <c:v>3978.1</c:v>
                </c:pt>
                <c:pt idx="220">
                  <c:v>3769.3</c:v>
                </c:pt>
                <c:pt idx="221">
                  <c:v>3936.6</c:v>
                </c:pt>
                <c:pt idx="222">
                  <c:v>3722.4</c:v>
                </c:pt>
                <c:pt idx="223">
                  <c:v>3838.9</c:v>
                </c:pt>
                <c:pt idx="224">
                  <c:v>3938.4</c:v>
                </c:pt>
                <c:pt idx="225">
                  <c:v>4173</c:v>
                </c:pt>
                <c:pt idx="226">
                  <c:v>4029.6</c:v>
                </c:pt>
                <c:pt idx="227">
                  <c:v>3930.3</c:v>
                </c:pt>
                <c:pt idx="228">
                  <c:v>4194.1000000000004</c:v>
                </c:pt>
                <c:pt idx="229">
                  <c:v>4282.3</c:v>
                </c:pt>
                <c:pt idx="230">
                  <c:v>4022.6</c:v>
                </c:pt>
                <c:pt idx="231">
                  <c:v>3846.3</c:v>
                </c:pt>
                <c:pt idx="232">
                  <c:v>3952.2</c:v>
                </c:pt>
                <c:pt idx="233">
                  <c:v>4067</c:v>
                </c:pt>
                <c:pt idx="234">
                  <c:v>4088.3</c:v>
                </c:pt>
                <c:pt idx="235">
                  <c:v>3714.6</c:v>
                </c:pt>
                <c:pt idx="236">
                  <c:v>4072.6</c:v>
                </c:pt>
                <c:pt idx="237">
                  <c:v>4027</c:v>
                </c:pt>
                <c:pt idx="238">
                  <c:v>3881.6</c:v>
                </c:pt>
                <c:pt idx="239">
                  <c:v>3842</c:v>
                </c:pt>
                <c:pt idx="240">
                  <c:v>3772.1</c:v>
                </c:pt>
                <c:pt idx="241">
                  <c:v>4153.3999999999996</c:v>
                </c:pt>
                <c:pt idx="242">
                  <c:v>3682.2</c:v>
                </c:pt>
                <c:pt idx="243">
                  <c:v>3644.2</c:v>
                </c:pt>
                <c:pt idx="244">
                  <c:v>3957.3</c:v>
                </c:pt>
                <c:pt idx="245">
                  <c:v>3786.3</c:v>
                </c:pt>
                <c:pt idx="246">
                  <c:v>3839.6</c:v>
                </c:pt>
                <c:pt idx="247">
                  <c:v>3779.2</c:v>
                </c:pt>
                <c:pt idx="248">
                  <c:v>3748.3</c:v>
                </c:pt>
                <c:pt idx="249">
                  <c:v>3866.4</c:v>
                </c:pt>
                <c:pt idx="250">
                  <c:v>4033.1</c:v>
                </c:pt>
                <c:pt idx="251">
                  <c:v>3811.7</c:v>
                </c:pt>
                <c:pt idx="252">
                  <c:v>3776.7</c:v>
                </c:pt>
                <c:pt idx="253">
                  <c:v>3577.3</c:v>
                </c:pt>
                <c:pt idx="254">
                  <c:v>3540.9</c:v>
                </c:pt>
                <c:pt idx="255">
                  <c:v>3554.1</c:v>
                </c:pt>
                <c:pt idx="256">
                  <c:v>3642.6</c:v>
                </c:pt>
                <c:pt idx="257">
                  <c:v>3903</c:v>
                </c:pt>
                <c:pt idx="258">
                  <c:v>3863</c:v>
                </c:pt>
                <c:pt idx="259">
                  <c:v>3461.7</c:v>
                </c:pt>
                <c:pt idx="260">
                  <c:v>3807.7</c:v>
                </c:pt>
                <c:pt idx="261">
                  <c:v>3793</c:v>
                </c:pt>
                <c:pt idx="262">
                  <c:v>3953.4</c:v>
                </c:pt>
                <c:pt idx="263">
                  <c:v>3958.9</c:v>
                </c:pt>
                <c:pt idx="264">
                  <c:v>3870.8</c:v>
                </c:pt>
                <c:pt idx="265">
                  <c:v>3545.4</c:v>
                </c:pt>
                <c:pt idx="266">
                  <c:v>3874</c:v>
                </c:pt>
                <c:pt idx="267">
                  <c:v>3898.7</c:v>
                </c:pt>
                <c:pt idx="268">
                  <c:v>3946.6</c:v>
                </c:pt>
                <c:pt idx="269">
                  <c:v>3662.8</c:v>
                </c:pt>
                <c:pt idx="270">
                  <c:v>3705.6</c:v>
                </c:pt>
                <c:pt idx="271">
                  <c:v>3950.7</c:v>
                </c:pt>
                <c:pt idx="272">
                  <c:v>3754.9</c:v>
                </c:pt>
                <c:pt idx="273">
                  <c:v>3921.4</c:v>
                </c:pt>
                <c:pt idx="274">
                  <c:v>4036.3</c:v>
                </c:pt>
                <c:pt idx="275">
                  <c:v>3857.7</c:v>
                </c:pt>
                <c:pt idx="276">
                  <c:v>4110.7</c:v>
                </c:pt>
                <c:pt idx="277">
                  <c:v>4078.9</c:v>
                </c:pt>
                <c:pt idx="278">
                  <c:v>4004.8</c:v>
                </c:pt>
                <c:pt idx="279">
                  <c:v>4047.9</c:v>
                </c:pt>
                <c:pt idx="280">
                  <c:v>3728.7</c:v>
                </c:pt>
                <c:pt idx="281">
                  <c:v>4051.8</c:v>
                </c:pt>
                <c:pt idx="282">
                  <c:v>3863.2</c:v>
                </c:pt>
                <c:pt idx="283">
                  <c:v>4098.3999999999996</c:v>
                </c:pt>
                <c:pt idx="284">
                  <c:v>3834.5</c:v>
                </c:pt>
                <c:pt idx="285">
                  <c:v>3879.7</c:v>
                </c:pt>
                <c:pt idx="286">
                  <c:v>3663.5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data4!$E$2</c:f>
              <c:strCache>
                <c:ptCount val="1"/>
                <c:pt idx="0">
                  <c:v>יבוא (ללא או"מ, יהלומים וח"א) - ציר ימני</c:v>
                </c:pt>
              </c:strCache>
            </c:strRef>
          </c:tx>
          <c:spPr>
            <a:ln w="38100"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numRef>
              <c:f>data4!$A$4:$A$299</c:f>
              <c:numCache>
                <c:formatCode>m/d/yyyy</c:formatCode>
                <c:ptCount val="296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</c:numCache>
            </c:numRef>
          </c:cat>
          <c:val>
            <c:numRef>
              <c:f>data4!$E$4:$E$299</c:f>
              <c:numCache>
                <c:formatCode>0.0</c:formatCode>
                <c:ptCount val="296"/>
                <c:pt idx="0">
                  <c:v>1697.5601308781504</c:v>
                </c:pt>
                <c:pt idx="1">
                  <c:v>1674.3499272538324</c:v>
                </c:pt>
                <c:pt idx="2">
                  <c:v>1698.5649015978179</c:v>
                </c:pt>
                <c:pt idx="3">
                  <c:v>1747.0953273577554</c:v>
                </c:pt>
                <c:pt idx="4">
                  <c:v>1686.4071758898419</c:v>
                </c:pt>
                <c:pt idx="5">
                  <c:v>1764.980246167836</c:v>
                </c:pt>
                <c:pt idx="6">
                  <c:v>1825.4674434918163</c:v>
                </c:pt>
                <c:pt idx="7">
                  <c:v>1775.0279533645105</c:v>
                </c:pt>
                <c:pt idx="8">
                  <c:v>1701.9811220446873</c:v>
                </c:pt>
                <c:pt idx="9">
                  <c:v>1927.4516715380621</c:v>
                </c:pt>
                <c:pt idx="10">
                  <c:v>1851.1895739153031</c:v>
                </c:pt>
                <c:pt idx="11">
                  <c:v>1930.9683690568982</c:v>
                </c:pt>
                <c:pt idx="12">
                  <c:v>2009.9433476227596</c:v>
                </c:pt>
                <c:pt idx="13">
                  <c:v>1944.2313425565085</c:v>
                </c:pt>
                <c:pt idx="14">
                  <c:v>1866.9644742140817</c:v>
                </c:pt>
                <c:pt idx="15">
                  <c:v>1945.9394527799432</c:v>
                </c:pt>
                <c:pt idx="16">
                  <c:v>1886.2560720316967</c:v>
                </c:pt>
                <c:pt idx="17">
                  <c:v>1867.0649512860487</c:v>
                </c:pt>
                <c:pt idx="18">
                  <c:v>1869.9787863730842</c:v>
                </c:pt>
                <c:pt idx="19">
                  <c:v>1879.0217228500912</c:v>
                </c:pt>
                <c:pt idx="20">
                  <c:v>1908.0595966484805</c:v>
                </c:pt>
                <c:pt idx="21">
                  <c:v>1925.5426071706941</c:v>
                </c:pt>
                <c:pt idx="22">
                  <c:v>1741.8705196154847</c:v>
                </c:pt>
                <c:pt idx="23">
                  <c:v>1639.082474993505</c:v>
                </c:pt>
                <c:pt idx="24">
                  <c:v>1808.8887266173035</c:v>
                </c:pt>
                <c:pt idx="25">
                  <c:v>1755.8368326188622</c:v>
                </c:pt>
                <c:pt idx="26">
                  <c:v>1823.6588561964149</c:v>
                </c:pt>
                <c:pt idx="27">
                  <c:v>1748.4015292933232</c:v>
                </c:pt>
                <c:pt idx="28">
                  <c:v>1856.4143816575736</c:v>
                </c:pt>
                <c:pt idx="29">
                  <c:v>1817.8311860223439</c:v>
                </c:pt>
                <c:pt idx="30">
                  <c:v>1728.2056378280076</c:v>
                </c:pt>
                <c:pt idx="31">
                  <c:v>1808.4868183294366</c:v>
                </c:pt>
                <c:pt idx="32">
                  <c:v>1796.9319550532609</c:v>
                </c:pt>
                <c:pt idx="33">
                  <c:v>1691.5315065601458</c:v>
                </c:pt>
                <c:pt idx="34">
                  <c:v>1801.7548545076647</c:v>
                </c:pt>
                <c:pt idx="35">
                  <c:v>1829.185095154586</c:v>
                </c:pt>
                <c:pt idx="36">
                  <c:v>1815.1183050792417</c:v>
                </c:pt>
                <c:pt idx="37">
                  <c:v>1704.3925717718889</c:v>
                </c:pt>
                <c:pt idx="38">
                  <c:v>1908.3610278643805</c:v>
                </c:pt>
                <c:pt idx="39">
                  <c:v>1727.2008671083402</c:v>
                </c:pt>
                <c:pt idx="40">
                  <c:v>1727.1003900363735</c:v>
                </c:pt>
                <c:pt idx="41">
                  <c:v>1828.3812785788521</c:v>
                </c:pt>
                <c:pt idx="42">
                  <c:v>1748.2005751493898</c:v>
                </c:pt>
                <c:pt idx="43">
                  <c:v>1745.9900795661215</c:v>
                </c:pt>
                <c:pt idx="44">
                  <c:v>1760.8606862171996</c:v>
                </c:pt>
                <c:pt idx="45">
                  <c:v>1777.3389260197457</c:v>
                </c:pt>
                <c:pt idx="46">
                  <c:v>1756.8416033385297</c:v>
                </c:pt>
                <c:pt idx="47">
                  <c:v>1754.0282453234609</c:v>
                </c:pt>
                <c:pt idx="48">
                  <c:v>1725.5932339568724</c:v>
                </c:pt>
                <c:pt idx="49">
                  <c:v>1855.7110421538066</c:v>
                </c:pt>
                <c:pt idx="50">
                  <c:v>1794.2190741101588</c:v>
                </c:pt>
                <c:pt idx="51">
                  <c:v>1860.2325103923101</c:v>
                </c:pt>
                <c:pt idx="52">
                  <c:v>1675.8570833333338</c:v>
                </c:pt>
                <c:pt idx="53">
                  <c:v>1913.3848814627179</c:v>
                </c:pt>
                <c:pt idx="54">
                  <c:v>1968.4463169004939</c:v>
                </c:pt>
                <c:pt idx="55">
                  <c:v>1942.3222781891402</c:v>
                </c:pt>
                <c:pt idx="56">
                  <c:v>1922.025909651858</c:v>
                </c:pt>
                <c:pt idx="57">
                  <c:v>1841.8452062223955</c:v>
                </c:pt>
                <c:pt idx="58">
                  <c:v>2040.6893316445833</c:v>
                </c:pt>
                <c:pt idx="59">
                  <c:v>2010.4457329825932</c:v>
                </c:pt>
                <c:pt idx="60">
                  <c:v>1833.3046551052223</c:v>
                </c:pt>
                <c:pt idx="61">
                  <c:v>1981.407859184204</c:v>
                </c:pt>
                <c:pt idx="62">
                  <c:v>2071.6362698103408</c:v>
                </c:pt>
                <c:pt idx="63">
                  <c:v>2081.4830228630817</c:v>
                </c:pt>
                <c:pt idx="64">
                  <c:v>2089.0188032605874</c:v>
                </c:pt>
                <c:pt idx="65">
                  <c:v>2055.6604153676285</c:v>
                </c:pt>
                <c:pt idx="66">
                  <c:v>2138.3530455962591</c:v>
                </c:pt>
                <c:pt idx="67">
                  <c:v>2132.9272837100552</c:v>
                </c:pt>
                <c:pt idx="68">
                  <c:v>2121.573374577813</c:v>
                </c:pt>
                <c:pt idx="69">
                  <c:v>2290.3748554819435</c:v>
                </c:pt>
                <c:pt idx="70">
                  <c:v>2206.3760233177454</c:v>
                </c:pt>
                <c:pt idx="71">
                  <c:v>2112.1285298129387</c:v>
                </c:pt>
                <c:pt idx="72">
                  <c:v>2142.5730826188624</c:v>
                </c:pt>
                <c:pt idx="73">
                  <c:v>2220.5432904650561</c:v>
                </c:pt>
                <c:pt idx="74">
                  <c:v>2111.9275756690054</c:v>
                </c:pt>
                <c:pt idx="75">
                  <c:v>2078.569187776046</c:v>
                </c:pt>
                <c:pt idx="76">
                  <c:v>2107.205153286568</c:v>
                </c:pt>
                <c:pt idx="77">
                  <c:v>1841.7447291504291</c:v>
                </c:pt>
                <c:pt idx="78">
                  <c:v>1938.3031953104705</c:v>
                </c:pt>
                <c:pt idx="79">
                  <c:v>2005.2209252403225</c:v>
                </c:pt>
                <c:pt idx="80">
                  <c:v>1902.5333576903095</c:v>
                </c:pt>
                <c:pt idx="81">
                  <c:v>1886.15559495973</c:v>
                </c:pt>
                <c:pt idx="82">
                  <c:v>1888.7679988308655</c:v>
                </c:pt>
                <c:pt idx="83">
                  <c:v>1959.9057657833205</c:v>
                </c:pt>
                <c:pt idx="84">
                  <c:v>2053.8518280722269</c:v>
                </c:pt>
                <c:pt idx="85">
                  <c:v>1857.821060665108</c:v>
                </c:pt>
                <c:pt idx="86">
                  <c:v>1809.5920661210707</c:v>
                </c:pt>
                <c:pt idx="87">
                  <c:v>1844.8595183813979</c:v>
                </c:pt>
                <c:pt idx="88">
                  <c:v>1885.9546408157967</c:v>
                </c:pt>
                <c:pt idx="89">
                  <c:v>1915.7963311899198</c:v>
                </c:pt>
                <c:pt idx="90">
                  <c:v>1921.4230472200575</c:v>
                </c:pt>
                <c:pt idx="91">
                  <c:v>1901.528586970642</c:v>
                </c:pt>
                <c:pt idx="92">
                  <c:v>1890.5765861262666</c:v>
                </c:pt>
                <c:pt idx="93">
                  <c:v>1804.2667813068333</c:v>
                </c:pt>
                <c:pt idx="94">
                  <c:v>1937.8008099506367</c:v>
                </c:pt>
                <c:pt idx="95">
                  <c:v>1849.8833719797351</c:v>
                </c:pt>
                <c:pt idx="96">
                  <c:v>1784.9751834892184</c:v>
                </c:pt>
                <c:pt idx="97">
                  <c:v>1734.4352162899459</c:v>
                </c:pt>
                <c:pt idx="98">
                  <c:v>1826.2712600675502</c:v>
                </c:pt>
                <c:pt idx="99">
                  <c:v>1879.7250623538584</c:v>
                </c:pt>
                <c:pt idx="100">
                  <c:v>1736.243803585347</c:v>
                </c:pt>
                <c:pt idx="101">
                  <c:v>2061.1866543257993</c:v>
                </c:pt>
                <c:pt idx="102">
                  <c:v>1897.8109353078723</c:v>
                </c:pt>
                <c:pt idx="103">
                  <c:v>1878.4188604182907</c:v>
                </c:pt>
                <c:pt idx="104">
                  <c:v>1947.1451776435442</c:v>
                </c:pt>
                <c:pt idx="105">
                  <c:v>1862.7444371914787</c:v>
                </c:pt>
                <c:pt idx="106">
                  <c:v>1953.6761873213825</c:v>
                </c:pt>
                <c:pt idx="107">
                  <c:v>1984.6231254871398</c:v>
                </c:pt>
                <c:pt idx="108">
                  <c:v>2098.9660333852953</c:v>
                </c:pt>
                <c:pt idx="109">
                  <c:v>2145.2859635619643</c:v>
                </c:pt>
                <c:pt idx="110">
                  <c:v>2217.1270700181867</c:v>
                </c:pt>
                <c:pt idx="111">
                  <c:v>2259.3274402442194</c:v>
                </c:pt>
                <c:pt idx="112">
                  <c:v>2395.373395687192</c:v>
                </c:pt>
                <c:pt idx="113">
                  <c:v>2202.1559862951417</c:v>
                </c:pt>
                <c:pt idx="114">
                  <c:v>2036.46929462198</c:v>
                </c:pt>
                <c:pt idx="115">
                  <c:v>2328.1542345414396</c:v>
                </c:pt>
                <c:pt idx="116">
                  <c:v>2297.7096817355164</c:v>
                </c:pt>
                <c:pt idx="117">
                  <c:v>2426.8227192127829</c:v>
                </c:pt>
                <c:pt idx="118">
                  <c:v>2475.4536220446871</c:v>
                </c:pt>
                <c:pt idx="119">
                  <c:v>2450.2338769810344</c:v>
                </c:pt>
                <c:pt idx="120">
                  <c:v>2426.8227192127829</c:v>
                </c:pt>
                <c:pt idx="121">
                  <c:v>2409.8420940504034</c:v>
                </c:pt>
                <c:pt idx="122">
                  <c:v>2345.235336775786</c:v>
                </c:pt>
                <c:pt idx="123">
                  <c:v>2314.6903068978959</c:v>
                </c:pt>
                <c:pt idx="124">
                  <c:v>2486.9080082488963</c:v>
                </c:pt>
                <c:pt idx="125">
                  <c:v>2444.5066838789298</c:v>
                </c:pt>
                <c:pt idx="126">
                  <c:v>2383.7180553390494</c:v>
                </c:pt>
                <c:pt idx="127">
                  <c:v>2380.3018348921801</c:v>
                </c:pt>
                <c:pt idx="128">
                  <c:v>2457.5687032346068</c:v>
                </c:pt>
                <c:pt idx="129">
                  <c:v>2451.2386477007017</c:v>
                </c:pt>
                <c:pt idx="130">
                  <c:v>2395.9762581189921</c:v>
                </c:pt>
                <c:pt idx="131">
                  <c:v>2413.5597457131726</c:v>
                </c:pt>
                <c:pt idx="132">
                  <c:v>2568</c:v>
                </c:pt>
                <c:pt idx="133">
                  <c:v>2496.3000000000002</c:v>
                </c:pt>
                <c:pt idx="134">
                  <c:v>2443</c:v>
                </c:pt>
                <c:pt idx="135">
                  <c:v>2562.1999999999998</c:v>
                </c:pt>
                <c:pt idx="136">
                  <c:v>2648.1</c:v>
                </c:pt>
                <c:pt idx="137">
                  <c:v>2528.9</c:v>
                </c:pt>
                <c:pt idx="138">
                  <c:v>2377.6999999999998</c:v>
                </c:pt>
                <c:pt idx="139">
                  <c:v>2686.9</c:v>
                </c:pt>
                <c:pt idx="140">
                  <c:v>2647</c:v>
                </c:pt>
                <c:pt idx="141">
                  <c:v>2675.4</c:v>
                </c:pt>
                <c:pt idx="142">
                  <c:v>2566.4</c:v>
                </c:pt>
                <c:pt idx="143">
                  <c:v>2739</c:v>
                </c:pt>
                <c:pt idx="144">
                  <c:v>2846.2</c:v>
                </c:pt>
                <c:pt idx="145">
                  <c:v>2898.8</c:v>
                </c:pt>
                <c:pt idx="146">
                  <c:v>2916.7</c:v>
                </c:pt>
                <c:pt idx="147">
                  <c:v>2905.7</c:v>
                </c:pt>
                <c:pt idx="148">
                  <c:v>3162.1</c:v>
                </c:pt>
                <c:pt idx="149">
                  <c:v>2975.3</c:v>
                </c:pt>
                <c:pt idx="150">
                  <c:v>3162.4</c:v>
                </c:pt>
                <c:pt idx="151">
                  <c:v>3055</c:v>
                </c:pt>
                <c:pt idx="152">
                  <c:v>3086.9</c:v>
                </c:pt>
                <c:pt idx="153">
                  <c:v>3198.4</c:v>
                </c:pt>
                <c:pt idx="154">
                  <c:v>3398.2</c:v>
                </c:pt>
                <c:pt idx="155">
                  <c:v>3483</c:v>
                </c:pt>
                <c:pt idx="156">
                  <c:v>3477.7</c:v>
                </c:pt>
                <c:pt idx="157">
                  <c:v>3597</c:v>
                </c:pt>
                <c:pt idx="158">
                  <c:v>3619</c:v>
                </c:pt>
                <c:pt idx="159">
                  <c:v>3698.1</c:v>
                </c:pt>
                <c:pt idx="160">
                  <c:v>3431</c:v>
                </c:pt>
                <c:pt idx="161">
                  <c:v>3723.2</c:v>
                </c:pt>
                <c:pt idx="162">
                  <c:v>3673.7</c:v>
                </c:pt>
                <c:pt idx="163">
                  <c:v>3602.7</c:v>
                </c:pt>
                <c:pt idx="164">
                  <c:v>3569</c:v>
                </c:pt>
                <c:pt idx="165">
                  <c:v>3508.6</c:v>
                </c:pt>
                <c:pt idx="166">
                  <c:v>3569.8</c:v>
                </c:pt>
                <c:pt idx="167">
                  <c:v>2975.6</c:v>
                </c:pt>
                <c:pt idx="168">
                  <c:v>2844.8</c:v>
                </c:pt>
                <c:pt idx="169">
                  <c:v>2704.9</c:v>
                </c:pt>
                <c:pt idx="170">
                  <c:v>2573.6</c:v>
                </c:pt>
                <c:pt idx="171">
                  <c:v>2633.9</c:v>
                </c:pt>
                <c:pt idx="172">
                  <c:v>2547</c:v>
                </c:pt>
                <c:pt idx="173">
                  <c:v>2656.6</c:v>
                </c:pt>
                <c:pt idx="174">
                  <c:v>2947.5</c:v>
                </c:pt>
                <c:pt idx="175">
                  <c:v>2949</c:v>
                </c:pt>
                <c:pt idx="176">
                  <c:v>2845.1</c:v>
                </c:pt>
                <c:pt idx="177">
                  <c:v>2897.8</c:v>
                </c:pt>
                <c:pt idx="178">
                  <c:v>3078.8</c:v>
                </c:pt>
                <c:pt idx="179">
                  <c:v>3244.5</c:v>
                </c:pt>
                <c:pt idx="180">
                  <c:v>3049.6</c:v>
                </c:pt>
                <c:pt idx="181">
                  <c:v>3132.4</c:v>
                </c:pt>
                <c:pt idx="182">
                  <c:v>3281.5</c:v>
                </c:pt>
                <c:pt idx="183">
                  <c:v>3186.6</c:v>
                </c:pt>
                <c:pt idx="184">
                  <c:v>3146.9</c:v>
                </c:pt>
                <c:pt idx="185">
                  <c:v>3223.5</c:v>
                </c:pt>
                <c:pt idx="186">
                  <c:v>3194.5</c:v>
                </c:pt>
                <c:pt idx="187">
                  <c:v>3351.3</c:v>
                </c:pt>
                <c:pt idx="188">
                  <c:v>3432.9</c:v>
                </c:pt>
                <c:pt idx="189">
                  <c:v>3590.9</c:v>
                </c:pt>
                <c:pt idx="190">
                  <c:v>3681</c:v>
                </c:pt>
                <c:pt idx="191">
                  <c:v>3719.9</c:v>
                </c:pt>
                <c:pt idx="192">
                  <c:v>3888.5</c:v>
                </c:pt>
                <c:pt idx="193">
                  <c:v>3926.6</c:v>
                </c:pt>
                <c:pt idx="194">
                  <c:v>4140.8999999999996</c:v>
                </c:pt>
                <c:pt idx="195">
                  <c:v>4140.8999999999996</c:v>
                </c:pt>
                <c:pt idx="196">
                  <c:v>4299.1000000000004</c:v>
                </c:pt>
                <c:pt idx="197">
                  <c:v>4131.2</c:v>
                </c:pt>
                <c:pt idx="198">
                  <c:v>4095.3</c:v>
                </c:pt>
                <c:pt idx="199">
                  <c:v>4222.7</c:v>
                </c:pt>
                <c:pt idx="200">
                  <c:v>4107.6000000000004</c:v>
                </c:pt>
                <c:pt idx="201">
                  <c:v>4012.4</c:v>
                </c:pt>
                <c:pt idx="202">
                  <c:v>4155.6000000000004</c:v>
                </c:pt>
                <c:pt idx="203">
                  <c:v>3983.4</c:v>
                </c:pt>
                <c:pt idx="204">
                  <c:v>4126</c:v>
                </c:pt>
                <c:pt idx="205">
                  <c:v>4101.8</c:v>
                </c:pt>
                <c:pt idx="206">
                  <c:v>4068.6</c:v>
                </c:pt>
                <c:pt idx="207">
                  <c:v>4286.8</c:v>
                </c:pt>
                <c:pt idx="208">
                  <c:v>4017</c:v>
                </c:pt>
                <c:pt idx="209">
                  <c:v>3749.5</c:v>
                </c:pt>
                <c:pt idx="210">
                  <c:v>4017.8</c:v>
                </c:pt>
                <c:pt idx="211">
                  <c:v>3945.2</c:v>
                </c:pt>
                <c:pt idx="212">
                  <c:v>3962</c:v>
                </c:pt>
                <c:pt idx="213">
                  <c:v>4298.8</c:v>
                </c:pt>
                <c:pt idx="214">
                  <c:v>3654</c:v>
                </c:pt>
                <c:pt idx="215">
                  <c:v>3812.4</c:v>
                </c:pt>
                <c:pt idx="216">
                  <c:v>3898.3</c:v>
                </c:pt>
                <c:pt idx="217">
                  <c:v>3869.7</c:v>
                </c:pt>
                <c:pt idx="218">
                  <c:v>3737.1</c:v>
                </c:pt>
                <c:pt idx="219">
                  <c:v>3854</c:v>
                </c:pt>
                <c:pt idx="220">
                  <c:v>3871.5</c:v>
                </c:pt>
                <c:pt idx="221">
                  <c:v>3971.9</c:v>
                </c:pt>
                <c:pt idx="222">
                  <c:v>4039.3</c:v>
                </c:pt>
                <c:pt idx="223">
                  <c:v>3894.9</c:v>
                </c:pt>
                <c:pt idx="224">
                  <c:v>4278.8</c:v>
                </c:pt>
                <c:pt idx="225">
                  <c:v>3927.1</c:v>
                </c:pt>
                <c:pt idx="226">
                  <c:v>4183.1000000000004</c:v>
                </c:pt>
                <c:pt idx="227">
                  <c:v>4034.4</c:v>
                </c:pt>
                <c:pt idx="228">
                  <c:v>4182</c:v>
                </c:pt>
                <c:pt idx="229">
                  <c:v>4250.3</c:v>
                </c:pt>
                <c:pt idx="230">
                  <c:v>4198.1000000000004</c:v>
                </c:pt>
                <c:pt idx="231">
                  <c:v>4158.6000000000004</c:v>
                </c:pt>
                <c:pt idx="232">
                  <c:v>4232.8</c:v>
                </c:pt>
                <c:pt idx="233">
                  <c:v>4171.3999999999996</c:v>
                </c:pt>
                <c:pt idx="234">
                  <c:v>4194.3</c:v>
                </c:pt>
                <c:pt idx="235">
                  <c:v>4075.2</c:v>
                </c:pt>
                <c:pt idx="236">
                  <c:v>4039.7</c:v>
                </c:pt>
                <c:pt idx="237">
                  <c:v>3972.8</c:v>
                </c:pt>
                <c:pt idx="238">
                  <c:v>4031.3</c:v>
                </c:pt>
                <c:pt idx="239">
                  <c:v>4382</c:v>
                </c:pt>
                <c:pt idx="240">
                  <c:v>3958.6</c:v>
                </c:pt>
                <c:pt idx="241">
                  <c:v>3743.7</c:v>
                </c:pt>
                <c:pt idx="242">
                  <c:v>4030.2</c:v>
                </c:pt>
                <c:pt idx="243">
                  <c:v>3833.2</c:v>
                </c:pt>
                <c:pt idx="244">
                  <c:v>3660.7</c:v>
                </c:pt>
                <c:pt idx="245">
                  <c:v>3930.4</c:v>
                </c:pt>
                <c:pt idx="246">
                  <c:v>3942</c:v>
                </c:pt>
                <c:pt idx="247">
                  <c:v>4087.9</c:v>
                </c:pt>
                <c:pt idx="248">
                  <c:v>3963.8</c:v>
                </c:pt>
                <c:pt idx="249">
                  <c:v>4176.7</c:v>
                </c:pt>
                <c:pt idx="250">
                  <c:v>3983.6</c:v>
                </c:pt>
                <c:pt idx="251">
                  <c:v>4142.8999999999996</c:v>
                </c:pt>
                <c:pt idx="252">
                  <c:v>4070.1</c:v>
                </c:pt>
                <c:pt idx="253">
                  <c:v>4313.8</c:v>
                </c:pt>
                <c:pt idx="254">
                  <c:v>4233.8</c:v>
                </c:pt>
                <c:pt idx="255">
                  <c:v>4205.3</c:v>
                </c:pt>
                <c:pt idx="256">
                  <c:v>4343.2</c:v>
                </c:pt>
                <c:pt idx="257">
                  <c:v>4313.3999999999996</c:v>
                </c:pt>
                <c:pt idx="258">
                  <c:v>4232.3999999999996</c:v>
                </c:pt>
                <c:pt idx="259">
                  <c:v>4357.3999999999996</c:v>
                </c:pt>
                <c:pt idx="260">
                  <c:v>4680.3999999999996</c:v>
                </c:pt>
                <c:pt idx="261">
                  <c:v>4513.8</c:v>
                </c:pt>
                <c:pt idx="262">
                  <c:v>4266.8999999999996</c:v>
                </c:pt>
                <c:pt idx="263">
                  <c:v>4860.2</c:v>
                </c:pt>
                <c:pt idx="264">
                  <c:v>4220.6000000000004</c:v>
                </c:pt>
                <c:pt idx="265">
                  <c:v>4224.8</c:v>
                </c:pt>
                <c:pt idx="266">
                  <c:v>4209.3</c:v>
                </c:pt>
                <c:pt idx="267">
                  <c:v>4439.1000000000004</c:v>
                </c:pt>
                <c:pt idx="268">
                  <c:v>4434.8999999999996</c:v>
                </c:pt>
                <c:pt idx="269">
                  <c:v>4422.5</c:v>
                </c:pt>
                <c:pt idx="270">
                  <c:v>4499.1000000000004</c:v>
                </c:pt>
                <c:pt idx="271">
                  <c:v>4686.8</c:v>
                </c:pt>
                <c:pt idx="272">
                  <c:v>4653.1000000000004</c:v>
                </c:pt>
                <c:pt idx="273">
                  <c:v>4677.8999999999996</c:v>
                </c:pt>
                <c:pt idx="274">
                  <c:v>4727.3999999999996</c:v>
                </c:pt>
                <c:pt idx="275">
                  <c:v>4955</c:v>
                </c:pt>
                <c:pt idx="276">
                  <c:v>4686.6000000000004</c:v>
                </c:pt>
                <c:pt idx="277">
                  <c:v>5556</c:v>
                </c:pt>
                <c:pt idx="278">
                  <c:v>5238.8</c:v>
                </c:pt>
                <c:pt idx="279">
                  <c:v>5164.3</c:v>
                </c:pt>
                <c:pt idx="280">
                  <c:v>5199.2</c:v>
                </c:pt>
                <c:pt idx="281">
                  <c:v>5121.3999999999996</c:v>
                </c:pt>
                <c:pt idx="282">
                  <c:v>5106.2</c:v>
                </c:pt>
                <c:pt idx="283">
                  <c:v>5210.3</c:v>
                </c:pt>
                <c:pt idx="284">
                  <c:v>5256.5</c:v>
                </c:pt>
                <c:pt idx="285">
                  <c:v>5192.1000000000004</c:v>
                </c:pt>
                <c:pt idx="286">
                  <c:v>5497.6</c:v>
                </c:pt>
              </c:numCache>
            </c:numRef>
          </c:val>
          <c:smooth val="0"/>
        </c:ser>
        <c:ser>
          <c:idx val="6"/>
          <c:order val="3"/>
          <c:tx>
            <c:strRef>
              <c:f>data4!$H$2</c:f>
              <c:strCache>
                <c:ptCount val="1"/>
                <c:pt idx="0">
                  <c:v>יצוא (ללא או"מ ויהלומים) - מגמה -  ציר ימני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data4!$A$4:$A$299</c:f>
              <c:numCache>
                <c:formatCode>m/d/yyyy</c:formatCode>
                <c:ptCount val="296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</c:numCache>
            </c:numRef>
          </c:cat>
          <c:val>
            <c:numRef>
              <c:f>data4!$H$4:$H$299</c:f>
              <c:numCache>
                <c:formatCode>General</c:formatCode>
                <c:ptCount val="296"/>
                <c:pt idx="0" formatCode="0.0">
                  <c:v>0</c:v>
                </c:pt>
                <c:pt idx="108" formatCode="0.0">
                  <c:v>1919.2</c:v>
                </c:pt>
                <c:pt idx="109" formatCode="0.0">
                  <c:v>1932.6</c:v>
                </c:pt>
                <c:pt idx="110" formatCode="0.0">
                  <c:v>1950.5</c:v>
                </c:pt>
                <c:pt idx="111" formatCode="0.0">
                  <c:v>1971.2</c:v>
                </c:pt>
                <c:pt idx="112" formatCode="0.0">
                  <c:v>1994.7</c:v>
                </c:pt>
                <c:pt idx="113" formatCode="0.0">
                  <c:v>2022.8</c:v>
                </c:pt>
                <c:pt idx="114" formatCode="0.0">
                  <c:v>2056.6999999999998</c:v>
                </c:pt>
                <c:pt idx="115" formatCode="0.0">
                  <c:v>2094.9</c:v>
                </c:pt>
                <c:pt idx="116" formatCode="0.0">
                  <c:v>2133.5</c:v>
                </c:pt>
                <c:pt idx="117" formatCode="0.0">
                  <c:v>2167.6999999999998</c:v>
                </c:pt>
                <c:pt idx="118" formatCode="0.0">
                  <c:v>2193.6</c:v>
                </c:pt>
                <c:pt idx="119" formatCode="0.0">
                  <c:v>2208.9</c:v>
                </c:pt>
                <c:pt idx="120" formatCode="0.0">
                  <c:v>2211.9</c:v>
                </c:pt>
                <c:pt idx="121" formatCode="0.0">
                  <c:v>2203.9</c:v>
                </c:pt>
                <c:pt idx="122" formatCode="0.0">
                  <c:v>2188.1</c:v>
                </c:pt>
                <c:pt idx="123" formatCode="0.0">
                  <c:v>2169.6999999999998</c:v>
                </c:pt>
                <c:pt idx="124" formatCode="0.0">
                  <c:v>2154.1999999999998</c:v>
                </c:pt>
                <c:pt idx="125" formatCode="0.0">
                  <c:v>2146.5</c:v>
                </c:pt>
                <c:pt idx="126" formatCode="0.0">
                  <c:v>2148.4</c:v>
                </c:pt>
                <c:pt idx="127" formatCode="0.0">
                  <c:v>2159.8000000000002</c:v>
                </c:pt>
                <c:pt idx="128" formatCode="0.0">
                  <c:v>2179.3000000000002</c:v>
                </c:pt>
                <c:pt idx="129" formatCode="0.0">
                  <c:v>2205.4</c:v>
                </c:pt>
                <c:pt idx="130" formatCode="0.0">
                  <c:v>2236.8000000000002</c:v>
                </c:pt>
                <c:pt idx="131" formatCode="0.0">
                  <c:v>2273.8000000000002</c:v>
                </c:pt>
                <c:pt idx="132" formatCode="0.0">
                  <c:v>2328.8000000000002</c:v>
                </c:pt>
                <c:pt idx="133" formatCode="0.0">
                  <c:v>2373.8000000000002</c:v>
                </c:pt>
                <c:pt idx="134" formatCode="0.0">
                  <c:v>2421.3000000000002</c:v>
                </c:pt>
                <c:pt idx="135" formatCode="0.0">
                  <c:v>2465.4</c:v>
                </c:pt>
                <c:pt idx="136" formatCode="0.0">
                  <c:v>2501</c:v>
                </c:pt>
                <c:pt idx="137" formatCode="0.0">
                  <c:v>2526.6</c:v>
                </c:pt>
                <c:pt idx="138" formatCode="0.0">
                  <c:v>2542.6999999999998</c:v>
                </c:pt>
                <c:pt idx="139" formatCode="0.0">
                  <c:v>2553.3000000000002</c:v>
                </c:pt>
                <c:pt idx="140" formatCode="0.0">
                  <c:v>2562.8000000000002</c:v>
                </c:pt>
                <c:pt idx="141" formatCode="0.0">
                  <c:v>2576.3000000000002</c:v>
                </c:pt>
                <c:pt idx="142" formatCode="0.0">
                  <c:v>2596.4</c:v>
                </c:pt>
                <c:pt idx="143" formatCode="0.0">
                  <c:v>2623.2</c:v>
                </c:pt>
                <c:pt idx="144" formatCode="0.0">
                  <c:v>2658.9</c:v>
                </c:pt>
                <c:pt idx="145" formatCode="0.0">
                  <c:v>2698.7</c:v>
                </c:pt>
                <c:pt idx="146" formatCode="0.0">
                  <c:v>2737.8</c:v>
                </c:pt>
                <c:pt idx="147" formatCode="0.0">
                  <c:v>2775.8</c:v>
                </c:pt>
                <c:pt idx="148" formatCode="0.0">
                  <c:v>2812.8</c:v>
                </c:pt>
                <c:pt idx="149" formatCode="0.0">
                  <c:v>2852.1</c:v>
                </c:pt>
                <c:pt idx="150" formatCode="0.0">
                  <c:v>2898.6</c:v>
                </c:pt>
                <c:pt idx="151" formatCode="0.0">
                  <c:v>2956.4</c:v>
                </c:pt>
                <c:pt idx="152" formatCode="0.0">
                  <c:v>3027</c:v>
                </c:pt>
                <c:pt idx="153" formatCode="0.0">
                  <c:v>3109.1</c:v>
                </c:pt>
                <c:pt idx="154" formatCode="0.0">
                  <c:v>3198.4</c:v>
                </c:pt>
                <c:pt idx="155" formatCode="0.0">
                  <c:v>3290.6</c:v>
                </c:pt>
                <c:pt idx="156" formatCode="0.0">
                  <c:v>3397</c:v>
                </c:pt>
                <c:pt idx="157" formatCode="0.0">
                  <c:v>3491.4</c:v>
                </c:pt>
                <c:pt idx="158" formatCode="0.0">
                  <c:v>3577.5</c:v>
                </c:pt>
                <c:pt idx="159" formatCode="0.0">
                  <c:v>3649.1</c:v>
                </c:pt>
                <c:pt idx="160" formatCode="0.0">
                  <c:v>3696.3</c:v>
                </c:pt>
                <c:pt idx="161" formatCode="0.0">
                  <c:v>3709.8</c:v>
                </c:pt>
                <c:pt idx="162" formatCode="0.0">
                  <c:v>3681.5</c:v>
                </c:pt>
                <c:pt idx="163" formatCode="0.0">
                  <c:v>3608</c:v>
                </c:pt>
                <c:pt idx="164" formatCode="0.0">
                  <c:v>3493.2</c:v>
                </c:pt>
                <c:pt idx="165" formatCode="0.0">
                  <c:v>3348.4</c:v>
                </c:pt>
                <c:pt idx="166" formatCode="0.0">
                  <c:v>3189.9</c:v>
                </c:pt>
                <c:pt idx="167" formatCode="0.0">
                  <c:v>3034.8</c:v>
                </c:pt>
                <c:pt idx="168" formatCode="0.0">
                  <c:v>2890.3</c:v>
                </c:pt>
                <c:pt idx="169" formatCode="0.0">
                  <c:v>2794.2</c:v>
                </c:pt>
                <c:pt idx="170" formatCode="0.0">
                  <c:v>2740.3</c:v>
                </c:pt>
                <c:pt idx="171" formatCode="0.0">
                  <c:v>2731.7</c:v>
                </c:pt>
                <c:pt idx="172" formatCode="0.0">
                  <c:v>2765.6</c:v>
                </c:pt>
                <c:pt idx="173" formatCode="0.0">
                  <c:v>2835.4</c:v>
                </c:pt>
                <c:pt idx="174" formatCode="0.0">
                  <c:v>2929.7</c:v>
                </c:pt>
                <c:pt idx="175" formatCode="0.0">
                  <c:v>3037.4</c:v>
                </c:pt>
                <c:pt idx="176" formatCode="0.0">
                  <c:v>3146.8</c:v>
                </c:pt>
                <c:pt idx="177" formatCode="0.0">
                  <c:v>3247.7</c:v>
                </c:pt>
                <c:pt idx="178" formatCode="0.0">
                  <c:v>3333</c:v>
                </c:pt>
                <c:pt idx="179" formatCode="0.0">
                  <c:v>3398.5</c:v>
                </c:pt>
                <c:pt idx="180" formatCode="0.0">
                  <c:v>3319.3</c:v>
                </c:pt>
                <c:pt idx="181" formatCode="0.0">
                  <c:v>3349.4</c:v>
                </c:pt>
                <c:pt idx="182" formatCode="0.0">
                  <c:v>3387.7</c:v>
                </c:pt>
                <c:pt idx="183" formatCode="0.0">
                  <c:v>3430.8</c:v>
                </c:pt>
                <c:pt idx="184" formatCode="0.0">
                  <c:v>3476.7</c:v>
                </c:pt>
                <c:pt idx="185" formatCode="0.0">
                  <c:v>3520.1</c:v>
                </c:pt>
                <c:pt idx="186" formatCode="0.0">
                  <c:v>3554.8</c:v>
                </c:pt>
                <c:pt idx="187" formatCode="0.0">
                  <c:v>3577.9</c:v>
                </c:pt>
                <c:pt idx="188" formatCode="0.0">
                  <c:v>3592.1</c:v>
                </c:pt>
                <c:pt idx="189" formatCode="0.0">
                  <c:v>3605.2</c:v>
                </c:pt>
                <c:pt idx="190" formatCode="0.0">
                  <c:v>3627.5</c:v>
                </c:pt>
                <c:pt idx="191" formatCode="0.0">
                  <c:v>3667.5</c:v>
                </c:pt>
                <c:pt idx="192" formatCode="0.0">
                  <c:v>3727.5</c:v>
                </c:pt>
                <c:pt idx="193" formatCode="0.0">
                  <c:v>3801.3</c:v>
                </c:pt>
                <c:pt idx="194" formatCode="0.0">
                  <c:v>3878.5</c:v>
                </c:pt>
                <c:pt idx="195" formatCode="0.0">
                  <c:v>3945.9</c:v>
                </c:pt>
                <c:pt idx="196" formatCode="0.0">
                  <c:v>3992.6</c:v>
                </c:pt>
                <c:pt idx="197" formatCode="0.0">
                  <c:v>4013.6</c:v>
                </c:pt>
                <c:pt idx="198" formatCode="0.0">
                  <c:v>4013</c:v>
                </c:pt>
                <c:pt idx="199" formatCode="0.0">
                  <c:v>3997.6</c:v>
                </c:pt>
                <c:pt idx="200" formatCode="0.0">
                  <c:v>3973.7</c:v>
                </c:pt>
                <c:pt idx="201" formatCode="0.0">
                  <c:v>3944.6</c:v>
                </c:pt>
                <c:pt idx="202" formatCode="0.0">
                  <c:v>3912.8</c:v>
                </c:pt>
                <c:pt idx="203" formatCode="0.0">
                  <c:v>3880.7</c:v>
                </c:pt>
                <c:pt idx="204" formatCode="0.0">
                  <c:v>3850.6</c:v>
                </c:pt>
                <c:pt idx="205" formatCode="0.0">
                  <c:v>3825</c:v>
                </c:pt>
                <c:pt idx="206" formatCode="0.0">
                  <c:v>3806.1</c:v>
                </c:pt>
                <c:pt idx="207" formatCode="0.0">
                  <c:v>3795.5</c:v>
                </c:pt>
                <c:pt idx="208" formatCode="0.0">
                  <c:v>3793.2</c:v>
                </c:pt>
                <c:pt idx="209" formatCode="0.0">
                  <c:v>3796</c:v>
                </c:pt>
                <c:pt idx="210" formatCode="0.0">
                  <c:v>3800</c:v>
                </c:pt>
                <c:pt idx="211" formatCode="0.0">
                  <c:v>3804.9</c:v>
                </c:pt>
                <c:pt idx="212" formatCode="0.0">
                  <c:v>3813.3</c:v>
                </c:pt>
                <c:pt idx="213" formatCode="0.0">
                  <c:v>3826.5</c:v>
                </c:pt>
                <c:pt idx="214" formatCode="0.0">
                  <c:v>3844.3</c:v>
                </c:pt>
                <c:pt idx="215" formatCode="0.0">
                  <c:v>3864.7</c:v>
                </c:pt>
                <c:pt idx="216" formatCode="0.0">
                  <c:v>3883.6</c:v>
                </c:pt>
                <c:pt idx="217" formatCode="0.0">
                  <c:v>3896</c:v>
                </c:pt>
                <c:pt idx="218" formatCode="0.0">
                  <c:v>3898.7</c:v>
                </c:pt>
                <c:pt idx="219" formatCode="0.0">
                  <c:v>3892.6</c:v>
                </c:pt>
                <c:pt idx="220" formatCode="0.0">
                  <c:v>3882.4</c:v>
                </c:pt>
                <c:pt idx="221" formatCode="0.0">
                  <c:v>3876.1</c:v>
                </c:pt>
                <c:pt idx="222" formatCode="0.0">
                  <c:v>3881.5</c:v>
                </c:pt>
                <c:pt idx="223" formatCode="0.0">
                  <c:v>3901.9</c:v>
                </c:pt>
                <c:pt idx="224" formatCode="0.0">
                  <c:v>3934.9</c:v>
                </c:pt>
                <c:pt idx="225" formatCode="0.0">
                  <c:v>3973.5</c:v>
                </c:pt>
                <c:pt idx="226" formatCode="0.0">
                  <c:v>4008.8</c:v>
                </c:pt>
                <c:pt idx="227" formatCode="0.0">
                  <c:v>4033.3</c:v>
                </c:pt>
                <c:pt idx="228" formatCode="0.0">
                  <c:v>4044.7</c:v>
                </c:pt>
                <c:pt idx="229" formatCode="0.0">
                  <c:v>4047.4</c:v>
                </c:pt>
                <c:pt idx="230" formatCode="0.0">
                  <c:v>4047.7</c:v>
                </c:pt>
                <c:pt idx="231" formatCode="0.0">
                  <c:v>4051.1</c:v>
                </c:pt>
                <c:pt idx="232" formatCode="0.0">
                  <c:v>4059.9</c:v>
                </c:pt>
                <c:pt idx="233" formatCode="0.0">
                  <c:v>4070</c:v>
                </c:pt>
                <c:pt idx="234" formatCode="0.0">
                  <c:v>4072.9</c:v>
                </c:pt>
                <c:pt idx="235" formatCode="0.0">
                  <c:v>4059.4</c:v>
                </c:pt>
                <c:pt idx="236" formatCode="0.0">
                  <c:v>4024.7</c:v>
                </c:pt>
                <c:pt idx="237" formatCode="0.0">
                  <c:v>3971.9</c:v>
                </c:pt>
                <c:pt idx="238" formatCode="0.0">
                  <c:v>3909.8</c:v>
                </c:pt>
                <c:pt idx="239" formatCode="0.0">
                  <c:v>3850.3</c:v>
                </c:pt>
                <c:pt idx="240" formatCode="0.0">
                  <c:v>3803.3</c:v>
                </c:pt>
                <c:pt idx="241" formatCode="0.0">
                  <c:v>3773.8</c:v>
                </c:pt>
                <c:pt idx="242" formatCode="0.0">
                  <c:v>3761.4</c:v>
                </c:pt>
                <c:pt idx="243" formatCode="0.0">
                  <c:v>3761.4</c:v>
                </c:pt>
                <c:pt idx="244" formatCode="0.0">
                  <c:v>3767.7</c:v>
                </c:pt>
                <c:pt idx="245" formatCode="0.0">
                  <c:v>3776.6</c:v>
                </c:pt>
                <c:pt idx="246" formatCode="0.0">
                  <c:v>3786.7</c:v>
                </c:pt>
                <c:pt idx="247" formatCode="0.0">
                  <c:v>3796.4</c:v>
                </c:pt>
                <c:pt idx="248" formatCode="0.0">
                  <c:v>3802.6</c:v>
                </c:pt>
                <c:pt idx="249" formatCode="0.0">
                  <c:v>3800.2</c:v>
                </c:pt>
                <c:pt idx="250" formatCode="0.0">
                  <c:v>3785.2</c:v>
                </c:pt>
                <c:pt idx="251" formatCode="0.0">
                  <c:v>3756.5</c:v>
                </c:pt>
                <c:pt idx="252" formatCode="0.0">
                  <c:v>3716.6</c:v>
                </c:pt>
                <c:pt idx="253" formatCode="0.0">
                  <c:v>3672.9</c:v>
                </c:pt>
                <c:pt idx="254" formatCode="0.0">
                  <c:v>3635.1</c:v>
                </c:pt>
                <c:pt idx="255" formatCode="0.0">
                  <c:v>3613.7</c:v>
                </c:pt>
                <c:pt idx="256" formatCode="0.0">
                  <c:v>3614</c:v>
                </c:pt>
                <c:pt idx="257" formatCode="0.0">
                  <c:v>3636</c:v>
                </c:pt>
                <c:pt idx="258" formatCode="0.0">
                  <c:v>3675</c:v>
                </c:pt>
                <c:pt idx="259" formatCode="0.0">
                  <c:v>3724.2</c:v>
                </c:pt>
                <c:pt idx="260" formatCode="0.0">
                  <c:v>3775.6</c:v>
                </c:pt>
                <c:pt idx="261" formatCode="0.0">
                  <c:v>3821.8</c:v>
                </c:pt>
                <c:pt idx="262" formatCode="0.0">
                  <c:v>3857.5</c:v>
                </c:pt>
                <c:pt idx="263" formatCode="0.0">
                  <c:v>3879.6</c:v>
                </c:pt>
                <c:pt idx="264" formatCode="0.0">
                  <c:v>3887.4</c:v>
                </c:pt>
                <c:pt idx="265" formatCode="0.0">
                  <c:v>3882.5</c:v>
                </c:pt>
                <c:pt idx="266" formatCode="0.0">
                  <c:v>3868</c:v>
                </c:pt>
                <c:pt idx="267" formatCode="0.0">
                  <c:v>3848.3</c:v>
                </c:pt>
                <c:pt idx="268" formatCode="0.0">
                  <c:v>3830</c:v>
                </c:pt>
                <c:pt idx="269" formatCode="0.0">
                  <c:v>3820.5</c:v>
                </c:pt>
                <c:pt idx="270" formatCode="0.0">
                  <c:v>3823.6</c:v>
                </c:pt>
                <c:pt idx="271" formatCode="0.0">
                  <c:v>3840.4</c:v>
                </c:pt>
                <c:pt idx="272" formatCode="0.0">
                  <c:v>3868.4</c:v>
                </c:pt>
                <c:pt idx="273" formatCode="0.0">
                  <c:v>3903.5</c:v>
                </c:pt>
                <c:pt idx="274" formatCode="0.0">
                  <c:v>3939.1</c:v>
                </c:pt>
                <c:pt idx="275" formatCode="0.0">
                  <c:v>3968.9</c:v>
                </c:pt>
                <c:pt idx="276" formatCode="0.0">
                  <c:v>3988.6</c:v>
                </c:pt>
                <c:pt idx="277" formatCode="0.0">
                  <c:v>3995.6</c:v>
                </c:pt>
                <c:pt idx="278" formatCode="0.0">
                  <c:v>3989.8</c:v>
                </c:pt>
                <c:pt idx="279" formatCode="0.0">
                  <c:v>3972.7</c:v>
                </c:pt>
                <c:pt idx="280" formatCode="0.0">
                  <c:v>3945.3</c:v>
                </c:pt>
                <c:pt idx="281" formatCode="0.0">
                  <c:v>3908.6</c:v>
                </c:pt>
                <c:pt idx="282" formatCode="0.0">
                  <c:v>3867.2</c:v>
                </c:pt>
                <c:pt idx="283" formatCode="0.0">
                  <c:v>3824.9</c:v>
                </c:pt>
                <c:pt idx="284" formatCode="0.0">
                  <c:v>3785.9</c:v>
                </c:pt>
                <c:pt idx="285" formatCode="0.0">
                  <c:v>3753.9</c:v>
                </c:pt>
                <c:pt idx="286" formatCode="0.0">
                  <c:v>3730</c:v>
                </c:pt>
              </c:numCache>
            </c:numRef>
          </c:val>
          <c:smooth val="0"/>
        </c:ser>
        <c:ser>
          <c:idx val="7"/>
          <c:order val="4"/>
          <c:tx>
            <c:strRef>
              <c:f>data4!$I$2</c:f>
              <c:strCache>
                <c:ptCount val="1"/>
                <c:pt idx="0">
                  <c:v>יבוא (ללא או"מ, יהלומים וח"א) - מגמה - ציר ימני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data4!$A$4:$A$299</c:f>
              <c:numCache>
                <c:formatCode>m/d/yyyy</c:formatCode>
                <c:ptCount val="296"/>
                <c:pt idx="0">
                  <c:v>34730</c:v>
                </c:pt>
                <c:pt idx="1">
                  <c:v>34758</c:v>
                </c:pt>
                <c:pt idx="2">
                  <c:v>34789</c:v>
                </c:pt>
                <c:pt idx="3">
                  <c:v>34819</c:v>
                </c:pt>
                <c:pt idx="4">
                  <c:v>34850</c:v>
                </c:pt>
                <c:pt idx="5">
                  <c:v>34880</c:v>
                </c:pt>
                <c:pt idx="6">
                  <c:v>34911</c:v>
                </c:pt>
                <c:pt idx="7">
                  <c:v>34942</c:v>
                </c:pt>
                <c:pt idx="8">
                  <c:v>34972</c:v>
                </c:pt>
                <c:pt idx="9">
                  <c:v>35003</c:v>
                </c:pt>
                <c:pt idx="10">
                  <c:v>35033</c:v>
                </c:pt>
                <c:pt idx="11">
                  <c:v>35064</c:v>
                </c:pt>
                <c:pt idx="12">
                  <c:v>35095</c:v>
                </c:pt>
                <c:pt idx="13">
                  <c:v>35124</c:v>
                </c:pt>
                <c:pt idx="14">
                  <c:v>35155</c:v>
                </c:pt>
                <c:pt idx="15">
                  <c:v>35185</c:v>
                </c:pt>
                <c:pt idx="16">
                  <c:v>35216</c:v>
                </c:pt>
                <c:pt idx="17">
                  <c:v>35246</c:v>
                </c:pt>
                <c:pt idx="18">
                  <c:v>35277</c:v>
                </c:pt>
                <c:pt idx="19">
                  <c:v>35308</c:v>
                </c:pt>
                <c:pt idx="20">
                  <c:v>35338</c:v>
                </c:pt>
                <c:pt idx="21">
                  <c:v>35369</c:v>
                </c:pt>
                <c:pt idx="22">
                  <c:v>35399</c:v>
                </c:pt>
                <c:pt idx="23">
                  <c:v>35430</c:v>
                </c:pt>
                <c:pt idx="24">
                  <c:v>35461</c:v>
                </c:pt>
                <c:pt idx="25">
                  <c:v>35489</c:v>
                </c:pt>
                <c:pt idx="26">
                  <c:v>35520</c:v>
                </c:pt>
                <c:pt idx="27">
                  <c:v>35550</c:v>
                </c:pt>
                <c:pt idx="28">
                  <c:v>35581</c:v>
                </c:pt>
                <c:pt idx="29">
                  <c:v>35611</c:v>
                </c:pt>
                <c:pt idx="30">
                  <c:v>35642</c:v>
                </c:pt>
                <c:pt idx="31">
                  <c:v>35673</c:v>
                </c:pt>
                <c:pt idx="32">
                  <c:v>35703</c:v>
                </c:pt>
                <c:pt idx="33">
                  <c:v>35734</c:v>
                </c:pt>
                <c:pt idx="34">
                  <c:v>35764</c:v>
                </c:pt>
                <c:pt idx="35">
                  <c:v>35795</c:v>
                </c:pt>
                <c:pt idx="36">
                  <c:v>35826</c:v>
                </c:pt>
                <c:pt idx="37">
                  <c:v>35854</c:v>
                </c:pt>
                <c:pt idx="38">
                  <c:v>35885</c:v>
                </c:pt>
                <c:pt idx="39">
                  <c:v>35915</c:v>
                </c:pt>
                <c:pt idx="40">
                  <c:v>35946</c:v>
                </c:pt>
                <c:pt idx="41">
                  <c:v>35976</c:v>
                </c:pt>
                <c:pt idx="42">
                  <c:v>36007</c:v>
                </c:pt>
                <c:pt idx="43">
                  <c:v>36038</c:v>
                </c:pt>
                <c:pt idx="44">
                  <c:v>36068</c:v>
                </c:pt>
                <c:pt idx="45">
                  <c:v>36099</c:v>
                </c:pt>
                <c:pt idx="46">
                  <c:v>36129</c:v>
                </c:pt>
                <c:pt idx="47">
                  <c:v>36160</c:v>
                </c:pt>
                <c:pt idx="48">
                  <c:v>36191</c:v>
                </c:pt>
                <c:pt idx="49">
                  <c:v>36219</c:v>
                </c:pt>
                <c:pt idx="50">
                  <c:v>36250</c:v>
                </c:pt>
                <c:pt idx="51">
                  <c:v>36280</c:v>
                </c:pt>
                <c:pt idx="52">
                  <c:v>36311</c:v>
                </c:pt>
                <c:pt idx="53">
                  <c:v>36341</c:v>
                </c:pt>
                <c:pt idx="54">
                  <c:v>36372</c:v>
                </c:pt>
                <c:pt idx="55">
                  <c:v>36403</c:v>
                </c:pt>
                <c:pt idx="56">
                  <c:v>36433</c:v>
                </c:pt>
                <c:pt idx="57">
                  <c:v>36464</c:v>
                </c:pt>
                <c:pt idx="58">
                  <c:v>36494</c:v>
                </c:pt>
                <c:pt idx="59">
                  <c:v>36525</c:v>
                </c:pt>
                <c:pt idx="60">
                  <c:v>36556</c:v>
                </c:pt>
                <c:pt idx="61">
                  <c:v>36585</c:v>
                </c:pt>
                <c:pt idx="62">
                  <c:v>36616</c:v>
                </c:pt>
                <c:pt idx="63">
                  <c:v>36646</c:v>
                </c:pt>
                <c:pt idx="64">
                  <c:v>36677</c:v>
                </c:pt>
                <c:pt idx="65">
                  <c:v>36707</c:v>
                </c:pt>
                <c:pt idx="66">
                  <c:v>36738</c:v>
                </c:pt>
                <c:pt idx="67">
                  <c:v>36769</c:v>
                </c:pt>
                <c:pt idx="68">
                  <c:v>36799</c:v>
                </c:pt>
                <c:pt idx="69">
                  <c:v>36830</c:v>
                </c:pt>
                <c:pt idx="70">
                  <c:v>36860</c:v>
                </c:pt>
                <c:pt idx="71">
                  <c:v>36891</c:v>
                </c:pt>
                <c:pt idx="72">
                  <c:v>36922</c:v>
                </c:pt>
                <c:pt idx="73">
                  <c:v>36950</c:v>
                </c:pt>
                <c:pt idx="74">
                  <c:v>36981</c:v>
                </c:pt>
                <c:pt idx="75">
                  <c:v>37011</c:v>
                </c:pt>
                <c:pt idx="76">
                  <c:v>37042</c:v>
                </c:pt>
                <c:pt idx="77">
                  <c:v>37072</c:v>
                </c:pt>
                <c:pt idx="78">
                  <c:v>37103</c:v>
                </c:pt>
                <c:pt idx="79">
                  <c:v>37134</c:v>
                </c:pt>
                <c:pt idx="80">
                  <c:v>37164</c:v>
                </c:pt>
                <c:pt idx="81">
                  <c:v>37195</c:v>
                </c:pt>
                <c:pt idx="82">
                  <c:v>37225</c:v>
                </c:pt>
                <c:pt idx="83">
                  <c:v>37256</c:v>
                </c:pt>
                <c:pt idx="84">
                  <c:v>37287</c:v>
                </c:pt>
                <c:pt idx="85">
                  <c:v>37315</c:v>
                </c:pt>
                <c:pt idx="86">
                  <c:v>37346</c:v>
                </c:pt>
                <c:pt idx="87">
                  <c:v>37376</c:v>
                </c:pt>
                <c:pt idx="88">
                  <c:v>37407</c:v>
                </c:pt>
                <c:pt idx="89">
                  <c:v>37437</c:v>
                </c:pt>
                <c:pt idx="90">
                  <c:v>37468</c:v>
                </c:pt>
                <c:pt idx="91">
                  <c:v>37499</c:v>
                </c:pt>
                <c:pt idx="92">
                  <c:v>37529</c:v>
                </c:pt>
                <c:pt idx="93">
                  <c:v>37560</c:v>
                </c:pt>
                <c:pt idx="94">
                  <c:v>37590</c:v>
                </c:pt>
                <c:pt idx="95">
                  <c:v>37621</c:v>
                </c:pt>
                <c:pt idx="96">
                  <c:v>37652</c:v>
                </c:pt>
                <c:pt idx="97">
                  <c:v>37680</c:v>
                </c:pt>
                <c:pt idx="98">
                  <c:v>37711</c:v>
                </c:pt>
                <c:pt idx="99">
                  <c:v>37741</c:v>
                </c:pt>
                <c:pt idx="100">
                  <c:v>37772</c:v>
                </c:pt>
                <c:pt idx="101">
                  <c:v>37802</c:v>
                </c:pt>
                <c:pt idx="102">
                  <c:v>37833</c:v>
                </c:pt>
                <c:pt idx="103">
                  <c:v>37864</c:v>
                </c:pt>
                <c:pt idx="104">
                  <c:v>37894</c:v>
                </c:pt>
                <c:pt idx="105">
                  <c:v>37925</c:v>
                </c:pt>
                <c:pt idx="106">
                  <c:v>37955</c:v>
                </c:pt>
                <c:pt idx="107">
                  <c:v>37986</c:v>
                </c:pt>
                <c:pt idx="108">
                  <c:v>38017</c:v>
                </c:pt>
                <c:pt idx="109">
                  <c:v>38046</c:v>
                </c:pt>
                <c:pt idx="110">
                  <c:v>38077</c:v>
                </c:pt>
                <c:pt idx="111">
                  <c:v>38107</c:v>
                </c:pt>
                <c:pt idx="112">
                  <c:v>38138</c:v>
                </c:pt>
                <c:pt idx="113">
                  <c:v>38168</c:v>
                </c:pt>
                <c:pt idx="114">
                  <c:v>38199</c:v>
                </c:pt>
                <c:pt idx="115">
                  <c:v>38230</c:v>
                </c:pt>
                <c:pt idx="116">
                  <c:v>38260</c:v>
                </c:pt>
                <c:pt idx="117">
                  <c:v>38291</c:v>
                </c:pt>
                <c:pt idx="118">
                  <c:v>38321</c:v>
                </c:pt>
                <c:pt idx="119">
                  <c:v>38352</c:v>
                </c:pt>
                <c:pt idx="120">
                  <c:v>38383</c:v>
                </c:pt>
                <c:pt idx="121">
                  <c:v>38411</c:v>
                </c:pt>
                <c:pt idx="122">
                  <c:v>38442</c:v>
                </c:pt>
                <c:pt idx="123">
                  <c:v>38472</c:v>
                </c:pt>
                <c:pt idx="124">
                  <c:v>38503</c:v>
                </c:pt>
                <c:pt idx="125">
                  <c:v>38533</c:v>
                </c:pt>
                <c:pt idx="126">
                  <c:v>38564</c:v>
                </c:pt>
                <c:pt idx="127">
                  <c:v>38595</c:v>
                </c:pt>
                <c:pt idx="128">
                  <c:v>38625</c:v>
                </c:pt>
                <c:pt idx="129">
                  <c:v>38656</c:v>
                </c:pt>
                <c:pt idx="130">
                  <c:v>38686</c:v>
                </c:pt>
                <c:pt idx="131">
                  <c:v>38717</c:v>
                </c:pt>
                <c:pt idx="132">
                  <c:v>38748</c:v>
                </c:pt>
                <c:pt idx="133">
                  <c:v>38776</c:v>
                </c:pt>
                <c:pt idx="134">
                  <c:v>38807</c:v>
                </c:pt>
                <c:pt idx="135">
                  <c:v>38837</c:v>
                </c:pt>
                <c:pt idx="136">
                  <c:v>38868</c:v>
                </c:pt>
                <c:pt idx="137">
                  <c:v>38898</c:v>
                </c:pt>
                <c:pt idx="138">
                  <c:v>38929</c:v>
                </c:pt>
                <c:pt idx="139">
                  <c:v>38960</c:v>
                </c:pt>
                <c:pt idx="140">
                  <c:v>38990</c:v>
                </c:pt>
                <c:pt idx="141">
                  <c:v>39021</c:v>
                </c:pt>
                <c:pt idx="142">
                  <c:v>39051</c:v>
                </c:pt>
                <c:pt idx="143">
                  <c:v>39082</c:v>
                </c:pt>
                <c:pt idx="144">
                  <c:v>39113</c:v>
                </c:pt>
                <c:pt idx="145">
                  <c:v>39141</c:v>
                </c:pt>
                <c:pt idx="146">
                  <c:v>39172</c:v>
                </c:pt>
                <c:pt idx="147">
                  <c:v>39202</c:v>
                </c:pt>
                <c:pt idx="148">
                  <c:v>39233</c:v>
                </c:pt>
                <c:pt idx="149">
                  <c:v>39263</c:v>
                </c:pt>
                <c:pt idx="150">
                  <c:v>39294</c:v>
                </c:pt>
                <c:pt idx="151">
                  <c:v>39325</c:v>
                </c:pt>
                <c:pt idx="152">
                  <c:v>39355</c:v>
                </c:pt>
                <c:pt idx="153">
                  <c:v>39386</c:v>
                </c:pt>
                <c:pt idx="154">
                  <c:v>39416</c:v>
                </c:pt>
                <c:pt idx="155">
                  <c:v>39447</c:v>
                </c:pt>
                <c:pt idx="156">
                  <c:v>39478</c:v>
                </c:pt>
                <c:pt idx="157">
                  <c:v>39507</c:v>
                </c:pt>
                <c:pt idx="158">
                  <c:v>39538</c:v>
                </c:pt>
                <c:pt idx="159">
                  <c:v>39568</c:v>
                </c:pt>
                <c:pt idx="160">
                  <c:v>39599</c:v>
                </c:pt>
                <c:pt idx="161">
                  <c:v>39629</c:v>
                </c:pt>
                <c:pt idx="162">
                  <c:v>39660</c:v>
                </c:pt>
                <c:pt idx="163">
                  <c:v>39691</c:v>
                </c:pt>
                <c:pt idx="164">
                  <c:v>39721</c:v>
                </c:pt>
                <c:pt idx="165">
                  <c:v>39752</c:v>
                </c:pt>
                <c:pt idx="166">
                  <c:v>39782</c:v>
                </c:pt>
                <c:pt idx="167">
                  <c:v>39813</c:v>
                </c:pt>
                <c:pt idx="168">
                  <c:v>39844</c:v>
                </c:pt>
                <c:pt idx="169">
                  <c:v>39872</c:v>
                </c:pt>
                <c:pt idx="170">
                  <c:v>39903</c:v>
                </c:pt>
                <c:pt idx="171">
                  <c:v>39933</c:v>
                </c:pt>
                <c:pt idx="172">
                  <c:v>39964</c:v>
                </c:pt>
                <c:pt idx="173">
                  <c:v>39994</c:v>
                </c:pt>
                <c:pt idx="174">
                  <c:v>40025</c:v>
                </c:pt>
                <c:pt idx="175">
                  <c:v>40056</c:v>
                </c:pt>
                <c:pt idx="176">
                  <c:v>40086</c:v>
                </c:pt>
                <c:pt idx="177">
                  <c:v>40117</c:v>
                </c:pt>
                <c:pt idx="178">
                  <c:v>40147</c:v>
                </c:pt>
                <c:pt idx="179">
                  <c:v>40178</c:v>
                </c:pt>
                <c:pt idx="180">
                  <c:v>40209</c:v>
                </c:pt>
                <c:pt idx="181">
                  <c:v>40237</c:v>
                </c:pt>
                <c:pt idx="182">
                  <c:v>40268</c:v>
                </c:pt>
                <c:pt idx="183">
                  <c:v>40298</c:v>
                </c:pt>
                <c:pt idx="184">
                  <c:v>40329</c:v>
                </c:pt>
                <c:pt idx="185">
                  <c:v>40359</c:v>
                </c:pt>
                <c:pt idx="186">
                  <c:v>40390</c:v>
                </c:pt>
                <c:pt idx="187">
                  <c:v>40421</c:v>
                </c:pt>
                <c:pt idx="188">
                  <c:v>40451</c:v>
                </c:pt>
                <c:pt idx="189">
                  <c:v>40482</c:v>
                </c:pt>
                <c:pt idx="190">
                  <c:v>40512</c:v>
                </c:pt>
                <c:pt idx="191">
                  <c:v>40543</c:v>
                </c:pt>
                <c:pt idx="192">
                  <c:v>40574</c:v>
                </c:pt>
                <c:pt idx="193">
                  <c:v>40602</c:v>
                </c:pt>
                <c:pt idx="194">
                  <c:v>40633</c:v>
                </c:pt>
                <c:pt idx="195">
                  <c:v>40663</c:v>
                </c:pt>
                <c:pt idx="196">
                  <c:v>40694</c:v>
                </c:pt>
                <c:pt idx="197">
                  <c:v>40724</c:v>
                </c:pt>
                <c:pt idx="198">
                  <c:v>40755</c:v>
                </c:pt>
                <c:pt idx="199">
                  <c:v>40786</c:v>
                </c:pt>
                <c:pt idx="200">
                  <c:v>40816</c:v>
                </c:pt>
                <c:pt idx="201">
                  <c:v>40847</c:v>
                </c:pt>
                <c:pt idx="202">
                  <c:v>40877</c:v>
                </c:pt>
                <c:pt idx="203">
                  <c:v>40908</c:v>
                </c:pt>
                <c:pt idx="204">
                  <c:v>40939</c:v>
                </c:pt>
                <c:pt idx="205">
                  <c:v>40968</c:v>
                </c:pt>
                <c:pt idx="206">
                  <c:v>40999</c:v>
                </c:pt>
                <c:pt idx="207">
                  <c:v>41029</c:v>
                </c:pt>
                <c:pt idx="208">
                  <c:v>41060</c:v>
                </c:pt>
                <c:pt idx="209">
                  <c:v>41090</c:v>
                </c:pt>
                <c:pt idx="210">
                  <c:v>41121</c:v>
                </c:pt>
                <c:pt idx="211">
                  <c:v>41152</c:v>
                </c:pt>
                <c:pt idx="212">
                  <c:v>41182</c:v>
                </c:pt>
                <c:pt idx="213">
                  <c:v>41213</c:v>
                </c:pt>
                <c:pt idx="214">
                  <c:v>41243</c:v>
                </c:pt>
                <c:pt idx="215">
                  <c:v>41274</c:v>
                </c:pt>
                <c:pt idx="216">
                  <c:v>41305</c:v>
                </c:pt>
                <c:pt idx="217">
                  <c:v>41333</c:v>
                </c:pt>
                <c:pt idx="218">
                  <c:v>41364</c:v>
                </c:pt>
                <c:pt idx="219">
                  <c:v>41394</c:v>
                </c:pt>
                <c:pt idx="220">
                  <c:v>41425</c:v>
                </c:pt>
                <c:pt idx="221">
                  <c:v>41455</c:v>
                </c:pt>
                <c:pt idx="222">
                  <c:v>41486</c:v>
                </c:pt>
                <c:pt idx="223">
                  <c:v>41517</c:v>
                </c:pt>
                <c:pt idx="224">
                  <c:v>41547</c:v>
                </c:pt>
                <c:pt idx="225">
                  <c:v>41578</c:v>
                </c:pt>
                <c:pt idx="226">
                  <c:v>41608</c:v>
                </c:pt>
                <c:pt idx="227">
                  <c:v>41639</c:v>
                </c:pt>
                <c:pt idx="228">
                  <c:v>41670</c:v>
                </c:pt>
                <c:pt idx="229">
                  <c:v>41698</c:v>
                </c:pt>
                <c:pt idx="230">
                  <c:v>41729</c:v>
                </c:pt>
                <c:pt idx="231">
                  <c:v>41759</c:v>
                </c:pt>
                <c:pt idx="232">
                  <c:v>41790</c:v>
                </c:pt>
                <c:pt idx="233">
                  <c:v>41820</c:v>
                </c:pt>
                <c:pt idx="234">
                  <c:v>41851</c:v>
                </c:pt>
                <c:pt idx="235">
                  <c:v>41882</c:v>
                </c:pt>
                <c:pt idx="236">
                  <c:v>41912</c:v>
                </c:pt>
                <c:pt idx="237">
                  <c:v>41943</c:v>
                </c:pt>
                <c:pt idx="238">
                  <c:v>41973</c:v>
                </c:pt>
                <c:pt idx="239">
                  <c:v>42004</c:v>
                </c:pt>
                <c:pt idx="240">
                  <c:v>42035</c:v>
                </c:pt>
                <c:pt idx="241">
                  <c:v>42063</c:v>
                </c:pt>
                <c:pt idx="242">
                  <c:v>42094</c:v>
                </c:pt>
                <c:pt idx="243">
                  <c:v>42124</c:v>
                </c:pt>
                <c:pt idx="244">
                  <c:v>42155</c:v>
                </c:pt>
                <c:pt idx="245">
                  <c:v>42185</c:v>
                </c:pt>
                <c:pt idx="246">
                  <c:v>42216</c:v>
                </c:pt>
                <c:pt idx="247">
                  <c:v>42247</c:v>
                </c:pt>
                <c:pt idx="248">
                  <c:v>42277</c:v>
                </c:pt>
                <c:pt idx="249">
                  <c:v>42308</c:v>
                </c:pt>
                <c:pt idx="250">
                  <c:v>42338</c:v>
                </c:pt>
                <c:pt idx="251">
                  <c:v>42369</c:v>
                </c:pt>
                <c:pt idx="252">
                  <c:v>42400</c:v>
                </c:pt>
                <c:pt idx="253">
                  <c:v>42429</c:v>
                </c:pt>
                <c:pt idx="254">
                  <c:v>42460</c:v>
                </c:pt>
                <c:pt idx="255">
                  <c:v>42490</c:v>
                </c:pt>
                <c:pt idx="256">
                  <c:v>42521</c:v>
                </c:pt>
                <c:pt idx="257">
                  <c:v>42551</c:v>
                </c:pt>
                <c:pt idx="258">
                  <c:v>42582</c:v>
                </c:pt>
                <c:pt idx="259">
                  <c:v>42613</c:v>
                </c:pt>
                <c:pt idx="260">
                  <c:v>42643</c:v>
                </c:pt>
                <c:pt idx="261">
                  <c:v>42674</c:v>
                </c:pt>
                <c:pt idx="262">
                  <c:v>42704</c:v>
                </c:pt>
                <c:pt idx="263">
                  <c:v>42735</c:v>
                </c:pt>
                <c:pt idx="264">
                  <c:v>42766</c:v>
                </c:pt>
                <c:pt idx="265">
                  <c:v>42794</c:v>
                </c:pt>
                <c:pt idx="266">
                  <c:v>42825</c:v>
                </c:pt>
                <c:pt idx="267">
                  <c:v>42855</c:v>
                </c:pt>
                <c:pt idx="268">
                  <c:v>42886</c:v>
                </c:pt>
                <c:pt idx="269">
                  <c:v>42916</c:v>
                </c:pt>
                <c:pt idx="270">
                  <c:v>42947</c:v>
                </c:pt>
                <c:pt idx="271">
                  <c:v>42978</c:v>
                </c:pt>
                <c:pt idx="272">
                  <c:v>43008</c:v>
                </c:pt>
                <c:pt idx="273">
                  <c:v>43039</c:v>
                </c:pt>
                <c:pt idx="274">
                  <c:v>43069</c:v>
                </c:pt>
                <c:pt idx="275">
                  <c:v>43100</c:v>
                </c:pt>
                <c:pt idx="276">
                  <c:v>43131</c:v>
                </c:pt>
                <c:pt idx="277">
                  <c:v>43159</c:v>
                </c:pt>
                <c:pt idx="278">
                  <c:v>43190</c:v>
                </c:pt>
                <c:pt idx="279">
                  <c:v>43220</c:v>
                </c:pt>
                <c:pt idx="280">
                  <c:v>43251</c:v>
                </c:pt>
                <c:pt idx="281">
                  <c:v>43281</c:v>
                </c:pt>
                <c:pt idx="282">
                  <c:v>43312</c:v>
                </c:pt>
                <c:pt idx="283">
                  <c:v>43343</c:v>
                </c:pt>
                <c:pt idx="284">
                  <c:v>43373</c:v>
                </c:pt>
                <c:pt idx="285">
                  <c:v>43404</c:v>
                </c:pt>
                <c:pt idx="286">
                  <c:v>43434</c:v>
                </c:pt>
              </c:numCache>
            </c:numRef>
          </c:cat>
          <c:val>
            <c:numRef>
              <c:f>data4!$I$4:$I$299</c:f>
              <c:numCache>
                <c:formatCode>General</c:formatCode>
                <c:ptCount val="296"/>
                <c:pt idx="0" formatCode="0.0">
                  <c:v>0</c:v>
                </c:pt>
                <c:pt idx="132" formatCode="0.0">
                  <c:v>2517.1999999999998</c:v>
                </c:pt>
                <c:pt idx="133" formatCode="0.0">
                  <c:v>2523.1999999999998</c:v>
                </c:pt>
                <c:pt idx="134" formatCode="0.0">
                  <c:v>2531</c:v>
                </c:pt>
                <c:pt idx="135" formatCode="0.0">
                  <c:v>2539.6999999999998</c:v>
                </c:pt>
                <c:pt idx="136" formatCode="0.0">
                  <c:v>2548.8000000000002</c:v>
                </c:pt>
                <c:pt idx="137" formatCode="0.0">
                  <c:v>2559</c:v>
                </c:pt>
                <c:pt idx="138" formatCode="0.0">
                  <c:v>2572.5</c:v>
                </c:pt>
                <c:pt idx="139" formatCode="0.0">
                  <c:v>2591.6</c:v>
                </c:pt>
                <c:pt idx="140" formatCode="0.0">
                  <c:v>2618</c:v>
                </c:pt>
                <c:pt idx="141" formatCode="0.0">
                  <c:v>2654.2</c:v>
                </c:pt>
                <c:pt idx="142" formatCode="0.0">
                  <c:v>2700.8</c:v>
                </c:pt>
                <c:pt idx="143" formatCode="0.0">
                  <c:v>2755.7</c:v>
                </c:pt>
                <c:pt idx="144" formatCode="0.0">
                  <c:v>2820.3</c:v>
                </c:pt>
                <c:pt idx="145" formatCode="0.0">
                  <c:v>2877.6</c:v>
                </c:pt>
                <c:pt idx="146" formatCode="0.0">
                  <c:v>2930.9</c:v>
                </c:pt>
                <c:pt idx="147" formatCode="0.0">
                  <c:v>2977.9</c:v>
                </c:pt>
                <c:pt idx="148" formatCode="0.0">
                  <c:v>3018.5</c:v>
                </c:pt>
                <c:pt idx="149" formatCode="0.0">
                  <c:v>3056</c:v>
                </c:pt>
                <c:pt idx="150" formatCode="0.0">
                  <c:v>3096</c:v>
                </c:pt>
                <c:pt idx="151" formatCode="0.0">
                  <c:v>3142.2</c:v>
                </c:pt>
                <c:pt idx="152" formatCode="0.0">
                  <c:v>3197.1</c:v>
                </c:pt>
                <c:pt idx="153" formatCode="0.0">
                  <c:v>3261.7</c:v>
                </c:pt>
                <c:pt idx="154" formatCode="0.0">
                  <c:v>3335.2</c:v>
                </c:pt>
                <c:pt idx="155" formatCode="0.0">
                  <c:v>3413.1</c:v>
                </c:pt>
                <c:pt idx="156" formatCode="0.0">
                  <c:v>3505.8</c:v>
                </c:pt>
                <c:pt idx="157" formatCode="0.0">
                  <c:v>3569.2</c:v>
                </c:pt>
                <c:pt idx="158" formatCode="0.0">
                  <c:v>3617.2</c:v>
                </c:pt>
                <c:pt idx="159" formatCode="0.0">
                  <c:v>3649.9</c:v>
                </c:pt>
                <c:pt idx="160" formatCode="0.0">
                  <c:v>3667.3</c:v>
                </c:pt>
                <c:pt idx="161" formatCode="0.0">
                  <c:v>3666.8</c:v>
                </c:pt>
                <c:pt idx="162" formatCode="0.0">
                  <c:v>3643.2</c:v>
                </c:pt>
                <c:pt idx="163" formatCode="0.0">
                  <c:v>3590.1</c:v>
                </c:pt>
                <c:pt idx="164" formatCode="0.0">
                  <c:v>3503.5</c:v>
                </c:pt>
                <c:pt idx="165" formatCode="0.0">
                  <c:v>3383.4</c:v>
                </c:pt>
                <c:pt idx="166" formatCode="0.0">
                  <c:v>3237</c:v>
                </c:pt>
                <c:pt idx="167" formatCode="0.0">
                  <c:v>3077.4</c:v>
                </c:pt>
                <c:pt idx="168" formatCode="0.0">
                  <c:v>2913.1</c:v>
                </c:pt>
                <c:pt idx="169" formatCode="0.0">
                  <c:v>2782.7</c:v>
                </c:pt>
                <c:pt idx="170" formatCode="0.0">
                  <c:v>2686.8</c:v>
                </c:pt>
                <c:pt idx="171" formatCode="0.0">
                  <c:v>2631.4</c:v>
                </c:pt>
                <c:pt idx="172" formatCode="0.0">
                  <c:v>2616.9</c:v>
                </c:pt>
                <c:pt idx="173" formatCode="0.0">
                  <c:v>2639.1</c:v>
                </c:pt>
                <c:pt idx="174" formatCode="0.0">
                  <c:v>2691</c:v>
                </c:pt>
                <c:pt idx="175" formatCode="0.0">
                  <c:v>2763.7</c:v>
                </c:pt>
                <c:pt idx="176" formatCode="0.0">
                  <c:v>2847.1</c:v>
                </c:pt>
                <c:pt idx="177" formatCode="0.0">
                  <c:v>2931.9</c:v>
                </c:pt>
                <c:pt idx="178" formatCode="0.0">
                  <c:v>3010.1</c:v>
                </c:pt>
                <c:pt idx="179" formatCode="0.0">
                  <c:v>3076.3</c:v>
                </c:pt>
                <c:pt idx="180" formatCode="0.0">
                  <c:v>3130.9</c:v>
                </c:pt>
                <c:pt idx="181" formatCode="0.0">
                  <c:v>3143.9</c:v>
                </c:pt>
                <c:pt idx="182" formatCode="0.0">
                  <c:v>3162.4</c:v>
                </c:pt>
                <c:pt idx="183" formatCode="0.0">
                  <c:v>3184.5</c:v>
                </c:pt>
                <c:pt idx="184" formatCode="0.0">
                  <c:v>3209.9</c:v>
                </c:pt>
                <c:pt idx="185" formatCode="0.0">
                  <c:v>3242.9</c:v>
                </c:pt>
                <c:pt idx="186" formatCode="0.0">
                  <c:v>3291.4</c:v>
                </c:pt>
                <c:pt idx="187" formatCode="0.0">
                  <c:v>3360</c:v>
                </c:pt>
                <c:pt idx="188" formatCode="0.0">
                  <c:v>3446.1</c:v>
                </c:pt>
                <c:pt idx="189" formatCode="0.0">
                  <c:v>3546.5</c:v>
                </c:pt>
                <c:pt idx="190" formatCode="0.0">
                  <c:v>3655.8</c:v>
                </c:pt>
                <c:pt idx="191" formatCode="0.0">
                  <c:v>3768</c:v>
                </c:pt>
                <c:pt idx="192" formatCode="0.0">
                  <c:v>3876.3</c:v>
                </c:pt>
                <c:pt idx="193" formatCode="0.0">
                  <c:v>3973.6</c:v>
                </c:pt>
                <c:pt idx="194" formatCode="0.0">
                  <c:v>4053</c:v>
                </c:pt>
                <c:pt idx="195" formatCode="0.0">
                  <c:v>4109.8999999999996</c:v>
                </c:pt>
                <c:pt idx="196" formatCode="0.0">
                  <c:v>4142.6000000000004</c:v>
                </c:pt>
                <c:pt idx="197" formatCode="0.0">
                  <c:v>4153.1000000000004</c:v>
                </c:pt>
                <c:pt idx="198" formatCode="0.0">
                  <c:v>4147</c:v>
                </c:pt>
                <c:pt idx="199" formatCode="0.0">
                  <c:v>4132.7</c:v>
                </c:pt>
                <c:pt idx="200" formatCode="0.0">
                  <c:v>4117.5</c:v>
                </c:pt>
                <c:pt idx="201" formatCode="0.0">
                  <c:v>4106</c:v>
                </c:pt>
                <c:pt idx="202" formatCode="0.0">
                  <c:v>4099.2</c:v>
                </c:pt>
                <c:pt idx="203" formatCode="0.0">
                  <c:v>4094.7</c:v>
                </c:pt>
                <c:pt idx="204" formatCode="0.0">
                  <c:v>4089.5</c:v>
                </c:pt>
                <c:pt idx="205" formatCode="0.0">
                  <c:v>4080.8</c:v>
                </c:pt>
                <c:pt idx="206" formatCode="0.0">
                  <c:v>4066.5</c:v>
                </c:pt>
                <c:pt idx="207" formatCode="0.0">
                  <c:v>4047.8</c:v>
                </c:pt>
                <c:pt idx="208" formatCode="0.0">
                  <c:v>4027.3</c:v>
                </c:pt>
                <c:pt idx="209" formatCode="0.0">
                  <c:v>4006.9</c:v>
                </c:pt>
                <c:pt idx="210" formatCode="0.0">
                  <c:v>3986.3</c:v>
                </c:pt>
                <c:pt idx="211" formatCode="0.0">
                  <c:v>3963.9</c:v>
                </c:pt>
                <c:pt idx="212" formatCode="0.0">
                  <c:v>3938.3</c:v>
                </c:pt>
                <c:pt idx="213" formatCode="0.0">
                  <c:v>3909.5</c:v>
                </c:pt>
                <c:pt idx="214" formatCode="0.0">
                  <c:v>3880.2</c:v>
                </c:pt>
                <c:pt idx="215" formatCode="0.0">
                  <c:v>3854.5</c:v>
                </c:pt>
                <c:pt idx="216" formatCode="0.0">
                  <c:v>3837</c:v>
                </c:pt>
                <c:pt idx="217" formatCode="0.0">
                  <c:v>3831.4</c:v>
                </c:pt>
                <c:pt idx="218" formatCode="0.0">
                  <c:v>3839</c:v>
                </c:pt>
                <c:pt idx="219" formatCode="0.0">
                  <c:v>3858</c:v>
                </c:pt>
                <c:pt idx="220" formatCode="0.0">
                  <c:v>3885</c:v>
                </c:pt>
                <c:pt idx="221" formatCode="0.0">
                  <c:v>3916.8</c:v>
                </c:pt>
                <c:pt idx="222" formatCode="0.0">
                  <c:v>3950.4</c:v>
                </c:pt>
                <c:pt idx="223" formatCode="0.0">
                  <c:v>3983.5</c:v>
                </c:pt>
                <c:pt idx="224" formatCode="0.0">
                  <c:v>4014</c:v>
                </c:pt>
                <c:pt idx="225" formatCode="0.0">
                  <c:v>4042.5</c:v>
                </c:pt>
                <c:pt idx="226" formatCode="0.0">
                  <c:v>4070.8</c:v>
                </c:pt>
                <c:pt idx="227" formatCode="0.0">
                  <c:v>4099.8999999999996</c:v>
                </c:pt>
                <c:pt idx="228" formatCode="0.0">
                  <c:v>4129.1000000000004</c:v>
                </c:pt>
                <c:pt idx="229" formatCode="0.0">
                  <c:v>4156</c:v>
                </c:pt>
                <c:pt idx="230" formatCode="0.0">
                  <c:v>4175.8</c:v>
                </c:pt>
                <c:pt idx="231" formatCode="0.0">
                  <c:v>4184.6000000000004</c:v>
                </c:pt>
                <c:pt idx="232" formatCode="0.0">
                  <c:v>4179.3</c:v>
                </c:pt>
                <c:pt idx="233" formatCode="0.0">
                  <c:v>4160.8999999999996</c:v>
                </c:pt>
                <c:pt idx="234" formatCode="0.0">
                  <c:v>4133.1000000000004</c:v>
                </c:pt>
                <c:pt idx="235" formatCode="0.0">
                  <c:v>4100.7</c:v>
                </c:pt>
                <c:pt idx="236" formatCode="0.0">
                  <c:v>4067.7</c:v>
                </c:pt>
                <c:pt idx="237" formatCode="0.0">
                  <c:v>4035.4</c:v>
                </c:pt>
                <c:pt idx="238" formatCode="0.0">
                  <c:v>4002.9</c:v>
                </c:pt>
                <c:pt idx="239" formatCode="0.0">
                  <c:v>3969.8</c:v>
                </c:pt>
                <c:pt idx="240" formatCode="0.0">
                  <c:v>3936.5</c:v>
                </c:pt>
                <c:pt idx="241" formatCode="0.0">
                  <c:v>3905.6</c:v>
                </c:pt>
                <c:pt idx="242" formatCode="0.0">
                  <c:v>3882.8</c:v>
                </c:pt>
                <c:pt idx="243" formatCode="0.0">
                  <c:v>3873.6</c:v>
                </c:pt>
                <c:pt idx="244" formatCode="0.0">
                  <c:v>3880.2</c:v>
                </c:pt>
                <c:pt idx="245" formatCode="0.0">
                  <c:v>3901.7</c:v>
                </c:pt>
                <c:pt idx="246" formatCode="0.0">
                  <c:v>3934.7</c:v>
                </c:pt>
                <c:pt idx="247" formatCode="0.0">
                  <c:v>3974.2</c:v>
                </c:pt>
                <c:pt idx="248" formatCode="0.0">
                  <c:v>4015.4</c:v>
                </c:pt>
                <c:pt idx="249" formatCode="0.0">
                  <c:v>4055.1</c:v>
                </c:pt>
                <c:pt idx="250" formatCode="0.0">
                  <c:v>4091.7</c:v>
                </c:pt>
                <c:pt idx="251" formatCode="0.0">
                  <c:v>4125.8</c:v>
                </c:pt>
                <c:pt idx="252" formatCode="0.0">
                  <c:v>4159.1000000000004</c:v>
                </c:pt>
                <c:pt idx="253" formatCode="0.0">
                  <c:v>4193.7</c:v>
                </c:pt>
                <c:pt idx="254" formatCode="0.0">
                  <c:v>4230</c:v>
                </c:pt>
                <c:pt idx="255" formatCode="0.0">
                  <c:v>4267.2</c:v>
                </c:pt>
                <c:pt idx="256" formatCode="0.0">
                  <c:v>4303.3999999999996</c:v>
                </c:pt>
                <c:pt idx="257" formatCode="0.0">
                  <c:v>4334.7</c:v>
                </c:pt>
                <c:pt idx="258" formatCode="0.0">
                  <c:v>4356.5</c:v>
                </c:pt>
                <c:pt idx="259" formatCode="0.0">
                  <c:v>4364.6000000000004</c:v>
                </c:pt>
                <c:pt idx="260" formatCode="0.0">
                  <c:v>4357.3</c:v>
                </c:pt>
                <c:pt idx="261" formatCode="0.0">
                  <c:v>4336.5</c:v>
                </c:pt>
                <c:pt idx="262" formatCode="0.0">
                  <c:v>4308.3999999999996</c:v>
                </c:pt>
                <c:pt idx="263" formatCode="0.0">
                  <c:v>4283</c:v>
                </c:pt>
                <c:pt idx="264" formatCode="0.0">
                  <c:v>4268.7</c:v>
                </c:pt>
                <c:pt idx="265" formatCode="0.0">
                  <c:v>4272.3</c:v>
                </c:pt>
                <c:pt idx="266" formatCode="0.0">
                  <c:v>4295.8</c:v>
                </c:pt>
                <c:pt idx="267" formatCode="0.0">
                  <c:v>4336.8999999999996</c:v>
                </c:pt>
                <c:pt idx="268" formatCode="0.0">
                  <c:v>4388.3</c:v>
                </c:pt>
                <c:pt idx="269" formatCode="0.0">
                  <c:v>4443.8</c:v>
                </c:pt>
                <c:pt idx="270" formatCode="0.0">
                  <c:v>4500.8999999999996</c:v>
                </c:pt>
                <c:pt idx="271" formatCode="0.0">
                  <c:v>4561.8999999999996</c:v>
                </c:pt>
                <c:pt idx="272" formatCode="0.0">
                  <c:v>4631.2</c:v>
                </c:pt>
                <c:pt idx="273" formatCode="0.0">
                  <c:v>4712.2</c:v>
                </c:pt>
                <c:pt idx="274" formatCode="0.0">
                  <c:v>4803.8</c:v>
                </c:pt>
                <c:pt idx="275" formatCode="0.0">
                  <c:v>4900.6000000000004</c:v>
                </c:pt>
                <c:pt idx="276" formatCode="0.0">
                  <c:v>4992.8999999999996</c:v>
                </c:pt>
                <c:pt idx="277" formatCode="0.0">
                  <c:v>5070.3999999999996</c:v>
                </c:pt>
                <c:pt idx="278" formatCode="0.0">
                  <c:v>5125.6000000000004</c:v>
                </c:pt>
                <c:pt idx="279" formatCode="0.0">
                  <c:v>5158</c:v>
                </c:pt>
                <c:pt idx="280" formatCode="0.0">
                  <c:v>5173.7</c:v>
                </c:pt>
                <c:pt idx="281" formatCode="0.0">
                  <c:v>5182.6000000000004</c:v>
                </c:pt>
                <c:pt idx="282" formatCode="0.0">
                  <c:v>5194.5</c:v>
                </c:pt>
                <c:pt idx="283" formatCode="0.0">
                  <c:v>5217.6000000000004</c:v>
                </c:pt>
                <c:pt idx="284" formatCode="0.0">
                  <c:v>5253.9</c:v>
                </c:pt>
                <c:pt idx="285" formatCode="0.0">
                  <c:v>5298.3</c:v>
                </c:pt>
                <c:pt idx="286" formatCode="0.0">
                  <c:v>5340.9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557312"/>
        <c:axId val="140571392"/>
      </c:lineChart>
      <c:dateAx>
        <c:axId val="140554240"/>
        <c:scaling>
          <c:orientation val="minMax"/>
          <c:max val="43434"/>
          <c:min val="40209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75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40555776"/>
        <c:crossesAt val="-3000"/>
        <c:auto val="0"/>
        <c:lblOffset val="100"/>
        <c:baseTimeUnit val="months"/>
        <c:minorUnit val="12"/>
        <c:minorTimeUnit val="months"/>
      </c:dateAx>
      <c:valAx>
        <c:axId val="140555776"/>
        <c:scaling>
          <c:orientation val="minMax"/>
          <c:max val="6000"/>
          <c:min val="-30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5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40554240"/>
        <c:crosses val="autoZero"/>
        <c:crossBetween val="between"/>
        <c:majorUnit val="1000"/>
      </c:valAx>
      <c:dateAx>
        <c:axId val="1405573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40571392"/>
        <c:crosses val="autoZero"/>
        <c:auto val="1"/>
        <c:lblOffset val="100"/>
        <c:baseTimeUnit val="months"/>
      </c:dateAx>
      <c:valAx>
        <c:axId val="140571392"/>
        <c:scaling>
          <c:orientation val="minMax"/>
          <c:min val="-3000"/>
        </c:scaling>
        <c:delete val="1"/>
        <c:axPos val="r"/>
        <c:numFmt formatCode="#,##0" sourceLinked="0"/>
        <c:majorTickMark val="out"/>
        <c:minorTickMark val="none"/>
        <c:tickLblPos val="nextTo"/>
        <c:crossAx val="140557312"/>
        <c:crosses val="max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egendEntry>
        <c:idx val="1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6.335281647486371E-2"/>
          <c:y val="0.87923047375240937"/>
          <c:w val="0.86540381317480064"/>
          <c:h val="0.11076623327733713"/>
        </c:manualLayout>
      </c:layout>
      <c:overlay val="0"/>
      <c:spPr>
        <a:ln>
          <a:noFill/>
        </a:ln>
      </c:spPr>
      <c:txPr>
        <a:bodyPr/>
        <a:lstStyle/>
        <a:p>
          <a:pPr>
            <a:defRPr sz="1700" b="0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80"/>
            </a:pPr>
            <a:r>
              <a:rPr lang="he-IL" sz="1800" b="1" i="0" kern="1200" baseline="0" dirty="0" smtClean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איור 17: </a:t>
            </a:r>
            <a:r>
              <a:rPr lang="he-IL" sz="1800" b="1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שיעורי האבטלה, התעסוקה וההשתתפות בגילי העבודה העיקריים (64-25)
</a:t>
            </a:r>
            <a:r>
              <a:rPr lang="he-IL" sz="1800" b="0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נתונים חודשיים, </a:t>
            </a:r>
            <a:r>
              <a:rPr lang="he-IL" sz="1800" b="0" i="0" kern="1200" baseline="0" dirty="0" err="1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מנוכי</a:t>
            </a:r>
            <a:r>
              <a:rPr lang="he-IL" sz="1800" b="0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 עונתיות, ינואר 2013 עד נובמבר 2018</a:t>
            </a:r>
            <a:endParaRPr lang="he-IL" sz="1880" b="0" i="0" kern="1200" baseline="0" dirty="0">
              <a:solidFill>
                <a:srgbClr val="000000"/>
              </a:solidFill>
              <a:effectLst/>
              <a:latin typeface="David"/>
              <a:ea typeface="David"/>
              <a:cs typeface="David"/>
            </a:endParaRPr>
          </a:p>
        </c:rich>
      </c:tx>
      <c:layout>
        <c:manualLayout>
          <c:xMode val="edge"/>
          <c:yMode val="edge"/>
          <c:x val="8.7609245101635633E-2"/>
          <c:y val="1.253583933983632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162515646329803E-2"/>
          <c:y val="0.18234936933823712"/>
          <c:w val="0.88655970605088785"/>
          <c:h val="0.62209150972115934"/>
        </c:manualLayout>
      </c:layout>
      <c:lineChart>
        <c:grouping val="standard"/>
        <c:varyColors val="0"/>
        <c:ser>
          <c:idx val="0"/>
          <c:order val="1"/>
          <c:tx>
            <c:strRef>
              <c:f>'איור 14 נתונים'!$C$3</c:f>
              <c:strCache>
                <c:ptCount val="1"/>
                <c:pt idx="0">
                  <c:v>שיעור התעסוקה (ציר שמאלי)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14 נתונים'!$A$4:$A$300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</c:numCache>
            </c:numRef>
          </c:cat>
          <c:val>
            <c:numRef>
              <c:f>'איור 14 נתונים'!$C$4:$C$300</c:f>
              <c:numCache>
                <c:formatCode>0.00</c:formatCode>
                <c:ptCount val="297"/>
                <c:pt idx="0">
                  <c:v>73.796448812466835</c:v>
                </c:pt>
                <c:pt idx="1">
                  <c:v>73.656627250628318</c:v>
                </c:pt>
                <c:pt idx="2">
                  <c:v>73.435916260772842</c:v>
                </c:pt>
                <c:pt idx="3">
                  <c:v>74.157130957078351</c:v>
                </c:pt>
                <c:pt idx="4">
                  <c:v>74.249391694234092</c:v>
                </c:pt>
                <c:pt idx="5">
                  <c:v>74.151363231298291</c:v>
                </c:pt>
                <c:pt idx="6">
                  <c:v>74.011992107430885</c:v>
                </c:pt>
                <c:pt idx="7">
                  <c:v>74.973086247277791</c:v>
                </c:pt>
                <c:pt idx="8">
                  <c:v>74.260203872540046</c:v>
                </c:pt>
                <c:pt idx="9">
                  <c:v>74.076001514907958</c:v>
                </c:pt>
                <c:pt idx="10">
                  <c:v>74.06111156540463</c:v>
                </c:pt>
                <c:pt idx="11">
                  <c:v>74.004979180935607</c:v>
                </c:pt>
                <c:pt idx="12">
                  <c:v>74.017999258661675</c:v>
                </c:pt>
                <c:pt idx="13">
                  <c:v>74.633215563092364</c:v>
                </c:pt>
                <c:pt idx="14">
                  <c:v>74.074365542843495</c:v>
                </c:pt>
                <c:pt idx="15">
                  <c:v>74.283095811370686</c:v>
                </c:pt>
                <c:pt idx="16">
                  <c:v>74.12071753355977</c:v>
                </c:pt>
                <c:pt idx="17">
                  <c:v>74.297938166634225</c:v>
                </c:pt>
                <c:pt idx="18">
                  <c:v>74.684755852608347</c:v>
                </c:pt>
                <c:pt idx="19">
                  <c:v>74.51934325708983</c:v>
                </c:pt>
                <c:pt idx="20">
                  <c:v>74.584060172940937</c:v>
                </c:pt>
                <c:pt idx="21">
                  <c:v>74.89451533455626</c:v>
                </c:pt>
                <c:pt idx="22">
                  <c:v>74.956231696282785</c:v>
                </c:pt>
                <c:pt idx="23">
                  <c:v>74.82684219369672</c:v>
                </c:pt>
                <c:pt idx="24">
                  <c:v>75.116716214955133</c:v>
                </c:pt>
                <c:pt idx="25">
                  <c:v>75.91881719423364</c:v>
                </c:pt>
                <c:pt idx="26">
                  <c:v>75.90471106365942</c:v>
                </c:pt>
                <c:pt idx="27">
                  <c:v>75.284251999946761</c:v>
                </c:pt>
                <c:pt idx="28">
                  <c:v>75.490549150244419</c:v>
                </c:pt>
                <c:pt idx="29">
                  <c:v>75.213010092668327</c:v>
                </c:pt>
                <c:pt idx="30">
                  <c:v>75.097359366142399</c:v>
                </c:pt>
                <c:pt idx="31">
                  <c:v>75.053924315636991</c:v>
                </c:pt>
                <c:pt idx="32">
                  <c:v>75.437612594142593</c:v>
                </c:pt>
                <c:pt idx="33">
                  <c:v>75.345297849925146</c:v>
                </c:pt>
                <c:pt idx="34">
                  <c:v>75.951099857572402</c:v>
                </c:pt>
                <c:pt idx="35">
                  <c:v>75.883921122787086</c:v>
                </c:pt>
                <c:pt idx="36">
                  <c:v>75.795603825086459</c:v>
                </c:pt>
                <c:pt idx="37">
                  <c:v>75.830841094502034</c:v>
                </c:pt>
                <c:pt idx="38">
                  <c:v>75.879491166152363</c:v>
                </c:pt>
                <c:pt idx="39">
                  <c:v>76.403144073568583</c:v>
                </c:pt>
                <c:pt idx="40">
                  <c:v>76.215639835259836</c:v>
                </c:pt>
                <c:pt idx="41">
                  <c:v>76.618845529776593</c:v>
                </c:pt>
                <c:pt idx="42">
                  <c:v>75.935532017963055</c:v>
                </c:pt>
                <c:pt idx="43">
                  <c:v>76.531027148755157</c:v>
                </c:pt>
                <c:pt idx="44">
                  <c:v>76.489772490085571</c:v>
                </c:pt>
                <c:pt idx="45">
                  <c:v>76.298556971173227</c:v>
                </c:pt>
                <c:pt idx="46">
                  <c:v>76.270852352892362</c:v>
                </c:pt>
                <c:pt idx="47">
                  <c:v>76.011738104549949</c:v>
                </c:pt>
                <c:pt idx="48">
                  <c:v>76.122966296784867</c:v>
                </c:pt>
                <c:pt idx="49">
                  <c:v>75.951556198945298</c:v>
                </c:pt>
                <c:pt idx="50">
                  <c:v>76.398053981316153</c:v>
                </c:pt>
                <c:pt idx="51">
                  <c:v>76.861903037201841</c:v>
                </c:pt>
                <c:pt idx="52">
                  <c:v>76.971487817522032</c:v>
                </c:pt>
                <c:pt idx="53">
                  <c:v>76.85572857584819</c:v>
                </c:pt>
                <c:pt idx="54">
                  <c:v>76.760758907913001</c:v>
                </c:pt>
                <c:pt idx="55">
                  <c:v>77.044713254744849</c:v>
                </c:pt>
                <c:pt idx="56">
                  <c:v>76.891162408102403</c:v>
                </c:pt>
                <c:pt idx="57">
                  <c:v>76.865599099560015</c:v>
                </c:pt>
                <c:pt idx="58">
                  <c:v>76.97470592757746</c:v>
                </c:pt>
                <c:pt idx="59">
                  <c:v>76.864061499039067</c:v>
                </c:pt>
                <c:pt idx="60">
                  <c:v>77.082885868286738</c:v>
                </c:pt>
                <c:pt idx="61">
                  <c:v>77.143745587361963</c:v>
                </c:pt>
                <c:pt idx="62">
                  <c:v>76.961805688059854</c:v>
                </c:pt>
                <c:pt idx="63">
                  <c:v>76.845158207255565</c:v>
                </c:pt>
                <c:pt idx="64">
                  <c:v>77.054137290335717</c:v>
                </c:pt>
                <c:pt idx="65">
                  <c:v>76.760425437737368</c:v>
                </c:pt>
                <c:pt idx="66">
                  <c:v>76.977045022194048</c:v>
                </c:pt>
                <c:pt idx="67">
                  <c:v>76.56427154195012</c:v>
                </c:pt>
                <c:pt idx="68">
                  <c:v>77.18323413954667</c:v>
                </c:pt>
                <c:pt idx="69">
                  <c:v>77.163733532692149</c:v>
                </c:pt>
                <c:pt idx="70">
                  <c:v>77.283930020399339</c:v>
                </c:pt>
                <c:pt idx="71">
                  <c:v>77.619480650702229</c:v>
                </c:pt>
                <c:pt idx="72">
                  <c:v>77.258746975427485</c:v>
                </c:pt>
                <c:pt idx="73">
                  <c:v>77.760876178886534</c:v>
                </c:pt>
                <c:pt idx="74">
                  <c:v>77.38832500776968</c:v>
                </c:pt>
                <c:pt idx="75">
                  <c:v>77.160925328783364</c:v>
                </c:pt>
                <c:pt idx="76">
                  <c:v>77.969593061368556</c:v>
                </c:pt>
                <c:pt idx="77">
                  <c:v>77.7831942908835</c:v>
                </c:pt>
                <c:pt idx="78">
                  <c:v>77.686619568721426</c:v>
                </c:pt>
                <c:pt idx="79">
                  <c:v>77.590636098806812</c:v>
                </c:pt>
                <c:pt idx="80">
                  <c:v>77.332078403250875</c:v>
                </c:pt>
                <c:pt idx="81">
                  <c:v>76.848572047325433</c:v>
                </c:pt>
                <c:pt idx="82">
                  <c:v>77.46592557270867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936-4413-BBB0-6E906DA0B036}"/>
            </c:ext>
          </c:extLst>
        </c:ser>
        <c:ser>
          <c:idx val="2"/>
          <c:order val="2"/>
          <c:tx>
            <c:strRef>
              <c:f>'איור 14 נתונים'!$D$3</c:f>
              <c:strCache>
                <c:ptCount val="1"/>
                <c:pt idx="0">
                  <c:v>שיעור ההשתתפות (ציר שמאלי)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14 נתונים'!$A$4:$A$300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</c:numCache>
            </c:numRef>
          </c:cat>
          <c:val>
            <c:numRef>
              <c:f>'איור 14 נתונים'!$D$4:$D$300</c:f>
              <c:numCache>
                <c:formatCode>0.00</c:formatCode>
                <c:ptCount val="297"/>
                <c:pt idx="0">
                  <c:v>78.129975553618408</c:v>
                </c:pt>
                <c:pt idx="1">
                  <c:v>78.297282078749674</c:v>
                </c:pt>
                <c:pt idx="2">
                  <c:v>78.134605164393847</c:v>
                </c:pt>
                <c:pt idx="3">
                  <c:v>78.864428515059842</c:v>
                </c:pt>
                <c:pt idx="4">
                  <c:v>78.951526915821418</c:v>
                </c:pt>
                <c:pt idx="5">
                  <c:v>78.815926871538636</c:v>
                </c:pt>
                <c:pt idx="6">
                  <c:v>78.597290144961647</c:v>
                </c:pt>
                <c:pt idx="7">
                  <c:v>79.426935667228221</c:v>
                </c:pt>
                <c:pt idx="8">
                  <c:v>79.108392324862777</c:v>
                </c:pt>
                <c:pt idx="9">
                  <c:v>78.848778946049109</c:v>
                </c:pt>
                <c:pt idx="10">
                  <c:v>78.492654073650073</c:v>
                </c:pt>
                <c:pt idx="11">
                  <c:v>78.702042768772486</c:v>
                </c:pt>
                <c:pt idx="12">
                  <c:v>78.323757713189281</c:v>
                </c:pt>
                <c:pt idx="13">
                  <c:v>79.250480426368185</c:v>
                </c:pt>
                <c:pt idx="14">
                  <c:v>78.779063456570356</c:v>
                </c:pt>
                <c:pt idx="15">
                  <c:v>79.041127090518643</c:v>
                </c:pt>
                <c:pt idx="16">
                  <c:v>78.745292949462282</c:v>
                </c:pt>
                <c:pt idx="17">
                  <c:v>78.741535232902805</c:v>
                </c:pt>
                <c:pt idx="18">
                  <c:v>78.899065254257835</c:v>
                </c:pt>
                <c:pt idx="19">
                  <c:v>78.662309895518177</c:v>
                </c:pt>
                <c:pt idx="20">
                  <c:v>78.616043795268382</c:v>
                </c:pt>
                <c:pt idx="21">
                  <c:v>78.920256010141571</c:v>
                </c:pt>
                <c:pt idx="22">
                  <c:v>78.859507760508421</c:v>
                </c:pt>
                <c:pt idx="23">
                  <c:v>78.817272841228231</c:v>
                </c:pt>
                <c:pt idx="24">
                  <c:v>79.181720014397882</c:v>
                </c:pt>
                <c:pt idx="25">
                  <c:v>79.855707112724474</c:v>
                </c:pt>
                <c:pt idx="26">
                  <c:v>79.923128253036168</c:v>
                </c:pt>
                <c:pt idx="27">
                  <c:v>79.462776365354671</c:v>
                </c:pt>
                <c:pt idx="28">
                  <c:v>79.662004353375465</c:v>
                </c:pt>
                <c:pt idx="29">
                  <c:v>79.494122536057546</c:v>
                </c:pt>
                <c:pt idx="30">
                  <c:v>79.05053194995584</c:v>
                </c:pt>
                <c:pt idx="31">
                  <c:v>79.103534686023039</c:v>
                </c:pt>
                <c:pt idx="32">
                  <c:v>79.489546766415259</c:v>
                </c:pt>
                <c:pt idx="33">
                  <c:v>79.087531783772647</c:v>
                </c:pt>
                <c:pt idx="34">
                  <c:v>79.957535475022425</c:v>
                </c:pt>
                <c:pt idx="35">
                  <c:v>79.733303858330501</c:v>
                </c:pt>
                <c:pt idx="36">
                  <c:v>79.608890939936074</c:v>
                </c:pt>
                <c:pt idx="37">
                  <c:v>79.53309579387107</c:v>
                </c:pt>
                <c:pt idx="38">
                  <c:v>79.516243562364878</c:v>
                </c:pt>
                <c:pt idx="39">
                  <c:v>79.771794325625663</c:v>
                </c:pt>
                <c:pt idx="40">
                  <c:v>79.717940119258458</c:v>
                </c:pt>
                <c:pt idx="41">
                  <c:v>80.163621160132223</c:v>
                </c:pt>
                <c:pt idx="42">
                  <c:v>79.627646342581087</c:v>
                </c:pt>
                <c:pt idx="43">
                  <c:v>80.264241628091241</c:v>
                </c:pt>
                <c:pt idx="44">
                  <c:v>80.076706324358156</c:v>
                </c:pt>
                <c:pt idx="45">
                  <c:v>80.00686290056332</c:v>
                </c:pt>
                <c:pt idx="46">
                  <c:v>79.847134616980668</c:v>
                </c:pt>
                <c:pt idx="47">
                  <c:v>79.583675435711086</c:v>
                </c:pt>
                <c:pt idx="48">
                  <c:v>79.707715785934141</c:v>
                </c:pt>
                <c:pt idx="49">
                  <c:v>79.565194912625373</c:v>
                </c:pt>
                <c:pt idx="50">
                  <c:v>79.882255518463879</c:v>
                </c:pt>
                <c:pt idx="51">
                  <c:v>80.222486676669945</c:v>
                </c:pt>
                <c:pt idx="52">
                  <c:v>80.149040953862112</c:v>
                </c:pt>
                <c:pt idx="53">
                  <c:v>79.843766113230899</c:v>
                </c:pt>
                <c:pt idx="54">
                  <c:v>79.964522597562862</c:v>
                </c:pt>
                <c:pt idx="55">
                  <c:v>80.360839304517555</c:v>
                </c:pt>
                <c:pt idx="56">
                  <c:v>80.319263791064728</c:v>
                </c:pt>
                <c:pt idx="57">
                  <c:v>79.995907090964906</c:v>
                </c:pt>
                <c:pt idx="58">
                  <c:v>79.961559160452069</c:v>
                </c:pt>
                <c:pt idx="59">
                  <c:v>79.941319666880204</c:v>
                </c:pt>
                <c:pt idx="60">
                  <c:v>80.154285948063361</c:v>
                </c:pt>
                <c:pt idx="61">
                  <c:v>80.156701220118322</c:v>
                </c:pt>
                <c:pt idx="62">
                  <c:v>79.997913852275289</c:v>
                </c:pt>
                <c:pt idx="63">
                  <c:v>79.946264437937202</c:v>
                </c:pt>
                <c:pt idx="64">
                  <c:v>80.165949756929407</c:v>
                </c:pt>
                <c:pt idx="65">
                  <c:v>79.838769171281683</c:v>
                </c:pt>
                <c:pt idx="66">
                  <c:v>79.987064045656311</c:v>
                </c:pt>
                <c:pt idx="67">
                  <c:v>79.447835681891803</c:v>
                </c:pt>
                <c:pt idx="68">
                  <c:v>80.012156515132332</c:v>
                </c:pt>
                <c:pt idx="69">
                  <c:v>80.008385193566639</c:v>
                </c:pt>
                <c:pt idx="70">
                  <c:v>80.209099572549107</c:v>
                </c:pt>
                <c:pt idx="71">
                  <c:v>80.403910275841156</c:v>
                </c:pt>
                <c:pt idx="72">
                  <c:v>79.780338449349912</c:v>
                </c:pt>
                <c:pt idx="73">
                  <c:v>80.340535090652637</c:v>
                </c:pt>
                <c:pt idx="74">
                  <c:v>79.999949465471019</c:v>
                </c:pt>
                <c:pt idx="75">
                  <c:v>79.953548154328374</c:v>
                </c:pt>
                <c:pt idx="76">
                  <c:v>80.783873733044231</c:v>
                </c:pt>
                <c:pt idx="77">
                  <c:v>80.682983214393417</c:v>
                </c:pt>
                <c:pt idx="78">
                  <c:v>80.445772805309886</c:v>
                </c:pt>
                <c:pt idx="79">
                  <c:v>80.379055429187119</c:v>
                </c:pt>
                <c:pt idx="80">
                  <c:v>80.22663439703598</c:v>
                </c:pt>
                <c:pt idx="81">
                  <c:v>79.756502517866522</c:v>
                </c:pt>
                <c:pt idx="82">
                  <c:v>80.373427907253969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936-4413-BBB0-6E906DA0B0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021184"/>
        <c:axId val="141022720"/>
      </c:lineChart>
      <c:lineChart>
        <c:grouping val="standard"/>
        <c:varyColors val="0"/>
        <c:ser>
          <c:idx val="1"/>
          <c:order val="0"/>
          <c:tx>
            <c:strRef>
              <c:f>'איור 14 נתונים'!$B$3</c:f>
              <c:strCache>
                <c:ptCount val="1"/>
                <c:pt idx="0">
                  <c:v>שיעור האבטלה (ציר ימני)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14 נתונים'!$A$4:$A$300</c:f>
              <c:numCache>
                <c:formatCode>m/d/yyyy</c:formatCode>
                <c:ptCount val="297"/>
                <c:pt idx="0">
                  <c:v>40939</c:v>
                </c:pt>
                <c:pt idx="1">
                  <c:v>40968</c:v>
                </c:pt>
                <c:pt idx="2">
                  <c:v>40999</c:v>
                </c:pt>
                <c:pt idx="3">
                  <c:v>41029</c:v>
                </c:pt>
                <c:pt idx="4">
                  <c:v>41060</c:v>
                </c:pt>
                <c:pt idx="5">
                  <c:v>41090</c:v>
                </c:pt>
                <c:pt idx="6">
                  <c:v>41121</c:v>
                </c:pt>
                <c:pt idx="7">
                  <c:v>41152</c:v>
                </c:pt>
                <c:pt idx="8">
                  <c:v>41182</c:v>
                </c:pt>
                <c:pt idx="9">
                  <c:v>41213</c:v>
                </c:pt>
                <c:pt idx="10">
                  <c:v>41243</c:v>
                </c:pt>
                <c:pt idx="11">
                  <c:v>41274</c:v>
                </c:pt>
                <c:pt idx="12">
                  <c:v>41305</c:v>
                </c:pt>
                <c:pt idx="13">
                  <c:v>41333</c:v>
                </c:pt>
                <c:pt idx="14">
                  <c:v>41364</c:v>
                </c:pt>
                <c:pt idx="15">
                  <c:v>41394</c:v>
                </c:pt>
                <c:pt idx="16">
                  <c:v>41425</c:v>
                </c:pt>
                <c:pt idx="17">
                  <c:v>41455</c:v>
                </c:pt>
                <c:pt idx="18">
                  <c:v>41486</c:v>
                </c:pt>
                <c:pt idx="19">
                  <c:v>41517</c:v>
                </c:pt>
                <c:pt idx="20">
                  <c:v>41547</c:v>
                </c:pt>
                <c:pt idx="21">
                  <c:v>41578</c:v>
                </c:pt>
                <c:pt idx="22">
                  <c:v>41608</c:v>
                </c:pt>
                <c:pt idx="23">
                  <c:v>41639</c:v>
                </c:pt>
                <c:pt idx="24">
                  <c:v>41670</c:v>
                </c:pt>
                <c:pt idx="25">
                  <c:v>41698</c:v>
                </c:pt>
                <c:pt idx="26">
                  <c:v>41729</c:v>
                </c:pt>
                <c:pt idx="27">
                  <c:v>41759</c:v>
                </c:pt>
                <c:pt idx="28">
                  <c:v>41790</c:v>
                </c:pt>
                <c:pt idx="29">
                  <c:v>41820</c:v>
                </c:pt>
                <c:pt idx="30">
                  <c:v>41851</c:v>
                </c:pt>
                <c:pt idx="31">
                  <c:v>41882</c:v>
                </c:pt>
                <c:pt idx="32">
                  <c:v>41912</c:v>
                </c:pt>
                <c:pt idx="33">
                  <c:v>41943</c:v>
                </c:pt>
                <c:pt idx="34">
                  <c:v>41973</c:v>
                </c:pt>
                <c:pt idx="35">
                  <c:v>42004</c:v>
                </c:pt>
                <c:pt idx="36">
                  <c:v>42035</c:v>
                </c:pt>
                <c:pt idx="37">
                  <c:v>42063</c:v>
                </c:pt>
                <c:pt idx="38">
                  <c:v>42094</c:v>
                </c:pt>
                <c:pt idx="39">
                  <c:v>42124</c:v>
                </c:pt>
                <c:pt idx="40">
                  <c:v>42155</c:v>
                </c:pt>
                <c:pt idx="41">
                  <c:v>42185</c:v>
                </c:pt>
                <c:pt idx="42">
                  <c:v>42216</c:v>
                </c:pt>
                <c:pt idx="43">
                  <c:v>42247</c:v>
                </c:pt>
                <c:pt idx="44">
                  <c:v>42277</c:v>
                </c:pt>
                <c:pt idx="45">
                  <c:v>42308</c:v>
                </c:pt>
                <c:pt idx="46">
                  <c:v>42338</c:v>
                </c:pt>
                <c:pt idx="47">
                  <c:v>42369</c:v>
                </c:pt>
                <c:pt idx="48">
                  <c:v>42400</c:v>
                </c:pt>
                <c:pt idx="49">
                  <c:v>42429</c:v>
                </c:pt>
                <c:pt idx="50">
                  <c:v>42460</c:v>
                </c:pt>
                <c:pt idx="51">
                  <c:v>42490</c:v>
                </c:pt>
                <c:pt idx="52">
                  <c:v>42521</c:v>
                </c:pt>
                <c:pt idx="53">
                  <c:v>42551</c:v>
                </c:pt>
                <c:pt idx="54">
                  <c:v>42582</c:v>
                </c:pt>
                <c:pt idx="55">
                  <c:v>42613</c:v>
                </c:pt>
                <c:pt idx="56">
                  <c:v>42643</c:v>
                </c:pt>
                <c:pt idx="57">
                  <c:v>42674</c:v>
                </c:pt>
                <c:pt idx="58">
                  <c:v>42704</c:v>
                </c:pt>
                <c:pt idx="59">
                  <c:v>42735</c:v>
                </c:pt>
                <c:pt idx="60">
                  <c:v>42766</c:v>
                </c:pt>
                <c:pt idx="61">
                  <c:v>42794</c:v>
                </c:pt>
                <c:pt idx="62">
                  <c:v>42825</c:v>
                </c:pt>
                <c:pt idx="63">
                  <c:v>42855</c:v>
                </c:pt>
                <c:pt idx="64">
                  <c:v>42886</c:v>
                </c:pt>
                <c:pt idx="65">
                  <c:v>42916</c:v>
                </c:pt>
                <c:pt idx="66">
                  <c:v>42947</c:v>
                </c:pt>
                <c:pt idx="67">
                  <c:v>42978</c:v>
                </c:pt>
                <c:pt idx="68">
                  <c:v>43008</c:v>
                </c:pt>
                <c:pt idx="69">
                  <c:v>43039</c:v>
                </c:pt>
                <c:pt idx="70">
                  <c:v>43069</c:v>
                </c:pt>
                <c:pt idx="71">
                  <c:v>43100</c:v>
                </c:pt>
                <c:pt idx="72">
                  <c:v>43131</c:v>
                </c:pt>
                <c:pt idx="73">
                  <c:v>43159</c:v>
                </c:pt>
                <c:pt idx="74">
                  <c:v>43190</c:v>
                </c:pt>
                <c:pt idx="75">
                  <c:v>43220</c:v>
                </c:pt>
                <c:pt idx="76">
                  <c:v>43251</c:v>
                </c:pt>
                <c:pt idx="77">
                  <c:v>43281</c:v>
                </c:pt>
                <c:pt idx="78">
                  <c:v>43312</c:v>
                </c:pt>
                <c:pt idx="79">
                  <c:v>43343</c:v>
                </c:pt>
                <c:pt idx="80">
                  <c:v>43373</c:v>
                </c:pt>
                <c:pt idx="81">
                  <c:v>43404</c:v>
                </c:pt>
                <c:pt idx="82">
                  <c:v>43434</c:v>
                </c:pt>
              </c:numCache>
            </c:numRef>
          </c:cat>
          <c:val>
            <c:numRef>
              <c:f>'איור 14 נתונים'!$B$4:$B$300</c:f>
              <c:numCache>
                <c:formatCode>0.00</c:formatCode>
                <c:ptCount val="297"/>
                <c:pt idx="0">
                  <c:v>5.5502924821006587</c:v>
                </c:pt>
                <c:pt idx="1">
                  <c:v>5.9310461038345554</c:v>
                </c:pt>
                <c:pt idx="2">
                  <c:v>5.9930747002938549</c:v>
                </c:pt>
                <c:pt idx="3">
                  <c:v>5.9859228544548584</c:v>
                </c:pt>
                <c:pt idx="4">
                  <c:v>5.9517877164569581</c:v>
                </c:pt>
                <c:pt idx="5">
                  <c:v>5.9048660470202288</c:v>
                </c:pt>
                <c:pt idx="6">
                  <c:v>5.8555661953323224</c:v>
                </c:pt>
                <c:pt idx="7">
                  <c:v>5.6267498157178002</c:v>
                </c:pt>
                <c:pt idx="8">
                  <c:v>6.1493249050431116</c:v>
                </c:pt>
                <c:pt idx="9">
                  <c:v>6.0483536821170105</c:v>
                </c:pt>
                <c:pt idx="10">
                  <c:v>5.6437279568996646</c:v>
                </c:pt>
                <c:pt idx="11">
                  <c:v>5.9530698853615522</c:v>
                </c:pt>
                <c:pt idx="12">
                  <c:v>5.4661901021753341</c:v>
                </c:pt>
                <c:pt idx="13">
                  <c:v>5.8268468456089977</c:v>
                </c:pt>
                <c:pt idx="14">
                  <c:v>5.9679606771353244</c:v>
                </c:pt>
                <c:pt idx="15">
                  <c:v>6.0028871875919343</c:v>
                </c:pt>
                <c:pt idx="16">
                  <c:v>5.8730705622932744</c:v>
                </c:pt>
                <c:pt idx="17">
                  <c:v>5.6414922656960877</c:v>
                </c:pt>
                <c:pt idx="18">
                  <c:v>5.3522882127767391</c:v>
                </c:pt>
                <c:pt idx="19">
                  <c:v>5.2910888912551393</c:v>
                </c:pt>
                <c:pt idx="20">
                  <c:v>5.1224792690731329</c:v>
                </c:pt>
                <c:pt idx="21">
                  <c:v>5.1112338707477427</c:v>
                </c:pt>
                <c:pt idx="22">
                  <c:v>4.9576688993913844</c:v>
                </c:pt>
                <c:pt idx="23">
                  <c:v>5.055122526412525</c:v>
                </c:pt>
                <c:pt idx="24">
                  <c:v>5.1005831245169899</c:v>
                </c:pt>
                <c:pt idx="25">
                  <c:v>4.9270005791744911</c:v>
                </c:pt>
                <c:pt idx="26">
                  <c:v>5.0360602654677802</c:v>
                </c:pt>
                <c:pt idx="27">
                  <c:v>5.251781711111855</c:v>
                </c:pt>
                <c:pt idx="28">
                  <c:v>5.2216889195316956</c:v>
                </c:pt>
                <c:pt idx="29">
                  <c:v>5.405513797863061</c:v>
                </c:pt>
                <c:pt idx="30">
                  <c:v>5.004439341241814</c:v>
                </c:pt>
                <c:pt idx="31">
                  <c:v>5.1347709798296002</c:v>
                </c:pt>
                <c:pt idx="32">
                  <c:v>5.1022481603991983</c:v>
                </c:pt>
                <c:pt idx="33">
                  <c:v>4.7320149709695398</c:v>
                </c:pt>
                <c:pt idx="34">
                  <c:v>5.0246269570078494</c:v>
                </c:pt>
                <c:pt idx="35">
                  <c:v>4.7907113847766283</c:v>
                </c:pt>
                <c:pt idx="36">
                  <c:v>4.7809419856262698</c:v>
                </c:pt>
                <c:pt idx="37">
                  <c:v>4.6512855361513745</c:v>
                </c:pt>
                <c:pt idx="38">
                  <c:v>4.5693191956512367</c:v>
                </c:pt>
                <c:pt idx="39">
                  <c:v>4.2189506965714845</c:v>
                </c:pt>
                <c:pt idx="40">
                  <c:v>4.3870184419505156</c:v>
                </c:pt>
                <c:pt idx="41">
                  <c:v>4.4298573169293665</c:v>
                </c:pt>
                <c:pt idx="42">
                  <c:v>4.6376697189769489</c:v>
                </c:pt>
                <c:pt idx="43">
                  <c:v>4.6824940173399066</c:v>
                </c:pt>
                <c:pt idx="44">
                  <c:v>4.4825416284915924</c:v>
                </c:pt>
                <c:pt idx="45">
                  <c:v>4.6414243462473284</c:v>
                </c:pt>
                <c:pt idx="46">
                  <c:v>4.4835131962711632</c:v>
                </c:pt>
                <c:pt idx="47">
                  <c:v>4.4512511982648153</c:v>
                </c:pt>
                <c:pt idx="48">
                  <c:v>4.5037374065648361</c:v>
                </c:pt>
                <c:pt idx="49">
                  <c:v>4.5406704781704788</c:v>
                </c:pt>
                <c:pt idx="50">
                  <c:v>4.3722803143469502</c:v>
                </c:pt>
                <c:pt idx="51">
                  <c:v>4.1968208839493411</c:v>
                </c:pt>
                <c:pt idx="52">
                  <c:v>3.9662256154766906</c:v>
                </c:pt>
                <c:pt idx="53">
                  <c:v>3.7428146999935414</c:v>
                </c:pt>
                <c:pt idx="54">
                  <c:v>4.0060434614890061</c:v>
                </c:pt>
                <c:pt idx="55">
                  <c:v>4.1436410898238183</c:v>
                </c:pt>
                <c:pt idx="56">
                  <c:v>4.2861734267532299</c:v>
                </c:pt>
                <c:pt idx="57">
                  <c:v>3.9211099718021019</c:v>
                </c:pt>
                <c:pt idx="58">
                  <c:v>3.7310709140387388</c:v>
                </c:pt>
                <c:pt idx="59">
                  <c:v>3.8315997702763069</c:v>
                </c:pt>
                <c:pt idx="60">
                  <c:v>3.834979662986636</c:v>
                </c:pt>
                <c:pt idx="61">
                  <c:v>3.7617504980238157</c:v>
                </c:pt>
                <c:pt idx="62">
                  <c:v>3.8038835694159348</c:v>
                </c:pt>
                <c:pt idx="63">
                  <c:v>3.876030563454115</c:v>
                </c:pt>
                <c:pt idx="64">
                  <c:v>3.873289635005972</c:v>
                </c:pt>
                <c:pt idx="65">
                  <c:v>3.8565859970868437</c:v>
                </c:pt>
                <c:pt idx="66">
                  <c:v>3.7757040270570386</c:v>
                </c:pt>
                <c:pt idx="67">
                  <c:v>3.6376871282576837</c:v>
                </c:pt>
                <c:pt idx="68">
                  <c:v>3.5408524544437365</c:v>
                </c:pt>
                <c:pt idx="69">
                  <c:v>3.5490000220571782</c:v>
                </c:pt>
                <c:pt idx="70">
                  <c:v>3.6321862170272072</c:v>
                </c:pt>
                <c:pt idx="71">
                  <c:v>3.4569163415582622</c:v>
                </c:pt>
                <c:pt idx="72">
                  <c:v>3.1488396275464381</c:v>
                </c:pt>
                <c:pt idx="73">
                  <c:v>3.214930311841973</c:v>
                </c:pt>
                <c:pt idx="74">
                  <c:v>3.2701099422605391</c:v>
                </c:pt>
                <c:pt idx="75">
                  <c:v>3.482939968814156</c:v>
                </c:pt>
                <c:pt idx="76">
                  <c:v>3.4793368595267999</c:v>
                </c:pt>
                <c:pt idx="77">
                  <c:v>3.5923744536726891</c:v>
                </c:pt>
                <c:pt idx="78">
                  <c:v>3.4389960536110853</c:v>
                </c:pt>
                <c:pt idx="79">
                  <c:v>3.4750714907372875</c:v>
                </c:pt>
                <c:pt idx="80">
                  <c:v>3.6161218376431283</c:v>
                </c:pt>
                <c:pt idx="81">
                  <c:v>3.6375072395174901</c:v>
                </c:pt>
                <c:pt idx="82">
                  <c:v>3.6226636960019807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936-4413-BBB0-6E906DA0B0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026816"/>
        <c:axId val="141024640"/>
      </c:lineChart>
      <c:dateAx>
        <c:axId val="141021184"/>
        <c:scaling>
          <c:orientation val="minMax"/>
          <c:max val="43434"/>
          <c:min val="41305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41022720"/>
        <c:crosses val="autoZero"/>
        <c:auto val="0"/>
        <c:lblOffset val="100"/>
        <c:baseTimeUnit val="months"/>
        <c:majorUnit val="3"/>
        <c:majorTimeUnit val="months"/>
      </c:dateAx>
      <c:valAx>
        <c:axId val="141022720"/>
        <c:scaling>
          <c:orientation val="minMax"/>
          <c:max val="84"/>
          <c:min val="7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>
                    <a:latin typeface="David" panose="020E0502060401010101" pitchFamily="34" charset="-79"/>
                    <a:cs typeface="David" panose="020E0502060401010101" pitchFamily="34" charset="-79"/>
                  </a:defRPr>
                </a:pPr>
                <a:r>
                  <a:rPr lang="he-IL" sz="1400">
                    <a:latin typeface="David" panose="020E0502060401010101" pitchFamily="34" charset="-79"/>
                    <a:cs typeface="David" panose="020E0502060401010101" pitchFamily="34" charset="-79"/>
                  </a:rPr>
                  <a:t>%</a:t>
                </a:r>
                <a:endParaRPr lang="en-US" sz="1400"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c:rich>
          </c:tx>
          <c:layout>
            <c:manualLayout>
              <c:xMode val="edge"/>
              <c:yMode val="edge"/>
              <c:x val="1.6371290333846447E-2"/>
              <c:y val="0.1080900780819325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41021184"/>
        <c:crosses val="autoZero"/>
        <c:crossBetween val="between"/>
        <c:majorUnit val="2"/>
      </c:valAx>
      <c:valAx>
        <c:axId val="141024640"/>
        <c:scaling>
          <c:orientation val="minMax"/>
          <c:max val="6.2"/>
          <c:min val="3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400" b="1">
                    <a:solidFill>
                      <a:srgbClr val="70AD47"/>
                    </a:solidFill>
                    <a:latin typeface="David" panose="020E0502060401010101" pitchFamily="34" charset="-79"/>
                    <a:cs typeface="David" panose="020E0502060401010101" pitchFamily="34" charset="-79"/>
                  </a:defRPr>
                </a:pPr>
                <a:r>
                  <a:rPr lang="he-IL" sz="1400" b="1">
                    <a:solidFill>
                      <a:srgbClr val="70AD47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%</a:t>
                </a:r>
                <a:endParaRPr lang="en-US" sz="1400" b="1">
                  <a:solidFill>
                    <a:srgbClr val="70AD47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c:rich>
          </c:tx>
          <c:layout>
            <c:manualLayout>
              <c:xMode val="edge"/>
              <c:yMode val="edge"/>
              <c:x val="0.9491887157912835"/>
              <c:y val="0.11017730934103456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solidFill>
                  <a:srgbClr val="70AD47"/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41026816"/>
        <c:crosses val="max"/>
        <c:crossBetween val="between"/>
        <c:majorUnit val="0.4"/>
      </c:valAx>
      <c:dateAx>
        <c:axId val="14102681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41024640"/>
        <c:crosses val="autoZero"/>
        <c:auto val="1"/>
        <c:lblOffset val="100"/>
        <c:baseTimeUnit val="months"/>
      </c:date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5.3579175798166852E-2"/>
          <c:y val="0.91087356449536339"/>
          <c:w val="0.90684514796942195"/>
          <c:h val="5.8953889273323422E-2"/>
        </c:manualLayout>
      </c:layout>
      <c:overlay val="0"/>
      <c:spPr>
        <a:noFill/>
        <a:ln w="19050">
          <a:noFill/>
        </a:ln>
      </c:spPr>
      <c:txPr>
        <a:bodyPr/>
        <a:lstStyle/>
        <a:p>
          <a:pPr>
            <a:defRPr sz="1400" b="0">
              <a:latin typeface="David" panose="020E0502060401010101" pitchFamily="34" charset="-79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19050"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he-IL" sz="1600" b="1"/>
              <a:t>איור 2: מדד המחירים לצרכן והמדד בניכוי האנרגיה, הפירות והירקות וההפחתות שיזמה הממשלה
</a:t>
            </a:r>
            <a:r>
              <a:rPr lang="he-IL" sz="1600" b="0"/>
              <a:t>שיעור השינוי השנתי, נובמבר 2014 עד נובמבר 2018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7118045761168285E-2"/>
          <c:y val="0.13844483913908007"/>
          <c:w val="0.90942114835440857"/>
          <c:h val="0.65629567429136582"/>
        </c:manualLayout>
      </c:layout>
      <c:lineChart>
        <c:grouping val="standard"/>
        <c:varyColors val="0"/>
        <c:ser>
          <c:idx val="5"/>
          <c:order val="0"/>
          <c:tx>
            <c:strRef>
              <c:f>'איור 2 נתונים'!$B$3</c:f>
              <c:strCache>
                <c:ptCount val="1"/>
                <c:pt idx="0">
                  <c:v>המדד ללא אנרגיה, פו"י והפחתות שיזמה הממשלה</c:v>
                </c:pt>
              </c:strCache>
            </c:strRef>
          </c:tx>
          <c:spPr>
            <a:ln w="38100">
              <a:solidFill>
                <a:srgbClr val="4472C4"/>
              </a:solidFill>
            </a:ln>
            <a:effectLst/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</c:numCache>
            </c:numRef>
          </c:cat>
          <c:val>
            <c:numRef>
              <c:f>'איור 2 נתונים'!$B$4:$B$301</c:f>
              <c:numCache>
                <c:formatCode>General</c:formatCode>
                <c:ptCount val="298"/>
                <c:pt idx="0" formatCode="0.0">
                  <c:v>0</c:v>
                </c:pt>
                <c:pt idx="12" formatCode="0.0">
                  <c:v>0.57104395616691672</c:v>
                </c:pt>
                <c:pt idx="13" formatCode="0.0">
                  <c:v>0.80560063735113374</c:v>
                </c:pt>
                <c:pt idx="14" formatCode="0.0">
                  <c:v>0.77375645879960153</c:v>
                </c:pt>
                <c:pt idx="15" formatCode="0.0">
                  <c:v>0.3497668028773715</c:v>
                </c:pt>
                <c:pt idx="16" formatCode="0.0">
                  <c:v>0.40870750277457457</c:v>
                </c:pt>
                <c:pt idx="17" formatCode="0.0">
                  <c:v>0.38050435782317482</c:v>
                </c:pt>
                <c:pt idx="18" formatCode="0.0">
                  <c:v>0.16579261889886343</c:v>
                </c:pt>
                <c:pt idx="19" formatCode="0.0">
                  <c:v>7.3984186725573053E-2</c:v>
                </c:pt>
                <c:pt idx="20" formatCode="0.0">
                  <c:v>-0.1936158188497461</c:v>
                </c:pt>
                <c:pt idx="21" formatCode="0.0">
                  <c:v>2.2719080318567286E-2</c:v>
                </c:pt>
                <c:pt idx="22" formatCode="0.0">
                  <c:v>0.22901665976640118</c:v>
                </c:pt>
                <c:pt idx="23" formatCode="0.0">
                  <c:v>0.28077435764966019</c:v>
                </c:pt>
                <c:pt idx="24" formatCode="0.0">
                  <c:v>0.58216911977686525</c:v>
                </c:pt>
                <c:pt idx="25" formatCode="0.0">
                  <c:v>0.2075671274753832</c:v>
                </c:pt>
                <c:pt idx="26" formatCode="0.0">
                  <c:v>0.18123077577121283</c:v>
                </c:pt>
                <c:pt idx="27" formatCode="0.0">
                  <c:v>0.44539664392613254</c:v>
                </c:pt>
                <c:pt idx="28" formatCode="0.0">
                  <c:v>0.31782992737163784</c:v>
                </c:pt>
                <c:pt idx="29" formatCode="0.0">
                  <c:v>0.39582828222486377</c:v>
                </c:pt>
                <c:pt idx="30" formatCode="0.0">
                  <c:v>0.65640972632750039</c:v>
                </c:pt>
                <c:pt idx="31" formatCode="0.0">
                  <c:v>0.7348018253738875</c:v>
                </c:pt>
                <c:pt idx="32" formatCode="0.0">
                  <c:v>0.77015988499911092</c:v>
                </c:pt>
                <c:pt idx="33" formatCode="0.0">
                  <c:v>0.49108677455813599</c:v>
                </c:pt>
                <c:pt idx="34" formatCode="0.0">
                  <c:v>0.49606759319156257</c:v>
                </c:pt>
                <c:pt idx="35" formatCode="0.0">
                  <c:v>0.27773027426063468</c:v>
                </c:pt>
                <c:pt idx="36" formatCode="0.0">
                  <c:v>0.39867855880462155</c:v>
                </c:pt>
                <c:pt idx="37" formatCode="0.0">
                  <c:v>0.65872318083664005</c:v>
                </c:pt>
                <c:pt idx="38" formatCode="0.0">
                  <c:v>0.51165320101673739</c:v>
                </c:pt>
                <c:pt idx="39" formatCode="0.0">
                  <c:v>0.52443207346335452</c:v>
                </c:pt>
                <c:pt idx="40" formatCode="0.0">
                  <c:v>0.57590782361547355</c:v>
                </c:pt>
                <c:pt idx="41" formatCode="0.0">
                  <c:v>0.59474166441539911</c:v>
                </c:pt>
                <c:pt idx="42" formatCode="0.0">
                  <c:v>0.63482312165676902</c:v>
                </c:pt>
                <c:pt idx="43" formatCode="0.0">
                  <c:v>0.36747709678532914</c:v>
                </c:pt>
                <c:pt idx="44" formatCode="0.0">
                  <c:v>0.38014023253523099</c:v>
                </c:pt>
                <c:pt idx="45" formatCode="0.0">
                  <c:v>0.34366535528231879</c:v>
                </c:pt>
                <c:pt idx="46" formatCode="0.0">
                  <c:v>9.4116352089979038E-2</c:v>
                </c:pt>
                <c:pt idx="47" formatCode="0.0">
                  <c:v>0.15350769018653843</c:v>
                </c:pt>
                <c:pt idx="48" formatCode="0.0">
                  <c:v>0.23164517103753113</c:v>
                </c:pt>
                <c:pt idx="49" formatCode="0.0">
                  <c:v>0.2908355828126874</c:v>
                </c:pt>
                <c:pt idx="50" formatCode="0.0">
                  <c:v>0.59210455310401144</c:v>
                </c:pt>
                <c:pt idx="51" formatCode="0.0">
                  <c:v>0.49408268868214034</c:v>
                </c:pt>
                <c:pt idx="52" formatCode="0.0">
                  <c:v>0.71383608033712687</c:v>
                </c:pt>
                <c:pt idx="53" formatCode="0.0">
                  <c:v>-0.14297070799174083</c:v>
                </c:pt>
                <c:pt idx="54" formatCode="0.0">
                  <c:v>-0.24679032749969076</c:v>
                </c:pt>
                <c:pt idx="55" formatCode="0.0">
                  <c:v>0.1076368048345655</c:v>
                </c:pt>
                <c:pt idx="56" formatCode="0.0">
                  <c:v>0.38908738512688501</c:v>
                </c:pt>
                <c:pt idx="57" formatCode="0.0">
                  <c:v>0.50565665331174792</c:v>
                </c:pt>
                <c:pt idx="58" formatCode="0.0">
                  <c:v>0.69787457678538445</c:v>
                </c:pt>
                <c:pt idx="59" formatCode="0.0">
                  <c:v>0.70213023147160936</c:v>
                </c:pt>
                <c:pt idx="60" formatCode="0.0">
                  <c:v>0.59119970237633268</c:v>
                </c:pt>
                <c:pt idx="61" formatCode="0.0">
                  <c:v>0.66865739656578604</c:v>
                </c:pt>
                <c:pt idx="62" formatCode="0.0">
                  <c:v>0.91779222255035098</c:v>
                </c:pt>
                <c:pt idx="63" formatCode="0.0">
                  <c:v>0.82452179016214711</c:v>
                </c:pt>
                <c:pt idx="64" formatCode="0.0">
                  <c:v>0.7448871633566112</c:v>
                </c:pt>
                <c:pt idx="65" formatCode="0.0">
                  <c:v>1.0700073630873774</c:v>
                </c:pt>
                <c:pt idx="66" formatCode="0.0">
                  <c:v>0.99003043928282963</c:v>
                </c:pt>
                <c:pt idx="67" formatCode="0.0">
                  <c:v>0.84932080088231388</c:v>
                </c:pt>
                <c:pt idx="68" formatCode="0.0">
                  <c:v>0.81805947096258436</c:v>
                </c:pt>
                <c:pt idx="69" formatCode="0.0">
                  <c:v>0.97310068977343178</c:v>
                </c:pt>
                <c:pt idx="70" formatCode="0.0">
                  <c:v>0.8194554433036183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A17-48E0-87A3-A8E1A2A95C60}"/>
            </c:ext>
          </c:extLst>
        </c:ser>
        <c:ser>
          <c:idx val="0"/>
          <c:order val="1"/>
          <c:tx>
            <c:strRef>
              <c:f>'איור 2 נתונים'!$C$3</c:f>
              <c:strCache>
                <c:ptCount val="1"/>
                <c:pt idx="0">
                  <c:v>המדד הכללי בניכוי הפחתות שיזמה הממשלה</c:v>
                </c:pt>
              </c:strCache>
            </c:strRef>
          </c:tx>
          <c:spPr>
            <a:ln w="38100">
              <a:solidFill>
                <a:srgbClr val="ED7D31"/>
              </a:solidFill>
            </a:ln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</c:numCache>
            </c:numRef>
          </c:cat>
          <c:val>
            <c:numRef>
              <c:f>'איור 2 נתונים'!$C$4:$C$301</c:f>
              <c:numCache>
                <c:formatCode>General</c:formatCode>
                <c:ptCount val="298"/>
                <c:pt idx="0" formatCode="0.0">
                  <c:v>0</c:v>
                </c:pt>
                <c:pt idx="12" formatCode="0.0">
                  <c:v>0.68514580762106814</c:v>
                </c:pt>
                <c:pt idx="13" formatCode="0.0">
                  <c:v>0.48714158756753001</c:v>
                </c:pt>
                <c:pt idx="14" formatCode="0.0">
                  <c:v>0.5835824480409979</c:v>
                </c:pt>
                <c:pt idx="15" formatCode="0.0">
                  <c:v>0.28325022466417771</c:v>
                </c:pt>
                <c:pt idx="16" formatCode="0.0">
                  <c:v>0.44801276935075851</c:v>
                </c:pt>
                <c:pt idx="17" formatCode="0.0">
                  <c:v>0.25198071662264621</c:v>
                </c:pt>
                <c:pt idx="18" formatCode="0.0">
                  <c:v>0.25750876839210068</c:v>
                </c:pt>
                <c:pt idx="19" formatCode="0.0">
                  <c:v>-3.6214401931389251E-2</c:v>
                </c:pt>
                <c:pt idx="20" formatCode="0.0">
                  <c:v>-0.32936333333920542</c:v>
                </c:pt>
                <c:pt idx="21" formatCode="0.0">
                  <c:v>-0.32850617281456884</c:v>
                </c:pt>
                <c:pt idx="22" formatCode="0.0">
                  <c:v>-0.13402632479362353</c:v>
                </c:pt>
                <c:pt idx="23" formatCode="0.0">
                  <c:v>-0.23164702230241696</c:v>
                </c:pt>
                <c:pt idx="24" formatCode="0.0">
                  <c:v>-0.40427255915270743</c:v>
                </c:pt>
                <c:pt idx="25" formatCode="0.0">
                  <c:v>-0.63350403373829689</c:v>
                </c:pt>
                <c:pt idx="26" formatCode="0.0">
                  <c:v>-0.62458539644040245</c:v>
                </c:pt>
                <c:pt idx="27" formatCode="0.0">
                  <c:v>-0.11920570521911644</c:v>
                </c:pt>
                <c:pt idx="28" formatCode="0.0">
                  <c:v>-1.6357687046075764E-2</c:v>
                </c:pt>
                <c:pt idx="29" formatCode="0.0">
                  <c:v>-9.2924544393913067E-3</c:v>
                </c:pt>
                <c:pt idx="30" formatCode="0.0">
                  <c:v>7.9580891987562907E-2</c:v>
                </c:pt>
                <c:pt idx="31" formatCode="0.0">
                  <c:v>1.7687330838223048E-2</c:v>
                </c:pt>
                <c:pt idx="32" formatCode="0.0">
                  <c:v>0.19729132817078998</c:v>
                </c:pt>
                <c:pt idx="33" formatCode="0.0">
                  <c:v>0.28098312005109261</c:v>
                </c:pt>
                <c:pt idx="34" formatCode="0.0">
                  <c:v>0.17437355817662148</c:v>
                </c:pt>
                <c:pt idx="35" formatCode="0.0">
                  <c:v>7.3391326379379507E-2</c:v>
                </c:pt>
                <c:pt idx="36" formatCode="0.0">
                  <c:v>0.37215185961811947</c:v>
                </c:pt>
                <c:pt idx="37" formatCode="0.0">
                  <c:v>0.60582660218242435</c:v>
                </c:pt>
                <c:pt idx="38" formatCode="0.0">
                  <c:v>0.1447572297815336</c:v>
                </c:pt>
                <c:pt idx="39" formatCode="0.0">
                  <c:v>-1.2494735709989158E-2</c:v>
                </c:pt>
                <c:pt idx="40" formatCode="0.0">
                  <c:v>9.3086568757927424E-2</c:v>
                </c:pt>
                <c:pt idx="41" formatCode="0.0">
                  <c:v>9.9384701384508389E-2</c:v>
                </c:pt>
                <c:pt idx="42" formatCode="0.0">
                  <c:v>0.31610810684281621</c:v>
                </c:pt>
                <c:pt idx="43" formatCode="0.0">
                  <c:v>0.17336409112607143</c:v>
                </c:pt>
                <c:pt idx="44" formatCode="0.0">
                  <c:v>0.18680572782636684</c:v>
                </c:pt>
                <c:pt idx="45" formatCode="0.0">
                  <c:v>1.1066943414927977E-2</c:v>
                </c:pt>
                <c:pt idx="46" formatCode="0.0">
                  <c:v>-8.0848732623950426E-2</c:v>
                </c:pt>
                <c:pt idx="47" formatCode="0.0">
                  <c:v>2.2234665117859542E-2</c:v>
                </c:pt>
                <c:pt idx="48" formatCode="0.0">
                  <c:v>0.39559681213439113</c:v>
                </c:pt>
                <c:pt idx="49" formatCode="0.0">
                  <c:v>0.59129761922471769</c:v>
                </c:pt>
                <c:pt idx="50" formatCode="0.0">
                  <c:v>1.0504258917195974</c:v>
                </c:pt>
                <c:pt idx="51" formatCode="0.0">
                  <c:v>0.8088669376880242</c:v>
                </c:pt>
                <c:pt idx="52" formatCode="0.0">
                  <c:v>0.9330746600024975</c:v>
                </c:pt>
                <c:pt idx="53" formatCode="0.0">
                  <c:v>1.8470342206189372E-2</c:v>
                </c:pt>
                <c:pt idx="54" formatCode="0.0">
                  <c:v>-0.48323034647034246</c:v>
                </c:pt>
                <c:pt idx="55" formatCode="0.0">
                  <c:v>0.19813328602225067</c:v>
                </c:pt>
                <c:pt idx="56" formatCode="0.0">
                  <c:v>0.4434780918403769</c:v>
                </c:pt>
                <c:pt idx="57" formatCode="0.0">
                  <c:v>0.54099906719680124</c:v>
                </c:pt>
                <c:pt idx="58" formatCode="0.0">
                  <c:v>0.63691432025529959</c:v>
                </c:pt>
                <c:pt idx="59" formatCode="0.0">
                  <c:v>0.73497728684155383</c:v>
                </c:pt>
                <c:pt idx="60" formatCode="0.0">
                  <c:v>0.38654046435306899</c:v>
                </c:pt>
                <c:pt idx="61" formatCode="0.0">
                  <c:v>0.6155418389141909</c:v>
                </c:pt>
                <c:pt idx="62" formatCode="0.0">
                  <c:v>0.61493874915938829</c:v>
                </c:pt>
                <c:pt idx="63" formatCode="0.0">
                  <c:v>0.80532290352834934</c:v>
                </c:pt>
                <c:pt idx="64" formatCode="0.0">
                  <c:v>0.87148960317040558</c:v>
                </c:pt>
                <c:pt idx="65" formatCode="0.0">
                  <c:v>1.5820998251270035</c:v>
                </c:pt>
                <c:pt idx="66" formatCode="0.0">
                  <c:v>1.6757821118035476</c:v>
                </c:pt>
                <c:pt idx="67" formatCode="0.0">
                  <c:v>1.3897564054880407</c:v>
                </c:pt>
                <c:pt idx="68" formatCode="0.0">
                  <c:v>1.3440071640013151</c:v>
                </c:pt>
                <c:pt idx="69" formatCode="0.0">
                  <c:v>1.3404341343821624</c:v>
                </c:pt>
                <c:pt idx="70" formatCode="0.0">
                  <c:v>1.3440071642186746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A17-48E0-87A3-A8E1A2A95C60}"/>
            </c:ext>
          </c:extLst>
        </c:ser>
        <c:ser>
          <c:idx val="1"/>
          <c:order val="2"/>
          <c:tx>
            <c:strRef>
              <c:f>'איור 2 נתונים'!$D$3</c:f>
              <c:strCache>
                <c:ptCount val="1"/>
                <c:pt idx="0">
                  <c:v>המדד הכללי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</c:numCache>
            </c:numRef>
          </c:cat>
          <c:val>
            <c:numRef>
              <c:f>'איור 2 נתונים'!$D$4:$D$301</c:f>
              <c:numCache>
                <c:formatCode>0.0</c:formatCode>
                <c:ptCount val="298"/>
                <c:pt idx="0">
                  <c:v>1.4573121070862172</c:v>
                </c:pt>
                <c:pt idx="1">
                  <c:v>1.4573121070862172</c:v>
                </c:pt>
                <c:pt idx="2">
                  <c:v>1.2701193491617246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2.1971500226136254</c:v>
                </c:pt>
                <c:pt idx="7">
                  <c:v>1.3367275733729089</c:v>
                </c:pt>
                <c:pt idx="8">
                  <c:v>1.3367275733729089</c:v>
                </c:pt>
                <c:pt idx="9">
                  <c:v>1.8256648081657945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1.1964107676968982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0.29382957884458438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-9.784735812176093E-2</c:v>
                </c:pt>
                <c:pt idx="23">
                  <c:v>-0.19550342130975062</c:v>
                </c:pt>
                <c:pt idx="24">
                  <c:v>-0.50737649173043797</c:v>
                </c:pt>
                <c:pt idx="25">
                  <c:v>-1.0147801760969744</c:v>
                </c:pt>
                <c:pt idx="26">
                  <c:v>-1.0058957607666952</c:v>
                </c:pt>
                <c:pt idx="27">
                  <c:v>-0.50245524622620774</c:v>
                </c:pt>
                <c:pt idx="28">
                  <c:v>-0.40000186247016734</c:v>
                </c:pt>
                <c:pt idx="29">
                  <c:v>-0.39296373943393803</c:v>
                </c:pt>
                <c:pt idx="30">
                  <c:v>-0.2910174895078832</c:v>
                </c:pt>
                <c:pt idx="31">
                  <c:v>-0.39296373943393803</c:v>
                </c:pt>
                <c:pt idx="32">
                  <c:v>-0.50000186060020768</c:v>
                </c:pt>
                <c:pt idx="33">
                  <c:v>-0.69208396844465669</c:v>
                </c:pt>
                <c:pt idx="34">
                  <c:v>-0.89716150057748134</c:v>
                </c:pt>
                <c:pt idx="35">
                  <c:v>-0.99706355551641979</c:v>
                </c:pt>
                <c:pt idx="36">
                  <c:v>-0.60483870967742437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-0.59940059940059021</c:v>
                </c:pt>
                <c:pt idx="43">
                  <c:v>-0.70070070070070711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-0.20181634712410634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-0.20181408563607617</c:v>
                </c:pt>
                <c:pt idx="54">
                  <c:v>-0.70240981015727844</c:v>
                </c:pt>
                <c:pt idx="55">
                  <c:v>-0.10302192982165614</c:v>
                </c:pt>
                <c:pt idx="56">
                  <c:v>9.7580472107017258E-2</c:v>
                </c:pt>
                <c:pt idx="57">
                  <c:v>0.19476561387861135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0.19980019980019303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1.1964107676969205</c:v>
                </c:pt>
                <c:pt idx="69">
                  <c:v>1.1928429423459175</c:v>
                </c:pt>
                <c:pt idx="70">
                  <c:v>1.1964107676969205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A17-48E0-87A3-A8E1A2A95C60}"/>
            </c:ext>
          </c:extLst>
        </c:ser>
        <c:ser>
          <c:idx val="8"/>
          <c:order val="3"/>
          <c:tx>
            <c:strRef>
              <c:f>'איור 2 נתונים'!$E$3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</c:numCache>
            </c:numRef>
          </c:cat>
          <c:val>
            <c:numRef>
              <c:f>'איור 2 נתונים'!$E$4:$E$301</c:f>
              <c:numCache>
                <c:formatCode>0.0</c:formatCode>
                <c:ptCount val="29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CA17-48E0-87A3-A8E1A2A95C60}"/>
            </c:ext>
          </c:extLst>
        </c:ser>
        <c:ser>
          <c:idx val="9"/>
          <c:order val="4"/>
          <c:tx>
            <c:strRef>
              <c:f>'איור 2 נתונים'!$F$3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  <a:prstDash val="dash"/>
            </a:ln>
          </c:spPr>
          <c:marker>
            <c:symbol val="none"/>
          </c:marker>
          <c:cat>
            <c:numRef>
              <c:f>'איור 2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</c:numCache>
            </c:numRef>
          </c:cat>
          <c:val>
            <c:numRef>
              <c:f>'איור 2 נתונים'!$F$4:$F$301</c:f>
              <c:numCache>
                <c:formatCode>0.0</c:formatCode>
                <c:ptCount val="298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CA17-48E0-87A3-A8E1A2A95C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434816"/>
        <c:axId val="136436352"/>
      </c:lineChart>
      <c:dateAx>
        <c:axId val="136434816"/>
        <c:scaling>
          <c:orientation val="minMax"/>
          <c:max val="43434"/>
          <c:min val="41973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 vert="horz"/>
          <a:lstStyle/>
          <a:p>
            <a:pPr>
              <a:defRPr sz="1400"/>
            </a:pPr>
            <a:endParaRPr lang="he-IL"/>
          </a:p>
        </c:txPr>
        <c:crossAx val="136436352"/>
        <c:crosses val="autoZero"/>
        <c:auto val="0"/>
        <c:lblOffset val="100"/>
        <c:baseTimeUnit val="months"/>
      </c:dateAx>
      <c:valAx>
        <c:axId val="136436352"/>
        <c:scaling>
          <c:orientation val="minMax"/>
          <c:max val="3.5"/>
          <c:min val="-2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layout>
            <c:manualLayout>
              <c:xMode val="edge"/>
              <c:yMode val="edge"/>
              <c:x val="2.1864323052259497E-2"/>
              <c:y val="6.3747345844786751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/>
            </a:pPr>
            <a:endParaRPr lang="he-IL"/>
          </a:p>
        </c:txPr>
        <c:crossAx val="136434816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2.7952084290384888E-2"/>
          <c:y val="0.91278782942100889"/>
          <c:w val="0.95703597439265842"/>
          <c:h val="7.2386970437472734E-2"/>
        </c:manualLayout>
      </c:layout>
      <c:overlay val="0"/>
      <c:txPr>
        <a:bodyPr/>
        <a:lstStyle/>
        <a:p>
          <a:pPr>
            <a:defRPr sz="1400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e-IL" sz="2200" b="1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איור </a:t>
            </a:r>
            <a:r>
              <a:rPr lang="he-IL" sz="2200" b="1" i="0" kern="1200" baseline="0" dirty="0" smtClean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18: </a:t>
            </a:r>
            <a:r>
              <a:rPr lang="he-IL" sz="2200" b="1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משרות פנויות</a:t>
            </a:r>
            <a:r>
              <a:rPr lang="he-IL" sz="1600" b="1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 
</a:t>
            </a:r>
            <a:r>
              <a:rPr lang="he-IL" sz="1600" b="0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ינואר 2010 עד נובמבר 2018, נתונים חודשיים, מנוכה עונתיות</a:t>
            </a:r>
          </a:p>
        </c:rich>
      </c:tx>
      <c:layout>
        <c:manualLayout>
          <c:xMode val="edge"/>
          <c:yMode val="edge"/>
          <c:x val="0.23626548632272376"/>
          <c:y val="1.671017950648780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3221823353973569E-2"/>
          <c:y val="0.13641546451695818"/>
          <c:w val="0.91247226186006836"/>
          <c:h val="0.69933296016266122"/>
        </c:manualLayout>
      </c:layout>
      <c:lineChart>
        <c:grouping val="standard"/>
        <c:varyColors val="0"/>
        <c:ser>
          <c:idx val="0"/>
          <c:order val="0"/>
          <c:tx>
            <c:strRef>
              <c:f>data8!$B$2</c:f>
              <c:strCache>
                <c:ptCount val="1"/>
                <c:pt idx="0">
                  <c:v>שיעור המשרות הפנויות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data8!$A$4:$A$300</c:f>
              <c:numCache>
                <c:formatCode>m/d/yyyy</c:formatCode>
                <c:ptCount val="297"/>
                <c:pt idx="0">
                  <c:v>39844</c:v>
                </c:pt>
                <c:pt idx="1">
                  <c:v>39872</c:v>
                </c:pt>
                <c:pt idx="2">
                  <c:v>39903</c:v>
                </c:pt>
                <c:pt idx="3">
                  <c:v>39933</c:v>
                </c:pt>
                <c:pt idx="4">
                  <c:v>39964</c:v>
                </c:pt>
                <c:pt idx="5">
                  <c:v>39994</c:v>
                </c:pt>
                <c:pt idx="6">
                  <c:v>40025</c:v>
                </c:pt>
                <c:pt idx="7">
                  <c:v>40056</c:v>
                </c:pt>
                <c:pt idx="8">
                  <c:v>40086</c:v>
                </c:pt>
                <c:pt idx="9">
                  <c:v>40117</c:v>
                </c:pt>
                <c:pt idx="10">
                  <c:v>40147</c:v>
                </c:pt>
                <c:pt idx="11">
                  <c:v>40178</c:v>
                </c:pt>
                <c:pt idx="12">
                  <c:v>40209</c:v>
                </c:pt>
                <c:pt idx="13">
                  <c:v>40237</c:v>
                </c:pt>
                <c:pt idx="14">
                  <c:v>40268</c:v>
                </c:pt>
                <c:pt idx="15">
                  <c:v>40298</c:v>
                </c:pt>
                <c:pt idx="16">
                  <c:v>40329</c:v>
                </c:pt>
                <c:pt idx="17">
                  <c:v>40359</c:v>
                </c:pt>
                <c:pt idx="18">
                  <c:v>40390</c:v>
                </c:pt>
                <c:pt idx="19">
                  <c:v>40421</c:v>
                </c:pt>
                <c:pt idx="20">
                  <c:v>40451</c:v>
                </c:pt>
                <c:pt idx="21">
                  <c:v>40482</c:v>
                </c:pt>
                <c:pt idx="22">
                  <c:v>40512</c:v>
                </c:pt>
                <c:pt idx="23">
                  <c:v>40543</c:v>
                </c:pt>
                <c:pt idx="24">
                  <c:v>40574</c:v>
                </c:pt>
                <c:pt idx="25">
                  <c:v>40602</c:v>
                </c:pt>
                <c:pt idx="26">
                  <c:v>40633</c:v>
                </c:pt>
                <c:pt idx="27">
                  <c:v>40663</c:v>
                </c:pt>
                <c:pt idx="28">
                  <c:v>40694</c:v>
                </c:pt>
                <c:pt idx="29">
                  <c:v>40724</c:v>
                </c:pt>
                <c:pt idx="30">
                  <c:v>40755</c:v>
                </c:pt>
                <c:pt idx="31">
                  <c:v>40786</c:v>
                </c:pt>
                <c:pt idx="32">
                  <c:v>40816</c:v>
                </c:pt>
                <c:pt idx="33">
                  <c:v>40847</c:v>
                </c:pt>
                <c:pt idx="34">
                  <c:v>40877</c:v>
                </c:pt>
                <c:pt idx="35">
                  <c:v>40908</c:v>
                </c:pt>
                <c:pt idx="36">
                  <c:v>40939</c:v>
                </c:pt>
                <c:pt idx="37">
                  <c:v>40968</c:v>
                </c:pt>
                <c:pt idx="38">
                  <c:v>40999</c:v>
                </c:pt>
                <c:pt idx="39">
                  <c:v>41029</c:v>
                </c:pt>
                <c:pt idx="40">
                  <c:v>41060</c:v>
                </c:pt>
                <c:pt idx="41">
                  <c:v>41090</c:v>
                </c:pt>
                <c:pt idx="42">
                  <c:v>41121</c:v>
                </c:pt>
                <c:pt idx="43">
                  <c:v>41152</c:v>
                </c:pt>
                <c:pt idx="44">
                  <c:v>41182</c:v>
                </c:pt>
                <c:pt idx="45">
                  <c:v>41213</c:v>
                </c:pt>
                <c:pt idx="46">
                  <c:v>41243</c:v>
                </c:pt>
                <c:pt idx="47">
                  <c:v>41274</c:v>
                </c:pt>
                <c:pt idx="48">
                  <c:v>41305</c:v>
                </c:pt>
                <c:pt idx="49">
                  <c:v>41333</c:v>
                </c:pt>
                <c:pt idx="50">
                  <c:v>41364</c:v>
                </c:pt>
                <c:pt idx="51">
                  <c:v>41394</c:v>
                </c:pt>
                <c:pt idx="52">
                  <c:v>41425</c:v>
                </c:pt>
                <c:pt idx="53">
                  <c:v>41455</c:v>
                </c:pt>
                <c:pt idx="54">
                  <c:v>41486</c:v>
                </c:pt>
                <c:pt idx="55">
                  <c:v>41517</c:v>
                </c:pt>
                <c:pt idx="56">
                  <c:v>41547</c:v>
                </c:pt>
                <c:pt idx="57">
                  <c:v>41578</c:v>
                </c:pt>
                <c:pt idx="58">
                  <c:v>41608</c:v>
                </c:pt>
                <c:pt idx="59">
                  <c:v>41639</c:v>
                </c:pt>
                <c:pt idx="60">
                  <c:v>41670</c:v>
                </c:pt>
                <c:pt idx="61">
                  <c:v>41698</c:v>
                </c:pt>
                <c:pt idx="62">
                  <c:v>41729</c:v>
                </c:pt>
                <c:pt idx="63">
                  <c:v>41759</c:v>
                </c:pt>
                <c:pt idx="64">
                  <c:v>41790</c:v>
                </c:pt>
                <c:pt idx="65">
                  <c:v>41820</c:v>
                </c:pt>
                <c:pt idx="66">
                  <c:v>41851</c:v>
                </c:pt>
                <c:pt idx="67">
                  <c:v>41882</c:v>
                </c:pt>
                <c:pt idx="68">
                  <c:v>41912</c:v>
                </c:pt>
                <c:pt idx="69">
                  <c:v>41943</c:v>
                </c:pt>
                <c:pt idx="70">
                  <c:v>41973</c:v>
                </c:pt>
                <c:pt idx="71">
                  <c:v>42004</c:v>
                </c:pt>
                <c:pt idx="72">
                  <c:v>42035</c:v>
                </c:pt>
                <c:pt idx="73">
                  <c:v>42063</c:v>
                </c:pt>
                <c:pt idx="74">
                  <c:v>42094</c:v>
                </c:pt>
                <c:pt idx="75">
                  <c:v>42124</c:v>
                </c:pt>
                <c:pt idx="76">
                  <c:v>42155</c:v>
                </c:pt>
                <c:pt idx="77">
                  <c:v>42185</c:v>
                </c:pt>
                <c:pt idx="78">
                  <c:v>42216</c:v>
                </c:pt>
                <c:pt idx="79">
                  <c:v>42247</c:v>
                </c:pt>
                <c:pt idx="80">
                  <c:v>42277</c:v>
                </c:pt>
                <c:pt idx="81">
                  <c:v>42308</c:v>
                </c:pt>
                <c:pt idx="82">
                  <c:v>42338</c:v>
                </c:pt>
                <c:pt idx="83">
                  <c:v>42369</c:v>
                </c:pt>
                <c:pt idx="84">
                  <c:v>42400</c:v>
                </c:pt>
                <c:pt idx="85">
                  <c:v>42429</c:v>
                </c:pt>
                <c:pt idx="86">
                  <c:v>42460</c:v>
                </c:pt>
                <c:pt idx="87">
                  <c:v>42490</c:v>
                </c:pt>
                <c:pt idx="88">
                  <c:v>42521</c:v>
                </c:pt>
                <c:pt idx="89">
                  <c:v>42551</c:v>
                </c:pt>
                <c:pt idx="90">
                  <c:v>42582</c:v>
                </c:pt>
                <c:pt idx="91">
                  <c:v>42613</c:v>
                </c:pt>
                <c:pt idx="92">
                  <c:v>42643</c:v>
                </c:pt>
                <c:pt idx="93">
                  <c:v>42674</c:v>
                </c:pt>
                <c:pt idx="94">
                  <c:v>42704</c:v>
                </c:pt>
                <c:pt idx="95">
                  <c:v>42735</c:v>
                </c:pt>
                <c:pt idx="96">
                  <c:v>42766</c:v>
                </c:pt>
                <c:pt idx="97">
                  <c:v>42794</c:v>
                </c:pt>
                <c:pt idx="98">
                  <c:v>42825</c:v>
                </c:pt>
                <c:pt idx="99">
                  <c:v>42855</c:v>
                </c:pt>
                <c:pt idx="100">
                  <c:v>42886</c:v>
                </c:pt>
                <c:pt idx="101">
                  <c:v>42916</c:v>
                </c:pt>
                <c:pt idx="102">
                  <c:v>42947</c:v>
                </c:pt>
                <c:pt idx="103">
                  <c:v>42978</c:v>
                </c:pt>
                <c:pt idx="104">
                  <c:v>43008</c:v>
                </c:pt>
                <c:pt idx="105">
                  <c:v>43039</c:v>
                </c:pt>
                <c:pt idx="106">
                  <c:v>43069</c:v>
                </c:pt>
                <c:pt idx="107">
                  <c:v>43100</c:v>
                </c:pt>
                <c:pt idx="108">
                  <c:v>43131</c:v>
                </c:pt>
                <c:pt idx="109">
                  <c:v>43159</c:v>
                </c:pt>
                <c:pt idx="110">
                  <c:v>43190</c:v>
                </c:pt>
                <c:pt idx="111">
                  <c:v>43220</c:v>
                </c:pt>
                <c:pt idx="112">
                  <c:v>43251</c:v>
                </c:pt>
                <c:pt idx="113">
                  <c:v>43281</c:v>
                </c:pt>
                <c:pt idx="114">
                  <c:v>43312</c:v>
                </c:pt>
                <c:pt idx="115">
                  <c:v>43343</c:v>
                </c:pt>
                <c:pt idx="116">
                  <c:v>43373</c:v>
                </c:pt>
                <c:pt idx="117">
                  <c:v>43404</c:v>
                </c:pt>
                <c:pt idx="118">
                  <c:v>43434</c:v>
                </c:pt>
              </c:numCache>
            </c:numRef>
          </c:cat>
          <c:val>
            <c:numRef>
              <c:f>data8!$B$4:$B$300</c:f>
              <c:numCache>
                <c:formatCode>General</c:formatCode>
                <c:ptCount val="297"/>
                <c:pt idx="0" formatCode="0.0">
                  <c:v>0</c:v>
                </c:pt>
                <c:pt idx="4" formatCode="0.0">
                  <c:v>1.884500751</c:v>
                </c:pt>
                <c:pt idx="5" formatCode="0.0">
                  <c:v>1.977439604</c:v>
                </c:pt>
                <c:pt idx="6" formatCode="0.0">
                  <c:v>2.0479935789999999</c:v>
                </c:pt>
                <c:pt idx="7" formatCode="0.0">
                  <c:v>2.066210968</c:v>
                </c:pt>
                <c:pt idx="8" formatCode="0.0">
                  <c:v>2.16</c:v>
                </c:pt>
                <c:pt idx="9" formatCode="0.0">
                  <c:v>2.0499999999999998</c:v>
                </c:pt>
                <c:pt idx="10" formatCode="0.0">
                  <c:v>2.06</c:v>
                </c:pt>
                <c:pt idx="11" formatCode="0.0">
                  <c:v>1.89</c:v>
                </c:pt>
                <c:pt idx="12" formatCode="0.0">
                  <c:v>1.99</c:v>
                </c:pt>
                <c:pt idx="13" formatCode="0.0">
                  <c:v>2.17</c:v>
                </c:pt>
                <c:pt idx="14" formatCode="0.0">
                  <c:v>2.12</c:v>
                </c:pt>
                <c:pt idx="15" formatCode="0.0">
                  <c:v>2.21</c:v>
                </c:pt>
                <c:pt idx="16" formatCode="0.0">
                  <c:v>2.42</c:v>
                </c:pt>
                <c:pt idx="17" formatCode="0.0">
                  <c:v>2.5099999999999998</c:v>
                </c:pt>
                <c:pt idx="18" formatCode="0.0">
                  <c:v>2.41</c:v>
                </c:pt>
                <c:pt idx="19" formatCode="0.0">
                  <c:v>2.48</c:v>
                </c:pt>
                <c:pt idx="20" formatCode="0.0">
                  <c:v>2.4700000000000002</c:v>
                </c:pt>
                <c:pt idx="21" formatCode="0.0">
                  <c:v>2.7</c:v>
                </c:pt>
                <c:pt idx="22" formatCode="0.0">
                  <c:v>2.66</c:v>
                </c:pt>
                <c:pt idx="23" formatCode="0.0">
                  <c:v>2.69</c:v>
                </c:pt>
                <c:pt idx="24" formatCode="0.0">
                  <c:v>2.85</c:v>
                </c:pt>
                <c:pt idx="25" formatCode="0.0">
                  <c:v>2.77</c:v>
                </c:pt>
                <c:pt idx="26" formatCode="0.0">
                  <c:v>2.73</c:v>
                </c:pt>
                <c:pt idx="27" formatCode="0.0">
                  <c:v>2.78</c:v>
                </c:pt>
                <c:pt idx="28" formatCode="0.0">
                  <c:v>2.81</c:v>
                </c:pt>
                <c:pt idx="29" formatCode="0.0">
                  <c:v>2.76</c:v>
                </c:pt>
                <c:pt idx="30" formatCode="0.0">
                  <c:v>2.87</c:v>
                </c:pt>
                <c:pt idx="31" formatCode="0.0">
                  <c:v>2.78</c:v>
                </c:pt>
                <c:pt idx="32" formatCode="0.0">
                  <c:v>2.86</c:v>
                </c:pt>
                <c:pt idx="33" formatCode="0.0">
                  <c:v>2.85</c:v>
                </c:pt>
                <c:pt idx="34" formatCode="0.0">
                  <c:v>2.9</c:v>
                </c:pt>
                <c:pt idx="35" formatCode="0.0">
                  <c:v>2.92</c:v>
                </c:pt>
                <c:pt idx="36" formatCode="0.0">
                  <c:v>2.81</c:v>
                </c:pt>
                <c:pt idx="37" formatCode="0.0">
                  <c:v>2.78</c:v>
                </c:pt>
                <c:pt idx="38" formatCode="0.0">
                  <c:v>2.9</c:v>
                </c:pt>
                <c:pt idx="39" formatCode="0.0">
                  <c:v>2.9</c:v>
                </c:pt>
                <c:pt idx="40" formatCode="0.0">
                  <c:v>2.78</c:v>
                </c:pt>
                <c:pt idx="41" formatCode="0.0">
                  <c:v>2.71</c:v>
                </c:pt>
                <c:pt idx="42" formatCode="0.0">
                  <c:v>2.81</c:v>
                </c:pt>
                <c:pt idx="43" formatCode="0.0">
                  <c:v>2.74</c:v>
                </c:pt>
                <c:pt idx="44" formatCode="0.0">
                  <c:v>2.83</c:v>
                </c:pt>
                <c:pt idx="45" formatCode="0.0">
                  <c:v>2.83</c:v>
                </c:pt>
                <c:pt idx="46" formatCode="0.0">
                  <c:v>2.78</c:v>
                </c:pt>
                <c:pt idx="47" formatCode="0.0">
                  <c:v>2.77</c:v>
                </c:pt>
                <c:pt idx="48" formatCode="0.0">
                  <c:v>2.69</c:v>
                </c:pt>
                <c:pt idx="49" formatCode="0.0">
                  <c:v>2.69</c:v>
                </c:pt>
                <c:pt idx="50" formatCode="0.0">
                  <c:v>2.69</c:v>
                </c:pt>
                <c:pt idx="51" formatCode="0.0">
                  <c:v>2.62</c:v>
                </c:pt>
                <c:pt idx="52" formatCode="0.0">
                  <c:v>2.64</c:v>
                </c:pt>
                <c:pt idx="53" formatCode="0.0">
                  <c:v>2.66</c:v>
                </c:pt>
                <c:pt idx="54" formatCode="0.0">
                  <c:v>2.63</c:v>
                </c:pt>
                <c:pt idx="55" formatCode="0.0">
                  <c:v>2.7</c:v>
                </c:pt>
                <c:pt idx="56" formatCode="0.0">
                  <c:v>2.6</c:v>
                </c:pt>
                <c:pt idx="57" formatCode="0.0">
                  <c:v>2.66</c:v>
                </c:pt>
                <c:pt idx="58" formatCode="0.0">
                  <c:v>2.68</c:v>
                </c:pt>
                <c:pt idx="59" formatCode="0.0">
                  <c:v>2.58</c:v>
                </c:pt>
                <c:pt idx="60" formatCode="0.0">
                  <c:v>2.59</c:v>
                </c:pt>
                <c:pt idx="61" formatCode="0.0">
                  <c:v>2.63</c:v>
                </c:pt>
                <c:pt idx="62" formatCode="0.0">
                  <c:v>2.77</c:v>
                </c:pt>
                <c:pt idx="63" formatCode="0.0">
                  <c:v>2.64</c:v>
                </c:pt>
                <c:pt idx="64" formatCode="0.0">
                  <c:v>2.73</c:v>
                </c:pt>
                <c:pt idx="65" formatCode="0.0">
                  <c:v>2.77</c:v>
                </c:pt>
                <c:pt idx="66" formatCode="0.0">
                  <c:v>2.63</c:v>
                </c:pt>
                <c:pt idx="67" formatCode="0.0">
                  <c:v>2.65</c:v>
                </c:pt>
                <c:pt idx="68" formatCode="0.0">
                  <c:v>2.76</c:v>
                </c:pt>
                <c:pt idx="69" formatCode="0.0">
                  <c:v>2.83</c:v>
                </c:pt>
                <c:pt idx="70" formatCode="0.0">
                  <c:v>3.01</c:v>
                </c:pt>
                <c:pt idx="71" formatCode="0.0">
                  <c:v>2.91</c:v>
                </c:pt>
                <c:pt idx="72" formatCode="0.0">
                  <c:v>3.01</c:v>
                </c:pt>
                <c:pt idx="73" formatCode="0.0">
                  <c:v>3.04</c:v>
                </c:pt>
                <c:pt idx="74" formatCode="0.0">
                  <c:v>3.02</c:v>
                </c:pt>
                <c:pt idx="75" formatCode="0.0">
                  <c:v>2.94</c:v>
                </c:pt>
                <c:pt idx="76" formatCode="0.0">
                  <c:v>3.06</c:v>
                </c:pt>
                <c:pt idx="77" formatCode="0.0">
                  <c:v>3.24</c:v>
                </c:pt>
                <c:pt idx="78" formatCode="0.0">
                  <c:v>3.25</c:v>
                </c:pt>
                <c:pt idx="79" formatCode="0.0">
                  <c:v>3.29</c:v>
                </c:pt>
                <c:pt idx="80" formatCode="0.0">
                  <c:v>3.36</c:v>
                </c:pt>
                <c:pt idx="81" formatCode="0.0">
                  <c:v>3.4</c:v>
                </c:pt>
                <c:pt idx="82" formatCode="0.0">
                  <c:v>3.38</c:v>
                </c:pt>
                <c:pt idx="83" formatCode="0.0">
                  <c:v>3.52</c:v>
                </c:pt>
                <c:pt idx="84" formatCode="0.0">
                  <c:v>3.37</c:v>
                </c:pt>
                <c:pt idx="85" formatCode="0.0">
                  <c:v>3.6</c:v>
                </c:pt>
                <c:pt idx="86" formatCode="0.0">
                  <c:v>3.58</c:v>
                </c:pt>
                <c:pt idx="87" formatCode="0.0">
                  <c:v>3.59</c:v>
                </c:pt>
                <c:pt idx="88" formatCode="0.0">
                  <c:v>3.58</c:v>
                </c:pt>
                <c:pt idx="89" formatCode="0.0">
                  <c:v>3.52</c:v>
                </c:pt>
                <c:pt idx="90" formatCode="0.0">
                  <c:v>3.66</c:v>
                </c:pt>
                <c:pt idx="91" formatCode="0.0">
                  <c:v>3.67</c:v>
                </c:pt>
                <c:pt idx="92" formatCode="0.0">
                  <c:v>3.65</c:v>
                </c:pt>
                <c:pt idx="93" formatCode="0.0">
                  <c:v>3.55</c:v>
                </c:pt>
                <c:pt idx="94" formatCode="0.0">
                  <c:v>3.75</c:v>
                </c:pt>
                <c:pt idx="95" formatCode="0.0">
                  <c:v>3.74</c:v>
                </c:pt>
                <c:pt idx="96" formatCode="0.0">
                  <c:v>3.71</c:v>
                </c:pt>
                <c:pt idx="97" formatCode="0.0">
                  <c:v>3.62</c:v>
                </c:pt>
                <c:pt idx="98" formatCode="0.0">
                  <c:v>3.72</c:v>
                </c:pt>
                <c:pt idx="99" formatCode="0.0">
                  <c:v>3.75</c:v>
                </c:pt>
                <c:pt idx="100" formatCode="0.0">
                  <c:v>3.8</c:v>
                </c:pt>
                <c:pt idx="101" formatCode="0.0">
                  <c:v>3.74</c:v>
                </c:pt>
                <c:pt idx="102">
                  <c:v>3.74</c:v>
                </c:pt>
                <c:pt idx="103">
                  <c:v>3.77</c:v>
                </c:pt>
                <c:pt idx="104">
                  <c:v>3.76</c:v>
                </c:pt>
                <c:pt idx="105">
                  <c:v>3.75</c:v>
                </c:pt>
                <c:pt idx="106">
                  <c:v>3.93</c:v>
                </c:pt>
                <c:pt idx="107">
                  <c:v>3.73</c:v>
                </c:pt>
                <c:pt idx="108">
                  <c:v>3.75</c:v>
                </c:pt>
                <c:pt idx="109">
                  <c:v>3.74</c:v>
                </c:pt>
                <c:pt idx="110">
                  <c:v>3.78</c:v>
                </c:pt>
                <c:pt idx="111">
                  <c:v>3.75</c:v>
                </c:pt>
                <c:pt idx="112">
                  <c:v>3.71</c:v>
                </c:pt>
                <c:pt idx="113">
                  <c:v>3.67</c:v>
                </c:pt>
                <c:pt idx="114">
                  <c:v>3.73</c:v>
                </c:pt>
                <c:pt idx="115">
                  <c:v>3.72</c:v>
                </c:pt>
                <c:pt idx="116">
                  <c:v>3.81</c:v>
                </c:pt>
                <c:pt idx="117">
                  <c:v>3.8</c:v>
                </c:pt>
                <c:pt idx="118">
                  <c:v>3.68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335936"/>
        <c:axId val="141497472"/>
      </c:lineChart>
      <c:lineChart>
        <c:grouping val="standard"/>
        <c:varyColors val="0"/>
        <c:ser>
          <c:idx val="1"/>
          <c:order val="1"/>
          <c:tx>
            <c:strRef>
              <c:f>data8!$C$2</c:f>
              <c:strCache>
                <c:ptCount val="1"/>
                <c:pt idx="0">
                  <c:v>מספר המשרות הפנויות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val>
            <c:numRef>
              <c:f>data8!$C$4:$C$300</c:f>
              <c:numCache>
                <c:formatCode>General</c:formatCode>
                <c:ptCount val="297"/>
                <c:pt idx="0" formatCode="0.0">
                  <c:v>0</c:v>
                </c:pt>
                <c:pt idx="4" formatCode="0.0">
                  <c:v>39.166826179999994</c:v>
                </c:pt>
                <c:pt idx="5" formatCode="0.0">
                  <c:v>40.609663300000001</c:v>
                </c:pt>
                <c:pt idx="6" formatCode="0.0">
                  <c:v>41.590021979999996</c:v>
                </c:pt>
                <c:pt idx="7" formatCode="0.0">
                  <c:v>42.53037569</c:v>
                </c:pt>
                <c:pt idx="8" formatCode="0.0">
                  <c:v>44.4</c:v>
                </c:pt>
                <c:pt idx="9" formatCode="0.0">
                  <c:v>42.509500000000003</c:v>
                </c:pt>
                <c:pt idx="10" formatCode="0.0">
                  <c:v>42.786300000000004</c:v>
                </c:pt>
                <c:pt idx="11" formatCode="0.0">
                  <c:v>39.207900000000002</c:v>
                </c:pt>
                <c:pt idx="12" formatCode="0.0">
                  <c:v>41.624699999999997</c:v>
                </c:pt>
                <c:pt idx="13" formatCode="0.0">
                  <c:v>45.111599999999996</c:v>
                </c:pt>
                <c:pt idx="14" formatCode="0.0">
                  <c:v>44.249400000000001</c:v>
                </c:pt>
                <c:pt idx="15" formatCode="0.0">
                  <c:v>46.405699999999996</c:v>
                </c:pt>
                <c:pt idx="16" formatCode="0.0">
                  <c:v>51.5428</c:v>
                </c:pt>
                <c:pt idx="17" formatCode="0.0">
                  <c:v>53.604199999999999</c:v>
                </c:pt>
                <c:pt idx="18" formatCode="0.0">
                  <c:v>52.246000000000002</c:v>
                </c:pt>
                <c:pt idx="19" formatCode="0.0">
                  <c:v>53.094199999999994</c:v>
                </c:pt>
                <c:pt idx="20" formatCode="0.0">
                  <c:v>53.390999999999998</c:v>
                </c:pt>
                <c:pt idx="21" formatCode="0.0">
                  <c:v>58.922400000000003</c:v>
                </c:pt>
                <c:pt idx="22" formatCode="0.0">
                  <c:v>57.821199999999997</c:v>
                </c:pt>
                <c:pt idx="23" formatCode="0.0">
                  <c:v>58.3536</c:v>
                </c:pt>
                <c:pt idx="24" formatCode="0.0">
                  <c:v>61.027300000000004</c:v>
                </c:pt>
                <c:pt idx="25" formatCode="0.0">
                  <c:v>59.479099999999995</c:v>
                </c:pt>
                <c:pt idx="26" formatCode="0.0">
                  <c:v>58.259900000000002</c:v>
                </c:pt>
                <c:pt idx="27" formatCode="0.0">
                  <c:v>59.664300000000004</c:v>
                </c:pt>
                <c:pt idx="28" formatCode="0.0">
                  <c:v>60.730800000000002</c:v>
                </c:pt>
                <c:pt idx="29" formatCode="0.0">
                  <c:v>59.754100000000001</c:v>
                </c:pt>
                <c:pt idx="30" formatCode="0.0">
                  <c:v>62.9054</c:v>
                </c:pt>
                <c:pt idx="31" formatCode="0.0">
                  <c:v>61.018500000000003</c:v>
                </c:pt>
                <c:pt idx="32" formatCode="0.0">
                  <c:v>63.094900000000003</c:v>
                </c:pt>
                <c:pt idx="33" formatCode="0.0">
                  <c:v>62.416599999999995</c:v>
                </c:pt>
                <c:pt idx="34" formatCode="0.0">
                  <c:v>64.405299999999997</c:v>
                </c:pt>
                <c:pt idx="35" formatCode="0.0">
                  <c:v>64.9071</c:v>
                </c:pt>
                <c:pt idx="36" formatCode="0.0">
                  <c:v>61.999699999999997</c:v>
                </c:pt>
                <c:pt idx="37" formatCode="0.0">
                  <c:v>62.176000000000002</c:v>
                </c:pt>
                <c:pt idx="38" formatCode="0.0">
                  <c:v>64.488799999999998</c:v>
                </c:pt>
                <c:pt idx="39" formatCode="0.0">
                  <c:v>64.340900000000005</c:v>
                </c:pt>
                <c:pt idx="40" formatCode="0.0">
                  <c:v>60.860399999999998</c:v>
                </c:pt>
                <c:pt idx="41" formatCode="0.0">
                  <c:v>59.567599999999999</c:v>
                </c:pt>
                <c:pt idx="42" formatCode="0.0">
                  <c:v>61.277999999999999</c:v>
                </c:pt>
                <c:pt idx="43" formatCode="0.0">
                  <c:v>60.537199999999999</c:v>
                </c:pt>
                <c:pt idx="44" formatCode="0.0">
                  <c:v>62.272800000000004</c:v>
                </c:pt>
                <c:pt idx="45" formatCode="0.0">
                  <c:v>61.959600000000002</c:v>
                </c:pt>
                <c:pt idx="46" formatCode="0.0">
                  <c:v>61.278500000000001</c:v>
                </c:pt>
                <c:pt idx="47" formatCode="0.0">
                  <c:v>61.008099999999999</c:v>
                </c:pt>
                <c:pt idx="48" formatCode="0.0">
                  <c:v>62.4816</c:v>
                </c:pt>
                <c:pt idx="49" formatCode="0.0">
                  <c:v>62.223199999999999</c:v>
                </c:pt>
                <c:pt idx="50" formatCode="0.0">
                  <c:v>62.637300000000003</c:v>
                </c:pt>
                <c:pt idx="51" formatCode="0.0">
                  <c:v>60.4495</c:v>
                </c:pt>
                <c:pt idx="52" formatCode="0.0">
                  <c:v>61.0916</c:v>
                </c:pt>
                <c:pt idx="53" formatCode="0.0">
                  <c:v>61.576999999999998</c:v>
                </c:pt>
                <c:pt idx="54" formatCode="0.0">
                  <c:v>60.598199999999999</c:v>
                </c:pt>
                <c:pt idx="55" formatCode="0.0">
                  <c:v>62.176499999999997</c:v>
                </c:pt>
                <c:pt idx="56" formatCode="0.0">
                  <c:v>59.98</c:v>
                </c:pt>
                <c:pt idx="57" formatCode="0.0">
                  <c:v>61.054499999999997</c:v>
                </c:pt>
                <c:pt idx="58" formatCode="0.0">
                  <c:v>61.814999999999998</c:v>
                </c:pt>
                <c:pt idx="59" formatCode="0.0">
                  <c:v>59.877400000000002</c:v>
                </c:pt>
                <c:pt idx="60" formatCode="0.0">
                  <c:v>61.6858</c:v>
                </c:pt>
                <c:pt idx="61" formatCode="0.0">
                  <c:v>62.970699999999994</c:v>
                </c:pt>
                <c:pt idx="62" formatCode="0.0">
                  <c:v>66.278800000000004</c:v>
                </c:pt>
                <c:pt idx="63" formatCode="0.0">
                  <c:v>62.803400000000003</c:v>
                </c:pt>
                <c:pt idx="64" formatCode="0.0">
                  <c:v>65.369500000000002</c:v>
                </c:pt>
                <c:pt idx="65" formatCode="0.0">
                  <c:v>66.262600000000006</c:v>
                </c:pt>
                <c:pt idx="66" formatCode="0.0">
                  <c:v>63.398900000000005</c:v>
                </c:pt>
                <c:pt idx="67" formatCode="0.0">
                  <c:v>63.974199999999996</c:v>
                </c:pt>
                <c:pt idx="68" formatCode="0.0">
                  <c:v>66.608399999999989</c:v>
                </c:pt>
                <c:pt idx="69" formatCode="0.0">
                  <c:v>68.418499999999995</c:v>
                </c:pt>
                <c:pt idx="70" formatCode="0.0">
                  <c:v>72.898499999999999</c:v>
                </c:pt>
                <c:pt idx="71" formatCode="0.0">
                  <c:v>70.676500000000004</c:v>
                </c:pt>
                <c:pt idx="72" formatCode="0.0">
                  <c:v>73.54310000000001</c:v>
                </c:pt>
                <c:pt idx="73" formatCode="0.0">
                  <c:v>73.949100000000001</c:v>
                </c:pt>
                <c:pt idx="74" formatCode="0.0">
                  <c:v>73.988699999999994</c:v>
                </c:pt>
                <c:pt idx="75" formatCode="0.0">
                  <c:v>72.740200000000002</c:v>
                </c:pt>
                <c:pt idx="76" formatCode="0.0">
                  <c:v>75.753799999999998</c:v>
                </c:pt>
                <c:pt idx="77" formatCode="0.0">
                  <c:v>80.805600000000013</c:v>
                </c:pt>
                <c:pt idx="78" formatCode="0.0">
                  <c:v>81.042000000000002</c:v>
                </c:pt>
                <c:pt idx="79" formatCode="0.0">
                  <c:v>82.413399999999996</c:v>
                </c:pt>
                <c:pt idx="80" formatCode="0.0">
                  <c:v>84.715000000000003</c:v>
                </c:pt>
                <c:pt idx="81" formatCode="0.0">
                  <c:v>85.336199999999991</c:v>
                </c:pt>
                <c:pt idx="82" formatCode="0.0">
                  <c:v>85.1053</c:v>
                </c:pt>
                <c:pt idx="83" formatCode="0.0">
                  <c:v>88.984700000000004</c:v>
                </c:pt>
                <c:pt idx="84" formatCode="0.0">
                  <c:v>85.400499999999994</c:v>
                </c:pt>
                <c:pt idx="85" formatCode="0.0">
                  <c:v>91.140199999999993</c:v>
                </c:pt>
                <c:pt idx="86" formatCode="0.0">
                  <c:v>90.998000000000005</c:v>
                </c:pt>
                <c:pt idx="87" formatCode="0.0">
                  <c:v>91.764300000000006</c:v>
                </c:pt>
                <c:pt idx="88" formatCode="0.0">
                  <c:v>91.609200000000001</c:v>
                </c:pt>
                <c:pt idx="89" formatCode="0.0">
                  <c:v>90.242000000000004</c:v>
                </c:pt>
                <c:pt idx="90" formatCode="0.0">
                  <c:v>94.603999999999999</c:v>
                </c:pt>
                <c:pt idx="91" formatCode="0.0">
                  <c:v>94.914899999999989</c:v>
                </c:pt>
                <c:pt idx="92" formatCode="0.0">
                  <c:v>94.144100000000009</c:v>
                </c:pt>
                <c:pt idx="93" formatCode="0.0">
                  <c:v>93.952699999999993</c:v>
                </c:pt>
                <c:pt idx="94" formatCode="0.0">
                  <c:v>98.3797</c:v>
                </c:pt>
                <c:pt idx="95" formatCode="0.0">
                  <c:v>97.880200000000002</c:v>
                </c:pt>
                <c:pt idx="96" formatCode="0.0">
                  <c:v>96.656800000000004</c:v>
                </c:pt>
                <c:pt idx="97" formatCode="0.0">
                  <c:v>94.918499999999995</c:v>
                </c:pt>
                <c:pt idx="98" formatCode="0.0">
                  <c:v>97.943799999999996</c:v>
                </c:pt>
                <c:pt idx="99" formatCode="0.0">
                  <c:v>99.286799999999999</c:v>
                </c:pt>
                <c:pt idx="100" formatCode="0.0">
                  <c:v>100.63680000000001</c:v>
                </c:pt>
                <c:pt idx="101" formatCode="0.0">
                  <c:v>99.488600000000005</c:v>
                </c:pt>
                <c:pt idx="102">
                  <c:v>99.506</c:v>
                </c:pt>
                <c:pt idx="103">
                  <c:v>100.1052</c:v>
                </c:pt>
                <c:pt idx="104">
                  <c:v>101.2141</c:v>
                </c:pt>
                <c:pt idx="105">
                  <c:v>101.3447</c:v>
                </c:pt>
                <c:pt idx="106">
                  <c:v>106.4815</c:v>
                </c:pt>
                <c:pt idx="107">
                  <c:v>101.3702</c:v>
                </c:pt>
                <c:pt idx="108">
                  <c:v>101.68660000000001</c:v>
                </c:pt>
                <c:pt idx="109">
                  <c:v>101.6718</c:v>
                </c:pt>
                <c:pt idx="110">
                  <c:v>102.57250000000001</c:v>
                </c:pt>
                <c:pt idx="111">
                  <c:v>102.79949999999999</c:v>
                </c:pt>
                <c:pt idx="112">
                  <c:v>101.83239999999999</c:v>
                </c:pt>
                <c:pt idx="113">
                  <c:v>100.9563</c:v>
                </c:pt>
                <c:pt idx="114">
                  <c:v>102.71899999999999</c:v>
                </c:pt>
                <c:pt idx="115">
                  <c:v>103.19580000000001</c:v>
                </c:pt>
                <c:pt idx="116">
                  <c:v>104.93980000000001</c:v>
                </c:pt>
                <c:pt idx="117">
                  <c:v>104.9457</c:v>
                </c:pt>
                <c:pt idx="118">
                  <c:v>101.7085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499392"/>
        <c:axId val="141505280"/>
      </c:lineChart>
      <c:dateAx>
        <c:axId val="141335936"/>
        <c:scaling>
          <c:orientation val="minMax"/>
          <c:max val="43434"/>
          <c:min val="40209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-2700000"/>
          <a:lstStyle/>
          <a:p>
            <a:pPr>
              <a:defRPr sz="16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41497472"/>
        <c:crosses val="autoZero"/>
        <c:auto val="0"/>
        <c:lblOffset val="100"/>
        <c:baseTimeUnit val="months"/>
        <c:majorUnit val="6"/>
        <c:majorTimeUnit val="months"/>
        <c:minorUnit val="1"/>
        <c:minorTimeUnit val="months"/>
      </c:dateAx>
      <c:valAx>
        <c:axId val="141497472"/>
        <c:scaling>
          <c:orientation val="minMax"/>
          <c:max val="4.0999999999999996"/>
          <c:min val="1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700" b="1">
                    <a:solidFill>
                      <a:srgbClr val="C00000"/>
                    </a:solidFill>
                    <a:latin typeface="David" panose="020E0502060401010101" pitchFamily="34" charset="-79"/>
                    <a:cs typeface="David" panose="020E0502060401010101" pitchFamily="34" charset="-79"/>
                  </a:defRPr>
                </a:pPr>
                <a:r>
                  <a:rPr lang="en-US" sz="1700" b="1">
                    <a:solidFill>
                      <a:srgbClr val="C00000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5.4552749071958943E-3"/>
              <c:y val="6.8642751093956497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700" b="1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41335936"/>
        <c:crosses val="autoZero"/>
        <c:crossBetween val="between"/>
        <c:majorUnit val="0.2"/>
      </c:valAx>
      <c:catAx>
        <c:axId val="141499392"/>
        <c:scaling>
          <c:orientation val="minMax"/>
        </c:scaling>
        <c:delete val="1"/>
        <c:axPos val="b"/>
        <c:majorTickMark val="out"/>
        <c:minorTickMark val="none"/>
        <c:tickLblPos val="nextTo"/>
        <c:crossAx val="141505280"/>
        <c:crosses val="autoZero"/>
        <c:auto val="1"/>
        <c:lblAlgn val="ctr"/>
        <c:lblOffset val="100"/>
        <c:noMultiLvlLbl val="0"/>
      </c:catAx>
      <c:valAx>
        <c:axId val="141505280"/>
        <c:scaling>
          <c:orientation val="minMax"/>
          <c:min val="4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400" b="1">
                    <a:solidFill>
                      <a:schemeClr val="accent1"/>
                    </a:solidFill>
                    <a:latin typeface="David" panose="020E0502060401010101" pitchFamily="34" charset="-79"/>
                    <a:cs typeface="David" panose="020E0502060401010101" pitchFamily="34" charset="-79"/>
                  </a:defRPr>
                </a:pPr>
                <a:r>
                  <a:rPr lang="he-IL" sz="1400" b="1">
                    <a:solidFill>
                      <a:schemeClr val="accent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אלפים</a:t>
                </a:r>
                <a:endParaRPr lang="en-US" sz="1400" b="1">
                  <a:solidFill>
                    <a:schemeClr val="accent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c:rich>
          </c:tx>
          <c:layout>
            <c:manualLayout>
              <c:xMode val="edge"/>
              <c:yMode val="edge"/>
              <c:x val="0.94531763445534445"/>
              <c:y val="5.4867264199905535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700" b="1">
                <a:solidFill>
                  <a:schemeClr val="accent1"/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41499392"/>
        <c:crosses val="max"/>
        <c:crossBetween val="between"/>
        <c:majorUnit val="5"/>
      </c:valAx>
      <c:spPr>
        <a:noFill/>
        <a:ln>
          <a:noFill/>
        </a:ln>
      </c:spPr>
    </c:plotArea>
    <c:legend>
      <c:legendPos val="b"/>
      <c:layout/>
      <c:overlay val="0"/>
      <c:txPr>
        <a:bodyPr/>
        <a:lstStyle/>
        <a:p>
          <a:pPr>
            <a:defRPr sz="1700" b="0">
              <a:latin typeface="David" panose="020E0502060401010101" pitchFamily="34" charset="-79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he-IL" sz="2000" b="1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איור </a:t>
            </a:r>
            <a:r>
              <a:rPr lang="he-IL" sz="2000" b="1" i="0" kern="1200" baseline="0" dirty="0" smtClean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19: </a:t>
            </a:r>
            <a:r>
              <a:rPr lang="he-IL" sz="2000" b="1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השכר הנומינלי למשרת שכיר 
</a:t>
            </a:r>
            <a:r>
              <a:rPr lang="he-IL" sz="2000" b="0" i="0" kern="1200" baseline="0" dirty="0">
                <a:solidFill>
                  <a:srgbClr val="000000"/>
                </a:solidFill>
                <a:effectLst/>
                <a:latin typeface="David"/>
                <a:ea typeface="David"/>
                <a:cs typeface="David"/>
              </a:rPr>
              <a:t>מנוכה עונתיות, ממוצע נע של 6 חודשים, שיעור השינוי לעומת התקופה המקבילה, ספטמבר 2014 עד ספטמבר 2018</a:t>
            </a:r>
          </a:p>
        </c:rich>
      </c:tx>
      <c:layout>
        <c:manualLayout>
          <c:xMode val="edge"/>
          <c:yMode val="edge"/>
          <c:x val="0.1407837479885127"/>
          <c:y val="1.462575798714815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366881852153333E-2"/>
          <c:y val="0.18169801639956915"/>
          <c:w val="0.89473083008943233"/>
          <c:h val="0.65405024393594924"/>
        </c:manualLayout>
      </c:layout>
      <c:lineChart>
        <c:grouping val="standard"/>
        <c:varyColors val="0"/>
        <c:ser>
          <c:idx val="0"/>
          <c:order val="1"/>
          <c:tx>
            <c:strRef>
              <c:f>'איור 15 נתונים'!$C$3</c:f>
              <c:strCache>
                <c:ptCount val="1"/>
                <c:pt idx="0">
                  <c:v>ענפי המגזר העסקי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15 נתונים'!$A$4:$A$300</c:f>
              <c:numCache>
                <c:formatCode>m/d/yyyy</c:formatCode>
                <c:ptCount val="297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</c:numCache>
            </c:numRef>
          </c:cat>
          <c:val>
            <c:numRef>
              <c:f>'איור 15 נתונים'!$C$4:$C$300</c:f>
              <c:numCache>
                <c:formatCode>General</c:formatCode>
                <c:ptCount val="297"/>
                <c:pt idx="0" formatCode="0.0">
                  <c:v>0</c:v>
                </c:pt>
                <c:pt idx="17" formatCode="0.0">
                  <c:v>2.0467585282042178</c:v>
                </c:pt>
                <c:pt idx="18" formatCode="0.0">
                  <c:v>2.1662796893143321</c:v>
                </c:pt>
                <c:pt idx="19" formatCode="0.0">
                  <c:v>2.2358983139902477</c:v>
                </c:pt>
                <c:pt idx="20" formatCode="0.0">
                  <c:v>2.6616260072269249</c:v>
                </c:pt>
                <c:pt idx="21" formatCode="0.0">
                  <c:v>2.8631551914168218</c:v>
                </c:pt>
                <c:pt idx="22" formatCode="0.0">
                  <c:v>2.4911094381098398</c:v>
                </c:pt>
                <c:pt idx="23" formatCode="0.0">
                  <c:v>2.8343967791785607</c:v>
                </c:pt>
                <c:pt idx="24" formatCode="0.0">
                  <c:v>2.9110825941738305</c:v>
                </c:pt>
                <c:pt idx="25" formatCode="0.0">
                  <c:v>2.9334561354623645</c:v>
                </c:pt>
                <c:pt idx="26" formatCode="0.0">
                  <c:v>3.2198489364460459</c:v>
                </c:pt>
                <c:pt idx="27" formatCode="0.0">
                  <c:v>3.3308994734660313</c:v>
                </c:pt>
                <c:pt idx="28" formatCode="0.0">
                  <c:v>3.0364158248284534</c:v>
                </c:pt>
                <c:pt idx="29" formatCode="0.0">
                  <c:v>2.7392025678888432</c:v>
                </c:pt>
                <c:pt idx="30" formatCode="0.0">
                  <c:v>2.5548229517794674</c:v>
                </c:pt>
                <c:pt idx="31" formatCode="0.0">
                  <c:v>2.4351436341920163</c:v>
                </c:pt>
                <c:pt idx="32" formatCode="0.0">
                  <c:v>2.2174251695281866</c:v>
                </c:pt>
                <c:pt idx="33" formatCode="0.0">
                  <c:v>2.1078500185767846</c:v>
                </c:pt>
                <c:pt idx="34" formatCode="0.0">
                  <c:v>2.1011663015614301</c:v>
                </c:pt>
                <c:pt idx="35" formatCode="0.0">
                  <c:v>1.7035305920680033</c:v>
                </c:pt>
                <c:pt idx="36" formatCode="0.0">
                  <c:v>1.5587277345960437</c:v>
                </c:pt>
                <c:pt idx="37" formatCode="0.0">
                  <c:v>1.2790638072621929</c:v>
                </c:pt>
                <c:pt idx="38" formatCode="0.0">
                  <c:v>1.3311202458843319</c:v>
                </c:pt>
                <c:pt idx="39" formatCode="0.0">
                  <c:v>1.0853934780002739</c:v>
                </c:pt>
                <c:pt idx="40" formatCode="0.0">
                  <c:v>1.1453103565985279</c:v>
                </c:pt>
                <c:pt idx="41" formatCode="0.0">
                  <c:v>1.3039349055602445</c:v>
                </c:pt>
                <c:pt idx="42" formatCode="0.0">
                  <c:v>1.3698155368177867</c:v>
                </c:pt>
                <c:pt idx="43" formatCode="0.0">
                  <c:v>1.3879665316649525</c:v>
                </c:pt>
                <c:pt idx="44" formatCode="0.0">
                  <c:v>1.4934979378938396</c:v>
                </c:pt>
                <c:pt idx="45" formatCode="0.0">
                  <c:v>1.4343687384683168</c:v>
                </c:pt>
                <c:pt idx="46" formatCode="0.0">
                  <c:v>1.6619377577069105</c:v>
                </c:pt>
                <c:pt idx="47" formatCode="0.0">
                  <c:v>1.6142099222715034</c:v>
                </c:pt>
                <c:pt idx="48" formatCode="0.0">
                  <c:v>1.5830790068936285</c:v>
                </c:pt>
                <c:pt idx="49" formatCode="0.0">
                  <c:v>1.8729508347465895</c:v>
                </c:pt>
                <c:pt idx="50" formatCode="0.0">
                  <c:v>1.6942389267756264</c:v>
                </c:pt>
                <c:pt idx="51" formatCode="0.0">
                  <c:v>1.874150439196054</c:v>
                </c:pt>
                <c:pt idx="52" formatCode="0.0">
                  <c:v>1.8913088014792523</c:v>
                </c:pt>
                <c:pt idx="53" formatCode="0.0">
                  <c:v>2.162830033015628</c:v>
                </c:pt>
                <c:pt idx="54" formatCode="0.0">
                  <c:v>2.1015538598554429</c:v>
                </c:pt>
                <c:pt idx="55" formatCode="0.0">
                  <c:v>2.2765014921617865</c:v>
                </c:pt>
                <c:pt idx="56" formatCode="0.0">
                  <c:v>2.0696236889932829</c:v>
                </c:pt>
                <c:pt idx="57" formatCode="0.0">
                  <c:v>2.2597517725700067</c:v>
                </c:pt>
                <c:pt idx="58" formatCode="0.0">
                  <c:v>2.4262262248270883</c:v>
                </c:pt>
                <c:pt idx="59" formatCode="0.0">
                  <c:v>2.4539403880039723</c:v>
                </c:pt>
                <c:pt idx="60" formatCode="0.0">
                  <c:v>2.597376540011509</c:v>
                </c:pt>
                <c:pt idx="61" formatCode="0.0">
                  <c:v>2.3998139735336599</c:v>
                </c:pt>
                <c:pt idx="62" formatCode="0.0">
                  <c:v>2.703663361736286</c:v>
                </c:pt>
                <c:pt idx="63" formatCode="0.0">
                  <c:v>2.6768727419708149</c:v>
                </c:pt>
                <c:pt idx="64" formatCode="0.0">
                  <c:v>2.4820947483067179</c:v>
                </c:pt>
                <c:pt idx="65" formatCode="0.0">
                  <c:v>2.3035218621682452</c:v>
                </c:pt>
                <c:pt idx="66" formatCode="0.0">
                  <c:v>2.4770162541155605</c:v>
                </c:pt>
                <c:pt idx="67" formatCode="0.0">
                  <c:v>2.4146429335455188</c:v>
                </c:pt>
                <c:pt idx="68" formatCode="0.0">
                  <c:v>2.6681018347048058</c:v>
                </c:pt>
                <c:pt idx="69" formatCode="0.0">
                  <c:v>2.5811067063994164</c:v>
                </c:pt>
                <c:pt idx="70" formatCode="0.0">
                  <c:v>2.6597714035383468</c:v>
                </c:pt>
                <c:pt idx="71" formatCode="0.0">
                  <c:v>2.6463736781855651</c:v>
                </c:pt>
                <c:pt idx="72" formatCode="0.0">
                  <c:v>2.805411593761109</c:v>
                </c:pt>
                <c:pt idx="73" formatCode="0.0">
                  <c:v>3.0855436907232692</c:v>
                </c:pt>
                <c:pt idx="74" formatCode="0.0">
                  <c:v>2.9243693373032897</c:v>
                </c:pt>
                <c:pt idx="75" formatCode="0.0">
                  <c:v>3.0305037593173267</c:v>
                </c:pt>
                <c:pt idx="76" formatCode="0.0">
                  <c:v>3.2068116735204377</c:v>
                </c:pt>
                <c:pt idx="77" formatCode="0.0">
                  <c:v>3.3671955550637511</c:v>
                </c:pt>
                <c:pt idx="78" formatCode="0.0">
                  <c:v>3.1413250434654039</c:v>
                </c:pt>
                <c:pt idx="79" formatCode="0.0">
                  <c:v>2.9935895374661348</c:v>
                </c:pt>
                <c:pt idx="80" formatCode="0.0">
                  <c:v>2.6926022149275752</c:v>
                </c:pt>
                <c:pt idx="81" formatCode="0.0">
                  <c:v>2.7039344628593032</c:v>
                </c:pt>
                <c:pt idx="82" formatCode="0.0">
                  <c:v>2.4696140711819359</c:v>
                </c:pt>
                <c:pt idx="83" formatCode="0.0">
                  <c:v>2.4185880555062544</c:v>
                </c:pt>
                <c:pt idx="84" formatCode="0.0">
                  <c:v>2.5846671041035219</c:v>
                </c:pt>
                <c:pt idx="85" formatCode="0.0">
                  <c:v>2.7301001574942863</c:v>
                </c:pt>
                <c:pt idx="86" formatCode="0.0">
                  <c:v>3.2256585636076363</c:v>
                </c:pt>
                <c:pt idx="87" formatCode="0.0">
                  <c:v>3.3678125451375607</c:v>
                </c:pt>
                <c:pt idx="88" formatCode="0.0">
                  <c:v>3.4586458736547643</c:v>
                </c:pt>
                <c:pt idx="89" formatCode="0.0">
                  <c:v>3.7111611646700959</c:v>
                </c:pt>
                <c:pt idx="90" formatCode="0.0">
                  <c:v>4.1015535794158398</c:v>
                </c:pt>
                <c:pt idx="91" formatCode="0.0">
                  <c:v>4.2973149938276167</c:v>
                </c:pt>
                <c:pt idx="92" formatCode="0.0">
                  <c:v>4.0762644094226586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9E8-43C5-BADC-DECEF4C7F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576832"/>
        <c:axId val="141582720"/>
      </c:lineChart>
      <c:lineChart>
        <c:grouping val="standard"/>
        <c:varyColors val="0"/>
        <c:ser>
          <c:idx val="1"/>
          <c:order val="0"/>
          <c:tx>
            <c:strRef>
              <c:f>'איור 15 נתונים'!$B$3</c:f>
              <c:strCache>
                <c:ptCount val="1"/>
                <c:pt idx="0">
                  <c:v>סך הכול</c:v>
                </c:pt>
              </c:strCache>
            </c:strRef>
          </c:tx>
          <c:spPr>
            <a:ln w="38100" cmpd="sng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'איור 15 נתונים'!$A$4:$A$300</c:f>
              <c:numCache>
                <c:formatCode>m/d/yyyy</c:formatCode>
                <c:ptCount val="297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</c:numCache>
            </c:numRef>
          </c:cat>
          <c:val>
            <c:numRef>
              <c:f>'איור 15 נתונים'!$B$4:$B$300</c:f>
              <c:numCache>
                <c:formatCode>General</c:formatCode>
                <c:ptCount val="297"/>
                <c:pt idx="0" formatCode="0.0">
                  <c:v>0</c:v>
                </c:pt>
                <c:pt idx="17" formatCode="0.0">
                  <c:v>1.9390093982705414</c:v>
                </c:pt>
                <c:pt idx="18" formatCode="0.0">
                  <c:v>2.020868866688974</c:v>
                </c:pt>
                <c:pt idx="19" formatCode="0.0">
                  <c:v>2.026774498006656</c:v>
                </c:pt>
                <c:pt idx="20" formatCode="0.0">
                  <c:v>2.2444041433437256</c:v>
                </c:pt>
                <c:pt idx="21" formatCode="0.0">
                  <c:v>2.3371259555592605</c:v>
                </c:pt>
                <c:pt idx="22" formatCode="0.0">
                  <c:v>2.2334653442587005</c:v>
                </c:pt>
                <c:pt idx="23" formatCode="0.0">
                  <c:v>2.3136315662580786</c:v>
                </c:pt>
                <c:pt idx="24" formatCode="0.0">
                  <c:v>2.5155066483181665</c:v>
                </c:pt>
                <c:pt idx="25" formatCode="0.0">
                  <c:v>2.5879119568749998</c:v>
                </c:pt>
                <c:pt idx="26" formatCode="0.0">
                  <c:v>2.9076207696921097</c:v>
                </c:pt>
                <c:pt idx="27" formatCode="0.0">
                  <c:v>3.1071117266494586</c:v>
                </c:pt>
                <c:pt idx="28" formatCode="0.0">
                  <c:v>2.9811247717952183</c:v>
                </c:pt>
                <c:pt idx="29" formatCode="0.0">
                  <c:v>3.0290490830959804</c:v>
                </c:pt>
                <c:pt idx="30" formatCode="0.0">
                  <c:v>3.1428235092911594</c:v>
                </c:pt>
                <c:pt idx="31" formatCode="0.0">
                  <c:v>3.1404137849443625</c:v>
                </c:pt>
                <c:pt idx="32" formatCode="0.0">
                  <c:v>3.1417580585499927</c:v>
                </c:pt>
                <c:pt idx="33" formatCode="0.0">
                  <c:v>2.9592746198214837</c:v>
                </c:pt>
                <c:pt idx="34" formatCode="0.0">
                  <c:v>2.841965105179356</c:v>
                </c:pt>
                <c:pt idx="35" formatCode="0.0">
                  <c:v>2.6202978248312192</c:v>
                </c:pt>
                <c:pt idx="36" formatCode="0.0">
                  <c:v>2.35748893633283</c:v>
                </c:pt>
                <c:pt idx="37" formatCode="0.0">
                  <c:v>2.0321414754317146</c:v>
                </c:pt>
                <c:pt idx="38" formatCode="0.0">
                  <c:v>1.5760742238730252</c:v>
                </c:pt>
                <c:pt idx="39" formatCode="0.0">
                  <c:v>1.518660377750547</c:v>
                </c:pt>
                <c:pt idx="40" formatCode="0.0">
                  <c:v>1.5606872999065491</c:v>
                </c:pt>
                <c:pt idx="41" formatCode="0.0">
                  <c:v>1.4598713804052865</c:v>
                </c:pt>
                <c:pt idx="42" formatCode="0.0">
                  <c:v>1.315225799866826</c:v>
                </c:pt>
                <c:pt idx="43" formatCode="0.0">
                  <c:v>1.3731722792784007</c:v>
                </c:pt>
                <c:pt idx="44" formatCode="0.0">
                  <c:v>1.1484183995638997</c:v>
                </c:pt>
                <c:pt idx="45" formatCode="0.0">
                  <c:v>1.189818220275507</c:v>
                </c:pt>
                <c:pt idx="46" formatCode="0.0">
                  <c:v>1.1434900725975305</c:v>
                </c:pt>
                <c:pt idx="47" formatCode="0.0">
                  <c:v>1.1329983219302786</c:v>
                </c:pt>
                <c:pt idx="48" formatCode="0.0">
                  <c:v>1.1848131188938682</c:v>
                </c:pt>
                <c:pt idx="49" formatCode="0.0">
                  <c:v>1.287328301835533</c:v>
                </c:pt>
                <c:pt idx="50" formatCode="0.0">
                  <c:v>1.5757022950834365</c:v>
                </c:pt>
                <c:pt idx="51" formatCode="0.0">
                  <c:v>1.6289243754645577</c:v>
                </c:pt>
                <c:pt idx="52" formatCode="0.0">
                  <c:v>1.7932118586154733</c:v>
                </c:pt>
                <c:pt idx="53" formatCode="0.0">
                  <c:v>1.9280699641615717</c:v>
                </c:pt>
                <c:pt idx="54" formatCode="0.0">
                  <c:v>1.7998552222359132</c:v>
                </c:pt>
                <c:pt idx="55" formatCode="0.0">
                  <c:v>1.9114647806697027</c:v>
                </c:pt>
                <c:pt idx="56" formatCode="0.0">
                  <c:v>2.2079269021360703</c:v>
                </c:pt>
                <c:pt idx="57" formatCode="0.0">
                  <c:v>2.2416907740177683</c:v>
                </c:pt>
                <c:pt idx="58" formatCode="0.0">
                  <c:v>2.4077891018551956</c:v>
                </c:pt>
                <c:pt idx="59" formatCode="0.0">
                  <c:v>2.5164285943025888</c:v>
                </c:pt>
                <c:pt idx="60" formatCode="0.0">
                  <c:v>2.7402457788181511</c:v>
                </c:pt>
                <c:pt idx="61" formatCode="0.0">
                  <c:v>2.7759122778433065</c:v>
                </c:pt>
                <c:pt idx="62" formatCode="0.0">
                  <c:v>2.7737703168692285</c:v>
                </c:pt>
                <c:pt idx="63" formatCode="0.0">
                  <c:v>2.6693803140493744</c:v>
                </c:pt>
                <c:pt idx="64" formatCode="0.0">
                  <c:v>2.4271906226470241</c:v>
                </c:pt>
                <c:pt idx="65" formatCode="0.0">
                  <c:v>2.2491841155650061</c:v>
                </c:pt>
                <c:pt idx="66" formatCode="0.0">
                  <c:v>2.4309596848570036</c:v>
                </c:pt>
                <c:pt idx="67" formatCode="0.0">
                  <c:v>2.2867486399760439</c:v>
                </c:pt>
                <c:pt idx="68" formatCode="0.0">
                  <c:v>1.691940341060949</c:v>
                </c:pt>
                <c:pt idx="69" formatCode="0.0">
                  <c:v>1.9928959816610581</c:v>
                </c:pt>
                <c:pt idx="70" formatCode="0.0">
                  <c:v>2.2161290577501491</c:v>
                </c:pt>
                <c:pt idx="71" formatCode="0.0">
                  <c:v>2.3390021004915162</c:v>
                </c:pt>
                <c:pt idx="72" formatCode="0.0">
                  <c:v>2.2713033988615017</c:v>
                </c:pt>
                <c:pt idx="73" formatCode="0.0">
                  <c:v>2.5409997823355734</c:v>
                </c:pt>
                <c:pt idx="74" formatCode="0.0">
                  <c:v>2.9691191012647611</c:v>
                </c:pt>
                <c:pt idx="75" formatCode="0.0">
                  <c:v>2.9508280763212547</c:v>
                </c:pt>
                <c:pt idx="76" formatCode="0.0">
                  <c:v>3.235415817364018</c:v>
                </c:pt>
                <c:pt idx="77" formatCode="0.0">
                  <c:v>3.4168669572562038</c:v>
                </c:pt>
                <c:pt idx="78" formatCode="0.0">
                  <c:v>3.3304642618406932</c:v>
                </c:pt>
                <c:pt idx="79" formatCode="0.0">
                  <c:v>3.2391741906687033</c:v>
                </c:pt>
                <c:pt idx="80" formatCode="0.0">
                  <c:v>3.5793830139437821</c:v>
                </c:pt>
                <c:pt idx="81" formatCode="0.0">
                  <c:v>3.1740902737314114</c:v>
                </c:pt>
                <c:pt idx="82" formatCode="0.0">
                  <c:v>2.6892704977577564</c:v>
                </c:pt>
                <c:pt idx="83" formatCode="0.0">
                  <c:v>2.5811438017277588</c:v>
                </c:pt>
                <c:pt idx="84" formatCode="0.0">
                  <c:v>2.6410693050244127</c:v>
                </c:pt>
                <c:pt idx="85" formatCode="0.0">
                  <c:v>2.5254932584340528</c:v>
                </c:pt>
                <c:pt idx="86" formatCode="0.0">
                  <c:v>2.4243571572455602</c:v>
                </c:pt>
                <c:pt idx="87" formatCode="0.0">
                  <c:v>2.7959692496184685</c:v>
                </c:pt>
                <c:pt idx="88" formatCode="0.0">
                  <c:v>2.7200776083736056</c:v>
                </c:pt>
                <c:pt idx="89" formatCode="0.0">
                  <c:v>2.8592639168823375</c:v>
                </c:pt>
                <c:pt idx="90" formatCode="0.0">
                  <c:v>3.1309756567057923</c:v>
                </c:pt>
                <c:pt idx="91" formatCode="0.0">
                  <c:v>3.24178048921544</c:v>
                </c:pt>
                <c:pt idx="92" formatCode="0.0">
                  <c:v>3.4255765529576765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9E8-43C5-BADC-DECEF4C7FCD0}"/>
            </c:ext>
          </c:extLst>
        </c:ser>
        <c:ser>
          <c:idx val="2"/>
          <c:order val="2"/>
          <c:tx>
            <c:strRef>
              <c:f>'איור 15 נתונים'!$D$3</c:f>
              <c:strCache>
                <c:ptCount val="1"/>
                <c:pt idx="0">
                  <c:v>ענפי השירותים הציבוריים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15 נתונים'!$A$4:$A$300</c:f>
              <c:numCache>
                <c:formatCode>m/d/yyyy</c:formatCode>
                <c:ptCount val="297"/>
                <c:pt idx="0">
                  <c:v>40574</c:v>
                </c:pt>
                <c:pt idx="1">
                  <c:v>40602</c:v>
                </c:pt>
                <c:pt idx="2">
                  <c:v>40633</c:v>
                </c:pt>
                <c:pt idx="3">
                  <c:v>40663</c:v>
                </c:pt>
                <c:pt idx="4">
                  <c:v>40694</c:v>
                </c:pt>
                <c:pt idx="5">
                  <c:v>40724</c:v>
                </c:pt>
                <c:pt idx="6">
                  <c:v>40755</c:v>
                </c:pt>
                <c:pt idx="7">
                  <c:v>40786</c:v>
                </c:pt>
                <c:pt idx="8">
                  <c:v>40816</c:v>
                </c:pt>
                <c:pt idx="9">
                  <c:v>40847</c:v>
                </c:pt>
                <c:pt idx="10">
                  <c:v>40877</c:v>
                </c:pt>
                <c:pt idx="11">
                  <c:v>40908</c:v>
                </c:pt>
                <c:pt idx="12">
                  <c:v>40939</c:v>
                </c:pt>
                <c:pt idx="13">
                  <c:v>40968</c:v>
                </c:pt>
                <c:pt idx="14">
                  <c:v>40999</c:v>
                </c:pt>
                <c:pt idx="15">
                  <c:v>41029</c:v>
                </c:pt>
                <c:pt idx="16">
                  <c:v>41060</c:v>
                </c:pt>
                <c:pt idx="17">
                  <c:v>41090</c:v>
                </c:pt>
                <c:pt idx="18">
                  <c:v>41121</c:v>
                </c:pt>
                <c:pt idx="19">
                  <c:v>41152</c:v>
                </c:pt>
                <c:pt idx="20">
                  <c:v>41182</c:v>
                </c:pt>
                <c:pt idx="21">
                  <c:v>41213</c:v>
                </c:pt>
                <c:pt idx="22">
                  <c:v>41243</c:v>
                </c:pt>
                <c:pt idx="23">
                  <c:v>41274</c:v>
                </c:pt>
                <c:pt idx="24">
                  <c:v>41305</c:v>
                </c:pt>
                <c:pt idx="25">
                  <c:v>41333</c:v>
                </c:pt>
                <c:pt idx="26">
                  <c:v>41364</c:v>
                </c:pt>
                <c:pt idx="27">
                  <c:v>41394</c:v>
                </c:pt>
                <c:pt idx="28">
                  <c:v>41425</c:v>
                </c:pt>
                <c:pt idx="29">
                  <c:v>41455</c:v>
                </c:pt>
                <c:pt idx="30">
                  <c:v>41486</c:v>
                </c:pt>
                <c:pt idx="31">
                  <c:v>41517</c:v>
                </c:pt>
                <c:pt idx="32">
                  <c:v>41547</c:v>
                </c:pt>
                <c:pt idx="33">
                  <c:v>41578</c:v>
                </c:pt>
                <c:pt idx="34">
                  <c:v>41608</c:v>
                </c:pt>
                <c:pt idx="35">
                  <c:v>41639</c:v>
                </c:pt>
                <c:pt idx="36">
                  <c:v>41670</c:v>
                </c:pt>
                <c:pt idx="37">
                  <c:v>41698</c:v>
                </c:pt>
                <c:pt idx="38">
                  <c:v>41729</c:v>
                </c:pt>
                <c:pt idx="39">
                  <c:v>41759</c:v>
                </c:pt>
                <c:pt idx="40">
                  <c:v>41790</c:v>
                </c:pt>
                <c:pt idx="41">
                  <c:v>41820</c:v>
                </c:pt>
                <c:pt idx="42">
                  <c:v>41851</c:v>
                </c:pt>
                <c:pt idx="43">
                  <c:v>41882</c:v>
                </c:pt>
                <c:pt idx="44">
                  <c:v>41912</c:v>
                </c:pt>
                <c:pt idx="45">
                  <c:v>41943</c:v>
                </c:pt>
                <c:pt idx="46">
                  <c:v>41973</c:v>
                </c:pt>
                <c:pt idx="47">
                  <c:v>42004</c:v>
                </c:pt>
                <c:pt idx="48">
                  <c:v>42035</c:v>
                </c:pt>
                <c:pt idx="49">
                  <c:v>42063</c:v>
                </c:pt>
                <c:pt idx="50">
                  <c:v>42094</c:v>
                </c:pt>
                <c:pt idx="51">
                  <c:v>42124</c:v>
                </c:pt>
                <c:pt idx="52">
                  <c:v>42155</c:v>
                </c:pt>
                <c:pt idx="53">
                  <c:v>42185</c:v>
                </c:pt>
                <c:pt idx="54">
                  <c:v>42216</c:v>
                </c:pt>
                <c:pt idx="55">
                  <c:v>42247</c:v>
                </c:pt>
                <c:pt idx="56">
                  <c:v>42277</c:v>
                </c:pt>
                <c:pt idx="57">
                  <c:v>42308</c:v>
                </c:pt>
                <c:pt idx="58">
                  <c:v>42338</c:v>
                </c:pt>
                <c:pt idx="59">
                  <c:v>42369</c:v>
                </c:pt>
                <c:pt idx="60">
                  <c:v>42400</c:v>
                </c:pt>
                <c:pt idx="61">
                  <c:v>42429</c:v>
                </c:pt>
                <c:pt idx="62">
                  <c:v>42460</c:v>
                </c:pt>
                <c:pt idx="63">
                  <c:v>42490</c:v>
                </c:pt>
                <c:pt idx="64">
                  <c:v>42521</c:v>
                </c:pt>
                <c:pt idx="65">
                  <c:v>42551</c:v>
                </c:pt>
                <c:pt idx="66">
                  <c:v>42582</c:v>
                </c:pt>
                <c:pt idx="67">
                  <c:v>42613</c:v>
                </c:pt>
                <c:pt idx="68">
                  <c:v>42643</c:v>
                </c:pt>
                <c:pt idx="69">
                  <c:v>42674</c:v>
                </c:pt>
                <c:pt idx="70">
                  <c:v>42704</c:v>
                </c:pt>
                <c:pt idx="71">
                  <c:v>42735</c:v>
                </c:pt>
                <c:pt idx="72">
                  <c:v>42766</c:v>
                </c:pt>
                <c:pt idx="73">
                  <c:v>42794</c:v>
                </c:pt>
                <c:pt idx="74">
                  <c:v>42825</c:v>
                </c:pt>
                <c:pt idx="75">
                  <c:v>42855</c:v>
                </c:pt>
                <c:pt idx="76">
                  <c:v>42886</c:v>
                </c:pt>
                <c:pt idx="77">
                  <c:v>42916</c:v>
                </c:pt>
                <c:pt idx="78">
                  <c:v>42947</c:v>
                </c:pt>
                <c:pt idx="79">
                  <c:v>42978</c:v>
                </c:pt>
                <c:pt idx="80">
                  <c:v>43008</c:v>
                </c:pt>
                <c:pt idx="81">
                  <c:v>43039</c:v>
                </c:pt>
                <c:pt idx="82">
                  <c:v>43069</c:v>
                </c:pt>
                <c:pt idx="83">
                  <c:v>43100</c:v>
                </c:pt>
                <c:pt idx="84">
                  <c:v>43131</c:v>
                </c:pt>
                <c:pt idx="85">
                  <c:v>43159</c:v>
                </c:pt>
                <c:pt idx="86">
                  <c:v>43190</c:v>
                </c:pt>
                <c:pt idx="87">
                  <c:v>43220</c:v>
                </c:pt>
                <c:pt idx="88">
                  <c:v>43251</c:v>
                </c:pt>
                <c:pt idx="89">
                  <c:v>43281</c:v>
                </c:pt>
                <c:pt idx="90">
                  <c:v>43312</c:v>
                </c:pt>
                <c:pt idx="91">
                  <c:v>43343</c:v>
                </c:pt>
                <c:pt idx="92">
                  <c:v>43373</c:v>
                </c:pt>
              </c:numCache>
            </c:numRef>
          </c:cat>
          <c:val>
            <c:numRef>
              <c:f>'איור 15 נתונים'!$D$4:$D$300</c:f>
              <c:numCache>
                <c:formatCode>General</c:formatCode>
                <c:ptCount val="297"/>
                <c:pt idx="0" formatCode="0.0">
                  <c:v>0</c:v>
                </c:pt>
                <c:pt idx="17" formatCode="0.0">
                  <c:v>1.9356609582901001</c:v>
                </c:pt>
                <c:pt idx="18" formatCode="0.0">
                  <c:v>2.3195898532867432</c:v>
                </c:pt>
                <c:pt idx="19" formatCode="0.0">
                  <c:v>2.404327392578125</c:v>
                </c:pt>
                <c:pt idx="20" formatCode="0.0">
                  <c:v>1.9431655406951904</c:v>
                </c:pt>
                <c:pt idx="21" formatCode="0.0">
                  <c:v>1.8406904935836792</c:v>
                </c:pt>
                <c:pt idx="22" formatCode="0.0">
                  <c:v>1.415888786315918</c:v>
                </c:pt>
                <c:pt idx="23" formatCode="0.0">
                  <c:v>1.4638245105743408</c:v>
                </c:pt>
                <c:pt idx="24" formatCode="0.0">
                  <c:v>1.7060469388961792</c:v>
                </c:pt>
                <c:pt idx="25" formatCode="0.0">
                  <c:v>1.6942845582962036</c:v>
                </c:pt>
                <c:pt idx="26" formatCode="0.0">
                  <c:v>2.1559462547302246</c:v>
                </c:pt>
                <c:pt idx="27" formatCode="0.0">
                  <c:v>2.5718545913696289</c:v>
                </c:pt>
                <c:pt idx="28" formatCode="0.0">
                  <c:v>2.723252534866333</c:v>
                </c:pt>
                <c:pt idx="29" formatCode="0.0">
                  <c:v>2.7933976650238037</c:v>
                </c:pt>
                <c:pt idx="30" formatCode="0.0">
                  <c:v>2.9325439929962158</c:v>
                </c:pt>
                <c:pt idx="31" formatCode="0.0">
                  <c:v>3.0359501838684082</c:v>
                </c:pt>
                <c:pt idx="32" formatCode="0.0">
                  <c:v>3.5301508903503418</c:v>
                </c:pt>
                <c:pt idx="33" formatCode="0.0">
                  <c:v>3.310976505279541</c:v>
                </c:pt>
                <c:pt idx="34" formatCode="0.0">
                  <c:v>3.5119559764862061</c:v>
                </c:pt>
                <c:pt idx="35" formatCode="0.0">
                  <c:v>3.4556477069854736</c:v>
                </c:pt>
                <c:pt idx="36" formatCode="0.0">
                  <c:v>3.2825560569763184</c:v>
                </c:pt>
                <c:pt idx="37" formatCode="0.0">
                  <c:v>2.9998109340667725</c:v>
                </c:pt>
                <c:pt idx="38" formatCode="0.0">
                  <c:v>2.6288104057312012</c:v>
                </c:pt>
                <c:pt idx="39" formatCode="0.0">
                  <c:v>2.501211404800415</c:v>
                </c:pt>
                <c:pt idx="40" formatCode="0.0">
                  <c:v>2.2370171546936035</c:v>
                </c:pt>
                <c:pt idx="41" formatCode="0.0">
                  <c:v>2.2148852348327637</c:v>
                </c:pt>
                <c:pt idx="42" formatCode="0.0">
                  <c:v>1.8378022909164429</c:v>
                </c:pt>
                <c:pt idx="43" formatCode="0.0">
                  <c:v>1.7784944772720337</c:v>
                </c:pt>
                <c:pt idx="44" formatCode="0.0">
                  <c:v>1.5602376461029053</c:v>
                </c:pt>
                <c:pt idx="45" formatCode="0.0">
                  <c:v>1.835355281829834</c:v>
                </c:pt>
                <c:pt idx="46" formatCode="0.0">
                  <c:v>1.662084698677063</c:v>
                </c:pt>
                <c:pt idx="47" formatCode="0.0">
                  <c:v>1.7172483205795288</c:v>
                </c:pt>
                <c:pt idx="48" formatCode="0.0">
                  <c:v>1.8270814418792725</c:v>
                </c:pt>
                <c:pt idx="49" formatCode="0.0">
                  <c:v>1.7616492509841919</c:v>
                </c:pt>
                <c:pt idx="50" formatCode="0.0">
                  <c:v>1.7409030199050903</c:v>
                </c:pt>
                <c:pt idx="51" formatCode="0.0">
                  <c:v>1.651816725730896</c:v>
                </c:pt>
                <c:pt idx="52" formatCode="0.0">
                  <c:v>1.9645521640777588</c:v>
                </c:pt>
                <c:pt idx="53" formatCode="0.0">
                  <c:v>1.9573090076446533</c:v>
                </c:pt>
                <c:pt idx="54" formatCode="0.0">
                  <c:v>2.1097168922424316</c:v>
                </c:pt>
                <c:pt idx="55" formatCode="0.0">
                  <c:v>2.27008056640625</c:v>
                </c:pt>
                <c:pt idx="56" formatCode="0.0">
                  <c:v>2.4263465404510498</c:v>
                </c:pt>
                <c:pt idx="57" formatCode="0.0">
                  <c:v>2.2745304107666016</c:v>
                </c:pt>
                <c:pt idx="58" formatCode="0.0">
                  <c:v>2.2844185829162598</c:v>
                </c:pt>
                <c:pt idx="59" formatCode="0.0">
                  <c:v>2.0873496532440186</c:v>
                </c:pt>
                <c:pt idx="60" formatCode="0.0">
                  <c:v>1.9658243656158447</c:v>
                </c:pt>
                <c:pt idx="61" formatCode="0.0">
                  <c:v>2.3333261013031006</c:v>
                </c:pt>
                <c:pt idx="62" formatCode="0.0">
                  <c:v>2.2684311866760254</c:v>
                </c:pt>
                <c:pt idx="63" formatCode="0.0">
                  <c:v>2.3055408000946045</c:v>
                </c:pt>
                <c:pt idx="64" formatCode="0.0">
                  <c:v>1.9546968936920166</c:v>
                </c:pt>
                <c:pt idx="65" formatCode="0.0">
                  <c:v>1.8640295267105103</c:v>
                </c:pt>
                <c:pt idx="66" formatCode="0.0">
                  <c:v>1.7502633333206177</c:v>
                </c:pt>
                <c:pt idx="67" formatCode="0.0">
                  <c:v>1.3133955001831055</c:v>
                </c:pt>
                <c:pt idx="68" formatCode="0.0">
                  <c:v>1.0932451486587524</c:v>
                </c:pt>
                <c:pt idx="69" formatCode="0.0">
                  <c:v>1.023495078086853</c:v>
                </c:pt>
                <c:pt idx="70" formatCode="0.0">
                  <c:v>1.3319183588027954</c:v>
                </c:pt>
                <c:pt idx="71" formatCode="0.0">
                  <c:v>1.6058425903320312</c:v>
                </c:pt>
                <c:pt idx="72" formatCode="0.0">
                  <c:v>1.6033129692077637</c:v>
                </c:pt>
                <c:pt idx="73" formatCode="0.0">
                  <c:v>1.9938335418701172</c:v>
                </c:pt>
                <c:pt idx="74" formatCode="0.0">
                  <c:v>2.3803956508636475</c:v>
                </c:pt>
                <c:pt idx="75" formatCode="0.0">
                  <c:v>2.7639291286468506</c:v>
                </c:pt>
                <c:pt idx="76" formatCode="0.0">
                  <c:v>3.1922702789306641</c:v>
                </c:pt>
                <c:pt idx="77" formatCode="0.0">
                  <c:v>3.4296066761016846</c:v>
                </c:pt>
                <c:pt idx="78" formatCode="0.0">
                  <c:v>3.7219870090484619</c:v>
                </c:pt>
                <c:pt idx="79" formatCode="0.0">
                  <c:v>3.7363247871398926</c:v>
                </c:pt>
                <c:pt idx="80" formatCode="0.0">
                  <c:v>3.8937644958496094</c:v>
                </c:pt>
                <c:pt idx="81" formatCode="0.0">
                  <c:v>3.7401332855224609</c:v>
                </c:pt>
                <c:pt idx="82" formatCode="0.0">
                  <c:v>3.3861212730407715</c:v>
                </c:pt>
                <c:pt idx="83" formatCode="0.0">
                  <c:v>3.227332592010498</c:v>
                </c:pt>
                <c:pt idx="84" formatCode="0.0">
                  <c:v>3.0783140659332275</c:v>
                </c:pt>
                <c:pt idx="85" formatCode="0.0">
                  <c:v>2.4199426174163818</c:v>
                </c:pt>
                <c:pt idx="86" formatCode="0.0">
                  <c:v>2.2074284553527832</c:v>
                </c:pt>
                <c:pt idx="87" formatCode="0.0">
                  <c:v>1.9817279577255249</c:v>
                </c:pt>
                <c:pt idx="88" formatCode="0.0">
                  <c:v>1.7598809003829956</c:v>
                </c:pt>
                <c:pt idx="89" formatCode="0.0">
                  <c:v>1.6476531028747559</c:v>
                </c:pt>
                <c:pt idx="90" formatCode="0.0">
                  <c:v>1.8900176286697388</c:v>
                </c:pt>
                <c:pt idx="91" formatCode="0.0">
                  <c:v>2.0983290672302246</c:v>
                </c:pt>
                <c:pt idx="92" formatCode="0.0">
                  <c:v>1.9718233346939087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9E8-43C5-BADC-DECEF4C7F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586432"/>
        <c:axId val="141584640"/>
      </c:lineChart>
      <c:dateAx>
        <c:axId val="141576832"/>
        <c:scaling>
          <c:orientation val="minMax"/>
          <c:max val="43373"/>
          <c:min val="41912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-2700000"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41582720"/>
        <c:crosses val="autoZero"/>
        <c:auto val="0"/>
        <c:lblOffset val="100"/>
        <c:baseTimeUnit val="months"/>
        <c:majorUnit val="3"/>
        <c:majorTimeUnit val="months"/>
      </c:dateAx>
      <c:valAx>
        <c:axId val="141582720"/>
        <c:scaling>
          <c:orientation val="minMax"/>
          <c:max val="6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he-IL" sz="1400" b="0"/>
                  <a:t>%</a:t>
                </a:r>
                <a:endParaRPr lang="en-US" sz="1400" b="0"/>
              </a:p>
            </c:rich>
          </c:tx>
          <c:layout>
            <c:manualLayout>
              <c:xMode val="edge"/>
              <c:yMode val="edge"/>
              <c:x val="2.3184918355582552E-2"/>
              <c:y val="0.1004673288857437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0">
                <a:latin typeface="David" panose="020E0502060401010101" pitchFamily="34" charset="-79"/>
                <a:cs typeface="David" panose="020E0502060401010101" pitchFamily="34" charset="-79"/>
              </a:defRPr>
            </a:pPr>
            <a:endParaRPr lang="he-IL"/>
          </a:p>
        </c:txPr>
        <c:crossAx val="141576832"/>
        <c:crosses val="autoZero"/>
        <c:crossBetween val="between"/>
        <c:majorUnit val="1"/>
      </c:valAx>
      <c:valAx>
        <c:axId val="141584640"/>
        <c:scaling>
          <c:orientation val="minMax"/>
          <c:max val="11"/>
          <c:min val="4"/>
        </c:scaling>
        <c:delete val="1"/>
        <c:axPos val="r"/>
        <c:numFmt formatCode="0.0" sourceLinked="1"/>
        <c:majorTickMark val="out"/>
        <c:minorTickMark val="none"/>
        <c:tickLblPos val="nextTo"/>
        <c:crossAx val="141586432"/>
        <c:crosses val="max"/>
        <c:crossBetween val="between"/>
        <c:majorUnit val="1"/>
      </c:valAx>
      <c:dateAx>
        <c:axId val="14158643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41584640"/>
        <c:crosses val="autoZero"/>
        <c:auto val="1"/>
        <c:lblOffset val="100"/>
        <c:baseTimeUnit val="months"/>
      </c:dateAx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6.3125906885759669E-2"/>
          <c:y val="0.92694904708359893"/>
          <c:w val="0.89586524525970979"/>
          <c:h val="5.6353592249795144E-2"/>
        </c:manualLayout>
      </c:layout>
      <c:overlay val="0"/>
      <c:spPr>
        <a:noFill/>
        <a:ln w="19050">
          <a:noFill/>
        </a:ln>
      </c:spPr>
      <c:txPr>
        <a:bodyPr/>
        <a:lstStyle/>
        <a:p>
          <a:pPr>
            <a:defRPr sz="1400" b="0">
              <a:latin typeface="David" panose="020E0502060401010101" pitchFamily="34" charset="-79"/>
              <a:cs typeface="David" panose="020E0502060401010101" pitchFamily="34" charset="-79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19050">
      <a:noFill/>
    </a:ln>
  </c:sp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20: </a:t>
            </a:r>
            <a:r>
              <a:rPr lang="he-IL" sz="2000" dirty="0"/>
              <a:t>תחזיות הצמיחה - הממוצע של בתי ההשקעות
</a:t>
            </a:r>
          </a:p>
        </c:rich>
      </c:tx>
      <c:layout>
        <c:manualLayout>
          <c:xMode val="edge"/>
          <c:yMode val="edge"/>
          <c:x val="0.27642528819005097"/>
          <c:y val="1.669653362295230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0467766503598512E-2"/>
          <c:y val="0.115052123186796"/>
          <c:w val="0.9441332269494972"/>
          <c:h val="0.78625005246514923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'איור 25 נתונים'!$C$4</c:f>
              <c:strCache>
                <c:ptCount val="1"/>
                <c:pt idx="0">
                  <c:v>התחזית ל- 2018</c:v>
                </c:pt>
              </c:strCache>
            </c:strRef>
          </c:tx>
          <c:spPr>
            <a:solidFill>
              <a:srgbClr val="4F81BD">
                <a:lumMod val="60000"/>
                <a:lumOff val="40000"/>
              </a:srgb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elete val="1"/>
          </c:dLbls>
          <c:cat>
            <c:strRef>
              <c:f>'איור 25 נתונים'!$B$5:$B$10</c:f>
              <c:strCache>
                <c:ptCount val="6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העולם</c:v>
                </c:pt>
                <c:pt idx="5">
                  <c:v>המתעוררות</c:v>
                </c:pt>
              </c:strCache>
            </c:strRef>
          </c:cat>
          <c:val>
            <c:numRef>
              <c:f>'איור 25 נתונים'!$C$5:$C$10</c:f>
              <c:numCache>
                <c:formatCode>0.0</c:formatCode>
                <c:ptCount val="6"/>
                <c:pt idx="0">
                  <c:v>2.9</c:v>
                </c:pt>
                <c:pt idx="1">
                  <c:v>1.9</c:v>
                </c:pt>
                <c:pt idx="2">
                  <c:v>0.9</c:v>
                </c:pt>
                <c:pt idx="3">
                  <c:v>6.6</c:v>
                </c:pt>
                <c:pt idx="4">
                  <c:v>3.7</c:v>
                </c:pt>
                <c:pt idx="5">
                  <c:v>5.0199999999999996</c:v>
                </c:pt>
              </c:numCache>
            </c:numRef>
          </c:val>
        </c:ser>
        <c:ser>
          <c:idx val="5"/>
          <c:order val="1"/>
          <c:tx>
            <c:strRef>
              <c:f>'איור 25 נתונים'!$D$4</c:f>
              <c:strCache>
                <c:ptCount val="1"/>
                <c:pt idx="0">
                  <c:v>התחזית ל- 2019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elete val="1"/>
          </c:dLbls>
          <c:cat>
            <c:strRef>
              <c:f>'איור 25 נתונים'!$B$5:$B$10</c:f>
              <c:strCache>
                <c:ptCount val="6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העולם</c:v>
                </c:pt>
                <c:pt idx="5">
                  <c:v>המתעוררות</c:v>
                </c:pt>
              </c:strCache>
            </c:strRef>
          </c:cat>
          <c:val>
            <c:numRef>
              <c:f>'איור 25 נתונים'!$D$5:$D$10</c:f>
              <c:numCache>
                <c:formatCode>0.0</c:formatCode>
                <c:ptCount val="6"/>
                <c:pt idx="0">
                  <c:v>2.57</c:v>
                </c:pt>
                <c:pt idx="1">
                  <c:v>1.6</c:v>
                </c:pt>
                <c:pt idx="2">
                  <c:v>0.9</c:v>
                </c:pt>
                <c:pt idx="3">
                  <c:v>6.2</c:v>
                </c:pt>
                <c:pt idx="4">
                  <c:v>3.5</c:v>
                </c:pt>
                <c:pt idx="5">
                  <c:v>4.9400000000000004</c:v>
                </c:pt>
              </c:numCache>
            </c:numRef>
          </c:val>
        </c:ser>
        <c:ser>
          <c:idx val="6"/>
          <c:order val="2"/>
          <c:tx>
            <c:strRef>
              <c:f>'איור 25 נתונים'!$E$4</c:f>
              <c:strCache>
                <c:ptCount val="1"/>
                <c:pt idx="0">
                  <c:v>התחזית ל- 2020</c:v>
                </c:pt>
              </c:strCache>
            </c:strRef>
          </c:tx>
          <c:spPr>
            <a:solidFill>
              <a:srgbClr val="4F81BD">
                <a:lumMod val="75000"/>
              </a:srgb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elete val="1"/>
          </c:dLbls>
          <c:cat>
            <c:strRef>
              <c:f>'איור 25 נתונים'!$B$5:$B$10</c:f>
              <c:strCache>
                <c:ptCount val="6"/>
                <c:pt idx="0">
                  <c:v>ארה"ב</c:v>
                </c:pt>
                <c:pt idx="1">
                  <c:v>אירופה</c:v>
                </c:pt>
                <c:pt idx="2">
                  <c:v>יפן</c:v>
                </c:pt>
                <c:pt idx="3">
                  <c:v>סין</c:v>
                </c:pt>
                <c:pt idx="4">
                  <c:v>העולם</c:v>
                </c:pt>
                <c:pt idx="5">
                  <c:v>המתעוררות</c:v>
                </c:pt>
              </c:strCache>
            </c:strRef>
          </c:cat>
          <c:val>
            <c:numRef>
              <c:f>'איור 25 נתונים'!$E$5:$E$10</c:f>
              <c:numCache>
                <c:formatCode>0.0</c:formatCode>
                <c:ptCount val="6"/>
                <c:pt idx="0">
                  <c:v>1.9</c:v>
                </c:pt>
                <c:pt idx="1">
                  <c:v>1.5</c:v>
                </c:pt>
                <c:pt idx="2">
                  <c:v>0.5</c:v>
                </c:pt>
                <c:pt idx="3">
                  <c:v>6</c:v>
                </c:pt>
                <c:pt idx="4">
                  <c:v>3.3</c:v>
                </c:pt>
                <c:pt idx="5">
                  <c:v>4.96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-5"/>
        <c:axId val="141126656"/>
        <c:axId val="141128448"/>
      </c:barChart>
      <c:catAx>
        <c:axId val="141126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400" b="0"/>
            </a:pPr>
            <a:endParaRPr lang="he-IL"/>
          </a:p>
        </c:txPr>
        <c:crossAx val="141128448"/>
        <c:crossesAt val="0"/>
        <c:auto val="0"/>
        <c:lblAlgn val="ctr"/>
        <c:lblOffset val="100"/>
        <c:noMultiLvlLbl val="0"/>
      </c:catAx>
      <c:valAx>
        <c:axId val="141128448"/>
        <c:scaling>
          <c:orientation val="minMax"/>
          <c:max val="8"/>
          <c:min val="0"/>
        </c:scaling>
        <c:delete val="1"/>
        <c:axPos val="l"/>
        <c:numFmt formatCode="0" sourceLinked="0"/>
        <c:majorTickMark val="out"/>
        <c:minorTickMark val="none"/>
        <c:tickLblPos val="nextTo"/>
        <c:crossAx val="141126656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32016245686985756"/>
          <c:y val="0.95047072127899346"/>
          <c:w val="0.47527935159589185"/>
          <c:h val="4.0353466788438278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sz="1400"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he-IL" sz="2000" b="1" dirty="0"/>
              <a:t>איור </a:t>
            </a:r>
            <a:r>
              <a:rPr lang="he-IL" sz="2000" b="1" baseline="0" dirty="0" smtClean="0"/>
              <a:t> 21</a:t>
            </a:r>
            <a:r>
              <a:rPr lang="he-IL" sz="2000" b="1" dirty="0" smtClean="0"/>
              <a:t>: </a:t>
            </a:r>
            <a:r>
              <a:rPr lang="he-IL" sz="2000" b="1" dirty="0"/>
              <a:t>שיעור השינוי השנתי בסחר העולמי בסחורות
</a:t>
            </a:r>
            <a:r>
              <a:rPr lang="he-IL" sz="2000" b="0" dirty="0"/>
              <a:t>ינואר 2013 עד אוקטובר 2018</a:t>
            </a:r>
          </a:p>
        </c:rich>
      </c:tx>
      <c:layout>
        <c:manualLayout>
          <c:xMode val="edge"/>
          <c:yMode val="edge"/>
          <c:x val="0.24106825725312872"/>
          <c:y val="2.929745751456716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023672541304687E-2"/>
          <c:y val="0.16335293417826893"/>
          <c:w val="0.90037895211921448"/>
          <c:h val="0.66424242424242419"/>
        </c:manualLayout>
      </c:layout>
      <c:lineChart>
        <c:grouping val="standard"/>
        <c:varyColors val="0"/>
        <c:ser>
          <c:idx val="0"/>
          <c:order val="0"/>
          <c:tx>
            <c:strRef>
              <c:f>'איור 17 נתונים'!$B$3</c:f>
              <c:strCache>
                <c:ptCount val="1"/>
                <c:pt idx="0">
                  <c:v>העולם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'איור 17 נתונים'!$A$4:$A$251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</c:numCache>
            </c:numRef>
          </c:cat>
          <c:val>
            <c:numRef>
              <c:f>'איור 17 נתונים'!$B$4:$B$251</c:f>
              <c:numCache>
                <c:formatCode>0.00</c:formatCode>
                <c:ptCount val="248"/>
                <c:pt idx="0">
                  <c:v>-5.2119999999999997</c:v>
                </c:pt>
                <c:pt idx="1">
                  <c:v>-5.1979407133702189</c:v>
                </c:pt>
                <c:pt idx="2">
                  <c:v>-4.221266438090165</c:v>
                </c:pt>
                <c:pt idx="3">
                  <c:v>-2.3972748242526598</c:v>
                </c:pt>
                <c:pt idx="4">
                  <c:v>-0.48212548887995865</c:v>
                </c:pt>
                <c:pt idx="5">
                  <c:v>0.56677776584377337</c:v>
                </c:pt>
                <c:pt idx="6">
                  <c:v>2.0071608246074346</c:v>
                </c:pt>
                <c:pt idx="7">
                  <c:v>3.2768271360306134</c:v>
                </c:pt>
                <c:pt idx="8">
                  <c:v>4.5688545772716083</c:v>
                </c:pt>
                <c:pt idx="9">
                  <c:v>6.0517874401631921</c:v>
                </c:pt>
                <c:pt idx="10">
                  <c:v>6.3073089761398915</c:v>
                </c:pt>
                <c:pt idx="11">
                  <c:v>7.3043251258982034</c:v>
                </c:pt>
                <c:pt idx="12">
                  <c:v>7.348985580191858</c:v>
                </c:pt>
                <c:pt idx="13">
                  <c:v>7.9098478148066809</c:v>
                </c:pt>
                <c:pt idx="14">
                  <c:v>7.2798199925917961</c:v>
                </c:pt>
                <c:pt idx="15">
                  <c:v>6.6165266148797475</c:v>
                </c:pt>
                <c:pt idx="16">
                  <c:v>5.5751846079156842</c:v>
                </c:pt>
                <c:pt idx="17">
                  <c:v>5.3861071039760011</c:v>
                </c:pt>
                <c:pt idx="18">
                  <c:v>4.4887894308854204</c:v>
                </c:pt>
                <c:pt idx="19">
                  <c:v>4.3175341507726062</c:v>
                </c:pt>
                <c:pt idx="20">
                  <c:v>3.4255140684355867</c:v>
                </c:pt>
                <c:pt idx="21">
                  <c:v>4.1453458096094353</c:v>
                </c:pt>
                <c:pt idx="22">
                  <c:v>5.1958033926103875</c:v>
                </c:pt>
                <c:pt idx="23">
                  <c:v>6.3019744084909624</c:v>
                </c:pt>
                <c:pt idx="24">
                  <c:v>7.8019633047212045</c:v>
                </c:pt>
                <c:pt idx="25">
                  <c:v>7.7529084028733486</c:v>
                </c:pt>
                <c:pt idx="26">
                  <c:v>8.8856896706839485</c:v>
                </c:pt>
                <c:pt idx="27">
                  <c:v>9.026048369209061</c:v>
                </c:pt>
                <c:pt idx="28">
                  <c:v>10.297252146698499</c:v>
                </c:pt>
                <c:pt idx="29">
                  <c:v>10.92586569120737</c:v>
                </c:pt>
                <c:pt idx="30">
                  <c:v>12.052216555122808</c:v>
                </c:pt>
                <c:pt idx="31">
                  <c:v>12.180919736922636</c:v>
                </c:pt>
                <c:pt idx="32">
                  <c:v>12.344939377285824</c:v>
                </c:pt>
                <c:pt idx="33">
                  <c:v>10.963004154800648</c:v>
                </c:pt>
                <c:pt idx="34">
                  <c:v>10.038470534835664</c:v>
                </c:pt>
                <c:pt idx="35">
                  <c:v>9.2331234252083441</c:v>
                </c:pt>
                <c:pt idx="36">
                  <c:v>8.8557382156383433</c:v>
                </c:pt>
                <c:pt idx="37">
                  <c:v>8.9657147438850338</c:v>
                </c:pt>
                <c:pt idx="38">
                  <c:v>7.8895570003533866</c:v>
                </c:pt>
                <c:pt idx="39">
                  <c:v>6.9128626998849585</c:v>
                </c:pt>
                <c:pt idx="40">
                  <c:v>6.4474818114053756</c:v>
                </c:pt>
                <c:pt idx="41">
                  <c:v>6.7589060737023976</c:v>
                </c:pt>
                <c:pt idx="42">
                  <c:v>6.8642549054818147</c:v>
                </c:pt>
                <c:pt idx="43">
                  <c:v>6.1729477174033098</c:v>
                </c:pt>
                <c:pt idx="44">
                  <c:v>6.2979014472149819</c:v>
                </c:pt>
                <c:pt idx="45">
                  <c:v>6.6697473321442269</c:v>
                </c:pt>
                <c:pt idx="46">
                  <c:v>7.2251137350121342</c:v>
                </c:pt>
                <c:pt idx="47">
                  <c:v>7.0530871851902655</c:v>
                </c:pt>
                <c:pt idx="48">
                  <c:v>7.5957077576069176</c:v>
                </c:pt>
                <c:pt idx="49">
                  <c:v>8.099124363212006</c:v>
                </c:pt>
                <c:pt idx="50">
                  <c:v>9.1096787019399947</c:v>
                </c:pt>
                <c:pt idx="51">
                  <c:v>9.9955859583833693</c:v>
                </c:pt>
                <c:pt idx="52">
                  <c:v>9.9133636549062487</c:v>
                </c:pt>
                <c:pt idx="53">
                  <c:v>9.3687911069543652</c:v>
                </c:pt>
                <c:pt idx="54">
                  <c:v>8.6433738350020661</c:v>
                </c:pt>
                <c:pt idx="55">
                  <c:v>8.7791720726924094</c:v>
                </c:pt>
                <c:pt idx="56">
                  <c:v>8.8402129386747177</c:v>
                </c:pt>
                <c:pt idx="57">
                  <c:v>8.9366094756215375</c:v>
                </c:pt>
                <c:pt idx="58">
                  <c:v>8.8334414297879249</c:v>
                </c:pt>
                <c:pt idx="59">
                  <c:v>8.9704356852785772</c:v>
                </c:pt>
                <c:pt idx="60">
                  <c:v>8.1944499723570541</c:v>
                </c:pt>
                <c:pt idx="61">
                  <c:v>7.9278879559363302</c:v>
                </c:pt>
                <c:pt idx="62">
                  <c:v>7.2844838639823273</c:v>
                </c:pt>
                <c:pt idx="63">
                  <c:v>6.8111649754105441</c:v>
                </c:pt>
                <c:pt idx="64">
                  <c:v>6.2086383559085689</c:v>
                </c:pt>
                <c:pt idx="65">
                  <c:v>5.7598463120865917</c:v>
                </c:pt>
                <c:pt idx="66">
                  <c:v>5.8112929648318712</c:v>
                </c:pt>
                <c:pt idx="67">
                  <c:v>6.2631685255372771</c:v>
                </c:pt>
                <c:pt idx="68">
                  <c:v>6.5781882153864046</c:v>
                </c:pt>
                <c:pt idx="69">
                  <c:v>6.3100791084686136</c:v>
                </c:pt>
                <c:pt idx="70">
                  <c:v>5.8982380285575564</c:v>
                </c:pt>
                <c:pt idx="71">
                  <c:v>5.2787067175876556</c:v>
                </c:pt>
                <c:pt idx="72">
                  <c:v>4.9425811162828959</c:v>
                </c:pt>
                <c:pt idx="73">
                  <c:v>5.1554191564110674</c:v>
                </c:pt>
                <c:pt idx="74">
                  <c:v>5.3525355381561779</c:v>
                </c:pt>
                <c:pt idx="75">
                  <c:v>5.1514311489787135</c:v>
                </c:pt>
                <c:pt idx="76">
                  <c:v>4.5838955995850306</c:v>
                </c:pt>
                <c:pt idx="77">
                  <c:v>4.167895667061039</c:v>
                </c:pt>
                <c:pt idx="78">
                  <c:v>3.8072435192283871</c:v>
                </c:pt>
                <c:pt idx="79">
                  <c:v>3.2615830516722788</c:v>
                </c:pt>
                <c:pt idx="80">
                  <c:v>2.3692175161643902</c:v>
                </c:pt>
                <c:pt idx="81">
                  <c:v>1.8544801392618604</c:v>
                </c:pt>
                <c:pt idx="82">
                  <c:v>0.29689489061390795</c:v>
                </c:pt>
                <c:pt idx="83">
                  <c:v>-2.7492805899340222</c:v>
                </c:pt>
                <c:pt idx="84">
                  <c:v>-7.3171289304006066</c:v>
                </c:pt>
                <c:pt idx="85">
                  <c:v>-13.188222427721719</c:v>
                </c:pt>
                <c:pt idx="86">
                  <c:v>-16.755981741122426</c:v>
                </c:pt>
                <c:pt idx="87">
                  <c:v>-18.177798560685034</c:v>
                </c:pt>
                <c:pt idx="88">
                  <c:v>-17.895922865318092</c:v>
                </c:pt>
                <c:pt idx="89">
                  <c:v>-17.990046516199932</c:v>
                </c:pt>
                <c:pt idx="90">
                  <c:v>-17.556982718985303</c:v>
                </c:pt>
                <c:pt idx="91">
                  <c:v>-16.528610067217453</c:v>
                </c:pt>
                <c:pt idx="92">
                  <c:v>-15.050049934045006</c:v>
                </c:pt>
                <c:pt idx="93">
                  <c:v>-13.224107311823619</c:v>
                </c:pt>
                <c:pt idx="94">
                  <c:v>-10.928985823868798</c:v>
                </c:pt>
                <c:pt idx="95">
                  <c:v>-6.9212009838952486</c:v>
                </c:pt>
                <c:pt idx="96">
                  <c:v>-1.2086888993087852</c:v>
                </c:pt>
                <c:pt idx="97">
                  <c:v>5.5343679569807236</c:v>
                </c:pt>
                <c:pt idx="98">
                  <c:v>10.803896511953393</c:v>
                </c:pt>
                <c:pt idx="99">
                  <c:v>13.769583188431845</c:v>
                </c:pt>
                <c:pt idx="100">
                  <c:v>14.905254623856056</c:v>
                </c:pt>
                <c:pt idx="101">
                  <c:v>16.955321544806189</c:v>
                </c:pt>
                <c:pt idx="102">
                  <c:v>17.668422841531228</c:v>
                </c:pt>
                <c:pt idx="103">
                  <c:v>17.489259241625611</c:v>
                </c:pt>
                <c:pt idx="104">
                  <c:v>16.094071679285626</c:v>
                </c:pt>
                <c:pt idx="105">
                  <c:v>13.865949411380729</c:v>
                </c:pt>
                <c:pt idx="106">
                  <c:v>12.825254940831243</c:v>
                </c:pt>
                <c:pt idx="107">
                  <c:v>11.842790959136362</c:v>
                </c:pt>
                <c:pt idx="108">
                  <c:v>11.024971224492909</c:v>
                </c:pt>
                <c:pt idx="109">
                  <c:v>10.661626957055482</c:v>
                </c:pt>
                <c:pt idx="110">
                  <c:v>9.4596945222222182</c:v>
                </c:pt>
                <c:pt idx="111">
                  <c:v>8.8574066534634177</c:v>
                </c:pt>
                <c:pt idx="112">
                  <c:v>7.3123967529595602</c:v>
                </c:pt>
                <c:pt idx="113">
                  <c:v>6.0004456752147828</c:v>
                </c:pt>
                <c:pt idx="114">
                  <c:v>4.410341995287026</c:v>
                </c:pt>
                <c:pt idx="115">
                  <c:v>3.8041035597796924</c:v>
                </c:pt>
                <c:pt idx="116">
                  <c:v>3.8490242024035393</c:v>
                </c:pt>
                <c:pt idx="117">
                  <c:v>4.2813499561580315</c:v>
                </c:pt>
                <c:pt idx="118">
                  <c:v>3.6299051523788428</c:v>
                </c:pt>
                <c:pt idx="119">
                  <c:v>2.4332285456952762</c:v>
                </c:pt>
                <c:pt idx="120">
                  <c:v>1.5844249545390543</c:v>
                </c:pt>
                <c:pt idx="121">
                  <c:v>0.66789682917938187</c:v>
                </c:pt>
                <c:pt idx="122">
                  <c:v>0.59155127114474126</c:v>
                </c:pt>
                <c:pt idx="123">
                  <c:v>0.50195671130968122</c:v>
                </c:pt>
                <c:pt idx="124">
                  <c:v>1.0047006431308514</c:v>
                </c:pt>
                <c:pt idx="125">
                  <c:v>1.5266769347581421</c:v>
                </c:pt>
                <c:pt idx="126">
                  <c:v>2.062339457198159</c:v>
                </c:pt>
                <c:pt idx="127">
                  <c:v>2.2378497266366093</c:v>
                </c:pt>
                <c:pt idx="128">
                  <c:v>1.5195714080310729</c:v>
                </c:pt>
                <c:pt idx="129">
                  <c:v>1.3387912621792397</c:v>
                </c:pt>
                <c:pt idx="130">
                  <c:v>1.247059906397352</c:v>
                </c:pt>
                <c:pt idx="131">
                  <c:v>1.6269461223942461</c:v>
                </c:pt>
                <c:pt idx="132">
                  <c:v>1.3986211649866132</c:v>
                </c:pt>
                <c:pt idx="133">
                  <c:v>2.1767643989528906</c:v>
                </c:pt>
                <c:pt idx="134">
                  <c:v>2.3346996895453831</c:v>
                </c:pt>
                <c:pt idx="135">
                  <c:v>2.4367492922790168</c:v>
                </c:pt>
                <c:pt idx="136">
                  <c:v>2.5005436461613684</c:v>
                </c:pt>
                <c:pt idx="137">
                  <c:v>2.1849169783347611</c:v>
                </c:pt>
                <c:pt idx="138">
                  <c:v>1.8234692147020892</c:v>
                </c:pt>
                <c:pt idx="139">
                  <c:v>1.2345179173812504</c:v>
                </c:pt>
                <c:pt idx="140">
                  <c:v>1.7465046200900058</c:v>
                </c:pt>
                <c:pt idx="141">
                  <c:v>1.9425670893982172</c:v>
                </c:pt>
                <c:pt idx="142">
                  <c:v>2.4108007375950979</c:v>
                </c:pt>
                <c:pt idx="143">
                  <c:v>2.6274328755553134</c:v>
                </c:pt>
                <c:pt idx="144">
                  <c:v>3.0414758384757379</c:v>
                </c:pt>
                <c:pt idx="145">
                  <c:v>2.6535831288752698</c:v>
                </c:pt>
                <c:pt idx="146">
                  <c:v>2.5085345384906699</c:v>
                </c:pt>
                <c:pt idx="147">
                  <c:v>2.4076193906174881</c:v>
                </c:pt>
                <c:pt idx="148">
                  <c:v>2.3732423089305454</c:v>
                </c:pt>
                <c:pt idx="149">
                  <c:v>2.1205238881805144</c:v>
                </c:pt>
                <c:pt idx="150">
                  <c:v>2.3832356690718592</c:v>
                </c:pt>
                <c:pt idx="151">
                  <c:v>2.6346783997453382</c:v>
                </c:pt>
                <c:pt idx="152">
                  <c:v>2.7023155852993641</c:v>
                </c:pt>
                <c:pt idx="153">
                  <c:v>3.1958822740173476</c:v>
                </c:pt>
                <c:pt idx="154">
                  <c:v>3.2913318333231745</c:v>
                </c:pt>
                <c:pt idx="155">
                  <c:v>3.4337005858373848</c:v>
                </c:pt>
                <c:pt idx="156">
                  <c:v>3.3204049604063091</c:v>
                </c:pt>
                <c:pt idx="157">
                  <c:v>3.3474569842172563</c:v>
                </c:pt>
                <c:pt idx="158">
                  <c:v>3.6039888767116279</c:v>
                </c:pt>
                <c:pt idx="159">
                  <c:v>3.0426107296967597</c:v>
                </c:pt>
                <c:pt idx="160">
                  <c:v>2.6307843067558956</c:v>
                </c:pt>
                <c:pt idx="161">
                  <c:v>1.7945683025464509</c:v>
                </c:pt>
                <c:pt idx="162">
                  <c:v>1.8383984035653667</c:v>
                </c:pt>
                <c:pt idx="163">
                  <c:v>1.8520977787318094</c:v>
                </c:pt>
                <c:pt idx="164">
                  <c:v>2.2050506093423294</c:v>
                </c:pt>
                <c:pt idx="165">
                  <c:v>1.5730141425625233</c:v>
                </c:pt>
                <c:pt idx="166">
                  <c:v>1.3819633698606726</c:v>
                </c:pt>
                <c:pt idx="167">
                  <c:v>0.97657347471749034</c:v>
                </c:pt>
                <c:pt idx="168">
                  <c:v>1.0708616537060012</c:v>
                </c:pt>
                <c:pt idx="169">
                  <c:v>0.44143973427195338</c:v>
                </c:pt>
                <c:pt idx="170">
                  <c:v>0.58403692630430992</c:v>
                </c:pt>
                <c:pt idx="171">
                  <c:v>0.48364729158345554</c:v>
                </c:pt>
                <c:pt idx="172">
                  <c:v>1.1477749462861064</c:v>
                </c:pt>
                <c:pt idx="173">
                  <c:v>1.4584412739159669</c:v>
                </c:pt>
                <c:pt idx="174">
                  <c:v>1.7821763942162727</c:v>
                </c:pt>
                <c:pt idx="175">
                  <c:v>1.3200291223014471</c:v>
                </c:pt>
                <c:pt idx="176">
                  <c:v>1.3390382821359736</c:v>
                </c:pt>
                <c:pt idx="177">
                  <c:v>1.2968242659392448</c:v>
                </c:pt>
                <c:pt idx="178">
                  <c:v>1.3959967356676595</c:v>
                </c:pt>
                <c:pt idx="179">
                  <c:v>1.7609128660776463</c:v>
                </c:pt>
                <c:pt idx="180">
                  <c:v>2.40415350287011</c:v>
                </c:pt>
                <c:pt idx="181">
                  <c:v>3.5865152000950751</c:v>
                </c:pt>
                <c:pt idx="182">
                  <c:v>3.2110486031023733</c:v>
                </c:pt>
                <c:pt idx="183">
                  <c:v>4.2001164327221785</c:v>
                </c:pt>
                <c:pt idx="184">
                  <c:v>3.893463978417655</c:v>
                </c:pt>
                <c:pt idx="185">
                  <c:v>5.0868110586666404</c:v>
                </c:pt>
                <c:pt idx="186">
                  <c:v>4.3954178214675288</c:v>
                </c:pt>
                <c:pt idx="187">
                  <c:v>5.2289627251781878</c:v>
                </c:pt>
                <c:pt idx="188">
                  <c:v>4.9331332843705056</c:v>
                </c:pt>
                <c:pt idx="189">
                  <c:v>5.2856208650017722</c:v>
                </c:pt>
                <c:pt idx="190">
                  <c:v>4.949570111699142</c:v>
                </c:pt>
                <c:pt idx="191">
                  <c:v>5.1171107609516042</c:v>
                </c:pt>
                <c:pt idx="192">
                  <c:v>4.8827407275392032</c:v>
                </c:pt>
                <c:pt idx="193">
                  <c:v>5.2092187590073502</c:v>
                </c:pt>
                <c:pt idx="194">
                  <c:v>5.1700765553718053</c:v>
                </c:pt>
                <c:pt idx="195">
                  <c:v>4.2212557235884018</c:v>
                </c:pt>
                <c:pt idx="196">
                  <c:v>3.8417866122664623</c:v>
                </c:pt>
                <c:pt idx="197">
                  <c:v>3.2702334409031364</c:v>
                </c:pt>
                <c:pt idx="198">
                  <c:v>3.7825208187735493</c:v>
                </c:pt>
                <c:pt idx="199">
                  <c:v>3.8184364531181014</c:v>
                </c:pt>
                <c:pt idx="200">
                  <c:v>3.9461926626385813</c:v>
                </c:pt>
                <c:pt idx="201">
                  <c:v>3.6220276455503742</c:v>
                </c:pt>
                <c:pt idx="202">
                  <c:v>3.6883805911952949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429-4D96-8371-C028EA7A4984}"/>
            </c:ext>
          </c:extLst>
        </c:ser>
        <c:ser>
          <c:idx val="1"/>
          <c:order val="1"/>
          <c:tx>
            <c:strRef>
              <c:f>'איור 17 נתונים'!$C$3</c:f>
              <c:strCache>
                <c:ptCount val="1"/>
                <c:pt idx="0">
                  <c:v>המשקים המפותחים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17 נתונים'!$A$4:$A$251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</c:numCache>
            </c:numRef>
          </c:cat>
          <c:val>
            <c:numRef>
              <c:f>'איור 17 נתונים'!$C$4:$C$251</c:f>
              <c:numCache>
                <c:formatCode>0.00</c:formatCode>
                <c:ptCount val="248"/>
                <c:pt idx="0">
                  <c:v>-5.8521999999999998</c:v>
                </c:pt>
                <c:pt idx="1">
                  <c:v>-6.1203749257532021</c:v>
                </c:pt>
                <c:pt idx="2">
                  <c:v>-5.1188787507803202</c:v>
                </c:pt>
                <c:pt idx="3">
                  <c:v>-3.1777319823630856</c:v>
                </c:pt>
                <c:pt idx="4">
                  <c:v>-1.5834945421813629</c:v>
                </c:pt>
                <c:pt idx="5">
                  <c:v>-0.94427453078362866</c:v>
                </c:pt>
                <c:pt idx="6">
                  <c:v>0.4475070916706736</c:v>
                </c:pt>
                <c:pt idx="7">
                  <c:v>1.4409934617261921</c:v>
                </c:pt>
                <c:pt idx="8">
                  <c:v>2.6020711069855151</c:v>
                </c:pt>
                <c:pt idx="9">
                  <c:v>3.3524487253300705</c:v>
                </c:pt>
                <c:pt idx="10">
                  <c:v>3.6616863951711487</c:v>
                </c:pt>
                <c:pt idx="11">
                  <c:v>4.5101750463076185</c:v>
                </c:pt>
                <c:pt idx="12">
                  <c:v>4.8575127827217957</c:v>
                </c:pt>
                <c:pt idx="13">
                  <c:v>5.3707536707844561</c:v>
                </c:pt>
                <c:pt idx="14">
                  <c:v>4.4899570852084736</c:v>
                </c:pt>
                <c:pt idx="15">
                  <c:v>3.5151736097221775</c:v>
                </c:pt>
                <c:pt idx="16">
                  <c:v>2.709803551594403</c:v>
                </c:pt>
                <c:pt idx="17">
                  <c:v>2.8778909536397723</c:v>
                </c:pt>
                <c:pt idx="18">
                  <c:v>1.8578840281432862</c:v>
                </c:pt>
                <c:pt idx="19">
                  <c:v>1.9210084247659021</c:v>
                </c:pt>
                <c:pt idx="20">
                  <c:v>0.98243205616272977</c:v>
                </c:pt>
                <c:pt idx="21">
                  <c:v>2.0949329129865246</c:v>
                </c:pt>
                <c:pt idx="22">
                  <c:v>2.8351499001913805</c:v>
                </c:pt>
                <c:pt idx="23">
                  <c:v>4.0209621766146286</c:v>
                </c:pt>
                <c:pt idx="24">
                  <c:v>5.0496569516137901</c:v>
                </c:pt>
                <c:pt idx="25">
                  <c:v>4.7992234494524721</c:v>
                </c:pt>
                <c:pt idx="26">
                  <c:v>5.8405192610593959</c:v>
                </c:pt>
                <c:pt idx="27">
                  <c:v>6.3266463000498652</c:v>
                </c:pt>
                <c:pt idx="28">
                  <c:v>8.1333638860681567</c:v>
                </c:pt>
                <c:pt idx="29">
                  <c:v>8.6964547927715685</c:v>
                </c:pt>
                <c:pt idx="30">
                  <c:v>9.6501527401744447</c:v>
                </c:pt>
                <c:pt idx="31">
                  <c:v>9.2608959208591468</c:v>
                </c:pt>
                <c:pt idx="32">
                  <c:v>9.4203923083448604</c:v>
                </c:pt>
                <c:pt idx="33">
                  <c:v>8.3741380692183842</c:v>
                </c:pt>
                <c:pt idx="34">
                  <c:v>7.7902606577614719</c:v>
                </c:pt>
                <c:pt idx="35">
                  <c:v>6.8801890948972488</c:v>
                </c:pt>
                <c:pt idx="36">
                  <c:v>6.5612497837511219</c:v>
                </c:pt>
                <c:pt idx="37">
                  <c:v>7.0759429484575032</c:v>
                </c:pt>
                <c:pt idx="38">
                  <c:v>6.313635886370772</c:v>
                </c:pt>
                <c:pt idx="39">
                  <c:v>5.1463201004120718</c:v>
                </c:pt>
                <c:pt idx="40">
                  <c:v>4.0130727242597031</c:v>
                </c:pt>
                <c:pt idx="41">
                  <c:v>4.1520645273126711</c:v>
                </c:pt>
                <c:pt idx="42">
                  <c:v>4.5259727842472453</c:v>
                </c:pt>
                <c:pt idx="43">
                  <c:v>4.1254625379387733</c:v>
                </c:pt>
                <c:pt idx="44">
                  <c:v>4.3110479394357748</c:v>
                </c:pt>
                <c:pt idx="45">
                  <c:v>4.7786872958829552</c:v>
                </c:pt>
                <c:pt idx="46">
                  <c:v>5.3539663192720965</c:v>
                </c:pt>
                <c:pt idx="47">
                  <c:v>5.4800672705049625</c:v>
                </c:pt>
                <c:pt idx="48">
                  <c:v>6.3477821924947442</c:v>
                </c:pt>
                <c:pt idx="49">
                  <c:v>6.9981541239929168</c:v>
                </c:pt>
                <c:pt idx="50">
                  <c:v>8.1208121128389941</c:v>
                </c:pt>
                <c:pt idx="51">
                  <c:v>8.9712813162028393</c:v>
                </c:pt>
                <c:pt idx="52">
                  <c:v>9.2396100296183281</c:v>
                </c:pt>
                <c:pt idx="53">
                  <c:v>9.140275467586644</c:v>
                </c:pt>
                <c:pt idx="54">
                  <c:v>8.3660569484278255</c:v>
                </c:pt>
                <c:pt idx="55">
                  <c:v>8.2152085267351627</c:v>
                </c:pt>
                <c:pt idx="56">
                  <c:v>7.7280618231307496</c:v>
                </c:pt>
                <c:pt idx="57">
                  <c:v>7.4991495120354745</c:v>
                </c:pt>
                <c:pt idx="58">
                  <c:v>7.653654313892444</c:v>
                </c:pt>
                <c:pt idx="59">
                  <c:v>7.6987737342908202</c:v>
                </c:pt>
                <c:pt idx="60">
                  <c:v>7.1097976323225343</c:v>
                </c:pt>
                <c:pt idx="61">
                  <c:v>6.3439285700783943</c:v>
                </c:pt>
                <c:pt idx="62">
                  <c:v>5.6912124582066737</c:v>
                </c:pt>
                <c:pt idx="63">
                  <c:v>5.4088434902753502</c:v>
                </c:pt>
                <c:pt idx="64">
                  <c:v>4.6736974473992277</c:v>
                </c:pt>
                <c:pt idx="65">
                  <c:v>3.9765494783950306</c:v>
                </c:pt>
                <c:pt idx="66">
                  <c:v>3.7475152241411402</c:v>
                </c:pt>
                <c:pt idx="67">
                  <c:v>4.568276799201465</c:v>
                </c:pt>
                <c:pt idx="68">
                  <c:v>5.456706422598101</c:v>
                </c:pt>
                <c:pt idx="69">
                  <c:v>5.4708360048844273</c:v>
                </c:pt>
                <c:pt idx="70">
                  <c:v>4.7269789450001376</c:v>
                </c:pt>
                <c:pt idx="71">
                  <c:v>3.9082313780394617</c:v>
                </c:pt>
                <c:pt idx="72">
                  <c:v>2.8994784655276939</c:v>
                </c:pt>
                <c:pt idx="73">
                  <c:v>3.3723540528845408</c:v>
                </c:pt>
                <c:pt idx="74">
                  <c:v>3.7121371620797428</c:v>
                </c:pt>
                <c:pt idx="75">
                  <c:v>3.8930631086097289</c:v>
                </c:pt>
                <c:pt idx="76">
                  <c:v>3.3322808531423664</c:v>
                </c:pt>
                <c:pt idx="77">
                  <c:v>2.452462840290881</c:v>
                </c:pt>
                <c:pt idx="78">
                  <c:v>2.1910111291653989</c:v>
                </c:pt>
                <c:pt idx="79">
                  <c:v>1.4782570630854419</c:v>
                </c:pt>
                <c:pt idx="80">
                  <c:v>0.71129445863613583</c:v>
                </c:pt>
                <c:pt idx="81">
                  <c:v>-4.4264623120116031E-2</c:v>
                </c:pt>
                <c:pt idx="82">
                  <c:v>-1.3222304290334219</c:v>
                </c:pt>
                <c:pt idx="83">
                  <c:v>-3.734731805428948</c:v>
                </c:pt>
                <c:pt idx="84">
                  <c:v>-7.454297328722137</c:v>
                </c:pt>
                <c:pt idx="85">
                  <c:v>-12.846505736233215</c:v>
                </c:pt>
                <c:pt idx="86">
                  <c:v>-16.801424738271088</c:v>
                </c:pt>
                <c:pt idx="87">
                  <c:v>-18.888222720907834</c:v>
                </c:pt>
                <c:pt idx="88">
                  <c:v>-19.329559636499528</c:v>
                </c:pt>
                <c:pt idx="89">
                  <c:v>-19.380686852024454</c:v>
                </c:pt>
                <c:pt idx="90">
                  <c:v>-19.39929201633921</c:v>
                </c:pt>
                <c:pt idx="91">
                  <c:v>-18.27817063641519</c:v>
                </c:pt>
                <c:pt idx="92">
                  <c:v>-16.949250724550492</c:v>
                </c:pt>
                <c:pt idx="93">
                  <c:v>-14.93554957680303</c:v>
                </c:pt>
                <c:pt idx="94">
                  <c:v>-12.927739942167094</c:v>
                </c:pt>
                <c:pt idx="95">
                  <c:v>-9.5959421152251636</c:v>
                </c:pt>
                <c:pt idx="96">
                  <c:v>-5.0742086124923924</c:v>
                </c:pt>
                <c:pt idx="97">
                  <c:v>0.51913411376482976</c:v>
                </c:pt>
                <c:pt idx="98">
                  <c:v>5.3210888305699644</c:v>
                </c:pt>
                <c:pt idx="99">
                  <c:v>9.1085916340210904</c:v>
                </c:pt>
                <c:pt idx="100">
                  <c:v>11.324843659948169</c:v>
                </c:pt>
                <c:pt idx="101">
                  <c:v>14.201924880909589</c:v>
                </c:pt>
                <c:pt idx="102">
                  <c:v>15.661395018918745</c:v>
                </c:pt>
                <c:pt idx="103">
                  <c:v>15.731159897338465</c:v>
                </c:pt>
                <c:pt idx="104">
                  <c:v>14.474697837147389</c:v>
                </c:pt>
                <c:pt idx="105">
                  <c:v>12.366859471112157</c:v>
                </c:pt>
                <c:pt idx="106">
                  <c:v>11.725132233755797</c:v>
                </c:pt>
                <c:pt idx="107">
                  <c:v>10.903440082383909</c:v>
                </c:pt>
                <c:pt idx="108">
                  <c:v>10.56763755330612</c:v>
                </c:pt>
                <c:pt idx="109">
                  <c:v>10.541948584652406</c:v>
                </c:pt>
                <c:pt idx="110">
                  <c:v>9.9144777981671428</c:v>
                </c:pt>
                <c:pt idx="111">
                  <c:v>8.7921345954791832</c:v>
                </c:pt>
                <c:pt idx="112">
                  <c:v>7.0089685213406971</c:v>
                </c:pt>
                <c:pt idx="113">
                  <c:v>5.3172842663994802</c:v>
                </c:pt>
                <c:pt idx="114">
                  <c:v>3.7372669053198138</c:v>
                </c:pt>
                <c:pt idx="115">
                  <c:v>3.0752183950780276</c:v>
                </c:pt>
                <c:pt idx="116">
                  <c:v>3.0269631215540826</c:v>
                </c:pt>
                <c:pt idx="117">
                  <c:v>3.7514355103066777</c:v>
                </c:pt>
                <c:pt idx="118">
                  <c:v>3.0895416629672878</c:v>
                </c:pt>
                <c:pt idx="119">
                  <c:v>2.2056125388043579</c:v>
                </c:pt>
                <c:pt idx="120">
                  <c:v>1.4227635117271875</c:v>
                </c:pt>
                <c:pt idx="121">
                  <c:v>0.71671653547495939</c:v>
                </c:pt>
                <c:pt idx="122">
                  <c:v>0.51324051837728923</c:v>
                </c:pt>
                <c:pt idx="123">
                  <c:v>0.50793114142666518</c:v>
                </c:pt>
                <c:pt idx="124">
                  <c:v>1.0272356042599684</c:v>
                </c:pt>
                <c:pt idx="125">
                  <c:v>1.3193376698577675</c:v>
                </c:pt>
                <c:pt idx="126">
                  <c:v>1.6336244110853215</c:v>
                </c:pt>
                <c:pt idx="127">
                  <c:v>1.5585144947192875</c:v>
                </c:pt>
                <c:pt idx="128">
                  <c:v>1.3160114755431884</c:v>
                </c:pt>
                <c:pt idx="129">
                  <c:v>0.4644247057549622</c:v>
                </c:pt>
                <c:pt idx="130">
                  <c:v>-0.28500603225269927</c:v>
                </c:pt>
                <c:pt idx="131">
                  <c:v>-0.77091415917895922</c:v>
                </c:pt>
                <c:pt idx="132">
                  <c:v>-1.0493569561142779</c:v>
                </c:pt>
                <c:pt idx="133">
                  <c:v>-0.603312681484236</c:v>
                </c:pt>
                <c:pt idx="134">
                  <c:v>-0.52492016238276928</c:v>
                </c:pt>
                <c:pt idx="135">
                  <c:v>-0.59758086281365141</c:v>
                </c:pt>
                <c:pt idx="136">
                  <c:v>-0.45825815716422635</c:v>
                </c:pt>
                <c:pt idx="137">
                  <c:v>-0.35979144626171466</c:v>
                </c:pt>
                <c:pt idx="138">
                  <c:v>0.18506144748411391</c:v>
                </c:pt>
                <c:pt idx="139">
                  <c:v>5.2198479420728638E-2</c:v>
                </c:pt>
                <c:pt idx="140">
                  <c:v>0.2538188046756984</c:v>
                </c:pt>
                <c:pt idx="141">
                  <c:v>0.55605144877182155</c:v>
                </c:pt>
                <c:pt idx="142">
                  <c:v>1.333229050756457</c:v>
                </c:pt>
                <c:pt idx="143">
                  <c:v>2.2688577999359971</c:v>
                </c:pt>
                <c:pt idx="144">
                  <c:v>2.8616459952447437</c:v>
                </c:pt>
                <c:pt idx="145">
                  <c:v>2.9812853390622562</c:v>
                </c:pt>
                <c:pt idx="146">
                  <c:v>2.9248058335765714</c:v>
                </c:pt>
                <c:pt idx="147">
                  <c:v>2.9846159851181886</c:v>
                </c:pt>
                <c:pt idx="148">
                  <c:v>2.889440668448584</c:v>
                </c:pt>
                <c:pt idx="149">
                  <c:v>2.5540031572792277</c:v>
                </c:pt>
                <c:pt idx="150">
                  <c:v>2.2735962152327316</c:v>
                </c:pt>
                <c:pt idx="151">
                  <c:v>2.3709794114191718</c:v>
                </c:pt>
                <c:pt idx="152">
                  <c:v>2.3493778783485908</c:v>
                </c:pt>
                <c:pt idx="153">
                  <c:v>2.7014139167762075</c:v>
                </c:pt>
                <c:pt idx="154">
                  <c:v>2.8303629061595004</c:v>
                </c:pt>
                <c:pt idx="155">
                  <c:v>2.9995765608050506</c:v>
                </c:pt>
                <c:pt idx="156">
                  <c:v>3.2583530836318708</c:v>
                </c:pt>
                <c:pt idx="157">
                  <c:v>3.2164955458087841</c:v>
                </c:pt>
                <c:pt idx="158">
                  <c:v>3.5415080555422085</c:v>
                </c:pt>
                <c:pt idx="159">
                  <c:v>3.6932310899672638</c:v>
                </c:pt>
                <c:pt idx="160">
                  <c:v>3.9384938152511095</c:v>
                </c:pt>
                <c:pt idx="161">
                  <c:v>3.7062809031426891</c:v>
                </c:pt>
                <c:pt idx="162">
                  <c:v>3.2163656746749369</c:v>
                </c:pt>
                <c:pt idx="163">
                  <c:v>2.8672584023587078</c:v>
                </c:pt>
                <c:pt idx="164">
                  <c:v>2.9304345027563183</c:v>
                </c:pt>
                <c:pt idx="165">
                  <c:v>2.6758994663204305</c:v>
                </c:pt>
                <c:pt idx="166">
                  <c:v>2.7498439688302456</c:v>
                </c:pt>
                <c:pt idx="167">
                  <c:v>2.4466652273530176</c:v>
                </c:pt>
                <c:pt idx="168">
                  <c:v>1.9409772874866116</c:v>
                </c:pt>
                <c:pt idx="169">
                  <c:v>1.3082653040949577</c:v>
                </c:pt>
                <c:pt idx="170">
                  <c:v>1.6602421360673469</c:v>
                </c:pt>
                <c:pt idx="171">
                  <c:v>1.340327682668141</c:v>
                </c:pt>
                <c:pt idx="172">
                  <c:v>1.5915198080941106</c:v>
                </c:pt>
                <c:pt idx="173">
                  <c:v>1.0247415511629665</c:v>
                </c:pt>
                <c:pt idx="174">
                  <c:v>1.6443622310472472</c:v>
                </c:pt>
                <c:pt idx="175">
                  <c:v>1.2930100501009179</c:v>
                </c:pt>
                <c:pt idx="176">
                  <c:v>1.7276986528315996</c:v>
                </c:pt>
                <c:pt idx="177">
                  <c:v>1.6596827967493288</c:v>
                </c:pt>
                <c:pt idx="178">
                  <c:v>1.5128354379730258</c:v>
                </c:pt>
                <c:pt idx="179">
                  <c:v>1.3582124479914581</c:v>
                </c:pt>
                <c:pt idx="180">
                  <c:v>1.7508913303143858</c:v>
                </c:pt>
                <c:pt idx="181">
                  <c:v>2.5484612643432492</c:v>
                </c:pt>
                <c:pt idx="182">
                  <c:v>2.0839755445496433</c:v>
                </c:pt>
                <c:pt idx="183">
                  <c:v>2.526852800395929</c:v>
                </c:pt>
                <c:pt idx="184">
                  <c:v>2.1860612792973688</c:v>
                </c:pt>
                <c:pt idx="185">
                  <c:v>3.8087450364048925</c:v>
                </c:pt>
                <c:pt idx="186">
                  <c:v>3.5783151914011491</c:v>
                </c:pt>
                <c:pt idx="187">
                  <c:v>4.6020450119879097</c:v>
                </c:pt>
                <c:pt idx="188">
                  <c:v>4.0492860037799394</c:v>
                </c:pt>
                <c:pt idx="189">
                  <c:v>4.265494886325083</c:v>
                </c:pt>
                <c:pt idx="190">
                  <c:v>4.1980029952212172</c:v>
                </c:pt>
                <c:pt idx="191">
                  <c:v>4.5700966278896527</c:v>
                </c:pt>
                <c:pt idx="192">
                  <c:v>5.0775466743546493</c:v>
                </c:pt>
                <c:pt idx="193">
                  <c:v>5.1614313341074913</c:v>
                </c:pt>
                <c:pt idx="194">
                  <c:v>4.8149015472349843</c:v>
                </c:pt>
                <c:pt idx="195">
                  <c:v>4.0271897364231979</c:v>
                </c:pt>
                <c:pt idx="196">
                  <c:v>3.8887372210038462</c:v>
                </c:pt>
                <c:pt idx="197">
                  <c:v>3.1010374682897135</c:v>
                </c:pt>
                <c:pt idx="198">
                  <c:v>3.1168091629263817</c:v>
                </c:pt>
                <c:pt idx="199">
                  <c:v>2.4726195812901253</c:v>
                </c:pt>
                <c:pt idx="200">
                  <c:v>2.4151202545979356</c:v>
                </c:pt>
                <c:pt idx="201">
                  <c:v>1.7292136478769038</c:v>
                </c:pt>
                <c:pt idx="202">
                  <c:v>1.7624579416497976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429-4D96-8371-C028EA7A4984}"/>
            </c:ext>
          </c:extLst>
        </c:ser>
        <c:ser>
          <c:idx val="2"/>
          <c:order val="2"/>
          <c:tx>
            <c:strRef>
              <c:f>'איור 17 נתונים'!$D$3</c:f>
              <c:strCache>
                <c:ptCount val="1"/>
                <c:pt idx="0">
                  <c:v>המשקים המתעוררים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17 נתונים'!$A$4:$A$251</c:f>
              <c:numCache>
                <c:formatCode>m/d/yyyy</c:formatCode>
                <c:ptCount val="248"/>
                <c:pt idx="0">
                  <c:v>37256</c:v>
                </c:pt>
                <c:pt idx="1">
                  <c:v>37287</c:v>
                </c:pt>
                <c:pt idx="2">
                  <c:v>37315</c:v>
                </c:pt>
                <c:pt idx="3">
                  <c:v>37346</c:v>
                </c:pt>
                <c:pt idx="4">
                  <c:v>37376</c:v>
                </c:pt>
                <c:pt idx="5">
                  <c:v>37407</c:v>
                </c:pt>
                <c:pt idx="6">
                  <c:v>37437</c:v>
                </c:pt>
                <c:pt idx="7">
                  <c:v>37468</c:v>
                </c:pt>
                <c:pt idx="8">
                  <c:v>37499</c:v>
                </c:pt>
                <c:pt idx="9">
                  <c:v>37529</c:v>
                </c:pt>
                <c:pt idx="10">
                  <c:v>37560</c:v>
                </c:pt>
                <c:pt idx="11">
                  <c:v>37590</c:v>
                </c:pt>
                <c:pt idx="12">
                  <c:v>37621</c:v>
                </c:pt>
                <c:pt idx="13">
                  <c:v>37652</c:v>
                </c:pt>
                <c:pt idx="14">
                  <c:v>37680</c:v>
                </c:pt>
                <c:pt idx="15">
                  <c:v>37711</c:v>
                </c:pt>
                <c:pt idx="16">
                  <c:v>37741</c:v>
                </c:pt>
                <c:pt idx="17">
                  <c:v>37772</c:v>
                </c:pt>
                <c:pt idx="18">
                  <c:v>37802</c:v>
                </c:pt>
                <c:pt idx="19">
                  <c:v>37833</c:v>
                </c:pt>
                <c:pt idx="20">
                  <c:v>37864</c:v>
                </c:pt>
                <c:pt idx="21">
                  <c:v>37894</c:v>
                </c:pt>
                <c:pt idx="22">
                  <c:v>37925</c:v>
                </c:pt>
                <c:pt idx="23">
                  <c:v>37955</c:v>
                </c:pt>
                <c:pt idx="24">
                  <c:v>37986</c:v>
                </c:pt>
                <c:pt idx="25">
                  <c:v>38017</c:v>
                </c:pt>
                <c:pt idx="26">
                  <c:v>38046</c:v>
                </c:pt>
                <c:pt idx="27">
                  <c:v>38077</c:v>
                </c:pt>
                <c:pt idx="28">
                  <c:v>38107</c:v>
                </c:pt>
                <c:pt idx="29">
                  <c:v>38138</c:v>
                </c:pt>
                <c:pt idx="30">
                  <c:v>38168</c:v>
                </c:pt>
                <c:pt idx="31">
                  <c:v>38199</c:v>
                </c:pt>
                <c:pt idx="32">
                  <c:v>38230</c:v>
                </c:pt>
                <c:pt idx="33">
                  <c:v>38260</c:v>
                </c:pt>
                <c:pt idx="34">
                  <c:v>38291</c:v>
                </c:pt>
                <c:pt idx="35">
                  <c:v>38321</c:v>
                </c:pt>
                <c:pt idx="36">
                  <c:v>38352</c:v>
                </c:pt>
                <c:pt idx="37">
                  <c:v>38383</c:v>
                </c:pt>
                <c:pt idx="38">
                  <c:v>38411</c:v>
                </c:pt>
                <c:pt idx="39">
                  <c:v>38442</c:v>
                </c:pt>
                <c:pt idx="40">
                  <c:v>38472</c:v>
                </c:pt>
                <c:pt idx="41">
                  <c:v>38503</c:v>
                </c:pt>
                <c:pt idx="42">
                  <c:v>38533</c:v>
                </c:pt>
                <c:pt idx="43">
                  <c:v>38564</c:v>
                </c:pt>
                <c:pt idx="44">
                  <c:v>38595</c:v>
                </c:pt>
                <c:pt idx="45">
                  <c:v>38625</c:v>
                </c:pt>
                <c:pt idx="46">
                  <c:v>38656</c:v>
                </c:pt>
                <c:pt idx="47">
                  <c:v>38686</c:v>
                </c:pt>
                <c:pt idx="48">
                  <c:v>38717</c:v>
                </c:pt>
                <c:pt idx="49">
                  <c:v>38748</c:v>
                </c:pt>
                <c:pt idx="50">
                  <c:v>38776</c:v>
                </c:pt>
                <c:pt idx="51">
                  <c:v>38807</c:v>
                </c:pt>
                <c:pt idx="52">
                  <c:v>38837</c:v>
                </c:pt>
                <c:pt idx="53">
                  <c:v>38868</c:v>
                </c:pt>
                <c:pt idx="54">
                  <c:v>38898</c:v>
                </c:pt>
                <c:pt idx="55">
                  <c:v>38929</c:v>
                </c:pt>
                <c:pt idx="56">
                  <c:v>38960</c:v>
                </c:pt>
                <c:pt idx="57">
                  <c:v>38990</c:v>
                </c:pt>
                <c:pt idx="58">
                  <c:v>39021</c:v>
                </c:pt>
                <c:pt idx="59">
                  <c:v>39051</c:v>
                </c:pt>
                <c:pt idx="60">
                  <c:v>39082</c:v>
                </c:pt>
                <c:pt idx="61">
                  <c:v>39113</c:v>
                </c:pt>
                <c:pt idx="62">
                  <c:v>39141</c:v>
                </c:pt>
                <c:pt idx="63">
                  <c:v>39172</c:v>
                </c:pt>
                <c:pt idx="64">
                  <c:v>39202</c:v>
                </c:pt>
                <c:pt idx="65">
                  <c:v>39233</c:v>
                </c:pt>
                <c:pt idx="66">
                  <c:v>39263</c:v>
                </c:pt>
                <c:pt idx="67">
                  <c:v>39294</c:v>
                </c:pt>
                <c:pt idx="68">
                  <c:v>39325</c:v>
                </c:pt>
                <c:pt idx="69">
                  <c:v>39355</c:v>
                </c:pt>
                <c:pt idx="70">
                  <c:v>39386</c:v>
                </c:pt>
                <c:pt idx="71">
                  <c:v>39416</c:v>
                </c:pt>
                <c:pt idx="72">
                  <c:v>39447</c:v>
                </c:pt>
                <c:pt idx="73">
                  <c:v>39478</c:v>
                </c:pt>
                <c:pt idx="74">
                  <c:v>39507</c:v>
                </c:pt>
                <c:pt idx="75">
                  <c:v>39538</c:v>
                </c:pt>
                <c:pt idx="76">
                  <c:v>39568</c:v>
                </c:pt>
                <c:pt idx="77">
                  <c:v>39599</c:v>
                </c:pt>
                <c:pt idx="78">
                  <c:v>39629</c:v>
                </c:pt>
                <c:pt idx="79">
                  <c:v>39660</c:v>
                </c:pt>
                <c:pt idx="80">
                  <c:v>39691</c:v>
                </c:pt>
                <c:pt idx="81">
                  <c:v>39721</c:v>
                </c:pt>
                <c:pt idx="82">
                  <c:v>39752</c:v>
                </c:pt>
                <c:pt idx="83">
                  <c:v>39782</c:v>
                </c:pt>
                <c:pt idx="84">
                  <c:v>39813</c:v>
                </c:pt>
                <c:pt idx="85">
                  <c:v>39844</c:v>
                </c:pt>
                <c:pt idx="86">
                  <c:v>39872</c:v>
                </c:pt>
                <c:pt idx="87">
                  <c:v>39903</c:v>
                </c:pt>
                <c:pt idx="88">
                  <c:v>39933</c:v>
                </c:pt>
                <c:pt idx="89">
                  <c:v>39964</c:v>
                </c:pt>
                <c:pt idx="90">
                  <c:v>39994</c:v>
                </c:pt>
                <c:pt idx="91">
                  <c:v>40025</c:v>
                </c:pt>
                <c:pt idx="92">
                  <c:v>40056</c:v>
                </c:pt>
                <c:pt idx="93">
                  <c:v>40086</c:v>
                </c:pt>
                <c:pt idx="94">
                  <c:v>40117</c:v>
                </c:pt>
                <c:pt idx="95">
                  <c:v>40147</c:v>
                </c:pt>
                <c:pt idx="96">
                  <c:v>40178</c:v>
                </c:pt>
                <c:pt idx="97">
                  <c:v>40209</c:v>
                </c:pt>
                <c:pt idx="98">
                  <c:v>40237</c:v>
                </c:pt>
                <c:pt idx="99">
                  <c:v>40268</c:v>
                </c:pt>
                <c:pt idx="100">
                  <c:v>40298</c:v>
                </c:pt>
                <c:pt idx="101">
                  <c:v>40329</c:v>
                </c:pt>
                <c:pt idx="102">
                  <c:v>40359</c:v>
                </c:pt>
                <c:pt idx="103">
                  <c:v>40390</c:v>
                </c:pt>
                <c:pt idx="104">
                  <c:v>40421</c:v>
                </c:pt>
                <c:pt idx="105">
                  <c:v>40451</c:v>
                </c:pt>
                <c:pt idx="106">
                  <c:v>40482</c:v>
                </c:pt>
                <c:pt idx="107">
                  <c:v>40512</c:v>
                </c:pt>
                <c:pt idx="108">
                  <c:v>40543</c:v>
                </c:pt>
                <c:pt idx="109">
                  <c:v>40574</c:v>
                </c:pt>
                <c:pt idx="110">
                  <c:v>40602</c:v>
                </c:pt>
                <c:pt idx="111">
                  <c:v>40633</c:v>
                </c:pt>
                <c:pt idx="112">
                  <c:v>40663</c:v>
                </c:pt>
                <c:pt idx="113">
                  <c:v>40694</c:v>
                </c:pt>
                <c:pt idx="114">
                  <c:v>40724</c:v>
                </c:pt>
                <c:pt idx="115">
                  <c:v>40755</c:v>
                </c:pt>
                <c:pt idx="116">
                  <c:v>40786</c:v>
                </c:pt>
                <c:pt idx="117">
                  <c:v>40816</c:v>
                </c:pt>
                <c:pt idx="118">
                  <c:v>40847</c:v>
                </c:pt>
                <c:pt idx="119">
                  <c:v>40877</c:v>
                </c:pt>
                <c:pt idx="120">
                  <c:v>40908</c:v>
                </c:pt>
                <c:pt idx="121">
                  <c:v>40939</c:v>
                </c:pt>
                <c:pt idx="122">
                  <c:v>40968</c:v>
                </c:pt>
                <c:pt idx="123">
                  <c:v>40999</c:v>
                </c:pt>
                <c:pt idx="124">
                  <c:v>41029</c:v>
                </c:pt>
                <c:pt idx="125">
                  <c:v>41060</c:v>
                </c:pt>
                <c:pt idx="126">
                  <c:v>41090</c:v>
                </c:pt>
                <c:pt idx="127">
                  <c:v>41121</c:v>
                </c:pt>
                <c:pt idx="128">
                  <c:v>41152</c:v>
                </c:pt>
                <c:pt idx="129">
                  <c:v>41182</c:v>
                </c:pt>
                <c:pt idx="130">
                  <c:v>41213</c:v>
                </c:pt>
                <c:pt idx="131">
                  <c:v>41243</c:v>
                </c:pt>
                <c:pt idx="132">
                  <c:v>41274</c:v>
                </c:pt>
                <c:pt idx="133">
                  <c:v>41305</c:v>
                </c:pt>
                <c:pt idx="134">
                  <c:v>41333</c:v>
                </c:pt>
                <c:pt idx="135">
                  <c:v>41364</c:v>
                </c:pt>
                <c:pt idx="136">
                  <c:v>41394</c:v>
                </c:pt>
                <c:pt idx="137">
                  <c:v>41425</c:v>
                </c:pt>
                <c:pt idx="138">
                  <c:v>41455</c:v>
                </c:pt>
                <c:pt idx="139">
                  <c:v>41486</c:v>
                </c:pt>
                <c:pt idx="140">
                  <c:v>41517</c:v>
                </c:pt>
                <c:pt idx="141">
                  <c:v>41547</c:v>
                </c:pt>
                <c:pt idx="142">
                  <c:v>41578</c:v>
                </c:pt>
                <c:pt idx="143">
                  <c:v>41608</c:v>
                </c:pt>
                <c:pt idx="144">
                  <c:v>41639</c:v>
                </c:pt>
                <c:pt idx="145">
                  <c:v>41670</c:v>
                </c:pt>
                <c:pt idx="146">
                  <c:v>41698</c:v>
                </c:pt>
                <c:pt idx="147">
                  <c:v>41729</c:v>
                </c:pt>
                <c:pt idx="148">
                  <c:v>41759</c:v>
                </c:pt>
                <c:pt idx="149">
                  <c:v>41790</c:v>
                </c:pt>
                <c:pt idx="150">
                  <c:v>41820</c:v>
                </c:pt>
                <c:pt idx="151">
                  <c:v>41851</c:v>
                </c:pt>
                <c:pt idx="152">
                  <c:v>41882</c:v>
                </c:pt>
                <c:pt idx="153">
                  <c:v>41912</c:v>
                </c:pt>
                <c:pt idx="154">
                  <c:v>41943</c:v>
                </c:pt>
                <c:pt idx="155">
                  <c:v>41973</c:v>
                </c:pt>
                <c:pt idx="156">
                  <c:v>42004</c:v>
                </c:pt>
                <c:pt idx="157">
                  <c:v>42035</c:v>
                </c:pt>
                <c:pt idx="158">
                  <c:v>42063</c:v>
                </c:pt>
                <c:pt idx="159">
                  <c:v>42094</c:v>
                </c:pt>
                <c:pt idx="160">
                  <c:v>42124</c:v>
                </c:pt>
                <c:pt idx="161">
                  <c:v>42155</c:v>
                </c:pt>
                <c:pt idx="162">
                  <c:v>42185</c:v>
                </c:pt>
                <c:pt idx="163">
                  <c:v>42216</c:v>
                </c:pt>
                <c:pt idx="164">
                  <c:v>42247</c:v>
                </c:pt>
                <c:pt idx="165">
                  <c:v>42277</c:v>
                </c:pt>
                <c:pt idx="166">
                  <c:v>42308</c:v>
                </c:pt>
                <c:pt idx="167">
                  <c:v>42338</c:v>
                </c:pt>
                <c:pt idx="168">
                  <c:v>42369</c:v>
                </c:pt>
                <c:pt idx="169">
                  <c:v>42400</c:v>
                </c:pt>
                <c:pt idx="170">
                  <c:v>42429</c:v>
                </c:pt>
                <c:pt idx="171">
                  <c:v>42460</c:v>
                </c:pt>
                <c:pt idx="172">
                  <c:v>42490</c:v>
                </c:pt>
                <c:pt idx="173">
                  <c:v>42521</c:v>
                </c:pt>
                <c:pt idx="174">
                  <c:v>42551</c:v>
                </c:pt>
                <c:pt idx="175">
                  <c:v>42582</c:v>
                </c:pt>
                <c:pt idx="176">
                  <c:v>42613</c:v>
                </c:pt>
                <c:pt idx="177">
                  <c:v>42643</c:v>
                </c:pt>
                <c:pt idx="178">
                  <c:v>42674</c:v>
                </c:pt>
                <c:pt idx="179">
                  <c:v>42704</c:v>
                </c:pt>
                <c:pt idx="180">
                  <c:v>42735</c:v>
                </c:pt>
                <c:pt idx="181">
                  <c:v>42766</c:v>
                </c:pt>
                <c:pt idx="182">
                  <c:v>42794</c:v>
                </c:pt>
                <c:pt idx="183">
                  <c:v>42825</c:v>
                </c:pt>
                <c:pt idx="184">
                  <c:v>42855</c:v>
                </c:pt>
                <c:pt idx="185">
                  <c:v>42886</c:v>
                </c:pt>
                <c:pt idx="186">
                  <c:v>42916</c:v>
                </c:pt>
                <c:pt idx="187">
                  <c:v>42947</c:v>
                </c:pt>
                <c:pt idx="188">
                  <c:v>42978</c:v>
                </c:pt>
                <c:pt idx="189">
                  <c:v>43008</c:v>
                </c:pt>
                <c:pt idx="190">
                  <c:v>43039</c:v>
                </c:pt>
                <c:pt idx="191">
                  <c:v>43069</c:v>
                </c:pt>
                <c:pt idx="192">
                  <c:v>43100</c:v>
                </c:pt>
                <c:pt idx="193">
                  <c:v>43131</c:v>
                </c:pt>
                <c:pt idx="194">
                  <c:v>43159</c:v>
                </c:pt>
                <c:pt idx="195">
                  <c:v>43190</c:v>
                </c:pt>
                <c:pt idx="196">
                  <c:v>43220</c:v>
                </c:pt>
                <c:pt idx="197">
                  <c:v>43251</c:v>
                </c:pt>
                <c:pt idx="198">
                  <c:v>43281</c:v>
                </c:pt>
                <c:pt idx="199">
                  <c:v>43312</c:v>
                </c:pt>
                <c:pt idx="200">
                  <c:v>43343</c:v>
                </c:pt>
                <c:pt idx="201">
                  <c:v>43373</c:v>
                </c:pt>
                <c:pt idx="202">
                  <c:v>43404</c:v>
                </c:pt>
              </c:numCache>
            </c:numRef>
          </c:cat>
          <c:val>
            <c:numRef>
              <c:f>'איור 17 נתונים'!$D$4:$D$251</c:f>
              <c:numCache>
                <c:formatCode>0.00</c:formatCode>
                <c:ptCount val="248"/>
                <c:pt idx="0">
                  <c:v>-3.7193999999999998</c:v>
                </c:pt>
                <c:pt idx="1">
                  <c:v>-3.0432209744841954</c:v>
                </c:pt>
                <c:pt idx="2">
                  <c:v>-2.1270754987219753</c:v>
                </c:pt>
                <c:pt idx="3">
                  <c:v>-0.58994577262004855</c:v>
                </c:pt>
                <c:pt idx="4">
                  <c:v>2.0784856771610905</c:v>
                </c:pt>
                <c:pt idx="5">
                  <c:v>4.0780115791172244</c:v>
                </c:pt>
                <c:pt idx="6">
                  <c:v>5.6466004682727666</c:v>
                </c:pt>
                <c:pt idx="7">
                  <c:v>7.5677105084454244</c:v>
                </c:pt>
                <c:pt idx="8">
                  <c:v>9.1659867760657487</c:v>
                </c:pt>
                <c:pt idx="9">
                  <c:v>12.35237842821264</c:v>
                </c:pt>
                <c:pt idx="10">
                  <c:v>12.448280847637205</c:v>
                </c:pt>
                <c:pt idx="11">
                  <c:v>13.768349778728073</c:v>
                </c:pt>
                <c:pt idx="12">
                  <c:v>13.088430105791726</c:v>
                </c:pt>
                <c:pt idx="13">
                  <c:v>13.706263784274796</c:v>
                </c:pt>
                <c:pt idx="14">
                  <c:v>13.619785147195929</c:v>
                </c:pt>
                <c:pt idx="15">
                  <c:v>13.634274844106841</c:v>
                </c:pt>
                <c:pt idx="16">
                  <c:v>11.999869779746252</c:v>
                </c:pt>
                <c:pt idx="17">
                  <c:v>10.958148904072896</c:v>
                </c:pt>
                <c:pt idx="18">
                  <c:v>10.33985473575445</c:v>
                </c:pt>
                <c:pt idx="19">
                  <c:v>9.6212028081348766</c:v>
                </c:pt>
                <c:pt idx="20">
                  <c:v>8.802215050976713</c:v>
                </c:pt>
                <c:pt idx="21">
                  <c:v>8.5551349365478035</c:v>
                </c:pt>
                <c:pt idx="22">
                  <c:v>10.253320024253565</c:v>
                </c:pt>
                <c:pt idx="23">
                  <c:v>11.162638488904687</c:v>
                </c:pt>
                <c:pt idx="24">
                  <c:v>13.680365140914486</c:v>
                </c:pt>
                <c:pt idx="25">
                  <c:v>13.990789196768372</c:v>
                </c:pt>
                <c:pt idx="26">
                  <c:v>15.245580993544161</c:v>
                </c:pt>
                <c:pt idx="27">
                  <c:v>14.590192395423763</c:v>
                </c:pt>
                <c:pt idx="28">
                  <c:v>14.752558151857009</c:v>
                </c:pt>
                <c:pt idx="29">
                  <c:v>15.513653354900603</c:v>
                </c:pt>
                <c:pt idx="30">
                  <c:v>16.988049733668277</c:v>
                </c:pt>
                <c:pt idx="31">
                  <c:v>18.179462952021463</c:v>
                </c:pt>
                <c:pt idx="32">
                  <c:v>18.317315253909804</c:v>
                </c:pt>
                <c:pt idx="33">
                  <c:v>16.199675606184982</c:v>
                </c:pt>
                <c:pt idx="34">
                  <c:v>14.540870064239385</c:v>
                </c:pt>
                <c:pt idx="35">
                  <c:v>13.929538751907856</c:v>
                </c:pt>
                <c:pt idx="36">
                  <c:v>13.393436471035901</c:v>
                </c:pt>
                <c:pt idx="37">
                  <c:v>12.638060808726248</c:v>
                </c:pt>
                <c:pt idx="38">
                  <c:v>10.913643856646749</c:v>
                </c:pt>
                <c:pt idx="39">
                  <c:v>10.288416487075791</c:v>
                </c:pt>
                <c:pt idx="40">
                  <c:v>11.157424034456742</c:v>
                </c:pt>
                <c:pt idx="41">
                  <c:v>11.799184302991694</c:v>
                </c:pt>
                <c:pt idx="42">
                  <c:v>11.348077673709088</c:v>
                </c:pt>
                <c:pt idx="43">
                  <c:v>10.04945914408426</c:v>
                </c:pt>
                <c:pt idx="44">
                  <c:v>10.031826164315927</c:v>
                </c:pt>
                <c:pt idx="45">
                  <c:v>10.225815558907092</c:v>
                </c:pt>
                <c:pt idx="46">
                  <c:v>10.736974702041181</c:v>
                </c:pt>
                <c:pt idx="47">
                  <c:v>9.9854357729954657</c:v>
                </c:pt>
                <c:pt idx="48">
                  <c:v>9.900016229841647</c:v>
                </c:pt>
                <c:pt idx="49">
                  <c:v>10.122321760268704</c:v>
                </c:pt>
                <c:pt idx="50">
                  <c:v>10.916042836357121</c:v>
                </c:pt>
                <c:pt idx="51">
                  <c:v>11.8477480089193</c:v>
                </c:pt>
                <c:pt idx="52">
                  <c:v>11.117901291578768</c:v>
                </c:pt>
                <c:pt idx="53">
                  <c:v>9.764674891451941</c:v>
                </c:pt>
                <c:pt idx="54">
                  <c:v>9.1346172836835891</c:v>
                </c:pt>
                <c:pt idx="55">
                  <c:v>9.7833814783741424</c:v>
                </c:pt>
                <c:pt idx="56">
                  <c:v>10.817417258493567</c:v>
                </c:pt>
                <c:pt idx="57">
                  <c:v>11.495649915344508</c:v>
                </c:pt>
                <c:pt idx="58">
                  <c:v>10.925018991227621</c:v>
                </c:pt>
                <c:pt idx="59">
                  <c:v>11.22730430659875</c:v>
                </c:pt>
                <c:pt idx="60">
                  <c:v>10.120895098453907</c:v>
                </c:pt>
                <c:pt idx="61">
                  <c:v>10.745399237122477</c:v>
                </c:pt>
                <c:pt idx="62">
                  <c:v>10.123519776051104</c:v>
                </c:pt>
                <c:pt idx="63">
                  <c:v>9.2968481327782229</c:v>
                </c:pt>
                <c:pt idx="64">
                  <c:v>8.9466419927669794</c:v>
                </c:pt>
                <c:pt idx="65">
                  <c:v>8.9562341804840138</c:v>
                </c:pt>
                <c:pt idx="66">
                  <c:v>9.5028747294896743</c:v>
                </c:pt>
                <c:pt idx="67">
                  <c:v>9.2604053269067066</c:v>
                </c:pt>
                <c:pt idx="68">
                  <c:v>8.5243456840631726</c:v>
                </c:pt>
                <c:pt idx="69">
                  <c:v>7.7548729655231963</c:v>
                </c:pt>
                <c:pt idx="70">
                  <c:v>7.9236808647065615</c:v>
                </c:pt>
                <c:pt idx="71">
                  <c:v>7.6503754328353546</c:v>
                </c:pt>
                <c:pt idx="72">
                  <c:v>8.5011538687205004</c:v>
                </c:pt>
                <c:pt idx="73">
                  <c:v>8.2189715810482955</c:v>
                </c:pt>
                <c:pt idx="74">
                  <c:v>8.164490156385007</c:v>
                </c:pt>
                <c:pt idx="75">
                  <c:v>7.2939196587406663</c:v>
                </c:pt>
                <c:pt idx="76">
                  <c:v>6.7076570219760656</c:v>
                </c:pt>
                <c:pt idx="77">
                  <c:v>7.0735890586603567</c:v>
                </c:pt>
                <c:pt idx="78">
                  <c:v>6.5218260751054968</c:v>
                </c:pt>
                <c:pt idx="79">
                  <c:v>6.2517008232022331</c:v>
                </c:pt>
                <c:pt idx="80">
                  <c:v>5.144034354866478</c:v>
                </c:pt>
                <c:pt idx="81">
                  <c:v>5.0429970528809376</c:v>
                </c:pt>
                <c:pt idx="82">
                  <c:v>3.0136424642460691</c:v>
                </c:pt>
                <c:pt idx="83">
                  <c:v>-1.0950911667853003</c:v>
                </c:pt>
                <c:pt idx="84">
                  <c:v>-7.0745235032883542</c:v>
                </c:pt>
                <c:pt idx="85">
                  <c:v>-13.72806088420413</c:v>
                </c:pt>
                <c:pt idx="86">
                  <c:v>-16.667897513378282</c:v>
                </c:pt>
                <c:pt idx="87">
                  <c:v>-17.002132250566259</c:v>
                </c:pt>
                <c:pt idx="88">
                  <c:v>-15.530620179405719</c:v>
                </c:pt>
                <c:pt idx="89">
                  <c:v>-15.721399780153245</c:v>
                </c:pt>
                <c:pt idx="90">
                  <c:v>-14.559105025946927</c:v>
                </c:pt>
                <c:pt idx="91">
                  <c:v>-13.702086463410945</c:v>
                </c:pt>
                <c:pt idx="92">
                  <c:v>-11.984119843271134</c:v>
                </c:pt>
                <c:pt idx="93">
                  <c:v>-10.477558211167226</c:v>
                </c:pt>
                <c:pt idx="94">
                  <c:v>-7.7168448330515726</c:v>
                </c:pt>
                <c:pt idx="95">
                  <c:v>-2.5856044061406958</c:v>
                </c:pt>
                <c:pt idx="96">
                  <c:v>5.123734040073713</c:v>
                </c:pt>
                <c:pt idx="97">
                  <c:v>13.8091338967943</c:v>
                </c:pt>
                <c:pt idx="98">
                  <c:v>19.770573812781578</c:v>
                </c:pt>
                <c:pt idx="99">
                  <c:v>21.280703791433009</c:v>
                </c:pt>
                <c:pt idx="100">
                  <c:v>20.554943017098037</c:v>
                </c:pt>
                <c:pt idx="101">
                  <c:v>21.253117316729011</c:v>
                </c:pt>
                <c:pt idx="102">
                  <c:v>20.737944158934084</c:v>
                </c:pt>
                <c:pt idx="103">
                  <c:v>20.174049204504541</c:v>
                </c:pt>
                <c:pt idx="104">
                  <c:v>18.5621160242043</c:v>
                </c:pt>
                <c:pt idx="105">
                  <c:v>16.150851570451152</c:v>
                </c:pt>
                <c:pt idx="106">
                  <c:v>14.492165439666627</c:v>
                </c:pt>
                <c:pt idx="107">
                  <c:v>13.2538512515322</c:v>
                </c:pt>
                <c:pt idx="108">
                  <c:v>11.693780335752546</c:v>
                </c:pt>
                <c:pt idx="109">
                  <c:v>10.832320394717065</c:v>
                </c:pt>
                <c:pt idx="110">
                  <c:v>8.7968502569581339</c:v>
                </c:pt>
                <c:pt idx="111">
                  <c:v>8.9468390795859989</c:v>
                </c:pt>
                <c:pt idx="112">
                  <c:v>7.7428795285686025</c:v>
                </c:pt>
                <c:pt idx="113">
                  <c:v>6.9955700352634098</c:v>
                </c:pt>
                <c:pt idx="114">
                  <c:v>5.3923765299984661</c:v>
                </c:pt>
                <c:pt idx="115">
                  <c:v>4.8679934159036709</c:v>
                </c:pt>
                <c:pt idx="116">
                  <c:v>5.0445431974382338</c:v>
                </c:pt>
                <c:pt idx="117">
                  <c:v>5.0460302999524753</c:v>
                </c:pt>
                <c:pt idx="118">
                  <c:v>4.4204260632044079</c:v>
                </c:pt>
                <c:pt idx="119">
                  <c:v>2.7603954174790779</c:v>
                </c:pt>
                <c:pt idx="120">
                  <c:v>1.8146887838547565</c:v>
                </c:pt>
                <c:pt idx="121">
                  <c:v>0.58285137455023062</c:v>
                </c:pt>
                <c:pt idx="122">
                  <c:v>0.69099092110920246</c:v>
                </c:pt>
                <c:pt idx="123">
                  <c:v>0.4782198996729603</c:v>
                </c:pt>
                <c:pt idx="124">
                  <c:v>0.96086593499644657</c:v>
                </c:pt>
                <c:pt idx="125">
                  <c:v>1.8168209186378181</c:v>
                </c:pt>
                <c:pt idx="126">
                  <c:v>2.6728702981150709</c:v>
                </c:pt>
                <c:pt idx="127">
                  <c:v>3.2198593969168909</c:v>
                </c:pt>
                <c:pt idx="128">
                  <c:v>1.8158544166569701</c:v>
                </c:pt>
                <c:pt idx="129">
                  <c:v>2.6223807893422713</c:v>
                </c:pt>
                <c:pt idx="130">
                  <c:v>3.4956903524829386</c:v>
                </c:pt>
                <c:pt idx="131">
                  <c:v>5.1618587549777439</c:v>
                </c:pt>
                <c:pt idx="132">
                  <c:v>4.9955534408487878</c:v>
                </c:pt>
                <c:pt idx="133">
                  <c:v>6.256203032573926</c:v>
                </c:pt>
                <c:pt idx="134">
                  <c:v>6.5138070493301781</c:v>
                </c:pt>
                <c:pt idx="135">
                  <c:v>6.8529438682078503</c:v>
                </c:pt>
                <c:pt idx="136">
                  <c:v>6.7981678983417559</c:v>
                </c:pt>
                <c:pt idx="137">
                  <c:v>5.8562626350829206</c:v>
                </c:pt>
                <c:pt idx="138">
                  <c:v>4.172087895527854</c:v>
                </c:pt>
                <c:pt idx="139">
                  <c:v>2.9202350797817189</c:v>
                </c:pt>
                <c:pt idx="140">
                  <c:v>3.8846706993676428</c:v>
                </c:pt>
                <c:pt idx="141">
                  <c:v>3.9166046497127738</c:v>
                </c:pt>
                <c:pt idx="142">
                  <c:v>3.919937417457664</c:v>
                </c:pt>
                <c:pt idx="143">
                  <c:v>3.1139668540462351</c:v>
                </c:pt>
                <c:pt idx="144">
                  <c:v>3.2776101394107915</c:v>
                </c:pt>
                <c:pt idx="145">
                  <c:v>2.1997779625070324</c:v>
                </c:pt>
                <c:pt idx="146">
                  <c:v>1.9432941745923138</c:v>
                </c:pt>
                <c:pt idx="147">
                  <c:v>1.6328205156825648</c:v>
                </c:pt>
                <c:pt idx="148">
                  <c:v>1.6771150345022967</c:v>
                </c:pt>
                <c:pt idx="149">
                  <c:v>1.5308321154999138</c:v>
                </c:pt>
                <c:pt idx="150">
                  <c:v>2.5324251103750806</c:v>
                </c:pt>
                <c:pt idx="151">
                  <c:v>2.9930967427624244</c:v>
                </c:pt>
                <c:pt idx="152">
                  <c:v>3.1894584098711487</c:v>
                </c:pt>
                <c:pt idx="153">
                  <c:v>3.8753451108619164</c:v>
                </c:pt>
                <c:pt idx="154">
                  <c:v>3.9264681294882475</c:v>
                </c:pt>
                <c:pt idx="155">
                  <c:v>4.0309561033481378</c:v>
                </c:pt>
                <c:pt idx="156">
                  <c:v>3.4039884392767616</c:v>
                </c:pt>
                <c:pt idx="157">
                  <c:v>3.5148517937545698</c:v>
                </c:pt>
                <c:pt idx="158">
                  <c:v>3.6690217914246315</c:v>
                </c:pt>
                <c:pt idx="159">
                  <c:v>2.1368561630986882</c:v>
                </c:pt>
                <c:pt idx="160">
                  <c:v>0.83927027749020056</c:v>
                </c:pt>
                <c:pt idx="161">
                  <c:v>-0.82303737764547469</c:v>
                </c:pt>
                <c:pt idx="162">
                  <c:v>-5.9116935760661349E-2</c:v>
                </c:pt>
                <c:pt idx="163">
                  <c:v>0.45153138141049709</c:v>
                </c:pt>
                <c:pt idx="164">
                  <c:v>1.2107658439409308</c:v>
                </c:pt>
                <c:pt idx="165">
                  <c:v>6.8812705554033293E-2</c:v>
                </c:pt>
                <c:pt idx="166">
                  <c:v>-0.47773003800860581</c:v>
                </c:pt>
                <c:pt idx="167">
                  <c:v>-1.0236662421316267</c:v>
                </c:pt>
                <c:pt idx="168">
                  <c:v>-0.11923527749193585</c:v>
                </c:pt>
                <c:pt idx="169">
                  <c:v>-0.74404065439399591</c:v>
                </c:pt>
                <c:pt idx="170">
                  <c:v>-0.88743738735836963</c:v>
                </c:pt>
                <c:pt idx="171">
                  <c:v>-0.70770800731695394</c:v>
                </c:pt>
                <c:pt idx="172">
                  <c:v>0.51252077260373063</c:v>
                </c:pt>
                <c:pt idx="173">
                  <c:v>2.069694346963824</c:v>
                </c:pt>
                <c:pt idx="174">
                  <c:v>1.9763614683142361</c:v>
                </c:pt>
                <c:pt idx="175">
                  <c:v>1.3619895773636426</c:v>
                </c:pt>
                <c:pt idx="176">
                  <c:v>0.79752831472506003</c:v>
                </c:pt>
                <c:pt idx="177">
                  <c:v>0.7913797059205141</c:v>
                </c:pt>
                <c:pt idx="178">
                  <c:v>1.2370431906601143</c:v>
                </c:pt>
                <c:pt idx="179">
                  <c:v>2.3304935402822524</c:v>
                </c:pt>
                <c:pt idx="180">
                  <c:v>3.3177198434661603</c:v>
                </c:pt>
                <c:pt idx="181">
                  <c:v>5.0454400250642628</c:v>
                </c:pt>
                <c:pt idx="182">
                  <c:v>4.8045061494319752</c:v>
                </c:pt>
                <c:pt idx="183">
                  <c:v>6.5801611842551289</c:v>
                </c:pt>
                <c:pt idx="184">
                  <c:v>6.330791991566187</c:v>
                </c:pt>
                <c:pt idx="185">
                  <c:v>6.9040648730523513</c:v>
                </c:pt>
                <c:pt idx="186">
                  <c:v>5.558149470869167</c:v>
                </c:pt>
                <c:pt idx="187">
                  <c:v>6.1216391204530263</c:v>
                </c:pt>
                <c:pt idx="188">
                  <c:v>6.1880058097533386</c:v>
                </c:pt>
                <c:pt idx="189">
                  <c:v>6.7340593434959128</c:v>
                </c:pt>
                <c:pt idx="190">
                  <c:v>6.0167957923025428</c:v>
                </c:pt>
                <c:pt idx="191">
                  <c:v>5.8909454646924431</c:v>
                </c:pt>
                <c:pt idx="192">
                  <c:v>4.6249182054794558</c:v>
                </c:pt>
                <c:pt idx="193">
                  <c:v>5.2819022834554641</c:v>
                </c:pt>
                <c:pt idx="194">
                  <c:v>5.6667212838053427</c:v>
                </c:pt>
                <c:pt idx="195">
                  <c:v>4.5003583070952313</c:v>
                </c:pt>
                <c:pt idx="196">
                  <c:v>3.7943828210341479</c:v>
                </c:pt>
                <c:pt idx="197">
                  <c:v>3.5199519029668114</c:v>
                </c:pt>
                <c:pt idx="198">
                  <c:v>4.7135996608294484</c:v>
                </c:pt>
                <c:pt idx="199">
                  <c:v>5.695229717808914</c:v>
                </c:pt>
                <c:pt idx="200">
                  <c:v>6.0710829057458282</c:v>
                </c:pt>
                <c:pt idx="201">
                  <c:v>6.2448448771633913</c:v>
                </c:pt>
                <c:pt idx="202">
                  <c:v>6.3624202518683726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429-4D96-8371-C028EA7A4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008320"/>
        <c:axId val="142009856"/>
      </c:lineChart>
      <c:dateAx>
        <c:axId val="142008320"/>
        <c:scaling>
          <c:orientation val="minMax"/>
          <c:max val="43404"/>
          <c:min val="41305"/>
        </c:scaling>
        <c:delete val="0"/>
        <c:axPos val="b"/>
        <c:numFmt formatCode="mmm\-yy" sourceLinked="0"/>
        <c:majorTickMark val="none"/>
        <c:minorTickMark val="none"/>
        <c:tickLblPos val="low"/>
        <c:txPr>
          <a:bodyPr rot="-2700000"/>
          <a:lstStyle/>
          <a:p>
            <a:pPr>
              <a:defRPr sz="1400"/>
            </a:pPr>
            <a:endParaRPr lang="he-IL"/>
          </a:p>
        </c:txPr>
        <c:crossAx val="142009856"/>
        <c:crossesAt val="0"/>
        <c:auto val="0"/>
        <c:lblOffset val="100"/>
        <c:baseTimeUnit val="months"/>
      </c:dateAx>
      <c:valAx>
        <c:axId val="142009856"/>
        <c:scaling>
          <c:orientation val="minMax"/>
          <c:max val="7"/>
          <c:min val="-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en-US" sz="1400"/>
                  <a:t>%</a:t>
                </a:r>
              </a:p>
            </c:rich>
          </c:tx>
          <c:layout>
            <c:manualLayout>
              <c:xMode val="edge"/>
              <c:yMode val="edge"/>
              <c:x val="2.4597363433791937E-2"/>
              <c:y val="8.9060975292257788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e-IL"/>
          </a:p>
        </c:txPr>
        <c:crossAx val="142008320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15688867670165926"/>
          <c:y val="0.92936132531283855"/>
          <c:w val="0.69305524755051251"/>
          <c:h val="5.8082621466632699E-2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solidFill>
      <a:sysClr val="window" lastClr="FFFFFF"/>
    </a:solidFill>
    <a:ln>
      <a:noFill/>
    </a:ln>
  </c:spPr>
  <c:txPr>
    <a:bodyPr/>
    <a:lstStyle/>
    <a:p>
      <a:pPr>
        <a:defRPr sz="1600" b="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661696"/>
        <c:axId val="141663232"/>
      </c:lineChart>
      <c:catAx>
        <c:axId val="141661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1663232"/>
        <c:crosses val="autoZero"/>
        <c:auto val="1"/>
        <c:lblAlgn val="ctr"/>
        <c:lblOffset val="100"/>
        <c:noMultiLvlLbl val="0"/>
      </c:catAx>
      <c:valAx>
        <c:axId val="141663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6616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he-IL" sz="1800" b="1" i="0" baseline="0">
                <a:effectLst/>
              </a:rPr>
              <a:t>אינפלציית הליבה</a:t>
            </a:r>
            <a:endParaRPr lang="he-IL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65259081929859242"/>
        </c:manualLayout>
      </c:layout>
      <c:lineChart>
        <c:grouping val="standard"/>
        <c:varyColors val="0"/>
        <c:ser>
          <c:idx val="4"/>
          <c:order val="0"/>
          <c:tx>
            <c:strRef>
              <c:f>'איור 19 נתונים'!$H$3</c:f>
              <c:strCache>
                <c:ptCount val="1"/>
                <c:pt idx="0">
                  <c:v>ארה"ב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19 נתונים'!$G$4:$G$301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</c:numCache>
            </c:numRef>
          </c:cat>
          <c:val>
            <c:numRef>
              <c:f>'איור 19 נתונים'!$H$4:$H$301</c:f>
              <c:numCache>
                <c:formatCode>0.0</c:formatCode>
                <c:ptCount val="298"/>
                <c:pt idx="0">
                  <c:v>1.9253026575777765</c:v>
                </c:pt>
                <c:pt idx="1">
                  <c:v>2.0042569065016558</c:v>
                </c:pt>
                <c:pt idx="2">
                  <c:v>1.8873368745491392</c:v>
                </c:pt>
                <c:pt idx="3">
                  <c:v>1.7151977950571995</c:v>
                </c:pt>
                <c:pt idx="4">
                  <c:v>1.6811700246513572</c:v>
                </c:pt>
                <c:pt idx="5">
                  <c:v>1.6360781106582234</c:v>
                </c:pt>
                <c:pt idx="6">
                  <c:v>1.696006402978778</c:v>
                </c:pt>
                <c:pt idx="7">
                  <c:v>1.7645832247302318</c:v>
                </c:pt>
                <c:pt idx="8">
                  <c:v>1.7341190744432078</c:v>
                </c:pt>
                <c:pt idx="9">
                  <c:v>1.6802435185665487</c:v>
                </c:pt>
                <c:pt idx="10">
                  <c:v>1.720984333853659</c:v>
                </c:pt>
                <c:pt idx="11">
                  <c:v>1.7170707214986702</c:v>
                </c:pt>
                <c:pt idx="12">
                  <c:v>1.621245876724875</c:v>
                </c:pt>
                <c:pt idx="13">
                  <c:v>1.5673401252839447</c:v>
                </c:pt>
                <c:pt idx="14">
                  <c:v>1.6567118068070652</c:v>
                </c:pt>
                <c:pt idx="15">
                  <c:v>1.8320499408324586</c:v>
                </c:pt>
                <c:pt idx="16">
                  <c:v>1.9562070058510628</c:v>
                </c:pt>
                <c:pt idx="17">
                  <c:v>1.9333162129772319</c:v>
                </c:pt>
                <c:pt idx="18">
                  <c:v>1.8589173282233862</c:v>
                </c:pt>
                <c:pt idx="19">
                  <c:v>1.7237404912532339</c:v>
                </c:pt>
                <c:pt idx="20">
                  <c:v>1.7288378155054573</c:v>
                </c:pt>
                <c:pt idx="21">
                  <c:v>1.8076900179450739</c:v>
                </c:pt>
                <c:pt idx="22">
                  <c:v>1.7024948670098627</c:v>
                </c:pt>
                <c:pt idx="23">
                  <c:v>1.6063829787233974</c:v>
                </c:pt>
                <c:pt idx="24">
                  <c:v>1.6489142488114394</c:v>
                </c:pt>
                <c:pt idx="25">
                  <c:v>1.6977655406120951</c:v>
                </c:pt>
                <c:pt idx="26">
                  <c:v>1.7533862641560427</c:v>
                </c:pt>
                <c:pt idx="27">
                  <c:v>1.8075104522355057</c:v>
                </c:pt>
                <c:pt idx="28">
                  <c:v>1.7182780249465512</c:v>
                </c:pt>
                <c:pt idx="29">
                  <c:v>1.7622828638251153</c:v>
                </c:pt>
                <c:pt idx="30">
                  <c:v>1.8048358514810792</c:v>
                </c:pt>
                <c:pt idx="31">
                  <c:v>1.8275590022493127</c:v>
                </c:pt>
                <c:pt idx="32">
                  <c:v>1.8916350207878851</c:v>
                </c:pt>
                <c:pt idx="33">
                  <c:v>1.9096707363426502</c:v>
                </c:pt>
                <c:pt idx="34">
                  <c:v>2.0175717247375102</c:v>
                </c:pt>
                <c:pt idx="35">
                  <c:v>2.0956967856768927</c:v>
                </c:pt>
                <c:pt idx="36">
                  <c:v>2.2069150003343863</c:v>
                </c:pt>
                <c:pt idx="37">
                  <c:v>2.3312771000029153</c:v>
                </c:pt>
                <c:pt idx="38">
                  <c:v>2.1948255049426102</c:v>
                </c:pt>
                <c:pt idx="39">
                  <c:v>2.1463842317267945</c:v>
                </c:pt>
                <c:pt idx="40">
                  <c:v>2.240633737955311</c:v>
                </c:pt>
                <c:pt idx="41">
                  <c:v>2.2446503874497648</c:v>
                </c:pt>
                <c:pt idx="42">
                  <c:v>2.1894438119751225</c:v>
                </c:pt>
                <c:pt idx="43">
                  <c:v>2.3189683949375706</c:v>
                </c:pt>
                <c:pt idx="44">
                  <c:v>2.2074383934845176</c:v>
                </c:pt>
                <c:pt idx="45">
                  <c:v>2.1448039838514621</c:v>
                </c:pt>
                <c:pt idx="46">
                  <c:v>2.1108265901874423</c:v>
                </c:pt>
                <c:pt idx="47">
                  <c:v>2.1966617305017921</c:v>
                </c:pt>
                <c:pt idx="48">
                  <c:v>2.2717234836092448</c:v>
                </c:pt>
                <c:pt idx="49">
                  <c:v>2.2236242266362671</c:v>
                </c:pt>
                <c:pt idx="50">
                  <c:v>2.0019646205927888</c:v>
                </c:pt>
                <c:pt idx="51">
                  <c:v>1.8826520697026616</c:v>
                </c:pt>
                <c:pt idx="52">
                  <c:v>1.7334292085447345</c:v>
                </c:pt>
                <c:pt idx="53">
                  <c:v>1.7030275147905005</c:v>
                </c:pt>
                <c:pt idx="54">
                  <c:v>1.6920692327563991</c:v>
                </c:pt>
                <c:pt idx="55">
                  <c:v>1.6844021620924909</c:v>
                </c:pt>
                <c:pt idx="56">
                  <c:v>1.6925915949358883</c:v>
                </c:pt>
                <c:pt idx="57">
                  <c:v>1.7735476570713171</c:v>
                </c:pt>
                <c:pt idx="58">
                  <c:v>1.7112913127389939</c:v>
                </c:pt>
                <c:pt idx="59">
                  <c:v>1.7757512021643107</c:v>
                </c:pt>
                <c:pt idx="60">
                  <c:v>1.8213952967614855</c:v>
                </c:pt>
                <c:pt idx="61">
                  <c:v>1.8475529877400421</c:v>
                </c:pt>
                <c:pt idx="62">
                  <c:v>2.117075888415787</c:v>
                </c:pt>
                <c:pt idx="63">
                  <c:v>2.1391500623902049</c:v>
                </c:pt>
                <c:pt idx="64">
                  <c:v>2.2371791053666046</c:v>
                </c:pt>
                <c:pt idx="65">
                  <c:v>2.2550334505225811</c:v>
                </c:pt>
                <c:pt idx="66">
                  <c:v>2.3541693128413588</c:v>
                </c:pt>
                <c:pt idx="67">
                  <c:v>2.1991602630119678</c:v>
                </c:pt>
                <c:pt idx="68" formatCode="0.00">
                  <c:v>2.169675932332038</c:v>
                </c:pt>
                <c:pt idx="69" formatCode="0.00">
                  <c:v>2.1388750896947473</c:v>
                </c:pt>
                <c:pt idx="70" formatCode="0.00">
                  <c:v>2.2142710618086703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C2C-4865-A53C-C33BAA7C87D7}"/>
            </c:ext>
          </c:extLst>
        </c:ser>
        <c:ser>
          <c:idx val="3"/>
          <c:order val="1"/>
          <c:tx>
            <c:strRef>
              <c:f>'איור 19 נתונים'!$I$3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19 נתונים'!$G$4:$G$301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</c:numCache>
            </c:numRef>
          </c:cat>
          <c:val>
            <c:numRef>
              <c:f>'איור 19 נתונים'!$I$4:$I$301</c:f>
              <c:numCache>
                <c:formatCode>0.00</c:formatCode>
                <c:ptCount val="298"/>
                <c:pt idx="0" formatCode="0.0">
                  <c:v>1.3</c:v>
                </c:pt>
                <c:pt idx="1">
                  <c:v>1.3</c:v>
                </c:pt>
                <c:pt idx="2">
                  <c:v>1.5</c:v>
                </c:pt>
                <c:pt idx="3">
                  <c:v>1</c:v>
                </c:pt>
                <c:pt idx="4">
                  <c:v>1.2</c:v>
                </c:pt>
                <c:pt idx="5">
                  <c:v>1.2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1</c:v>
                </c:pt>
                <c:pt idx="9">
                  <c:v>0.8</c:v>
                </c:pt>
                <c:pt idx="10">
                  <c:v>0.9</c:v>
                </c:pt>
                <c:pt idx="11">
                  <c:v>0.7</c:v>
                </c:pt>
                <c:pt idx="12">
                  <c:v>0.8</c:v>
                </c:pt>
                <c:pt idx="13">
                  <c:v>1</c:v>
                </c:pt>
                <c:pt idx="14">
                  <c:v>0.7</c:v>
                </c:pt>
                <c:pt idx="15">
                  <c:v>1</c:v>
                </c:pt>
                <c:pt idx="16">
                  <c:v>0.7</c:v>
                </c:pt>
                <c:pt idx="17">
                  <c:v>0.8</c:v>
                </c:pt>
                <c:pt idx="18">
                  <c:v>0.8</c:v>
                </c:pt>
                <c:pt idx="19">
                  <c:v>0.9</c:v>
                </c:pt>
                <c:pt idx="20">
                  <c:v>0.8</c:v>
                </c:pt>
                <c:pt idx="21">
                  <c:v>0.7</c:v>
                </c:pt>
                <c:pt idx="22">
                  <c:v>0.7</c:v>
                </c:pt>
                <c:pt idx="23">
                  <c:v>0.7</c:v>
                </c:pt>
                <c:pt idx="24">
                  <c:v>0.6</c:v>
                </c:pt>
                <c:pt idx="25">
                  <c:v>0.7</c:v>
                </c:pt>
                <c:pt idx="26">
                  <c:v>0.6</c:v>
                </c:pt>
                <c:pt idx="27">
                  <c:v>0.6</c:v>
                </c:pt>
                <c:pt idx="28">
                  <c:v>0.9</c:v>
                </c:pt>
                <c:pt idx="29">
                  <c:v>0.8</c:v>
                </c:pt>
                <c:pt idx="30">
                  <c:v>1</c:v>
                </c:pt>
                <c:pt idx="31">
                  <c:v>0.9</c:v>
                </c:pt>
                <c:pt idx="32">
                  <c:v>0.9</c:v>
                </c:pt>
                <c:pt idx="33">
                  <c:v>1.1000000000000001</c:v>
                </c:pt>
                <c:pt idx="34">
                  <c:v>0.9</c:v>
                </c:pt>
                <c:pt idx="35">
                  <c:v>0.9</c:v>
                </c:pt>
                <c:pt idx="36">
                  <c:v>1</c:v>
                </c:pt>
                <c:pt idx="37">
                  <c:v>0.8</c:v>
                </c:pt>
                <c:pt idx="38">
                  <c:v>1</c:v>
                </c:pt>
                <c:pt idx="39">
                  <c:v>0.7</c:v>
                </c:pt>
                <c:pt idx="40">
                  <c:v>0.8</c:v>
                </c:pt>
                <c:pt idx="41">
                  <c:v>0.9</c:v>
                </c:pt>
                <c:pt idx="42">
                  <c:v>0.9</c:v>
                </c:pt>
                <c:pt idx="43">
                  <c:v>0.8</c:v>
                </c:pt>
                <c:pt idx="44">
                  <c:v>0.8</c:v>
                </c:pt>
                <c:pt idx="45">
                  <c:v>0.8</c:v>
                </c:pt>
                <c:pt idx="46">
                  <c:v>0.8</c:v>
                </c:pt>
                <c:pt idx="47">
                  <c:v>0.9</c:v>
                </c:pt>
                <c:pt idx="48">
                  <c:v>0.9</c:v>
                </c:pt>
                <c:pt idx="49">
                  <c:v>0.9</c:v>
                </c:pt>
                <c:pt idx="50">
                  <c:v>0.7</c:v>
                </c:pt>
                <c:pt idx="51">
                  <c:v>1.2</c:v>
                </c:pt>
                <c:pt idx="52">
                  <c:v>0.9</c:v>
                </c:pt>
                <c:pt idx="53">
                  <c:v>1.1000000000000001</c:v>
                </c:pt>
                <c:pt idx="54">
                  <c:v>1.2</c:v>
                </c:pt>
                <c:pt idx="55">
                  <c:v>1.2</c:v>
                </c:pt>
                <c:pt idx="56">
                  <c:v>1.1000000000000001</c:v>
                </c:pt>
                <c:pt idx="57">
                  <c:v>0.9</c:v>
                </c:pt>
                <c:pt idx="58">
                  <c:v>0.9</c:v>
                </c:pt>
                <c:pt idx="59">
                  <c:v>0.9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0.8</c:v>
                </c:pt>
                <c:pt idx="64">
                  <c:v>1.1000000000000001</c:v>
                </c:pt>
                <c:pt idx="65">
                  <c:v>0.9</c:v>
                </c:pt>
                <c:pt idx="66">
                  <c:v>1.1000000000000001</c:v>
                </c:pt>
                <c:pt idx="67">
                  <c:v>0.9</c:v>
                </c:pt>
                <c:pt idx="68">
                  <c:v>0.9</c:v>
                </c:pt>
                <c:pt idx="69">
                  <c:v>1.1000000000000001</c:v>
                </c:pt>
                <c:pt idx="7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C2C-4865-A53C-C33BAA7C87D7}"/>
            </c:ext>
          </c:extLst>
        </c:ser>
        <c:ser>
          <c:idx val="0"/>
          <c:order val="2"/>
          <c:tx>
            <c:strRef>
              <c:f>'איור 19 נתונים'!$J$3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19 נתונים'!$G$4:$G$301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</c:numCache>
            </c:numRef>
          </c:cat>
          <c:val>
            <c:numRef>
              <c:f>'איור 19 נתונים'!$J$4:$J$301</c:f>
              <c:numCache>
                <c:formatCode>0.0</c:formatCode>
                <c:ptCount val="298"/>
                <c:pt idx="0">
                  <c:v>-0.6</c:v>
                </c:pt>
                <c:pt idx="1">
                  <c:v>-0.8</c:v>
                </c:pt>
                <c:pt idx="2">
                  <c:v>-0.7</c:v>
                </c:pt>
                <c:pt idx="3">
                  <c:v>-0.6</c:v>
                </c:pt>
                <c:pt idx="4">
                  <c:v>-0.3</c:v>
                </c:pt>
                <c:pt idx="5">
                  <c:v>-0.2</c:v>
                </c:pt>
                <c:pt idx="6">
                  <c:v>-0.1</c:v>
                </c:pt>
                <c:pt idx="7">
                  <c:v>0</c:v>
                </c:pt>
                <c:pt idx="8">
                  <c:v>0</c:v>
                </c:pt>
                <c:pt idx="9">
                  <c:v>0.3</c:v>
                </c:pt>
                <c:pt idx="10">
                  <c:v>0.5</c:v>
                </c:pt>
                <c:pt idx="11">
                  <c:v>0.7</c:v>
                </c:pt>
                <c:pt idx="12">
                  <c:v>0.7</c:v>
                </c:pt>
                <c:pt idx="13">
                  <c:v>0.8</c:v>
                </c:pt>
                <c:pt idx="14">
                  <c:v>0.8</c:v>
                </c:pt>
                <c:pt idx="15">
                  <c:v>2.7</c:v>
                </c:pt>
                <c:pt idx="16">
                  <c:v>2.7</c:v>
                </c:pt>
                <c:pt idx="17">
                  <c:v>2.7</c:v>
                </c:pt>
                <c:pt idx="18">
                  <c:v>2.8</c:v>
                </c:pt>
                <c:pt idx="19">
                  <c:v>2.7</c:v>
                </c:pt>
                <c:pt idx="20">
                  <c:v>1.0000000000000002</c:v>
                </c:pt>
                <c:pt idx="21">
                  <c:v>0.70000000000000018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-1.3</c:v>
                </c:pt>
                <c:pt idx="28">
                  <c:v>-1.3</c:v>
                </c:pt>
                <c:pt idx="29">
                  <c:v>-1.2</c:v>
                </c:pt>
                <c:pt idx="30">
                  <c:v>-1.1000000000000001</c:v>
                </c:pt>
                <c:pt idx="31">
                  <c:v>-1</c:v>
                </c:pt>
                <c:pt idx="32">
                  <c:v>0.89999999999999991</c:v>
                </c:pt>
                <c:pt idx="33">
                  <c:v>1.1000000000000001</c:v>
                </c:pt>
                <c:pt idx="34">
                  <c:v>1.3</c:v>
                </c:pt>
                <c:pt idx="35">
                  <c:v>1.2</c:v>
                </c:pt>
                <c:pt idx="36">
                  <c:v>0.9</c:v>
                </c:pt>
                <c:pt idx="37">
                  <c:v>1</c:v>
                </c:pt>
                <c:pt idx="38">
                  <c:v>0.9</c:v>
                </c:pt>
                <c:pt idx="39">
                  <c:v>0.8</c:v>
                </c:pt>
                <c:pt idx="40">
                  <c:v>0.7</c:v>
                </c:pt>
                <c:pt idx="41">
                  <c:v>0.7</c:v>
                </c:pt>
                <c:pt idx="42">
                  <c:v>0.5</c:v>
                </c:pt>
                <c:pt idx="43">
                  <c:v>0.4</c:v>
                </c:pt>
                <c:pt idx="44">
                  <c:v>0.2</c:v>
                </c:pt>
                <c:pt idx="45">
                  <c:v>0.3</c:v>
                </c:pt>
                <c:pt idx="46">
                  <c:v>0.2</c:v>
                </c:pt>
                <c:pt idx="47">
                  <c:v>0.1</c:v>
                </c:pt>
                <c:pt idx="48">
                  <c:v>0.2</c:v>
                </c:pt>
                <c:pt idx="49">
                  <c:v>0.1</c:v>
                </c:pt>
                <c:pt idx="50">
                  <c:v>-0.1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0.1</c:v>
                </c:pt>
                <c:pt idx="55">
                  <c:v>0.2</c:v>
                </c:pt>
                <c:pt idx="56">
                  <c:v>0.2</c:v>
                </c:pt>
                <c:pt idx="57">
                  <c:v>0.2</c:v>
                </c:pt>
                <c:pt idx="58">
                  <c:v>0.3</c:v>
                </c:pt>
                <c:pt idx="59">
                  <c:v>0.3</c:v>
                </c:pt>
                <c:pt idx="60">
                  <c:v>0.4</c:v>
                </c:pt>
                <c:pt idx="61">
                  <c:v>0.5</c:v>
                </c:pt>
                <c:pt idx="62">
                  <c:v>0.5</c:v>
                </c:pt>
                <c:pt idx="63">
                  <c:v>0.4</c:v>
                </c:pt>
                <c:pt idx="64">
                  <c:v>0.3</c:v>
                </c:pt>
                <c:pt idx="65">
                  <c:v>0.2</c:v>
                </c:pt>
                <c:pt idx="66">
                  <c:v>0.3</c:v>
                </c:pt>
                <c:pt idx="67">
                  <c:v>0.4</c:v>
                </c:pt>
                <c:pt idx="68" formatCode="0.00">
                  <c:v>0.4</c:v>
                </c:pt>
                <c:pt idx="69" formatCode="0.00">
                  <c:v>0.4</c:v>
                </c:pt>
                <c:pt idx="70" formatCode="0.00">
                  <c:v>0.3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C2C-4865-A53C-C33BAA7C87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862400"/>
        <c:axId val="141863936"/>
      </c:lineChart>
      <c:dateAx>
        <c:axId val="141862400"/>
        <c:scaling>
          <c:orientation val="minMax"/>
          <c:max val="43434"/>
          <c:min val="4240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41863936"/>
        <c:crosses val="autoZero"/>
        <c:auto val="0"/>
        <c:lblOffset val="100"/>
        <c:baseTimeUnit val="months"/>
      </c:dateAx>
      <c:valAx>
        <c:axId val="141863936"/>
        <c:scaling>
          <c:orientation val="minMax"/>
          <c:max val="3"/>
          <c:min val="-1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141862400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מדד</a:t>
            </a:r>
            <a:r>
              <a:rPr lang="he-IL" sz="1800" b="1" baseline="0">
                <a:effectLst/>
              </a:rPr>
              <a:t> המחירים לצרכן</a:t>
            </a:r>
            <a:endParaRPr lang="he-IL" sz="1600"/>
          </a:p>
        </c:rich>
      </c:tx>
      <c:layout>
        <c:manualLayout>
          <c:xMode val="edge"/>
          <c:yMode val="edge"/>
          <c:x val="0.40806566503148112"/>
          <c:y val="1.77123322218174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869527678702546E-2"/>
          <c:y val="0.11255870561871673"/>
          <c:w val="0.90284704861111109"/>
          <c:h val="0.64606372886700358"/>
        </c:manualLayout>
      </c:layout>
      <c:lineChart>
        <c:grouping val="standard"/>
        <c:varyColors val="0"/>
        <c:ser>
          <c:idx val="0"/>
          <c:order val="0"/>
          <c:tx>
            <c:strRef>
              <c:f>'איור 19 נתונים'!$B$3</c:f>
              <c:strCache>
                <c:ptCount val="1"/>
                <c:pt idx="0">
                  <c:v>ארה"ב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</c:numCache>
            </c:numRef>
          </c:cat>
          <c:val>
            <c:numRef>
              <c:f>'איור 19 נתונים'!$B$4:$B$301</c:f>
              <c:numCache>
                <c:formatCode>0.00</c:formatCode>
                <c:ptCount val="298"/>
                <c:pt idx="0">
                  <c:v>1.6</c:v>
                </c:pt>
                <c:pt idx="1">
                  <c:v>2</c:v>
                </c:pt>
                <c:pt idx="2">
                  <c:v>1.5</c:v>
                </c:pt>
                <c:pt idx="3">
                  <c:v>1.1000000000000001</c:v>
                </c:pt>
                <c:pt idx="4">
                  <c:v>1.4</c:v>
                </c:pt>
                <c:pt idx="5">
                  <c:v>1.8</c:v>
                </c:pt>
                <c:pt idx="6">
                  <c:v>2</c:v>
                </c:pt>
                <c:pt idx="7">
                  <c:v>1.5</c:v>
                </c:pt>
                <c:pt idx="8">
                  <c:v>1.2</c:v>
                </c:pt>
                <c:pt idx="9">
                  <c:v>1</c:v>
                </c:pt>
                <c:pt idx="10">
                  <c:v>1.2</c:v>
                </c:pt>
                <c:pt idx="11">
                  <c:v>1.5</c:v>
                </c:pt>
                <c:pt idx="12">
                  <c:v>1.6</c:v>
                </c:pt>
                <c:pt idx="13">
                  <c:v>1.1000000000000001</c:v>
                </c:pt>
                <c:pt idx="14">
                  <c:v>1.5</c:v>
                </c:pt>
                <c:pt idx="15">
                  <c:v>2</c:v>
                </c:pt>
                <c:pt idx="16">
                  <c:v>2.1</c:v>
                </c:pt>
                <c:pt idx="17">
                  <c:v>2.1</c:v>
                </c:pt>
                <c:pt idx="18">
                  <c:v>2</c:v>
                </c:pt>
                <c:pt idx="19">
                  <c:v>1.7</c:v>
                </c:pt>
                <c:pt idx="20">
                  <c:v>1.7</c:v>
                </c:pt>
                <c:pt idx="21">
                  <c:v>1.7</c:v>
                </c:pt>
                <c:pt idx="22">
                  <c:v>1.3</c:v>
                </c:pt>
                <c:pt idx="23">
                  <c:v>0.8</c:v>
                </c:pt>
                <c:pt idx="24">
                  <c:v>-0.1</c:v>
                </c:pt>
                <c:pt idx="25">
                  <c:v>0</c:v>
                </c:pt>
                <c:pt idx="26">
                  <c:v>-0.1</c:v>
                </c:pt>
                <c:pt idx="27">
                  <c:v>-0.2</c:v>
                </c:pt>
                <c:pt idx="28">
                  <c:v>0</c:v>
                </c:pt>
                <c:pt idx="29">
                  <c:v>0.1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0.2</c:v>
                </c:pt>
                <c:pt idx="34">
                  <c:v>0.5</c:v>
                </c:pt>
                <c:pt idx="35">
                  <c:v>0.7</c:v>
                </c:pt>
                <c:pt idx="36">
                  <c:v>1.4</c:v>
                </c:pt>
                <c:pt idx="37">
                  <c:v>1</c:v>
                </c:pt>
                <c:pt idx="38">
                  <c:v>0.9</c:v>
                </c:pt>
                <c:pt idx="39">
                  <c:v>1.1000000000000001</c:v>
                </c:pt>
                <c:pt idx="40">
                  <c:v>1</c:v>
                </c:pt>
                <c:pt idx="41">
                  <c:v>1</c:v>
                </c:pt>
                <c:pt idx="42">
                  <c:v>0.8</c:v>
                </c:pt>
                <c:pt idx="43">
                  <c:v>1.1000000000000001</c:v>
                </c:pt>
                <c:pt idx="44">
                  <c:v>1.5</c:v>
                </c:pt>
                <c:pt idx="45">
                  <c:v>1.6</c:v>
                </c:pt>
                <c:pt idx="46">
                  <c:v>1.7</c:v>
                </c:pt>
                <c:pt idx="47">
                  <c:v>2.1</c:v>
                </c:pt>
                <c:pt idx="48">
                  <c:v>2.5</c:v>
                </c:pt>
                <c:pt idx="49">
                  <c:v>2.7</c:v>
                </c:pt>
                <c:pt idx="50">
                  <c:v>2.4</c:v>
                </c:pt>
                <c:pt idx="51">
                  <c:v>2.2000000000000002</c:v>
                </c:pt>
                <c:pt idx="52">
                  <c:v>1.9</c:v>
                </c:pt>
                <c:pt idx="53">
                  <c:v>1.6</c:v>
                </c:pt>
                <c:pt idx="54">
                  <c:v>1.7</c:v>
                </c:pt>
                <c:pt idx="55">
                  <c:v>1.9</c:v>
                </c:pt>
                <c:pt idx="56">
                  <c:v>2.2000000000000002</c:v>
                </c:pt>
                <c:pt idx="57">
                  <c:v>2</c:v>
                </c:pt>
                <c:pt idx="58">
                  <c:v>2.2000000000000002</c:v>
                </c:pt>
                <c:pt idx="59">
                  <c:v>2.1</c:v>
                </c:pt>
                <c:pt idx="60">
                  <c:v>2.1</c:v>
                </c:pt>
                <c:pt idx="61">
                  <c:v>2.2000000000000002</c:v>
                </c:pt>
                <c:pt idx="62">
                  <c:v>2.4</c:v>
                </c:pt>
                <c:pt idx="63">
                  <c:v>2.5</c:v>
                </c:pt>
                <c:pt idx="64">
                  <c:v>2.8</c:v>
                </c:pt>
                <c:pt idx="65">
                  <c:v>2.9</c:v>
                </c:pt>
                <c:pt idx="66">
                  <c:v>2.9</c:v>
                </c:pt>
                <c:pt idx="67">
                  <c:v>2.7</c:v>
                </c:pt>
                <c:pt idx="68">
                  <c:v>2.2999999999999998</c:v>
                </c:pt>
                <c:pt idx="69">
                  <c:v>2.5</c:v>
                </c:pt>
                <c:pt idx="70">
                  <c:v>2.2000000000000002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E44-4951-BE0B-6AE65D7654CA}"/>
            </c:ext>
          </c:extLst>
        </c:ser>
        <c:ser>
          <c:idx val="2"/>
          <c:order val="1"/>
          <c:tx>
            <c:strRef>
              <c:f>'איור 19 נתונים'!$C$3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</c:numCache>
            </c:numRef>
          </c:cat>
          <c:val>
            <c:numRef>
              <c:f>'איור 19 נתונים'!$C$4:$C$301</c:f>
              <c:numCache>
                <c:formatCode>0.00</c:formatCode>
                <c:ptCount val="298"/>
                <c:pt idx="0">
                  <c:v>2</c:v>
                </c:pt>
                <c:pt idx="1">
                  <c:v>1.9</c:v>
                </c:pt>
                <c:pt idx="2">
                  <c:v>1.7</c:v>
                </c:pt>
                <c:pt idx="3">
                  <c:v>1.2</c:v>
                </c:pt>
                <c:pt idx="4">
                  <c:v>1.4</c:v>
                </c:pt>
                <c:pt idx="5">
                  <c:v>1.6</c:v>
                </c:pt>
                <c:pt idx="6">
                  <c:v>1.6</c:v>
                </c:pt>
                <c:pt idx="7">
                  <c:v>1.3</c:v>
                </c:pt>
                <c:pt idx="8">
                  <c:v>1.1000000000000001</c:v>
                </c:pt>
                <c:pt idx="9">
                  <c:v>0.7</c:v>
                </c:pt>
                <c:pt idx="10">
                  <c:v>0.9</c:v>
                </c:pt>
                <c:pt idx="11">
                  <c:v>0.8</c:v>
                </c:pt>
                <c:pt idx="12">
                  <c:v>0.8</c:v>
                </c:pt>
                <c:pt idx="13">
                  <c:v>0.7</c:v>
                </c:pt>
                <c:pt idx="14">
                  <c:v>0.5</c:v>
                </c:pt>
                <c:pt idx="15">
                  <c:v>0.7</c:v>
                </c:pt>
                <c:pt idx="16">
                  <c:v>0.5</c:v>
                </c:pt>
                <c:pt idx="17">
                  <c:v>0.5</c:v>
                </c:pt>
                <c:pt idx="18">
                  <c:v>0.4</c:v>
                </c:pt>
                <c:pt idx="19">
                  <c:v>0.4</c:v>
                </c:pt>
                <c:pt idx="20">
                  <c:v>0.3</c:v>
                </c:pt>
                <c:pt idx="21">
                  <c:v>0.4</c:v>
                </c:pt>
                <c:pt idx="22">
                  <c:v>0.3</c:v>
                </c:pt>
                <c:pt idx="23">
                  <c:v>-0.2</c:v>
                </c:pt>
                <c:pt idx="24">
                  <c:v>-0.6</c:v>
                </c:pt>
                <c:pt idx="25">
                  <c:v>-0.3</c:v>
                </c:pt>
                <c:pt idx="26">
                  <c:v>-0.1</c:v>
                </c:pt>
                <c:pt idx="27">
                  <c:v>0</c:v>
                </c:pt>
                <c:pt idx="28">
                  <c:v>0.3</c:v>
                </c:pt>
                <c:pt idx="29">
                  <c:v>0.2</c:v>
                </c:pt>
                <c:pt idx="30">
                  <c:v>0.2</c:v>
                </c:pt>
                <c:pt idx="31">
                  <c:v>0.1</c:v>
                </c:pt>
                <c:pt idx="32">
                  <c:v>-0.1</c:v>
                </c:pt>
                <c:pt idx="33">
                  <c:v>0.1</c:v>
                </c:pt>
                <c:pt idx="34">
                  <c:v>0.1</c:v>
                </c:pt>
                <c:pt idx="35">
                  <c:v>0.2</c:v>
                </c:pt>
                <c:pt idx="36">
                  <c:v>0.3</c:v>
                </c:pt>
                <c:pt idx="37">
                  <c:v>-0.2</c:v>
                </c:pt>
                <c:pt idx="38">
                  <c:v>0</c:v>
                </c:pt>
                <c:pt idx="39">
                  <c:v>-0.2</c:v>
                </c:pt>
                <c:pt idx="40">
                  <c:v>-0.1</c:v>
                </c:pt>
                <c:pt idx="41">
                  <c:v>0.1</c:v>
                </c:pt>
                <c:pt idx="42">
                  <c:v>0.2</c:v>
                </c:pt>
                <c:pt idx="43">
                  <c:v>0.2</c:v>
                </c:pt>
                <c:pt idx="44">
                  <c:v>0.4</c:v>
                </c:pt>
                <c:pt idx="45">
                  <c:v>0.5</c:v>
                </c:pt>
                <c:pt idx="46">
                  <c:v>0.6</c:v>
                </c:pt>
                <c:pt idx="47">
                  <c:v>1.1000000000000001</c:v>
                </c:pt>
                <c:pt idx="48">
                  <c:v>1.8</c:v>
                </c:pt>
                <c:pt idx="49">
                  <c:v>2</c:v>
                </c:pt>
                <c:pt idx="50">
                  <c:v>1.5</c:v>
                </c:pt>
                <c:pt idx="51">
                  <c:v>1.9</c:v>
                </c:pt>
                <c:pt idx="52">
                  <c:v>1.4</c:v>
                </c:pt>
                <c:pt idx="53">
                  <c:v>1.3</c:v>
                </c:pt>
                <c:pt idx="54">
                  <c:v>1.3</c:v>
                </c:pt>
                <c:pt idx="55">
                  <c:v>1.5</c:v>
                </c:pt>
                <c:pt idx="56">
                  <c:v>1.5</c:v>
                </c:pt>
                <c:pt idx="57">
                  <c:v>1.4</c:v>
                </c:pt>
                <c:pt idx="58">
                  <c:v>1.5</c:v>
                </c:pt>
                <c:pt idx="59">
                  <c:v>1.4</c:v>
                </c:pt>
                <c:pt idx="60">
                  <c:v>1.3</c:v>
                </c:pt>
                <c:pt idx="61">
                  <c:v>1.1000000000000001</c:v>
                </c:pt>
                <c:pt idx="62">
                  <c:v>1.3</c:v>
                </c:pt>
                <c:pt idx="63">
                  <c:v>1.3</c:v>
                </c:pt>
                <c:pt idx="64">
                  <c:v>1.9</c:v>
                </c:pt>
                <c:pt idx="65">
                  <c:v>2</c:v>
                </c:pt>
                <c:pt idx="66">
                  <c:v>2.1</c:v>
                </c:pt>
                <c:pt idx="67">
                  <c:v>2</c:v>
                </c:pt>
                <c:pt idx="68">
                  <c:v>2.1</c:v>
                </c:pt>
                <c:pt idx="69">
                  <c:v>2.2000000000000002</c:v>
                </c:pt>
                <c:pt idx="70">
                  <c:v>1.9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E44-4951-BE0B-6AE65D7654CA}"/>
            </c:ext>
          </c:extLst>
        </c:ser>
        <c:ser>
          <c:idx val="4"/>
          <c:order val="2"/>
          <c:tx>
            <c:strRef>
              <c:f>'איור 19 נתונים'!$D$3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</c:numCache>
            </c:numRef>
          </c:cat>
          <c:val>
            <c:numRef>
              <c:f>'איור 19 נתונים'!$D$4:$D$301</c:f>
              <c:numCache>
                <c:formatCode>0.00</c:formatCode>
                <c:ptCount val="298"/>
                <c:pt idx="0">
                  <c:v>-0.3</c:v>
                </c:pt>
                <c:pt idx="1">
                  <c:v>-0.7</c:v>
                </c:pt>
                <c:pt idx="2">
                  <c:v>-0.9</c:v>
                </c:pt>
                <c:pt idx="3">
                  <c:v>-0.7</c:v>
                </c:pt>
                <c:pt idx="4">
                  <c:v>-0.3</c:v>
                </c:pt>
                <c:pt idx="5">
                  <c:v>0.2</c:v>
                </c:pt>
                <c:pt idx="6">
                  <c:v>0.7</c:v>
                </c:pt>
                <c:pt idx="7">
                  <c:v>0.9</c:v>
                </c:pt>
                <c:pt idx="8">
                  <c:v>1.1000000000000001</c:v>
                </c:pt>
                <c:pt idx="9">
                  <c:v>1.1000000000000001</c:v>
                </c:pt>
                <c:pt idx="10">
                  <c:v>1.5</c:v>
                </c:pt>
                <c:pt idx="11">
                  <c:v>1.6</c:v>
                </c:pt>
                <c:pt idx="12">
                  <c:v>1.4</c:v>
                </c:pt>
                <c:pt idx="13">
                  <c:v>1.5</c:v>
                </c:pt>
                <c:pt idx="14">
                  <c:v>1.6</c:v>
                </c:pt>
                <c:pt idx="15">
                  <c:v>1.7</c:v>
                </c:pt>
                <c:pt idx="16">
                  <c:v>1.7000000000000002</c:v>
                </c:pt>
                <c:pt idx="17">
                  <c:v>1.6</c:v>
                </c:pt>
                <c:pt idx="18">
                  <c:v>1.4</c:v>
                </c:pt>
                <c:pt idx="19">
                  <c:v>1.2999999999999998</c:v>
                </c:pt>
                <c:pt idx="20">
                  <c:v>1.2000000000000002</c:v>
                </c:pt>
                <c:pt idx="21">
                  <c:v>0.89999999999999991</c:v>
                </c:pt>
                <c:pt idx="22">
                  <c:v>0.39999999999999991</c:v>
                </c:pt>
                <c:pt idx="23">
                  <c:v>0.39999999999999991</c:v>
                </c:pt>
                <c:pt idx="24">
                  <c:v>0.39999999999999991</c:v>
                </c:pt>
                <c:pt idx="25">
                  <c:v>0.20000000000000018</c:v>
                </c:pt>
                <c:pt idx="26">
                  <c:v>0.29999999999999982</c:v>
                </c:pt>
                <c:pt idx="27">
                  <c:v>0.3</c:v>
                </c:pt>
                <c:pt idx="28">
                  <c:v>0.5</c:v>
                </c:pt>
                <c:pt idx="29">
                  <c:v>0.4</c:v>
                </c:pt>
                <c:pt idx="30">
                  <c:v>0.2</c:v>
                </c:pt>
                <c:pt idx="31">
                  <c:v>0.2</c:v>
                </c:pt>
                <c:pt idx="32">
                  <c:v>0</c:v>
                </c:pt>
                <c:pt idx="33">
                  <c:v>0.3</c:v>
                </c:pt>
                <c:pt idx="34">
                  <c:v>0.3</c:v>
                </c:pt>
                <c:pt idx="35">
                  <c:v>0.2</c:v>
                </c:pt>
                <c:pt idx="36">
                  <c:v>0</c:v>
                </c:pt>
                <c:pt idx="37">
                  <c:v>0.2</c:v>
                </c:pt>
                <c:pt idx="38">
                  <c:v>0</c:v>
                </c:pt>
                <c:pt idx="39">
                  <c:v>-0.3</c:v>
                </c:pt>
                <c:pt idx="40">
                  <c:v>-0.5</c:v>
                </c:pt>
                <c:pt idx="41">
                  <c:v>-0.4</c:v>
                </c:pt>
                <c:pt idx="42">
                  <c:v>-0.4</c:v>
                </c:pt>
                <c:pt idx="43">
                  <c:v>-0.5</c:v>
                </c:pt>
                <c:pt idx="44">
                  <c:v>-0.5</c:v>
                </c:pt>
                <c:pt idx="45">
                  <c:v>0.1</c:v>
                </c:pt>
                <c:pt idx="46">
                  <c:v>0.5</c:v>
                </c:pt>
                <c:pt idx="47">
                  <c:v>0.3</c:v>
                </c:pt>
                <c:pt idx="48">
                  <c:v>0.4</c:v>
                </c:pt>
                <c:pt idx="49">
                  <c:v>0.3</c:v>
                </c:pt>
                <c:pt idx="50">
                  <c:v>0.2</c:v>
                </c:pt>
                <c:pt idx="51">
                  <c:v>0.4</c:v>
                </c:pt>
                <c:pt idx="52">
                  <c:v>0.4</c:v>
                </c:pt>
                <c:pt idx="53">
                  <c:v>0.4</c:v>
                </c:pt>
                <c:pt idx="54">
                  <c:v>0.4</c:v>
                </c:pt>
                <c:pt idx="55">
                  <c:v>0.7</c:v>
                </c:pt>
                <c:pt idx="56">
                  <c:v>0.7</c:v>
                </c:pt>
                <c:pt idx="57">
                  <c:v>0.2</c:v>
                </c:pt>
                <c:pt idx="58">
                  <c:v>0.6</c:v>
                </c:pt>
                <c:pt idx="59">
                  <c:v>1</c:v>
                </c:pt>
                <c:pt idx="60">
                  <c:v>1.4</c:v>
                </c:pt>
                <c:pt idx="61">
                  <c:v>1.5</c:v>
                </c:pt>
                <c:pt idx="62">
                  <c:v>1.1000000000000001</c:v>
                </c:pt>
                <c:pt idx="63">
                  <c:v>0.6</c:v>
                </c:pt>
                <c:pt idx="64">
                  <c:v>0.7</c:v>
                </c:pt>
                <c:pt idx="65">
                  <c:v>0.7</c:v>
                </c:pt>
                <c:pt idx="66">
                  <c:v>0.9</c:v>
                </c:pt>
                <c:pt idx="67">
                  <c:v>1.3</c:v>
                </c:pt>
                <c:pt idx="68">
                  <c:v>1.2</c:v>
                </c:pt>
                <c:pt idx="69">
                  <c:v>1.4</c:v>
                </c:pt>
                <c:pt idx="70">
                  <c:v>0.8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E44-4951-BE0B-6AE65D7654CA}"/>
            </c:ext>
          </c:extLst>
        </c:ser>
        <c:ser>
          <c:idx val="1"/>
          <c:order val="3"/>
          <c:tx>
            <c:strRef>
              <c:f>'איור 19 נתונים'!$E$3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cat>
            <c:numRef>
              <c:f>'איור 19 נתונים'!$A$4:$A$301</c:f>
              <c:numCache>
                <c:formatCode>m/d/yyyy</c:formatCode>
                <c:ptCount val="298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</c:numCache>
            </c:numRef>
          </c:cat>
          <c:val>
            <c:numRef>
              <c:f>'איור 19 נתונים'!$E$4:$E$301</c:f>
              <c:numCache>
                <c:formatCode>0.00</c:formatCode>
                <c:ptCount val="298"/>
                <c:pt idx="0">
                  <c:v>1.4573121070862172</c:v>
                </c:pt>
                <c:pt idx="1">
                  <c:v>1.4573121070862172</c:v>
                </c:pt>
                <c:pt idx="2">
                  <c:v>1.2701193491617246</c:v>
                </c:pt>
                <c:pt idx="3">
                  <c:v>0.80418292387001156</c:v>
                </c:pt>
                <c:pt idx="4">
                  <c:v>0.90408796145564629</c:v>
                </c:pt>
                <c:pt idx="5">
                  <c:v>1.9939092000326175</c:v>
                </c:pt>
                <c:pt idx="6">
                  <c:v>2.1971500226136254</c:v>
                </c:pt>
                <c:pt idx="7">
                  <c:v>1.3367275733729089</c:v>
                </c:pt>
                <c:pt idx="8">
                  <c:v>1.3367275733729089</c:v>
                </c:pt>
                <c:pt idx="9">
                  <c:v>1.8256648081657945</c:v>
                </c:pt>
                <c:pt idx="10">
                  <c:v>1.9093883207063067</c:v>
                </c:pt>
                <c:pt idx="11">
                  <c:v>1.8160876848833718</c:v>
                </c:pt>
                <c:pt idx="12">
                  <c:v>1.395812562313048</c:v>
                </c:pt>
                <c:pt idx="13">
                  <c:v>1.1964107676968982</c:v>
                </c:pt>
                <c:pt idx="14">
                  <c:v>1.2935323383085118</c:v>
                </c:pt>
                <c:pt idx="15">
                  <c:v>0.9910802775024985</c:v>
                </c:pt>
                <c:pt idx="16">
                  <c:v>0.99009900990132405</c:v>
                </c:pt>
                <c:pt idx="17">
                  <c:v>0.49115913555952684</c:v>
                </c:pt>
                <c:pt idx="18">
                  <c:v>0.29382957884458438</c:v>
                </c:pt>
                <c:pt idx="19">
                  <c:v>0</c:v>
                </c:pt>
                <c:pt idx="20">
                  <c:v>-0.29325513196413189</c:v>
                </c:pt>
                <c:pt idx="21">
                  <c:v>-0.29239766081904373</c:v>
                </c:pt>
                <c:pt idx="22">
                  <c:v>-9.784735812176093E-2</c:v>
                </c:pt>
                <c:pt idx="23">
                  <c:v>-0.19550342130975062</c:v>
                </c:pt>
                <c:pt idx="24">
                  <c:v>-0.50737649173043797</c:v>
                </c:pt>
                <c:pt idx="25">
                  <c:v>-1.0147801760969744</c:v>
                </c:pt>
                <c:pt idx="26">
                  <c:v>-1.0058957607666952</c:v>
                </c:pt>
                <c:pt idx="27">
                  <c:v>-0.50245524622620774</c:v>
                </c:pt>
                <c:pt idx="28">
                  <c:v>-0.40000186247016734</c:v>
                </c:pt>
                <c:pt idx="29">
                  <c:v>-0.39296373943393803</c:v>
                </c:pt>
                <c:pt idx="30">
                  <c:v>-0.2910174895078832</c:v>
                </c:pt>
                <c:pt idx="31">
                  <c:v>-0.39296373943393803</c:v>
                </c:pt>
                <c:pt idx="32">
                  <c:v>-0.50000186060020768</c:v>
                </c:pt>
                <c:pt idx="33">
                  <c:v>-0.69208396844465669</c:v>
                </c:pt>
                <c:pt idx="34">
                  <c:v>-0.89716150057748134</c:v>
                </c:pt>
                <c:pt idx="35">
                  <c:v>-0.99706355551641979</c:v>
                </c:pt>
                <c:pt idx="36">
                  <c:v>-0.60483870967742437</c:v>
                </c:pt>
                <c:pt idx="37">
                  <c:v>-0.20304568527919065</c:v>
                </c:pt>
                <c:pt idx="38">
                  <c:v>-0.70850202429150189</c:v>
                </c:pt>
                <c:pt idx="39">
                  <c:v>-0.90543259557345213</c:v>
                </c:pt>
                <c:pt idx="40">
                  <c:v>-0.80321285140562138</c:v>
                </c:pt>
                <c:pt idx="41">
                  <c:v>-0.80080080080080496</c:v>
                </c:pt>
                <c:pt idx="42">
                  <c:v>-0.59940059940059021</c:v>
                </c:pt>
                <c:pt idx="43">
                  <c:v>-0.70070070070070711</c:v>
                </c:pt>
                <c:pt idx="44">
                  <c:v>-0.4020100502512669</c:v>
                </c:pt>
                <c:pt idx="45">
                  <c:v>-0.30120481927711218</c:v>
                </c:pt>
                <c:pt idx="46">
                  <c:v>-0.30241935483870108</c:v>
                </c:pt>
                <c:pt idx="47">
                  <c:v>-0.20181634712410634</c:v>
                </c:pt>
                <c:pt idx="48">
                  <c:v>0.10365338402877899</c:v>
                </c:pt>
                <c:pt idx="49">
                  <c:v>0.40915792131472895</c:v>
                </c:pt>
                <c:pt idx="50">
                  <c:v>0.91631217469496651</c:v>
                </c:pt>
                <c:pt idx="51">
                  <c:v>0.70731192675943522</c:v>
                </c:pt>
                <c:pt idx="52">
                  <c:v>0.80192536115646362</c:v>
                </c:pt>
                <c:pt idx="53">
                  <c:v>-0.20181408563607617</c:v>
                </c:pt>
                <c:pt idx="54">
                  <c:v>-0.70240981015727844</c:v>
                </c:pt>
                <c:pt idx="55">
                  <c:v>-0.10302192982165614</c:v>
                </c:pt>
                <c:pt idx="56">
                  <c:v>9.7580472107017258E-2</c:v>
                </c:pt>
                <c:pt idx="57">
                  <c:v>0.19476561387861135</c:v>
                </c:pt>
                <c:pt idx="58">
                  <c:v>0.30000227285948977</c:v>
                </c:pt>
                <c:pt idx="59">
                  <c:v>0.40000227512555497</c:v>
                </c:pt>
                <c:pt idx="60">
                  <c:v>0.10020040080160886</c:v>
                </c:pt>
                <c:pt idx="61">
                  <c:v>0.20040080160321772</c:v>
                </c:pt>
                <c:pt idx="62">
                  <c:v>0.19980019980019303</c:v>
                </c:pt>
                <c:pt idx="63">
                  <c:v>0.39880358923229942</c:v>
                </c:pt>
                <c:pt idx="64">
                  <c:v>0.49652432969216065</c:v>
                </c:pt>
                <c:pt idx="65">
                  <c:v>1.2999999999999901</c:v>
                </c:pt>
                <c:pt idx="66">
                  <c:v>1.401401401401392</c:v>
                </c:pt>
                <c:pt idx="67">
                  <c:v>1.1976047904191711</c:v>
                </c:pt>
                <c:pt idx="68">
                  <c:v>1.1964107676969205</c:v>
                </c:pt>
                <c:pt idx="69">
                  <c:v>1.1928429423459175</c:v>
                </c:pt>
                <c:pt idx="70">
                  <c:v>1.1964107676969205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E44-4951-BE0B-6AE65D765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818496"/>
        <c:axId val="141832576"/>
      </c:lineChart>
      <c:dateAx>
        <c:axId val="141818496"/>
        <c:scaling>
          <c:orientation val="minMax"/>
          <c:max val="43434"/>
          <c:min val="42400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41832576"/>
        <c:crosses val="autoZero"/>
        <c:auto val="0"/>
        <c:lblOffset val="100"/>
        <c:baseTimeUnit val="months"/>
      </c:dateAx>
      <c:valAx>
        <c:axId val="141832576"/>
        <c:scaling>
          <c:orientation val="minMax"/>
          <c:max val="3"/>
          <c:min val="-1"/>
        </c:scaling>
        <c:delete val="0"/>
        <c:axPos val="l"/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141818496"/>
        <c:crosses val="autoZero"/>
        <c:crossBetween val="between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1.4775410574530178E-3"/>
          <c:y val="0.92381370091896409"/>
          <c:w val="0.99337981633975336"/>
          <c:h val="4.7351712614870513E-2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400" b="1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23: </a:t>
            </a:r>
            <a:r>
              <a:rPr lang="he-IL" sz="2000" dirty="0"/>
              <a:t>המדדים למחירי הסחורות 
</a:t>
            </a:r>
            <a:r>
              <a:rPr lang="he-IL" sz="2000" b="0" dirty="0"/>
              <a:t>ינואר 2018 עד ינואר 2019</a:t>
            </a:r>
          </a:p>
        </c:rich>
      </c:tx>
      <c:layout>
        <c:manualLayout>
          <c:xMode val="edge"/>
          <c:yMode val="edge"/>
          <c:x val="0.34861766374342812"/>
          <c:y val="2.2446689113355782E-3"/>
        </c:manualLayout>
      </c:layout>
      <c:overlay val="1"/>
      <c:spPr>
        <a:noFill/>
      </c:spPr>
    </c:title>
    <c:autoTitleDeleted val="0"/>
    <c:plotArea>
      <c:layout>
        <c:manualLayout>
          <c:layoutTarget val="inner"/>
          <c:xMode val="edge"/>
          <c:yMode val="edge"/>
          <c:x val="5.9979317476732158E-2"/>
          <c:y val="0.14029569536131217"/>
          <c:w val="0.91625673471271107"/>
          <c:h val="0.69376547628516128"/>
        </c:manualLayout>
      </c:layout>
      <c:lineChart>
        <c:grouping val="standard"/>
        <c:varyColors val="0"/>
        <c:ser>
          <c:idx val="1"/>
          <c:order val="0"/>
          <c:tx>
            <c:strRef>
              <c:f>'איור 20 נתונים'!$G$2</c:f>
              <c:strCache>
                <c:ptCount val="1"/>
                <c:pt idx="0">
                  <c:v>הסחורות ללא אנרגיה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20 נתונים'!$F$4:$F$4000</c:f>
              <c:numCache>
                <c:formatCode>m/d/yyyy</c:formatCode>
                <c:ptCount val="3997"/>
                <c:pt idx="0">
                  <c:v>43103</c:v>
                </c:pt>
                <c:pt idx="1">
                  <c:v>43104</c:v>
                </c:pt>
                <c:pt idx="2">
                  <c:v>43105</c:v>
                </c:pt>
                <c:pt idx="3">
                  <c:v>43106</c:v>
                </c:pt>
                <c:pt idx="4">
                  <c:v>43107</c:v>
                </c:pt>
                <c:pt idx="5">
                  <c:v>43108</c:v>
                </c:pt>
                <c:pt idx="6">
                  <c:v>43109</c:v>
                </c:pt>
                <c:pt idx="7">
                  <c:v>43110</c:v>
                </c:pt>
                <c:pt idx="8">
                  <c:v>43111</c:v>
                </c:pt>
                <c:pt idx="9">
                  <c:v>43112</c:v>
                </c:pt>
                <c:pt idx="10">
                  <c:v>43113</c:v>
                </c:pt>
                <c:pt idx="11">
                  <c:v>43114</c:v>
                </c:pt>
                <c:pt idx="12">
                  <c:v>43115</c:v>
                </c:pt>
                <c:pt idx="13">
                  <c:v>43116</c:v>
                </c:pt>
                <c:pt idx="14">
                  <c:v>43117</c:v>
                </c:pt>
                <c:pt idx="15">
                  <c:v>43118</c:v>
                </c:pt>
                <c:pt idx="16">
                  <c:v>43119</c:v>
                </c:pt>
                <c:pt idx="17">
                  <c:v>43120</c:v>
                </c:pt>
                <c:pt idx="18">
                  <c:v>43121</c:v>
                </c:pt>
                <c:pt idx="19">
                  <c:v>43122</c:v>
                </c:pt>
                <c:pt idx="20">
                  <c:v>43123</c:v>
                </c:pt>
                <c:pt idx="21">
                  <c:v>43124</c:v>
                </c:pt>
                <c:pt idx="22">
                  <c:v>43125</c:v>
                </c:pt>
                <c:pt idx="23">
                  <c:v>43126</c:v>
                </c:pt>
                <c:pt idx="24">
                  <c:v>43127</c:v>
                </c:pt>
                <c:pt idx="25">
                  <c:v>43128</c:v>
                </c:pt>
                <c:pt idx="26">
                  <c:v>43129</c:v>
                </c:pt>
                <c:pt idx="27">
                  <c:v>43130</c:v>
                </c:pt>
                <c:pt idx="28">
                  <c:v>43131</c:v>
                </c:pt>
                <c:pt idx="29">
                  <c:v>43132</c:v>
                </c:pt>
                <c:pt idx="30">
                  <c:v>43133</c:v>
                </c:pt>
                <c:pt idx="31">
                  <c:v>43134</c:v>
                </c:pt>
                <c:pt idx="32">
                  <c:v>43135</c:v>
                </c:pt>
                <c:pt idx="33">
                  <c:v>43136</c:v>
                </c:pt>
                <c:pt idx="34">
                  <c:v>43137</c:v>
                </c:pt>
                <c:pt idx="35">
                  <c:v>43138</c:v>
                </c:pt>
                <c:pt idx="36">
                  <c:v>43139</c:v>
                </c:pt>
                <c:pt idx="37">
                  <c:v>43140</c:v>
                </c:pt>
                <c:pt idx="38">
                  <c:v>43141</c:v>
                </c:pt>
                <c:pt idx="39">
                  <c:v>43142</c:v>
                </c:pt>
                <c:pt idx="40">
                  <c:v>43143</c:v>
                </c:pt>
                <c:pt idx="41">
                  <c:v>43144</c:v>
                </c:pt>
                <c:pt idx="42">
                  <c:v>43145</c:v>
                </c:pt>
                <c:pt idx="43">
                  <c:v>43146</c:v>
                </c:pt>
                <c:pt idx="44">
                  <c:v>43147</c:v>
                </c:pt>
                <c:pt idx="45">
                  <c:v>43148</c:v>
                </c:pt>
                <c:pt idx="46">
                  <c:v>43149</c:v>
                </c:pt>
                <c:pt idx="47">
                  <c:v>43150</c:v>
                </c:pt>
                <c:pt idx="48">
                  <c:v>43151</c:v>
                </c:pt>
                <c:pt idx="49">
                  <c:v>43152</c:v>
                </c:pt>
                <c:pt idx="50">
                  <c:v>43153</c:v>
                </c:pt>
                <c:pt idx="51">
                  <c:v>43154</c:v>
                </c:pt>
                <c:pt idx="52">
                  <c:v>43155</c:v>
                </c:pt>
                <c:pt idx="53">
                  <c:v>43156</c:v>
                </c:pt>
                <c:pt idx="54">
                  <c:v>43157</c:v>
                </c:pt>
                <c:pt idx="55">
                  <c:v>43158</c:v>
                </c:pt>
                <c:pt idx="56">
                  <c:v>43159</c:v>
                </c:pt>
                <c:pt idx="57">
                  <c:v>43160</c:v>
                </c:pt>
                <c:pt idx="58">
                  <c:v>43161</c:v>
                </c:pt>
                <c:pt idx="59">
                  <c:v>43162</c:v>
                </c:pt>
                <c:pt idx="60">
                  <c:v>43163</c:v>
                </c:pt>
                <c:pt idx="61">
                  <c:v>43164</c:v>
                </c:pt>
                <c:pt idx="62">
                  <c:v>43165</c:v>
                </c:pt>
                <c:pt idx="63">
                  <c:v>43166</c:v>
                </c:pt>
                <c:pt idx="64">
                  <c:v>43167</c:v>
                </c:pt>
                <c:pt idx="65">
                  <c:v>43168</c:v>
                </c:pt>
                <c:pt idx="66">
                  <c:v>43169</c:v>
                </c:pt>
                <c:pt idx="67">
                  <c:v>43170</c:v>
                </c:pt>
                <c:pt idx="68">
                  <c:v>43171</c:v>
                </c:pt>
                <c:pt idx="69">
                  <c:v>43172</c:v>
                </c:pt>
                <c:pt idx="70">
                  <c:v>43173</c:v>
                </c:pt>
                <c:pt idx="71">
                  <c:v>43174</c:v>
                </c:pt>
                <c:pt idx="72">
                  <c:v>43175</c:v>
                </c:pt>
                <c:pt idx="73">
                  <c:v>43176</c:v>
                </c:pt>
                <c:pt idx="74">
                  <c:v>43177</c:v>
                </c:pt>
                <c:pt idx="75">
                  <c:v>43178</c:v>
                </c:pt>
                <c:pt idx="76">
                  <c:v>43179</c:v>
                </c:pt>
                <c:pt idx="77">
                  <c:v>43180</c:v>
                </c:pt>
                <c:pt idx="78">
                  <c:v>43181</c:v>
                </c:pt>
                <c:pt idx="79">
                  <c:v>43182</c:v>
                </c:pt>
                <c:pt idx="80">
                  <c:v>43183</c:v>
                </c:pt>
                <c:pt idx="81">
                  <c:v>43184</c:v>
                </c:pt>
                <c:pt idx="82">
                  <c:v>43185</c:v>
                </c:pt>
                <c:pt idx="83">
                  <c:v>43186</c:v>
                </c:pt>
                <c:pt idx="84">
                  <c:v>43187</c:v>
                </c:pt>
                <c:pt idx="85">
                  <c:v>43188</c:v>
                </c:pt>
                <c:pt idx="86">
                  <c:v>43189</c:v>
                </c:pt>
                <c:pt idx="87">
                  <c:v>43190</c:v>
                </c:pt>
                <c:pt idx="88">
                  <c:v>43191</c:v>
                </c:pt>
                <c:pt idx="89">
                  <c:v>43192</c:v>
                </c:pt>
                <c:pt idx="90">
                  <c:v>43193</c:v>
                </c:pt>
                <c:pt idx="91">
                  <c:v>43194</c:v>
                </c:pt>
                <c:pt idx="92">
                  <c:v>43195</c:v>
                </c:pt>
                <c:pt idx="93">
                  <c:v>43196</c:v>
                </c:pt>
                <c:pt idx="94">
                  <c:v>43197</c:v>
                </c:pt>
                <c:pt idx="95">
                  <c:v>43198</c:v>
                </c:pt>
                <c:pt idx="96">
                  <c:v>43199</c:v>
                </c:pt>
                <c:pt idx="97">
                  <c:v>43200</c:v>
                </c:pt>
                <c:pt idx="98">
                  <c:v>43201</c:v>
                </c:pt>
                <c:pt idx="99">
                  <c:v>43202</c:v>
                </c:pt>
                <c:pt idx="100">
                  <c:v>43203</c:v>
                </c:pt>
                <c:pt idx="101">
                  <c:v>43204</c:v>
                </c:pt>
                <c:pt idx="102">
                  <c:v>43205</c:v>
                </c:pt>
                <c:pt idx="103">
                  <c:v>43206</c:v>
                </c:pt>
                <c:pt idx="104">
                  <c:v>43207</c:v>
                </c:pt>
                <c:pt idx="105">
                  <c:v>43208</c:v>
                </c:pt>
                <c:pt idx="106">
                  <c:v>43209</c:v>
                </c:pt>
                <c:pt idx="107">
                  <c:v>43210</c:v>
                </c:pt>
                <c:pt idx="108">
                  <c:v>43211</c:v>
                </c:pt>
                <c:pt idx="109">
                  <c:v>43212</c:v>
                </c:pt>
                <c:pt idx="110">
                  <c:v>43213</c:v>
                </c:pt>
                <c:pt idx="111">
                  <c:v>43214</c:v>
                </c:pt>
                <c:pt idx="112">
                  <c:v>43215</c:v>
                </c:pt>
                <c:pt idx="113">
                  <c:v>43216</c:v>
                </c:pt>
                <c:pt idx="114">
                  <c:v>43217</c:v>
                </c:pt>
                <c:pt idx="115">
                  <c:v>43218</c:v>
                </c:pt>
                <c:pt idx="116">
                  <c:v>43219</c:v>
                </c:pt>
                <c:pt idx="117">
                  <c:v>43220</c:v>
                </c:pt>
                <c:pt idx="118">
                  <c:v>43221</c:v>
                </c:pt>
                <c:pt idx="119">
                  <c:v>43222</c:v>
                </c:pt>
                <c:pt idx="120">
                  <c:v>43223</c:v>
                </c:pt>
                <c:pt idx="121">
                  <c:v>43224</c:v>
                </c:pt>
                <c:pt idx="122">
                  <c:v>43225</c:v>
                </c:pt>
                <c:pt idx="123">
                  <c:v>43226</c:v>
                </c:pt>
                <c:pt idx="124">
                  <c:v>43227</c:v>
                </c:pt>
                <c:pt idx="125">
                  <c:v>43228</c:v>
                </c:pt>
                <c:pt idx="126">
                  <c:v>43229</c:v>
                </c:pt>
                <c:pt idx="127">
                  <c:v>43230</c:v>
                </c:pt>
                <c:pt idx="128">
                  <c:v>43231</c:v>
                </c:pt>
                <c:pt idx="129">
                  <c:v>43232</c:v>
                </c:pt>
                <c:pt idx="130">
                  <c:v>43233</c:v>
                </c:pt>
                <c:pt idx="131">
                  <c:v>43234</c:v>
                </c:pt>
                <c:pt idx="132">
                  <c:v>43235</c:v>
                </c:pt>
                <c:pt idx="133">
                  <c:v>43236</c:v>
                </c:pt>
                <c:pt idx="134">
                  <c:v>43237</c:v>
                </c:pt>
                <c:pt idx="135">
                  <c:v>43238</c:v>
                </c:pt>
                <c:pt idx="136">
                  <c:v>43239</c:v>
                </c:pt>
                <c:pt idx="137">
                  <c:v>43240</c:v>
                </c:pt>
                <c:pt idx="138">
                  <c:v>43241</c:v>
                </c:pt>
                <c:pt idx="139">
                  <c:v>43242</c:v>
                </c:pt>
                <c:pt idx="140">
                  <c:v>43243</c:v>
                </c:pt>
                <c:pt idx="141">
                  <c:v>43244</c:v>
                </c:pt>
                <c:pt idx="142">
                  <c:v>43245</c:v>
                </c:pt>
                <c:pt idx="143">
                  <c:v>43246</c:v>
                </c:pt>
                <c:pt idx="144">
                  <c:v>43247</c:v>
                </c:pt>
                <c:pt idx="145">
                  <c:v>43248</c:v>
                </c:pt>
                <c:pt idx="146">
                  <c:v>43249</c:v>
                </c:pt>
                <c:pt idx="147">
                  <c:v>43250</c:v>
                </c:pt>
                <c:pt idx="148">
                  <c:v>43251</c:v>
                </c:pt>
                <c:pt idx="149">
                  <c:v>43252</c:v>
                </c:pt>
                <c:pt idx="150">
                  <c:v>43253</c:v>
                </c:pt>
                <c:pt idx="151">
                  <c:v>43254</c:v>
                </c:pt>
                <c:pt idx="152">
                  <c:v>43255</c:v>
                </c:pt>
                <c:pt idx="153">
                  <c:v>43256</c:v>
                </c:pt>
                <c:pt idx="154">
                  <c:v>43257</c:v>
                </c:pt>
                <c:pt idx="155">
                  <c:v>43258</c:v>
                </c:pt>
                <c:pt idx="156">
                  <c:v>43259</c:v>
                </c:pt>
                <c:pt idx="157">
                  <c:v>43260</c:v>
                </c:pt>
                <c:pt idx="158">
                  <c:v>43261</c:v>
                </c:pt>
                <c:pt idx="159">
                  <c:v>43262</c:v>
                </c:pt>
                <c:pt idx="160">
                  <c:v>43263</c:v>
                </c:pt>
                <c:pt idx="161">
                  <c:v>43264</c:v>
                </c:pt>
                <c:pt idx="162">
                  <c:v>43265</c:v>
                </c:pt>
                <c:pt idx="163">
                  <c:v>43266</c:v>
                </c:pt>
                <c:pt idx="164">
                  <c:v>43267</c:v>
                </c:pt>
                <c:pt idx="165">
                  <c:v>43268</c:v>
                </c:pt>
                <c:pt idx="166">
                  <c:v>43269</c:v>
                </c:pt>
                <c:pt idx="167">
                  <c:v>43270</c:v>
                </c:pt>
                <c:pt idx="168">
                  <c:v>43271</c:v>
                </c:pt>
                <c:pt idx="169">
                  <c:v>43272</c:v>
                </c:pt>
                <c:pt idx="170">
                  <c:v>43273</c:v>
                </c:pt>
                <c:pt idx="171">
                  <c:v>43274</c:v>
                </c:pt>
                <c:pt idx="172">
                  <c:v>43275</c:v>
                </c:pt>
                <c:pt idx="173">
                  <c:v>43276</c:v>
                </c:pt>
                <c:pt idx="174">
                  <c:v>43277</c:v>
                </c:pt>
                <c:pt idx="175">
                  <c:v>43278</c:v>
                </c:pt>
                <c:pt idx="176">
                  <c:v>43279</c:v>
                </c:pt>
                <c:pt idx="177">
                  <c:v>43280</c:v>
                </c:pt>
                <c:pt idx="178">
                  <c:v>43281</c:v>
                </c:pt>
                <c:pt idx="179">
                  <c:v>43282</c:v>
                </c:pt>
                <c:pt idx="180">
                  <c:v>43283</c:v>
                </c:pt>
                <c:pt idx="181">
                  <c:v>43284</c:v>
                </c:pt>
                <c:pt idx="182">
                  <c:v>43285</c:v>
                </c:pt>
                <c:pt idx="183">
                  <c:v>43286</c:v>
                </c:pt>
                <c:pt idx="184">
                  <c:v>43287</c:v>
                </c:pt>
                <c:pt idx="185">
                  <c:v>43288</c:v>
                </c:pt>
                <c:pt idx="186">
                  <c:v>43289</c:v>
                </c:pt>
                <c:pt idx="187">
                  <c:v>43290</c:v>
                </c:pt>
                <c:pt idx="188">
                  <c:v>43291</c:v>
                </c:pt>
                <c:pt idx="189">
                  <c:v>43292</c:v>
                </c:pt>
                <c:pt idx="190">
                  <c:v>43293</c:v>
                </c:pt>
                <c:pt idx="191">
                  <c:v>43294</c:v>
                </c:pt>
                <c:pt idx="192">
                  <c:v>43295</c:v>
                </c:pt>
                <c:pt idx="193">
                  <c:v>43296</c:v>
                </c:pt>
                <c:pt idx="194">
                  <c:v>43297</c:v>
                </c:pt>
                <c:pt idx="195">
                  <c:v>43298</c:v>
                </c:pt>
                <c:pt idx="196">
                  <c:v>43299</c:v>
                </c:pt>
                <c:pt idx="197">
                  <c:v>43300</c:v>
                </c:pt>
                <c:pt idx="198">
                  <c:v>43301</c:v>
                </c:pt>
                <c:pt idx="199">
                  <c:v>43302</c:v>
                </c:pt>
                <c:pt idx="200">
                  <c:v>43303</c:v>
                </c:pt>
                <c:pt idx="201">
                  <c:v>43304</c:v>
                </c:pt>
                <c:pt idx="202">
                  <c:v>43305</c:v>
                </c:pt>
                <c:pt idx="203">
                  <c:v>43306</c:v>
                </c:pt>
                <c:pt idx="204">
                  <c:v>43307</c:v>
                </c:pt>
                <c:pt idx="205">
                  <c:v>43308</c:v>
                </c:pt>
                <c:pt idx="206">
                  <c:v>43309</c:v>
                </c:pt>
                <c:pt idx="207">
                  <c:v>43310</c:v>
                </c:pt>
                <c:pt idx="208">
                  <c:v>43311</c:v>
                </c:pt>
                <c:pt idx="209">
                  <c:v>43312</c:v>
                </c:pt>
                <c:pt idx="210">
                  <c:v>43313</c:v>
                </c:pt>
                <c:pt idx="211">
                  <c:v>43314</c:v>
                </c:pt>
                <c:pt idx="212">
                  <c:v>43315</c:v>
                </c:pt>
                <c:pt idx="213">
                  <c:v>43316</c:v>
                </c:pt>
                <c:pt idx="214">
                  <c:v>43317</c:v>
                </c:pt>
                <c:pt idx="215">
                  <c:v>43318</c:v>
                </c:pt>
                <c:pt idx="216">
                  <c:v>43319</c:v>
                </c:pt>
                <c:pt idx="217">
                  <c:v>43320</c:v>
                </c:pt>
                <c:pt idx="218">
                  <c:v>43321</c:v>
                </c:pt>
                <c:pt idx="219">
                  <c:v>43322</c:v>
                </c:pt>
                <c:pt idx="220">
                  <c:v>43323</c:v>
                </c:pt>
                <c:pt idx="221">
                  <c:v>43324</c:v>
                </c:pt>
                <c:pt idx="222">
                  <c:v>43325</c:v>
                </c:pt>
                <c:pt idx="223">
                  <c:v>43326</c:v>
                </c:pt>
                <c:pt idx="224">
                  <c:v>43327</c:v>
                </c:pt>
                <c:pt idx="225">
                  <c:v>43328</c:v>
                </c:pt>
                <c:pt idx="226">
                  <c:v>43329</c:v>
                </c:pt>
                <c:pt idx="227">
                  <c:v>43330</c:v>
                </c:pt>
                <c:pt idx="228">
                  <c:v>43331</c:v>
                </c:pt>
                <c:pt idx="229">
                  <c:v>43332</c:v>
                </c:pt>
                <c:pt idx="230">
                  <c:v>43333</c:v>
                </c:pt>
                <c:pt idx="231">
                  <c:v>43334</c:v>
                </c:pt>
                <c:pt idx="232">
                  <c:v>43335</c:v>
                </c:pt>
                <c:pt idx="233">
                  <c:v>43336</c:v>
                </c:pt>
                <c:pt idx="234">
                  <c:v>43337</c:v>
                </c:pt>
                <c:pt idx="235">
                  <c:v>43338</c:v>
                </c:pt>
                <c:pt idx="236">
                  <c:v>43339</c:v>
                </c:pt>
                <c:pt idx="237">
                  <c:v>43340</c:v>
                </c:pt>
                <c:pt idx="238">
                  <c:v>43341</c:v>
                </c:pt>
                <c:pt idx="239">
                  <c:v>43342</c:v>
                </c:pt>
                <c:pt idx="240">
                  <c:v>43343</c:v>
                </c:pt>
                <c:pt idx="241">
                  <c:v>43344</c:v>
                </c:pt>
                <c:pt idx="242">
                  <c:v>43345</c:v>
                </c:pt>
                <c:pt idx="243">
                  <c:v>43346</c:v>
                </c:pt>
                <c:pt idx="244">
                  <c:v>43347</c:v>
                </c:pt>
                <c:pt idx="245">
                  <c:v>43348</c:v>
                </c:pt>
                <c:pt idx="246">
                  <c:v>43349</c:v>
                </c:pt>
                <c:pt idx="247">
                  <c:v>43350</c:v>
                </c:pt>
                <c:pt idx="248">
                  <c:v>43351</c:v>
                </c:pt>
                <c:pt idx="249">
                  <c:v>43352</c:v>
                </c:pt>
                <c:pt idx="250">
                  <c:v>43353</c:v>
                </c:pt>
                <c:pt idx="251">
                  <c:v>43354</c:v>
                </c:pt>
                <c:pt idx="252">
                  <c:v>43355</c:v>
                </c:pt>
                <c:pt idx="253">
                  <c:v>43356</c:v>
                </c:pt>
                <c:pt idx="254">
                  <c:v>43357</c:v>
                </c:pt>
                <c:pt idx="255">
                  <c:v>43358</c:v>
                </c:pt>
                <c:pt idx="256">
                  <c:v>43359</c:v>
                </c:pt>
                <c:pt idx="257">
                  <c:v>43360</c:v>
                </c:pt>
                <c:pt idx="258">
                  <c:v>43361</c:v>
                </c:pt>
                <c:pt idx="259">
                  <c:v>43362</c:v>
                </c:pt>
                <c:pt idx="260">
                  <c:v>43363</c:v>
                </c:pt>
                <c:pt idx="261">
                  <c:v>43364</c:v>
                </c:pt>
                <c:pt idx="262">
                  <c:v>43365</c:v>
                </c:pt>
                <c:pt idx="263">
                  <c:v>43366</c:v>
                </c:pt>
                <c:pt idx="264">
                  <c:v>43367</c:v>
                </c:pt>
                <c:pt idx="265">
                  <c:v>43368</c:v>
                </c:pt>
                <c:pt idx="266">
                  <c:v>43369</c:v>
                </c:pt>
                <c:pt idx="267">
                  <c:v>43370</c:v>
                </c:pt>
                <c:pt idx="268">
                  <c:v>43371</c:v>
                </c:pt>
                <c:pt idx="269">
                  <c:v>43372</c:v>
                </c:pt>
                <c:pt idx="270">
                  <c:v>43373</c:v>
                </c:pt>
                <c:pt idx="271">
                  <c:v>43374</c:v>
                </c:pt>
                <c:pt idx="272">
                  <c:v>43375</c:v>
                </c:pt>
                <c:pt idx="273">
                  <c:v>43376</c:v>
                </c:pt>
                <c:pt idx="274">
                  <c:v>43377</c:v>
                </c:pt>
                <c:pt idx="275">
                  <c:v>43378</c:v>
                </c:pt>
                <c:pt idx="276">
                  <c:v>43379</c:v>
                </c:pt>
                <c:pt idx="277">
                  <c:v>43380</c:v>
                </c:pt>
                <c:pt idx="278">
                  <c:v>43381</c:v>
                </c:pt>
                <c:pt idx="279">
                  <c:v>43382</c:v>
                </c:pt>
                <c:pt idx="280">
                  <c:v>43383</c:v>
                </c:pt>
                <c:pt idx="281">
                  <c:v>43384</c:v>
                </c:pt>
                <c:pt idx="282">
                  <c:v>43385</c:v>
                </c:pt>
                <c:pt idx="283">
                  <c:v>43386</c:v>
                </c:pt>
                <c:pt idx="284">
                  <c:v>43387</c:v>
                </c:pt>
                <c:pt idx="285">
                  <c:v>43388</c:v>
                </c:pt>
                <c:pt idx="286">
                  <c:v>43389</c:v>
                </c:pt>
                <c:pt idx="287">
                  <c:v>43390</c:v>
                </c:pt>
                <c:pt idx="288">
                  <c:v>43391</c:v>
                </c:pt>
                <c:pt idx="289">
                  <c:v>43392</c:v>
                </c:pt>
                <c:pt idx="290">
                  <c:v>43393</c:v>
                </c:pt>
                <c:pt idx="291">
                  <c:v>43394</c:v>
                </c:pt>
                <c:pt idx="292">
                  <c:v>43395</c:v>
                </c:pt>
                <c:pt idx="293">
                  <c:v>43396</c:v>
                </c:pt>
                <c:pt idx="294">
                  <c:v>43397</c:v>
                </c:pt>
                <c:pt idx="295">
                  <c:v>43398</c:v>
                </c:pt>
                <c:pt idx="296">
                  <c:v>43399</c:v>
                </c:pt>
                <c:pt idx="297">
                  <c:v>43400</c:v>
                </c:pt>
                <c:pt idx="298">
                  <c:v>43401</c:v>
                </c:pt>
                <c:pt idx="299">
                  <c:v>43402</c:v>
                </c:pt>
                <c:pt idx="300">
                  <c:v>43403</c:v>
                </c:pt>
                <c:pt idx="301">
                  <c:v>43404</c:v>
                </c:pt>
                <c:pt idx="302">
                  <c:v>43405</c:v>
                </c:pt>
                <c:pt idx="303">
                  <c:v>43406</c:v>
                </c:pt>
                <c:pt idx="304">
                  <c:v>43407</c:v>
                </c:pt>
                <c:pt idx="305">
                  <c:v>43408</c:v>
                </c:pt>
                <c:pt idx="306">
                  <c:v>43409</c:v>
                </c:pt>
                <c:pt idx="307">
                  <c:v>43410</c:v>
                </c:pt>
                <c:pt idx="308">
                  <c:v>43411</c:v>
                </c:pt>
                <c:pt idx="309">
                  <c:v>43412</c:v>
                </c:pt>
                <c:pt idx="310">
                  <c:v>43413</c:v>
                </c:pt>
                <c:pt idx="311">
                  <c:v>43414</c:v>
                </c:pt>
                <c:pt idx="312">
                  <c:v>43415</c:v>
                </c:pt>
                <c:pt idx="313">
                  <c:v>43416</c:v>
                </c:pt>
                <c:pt idx="314">
                  <c:v>43417</c:v>
                </c:pt>
                <c:pt idx="315">
                  <c:v>43418</c:v>
                </c:pt>
                <c:pt idx="316">
                  <c:v>43419</c:v>
                </c:pt>
                <c:pt idx="317">
                  <c:v>43420</c:v>
                </c:pt>
                <c:pt idx="318">
                  <c:v>43421</c:v>
                </c:pt>
                <c:pt idx="319">
                  <c:v>43422</c:v>
                </c:pt>
                <c:pt idx="320">
                  <c:v>43423</c:v>
                </c:pt>
                <c:pt idx="321">
                  <c:v>43424</c:v>
                </c:pt>
                <c:pt idx="322">
                  <c:v>43425</c:v>
                </c:pt>
                <c:pt idx="323">
                  <c:v>43426</c:v>
                </c:pt>
                <c:pt idx="324">
                  <c:v>43427</c:v>
                </c:pt>
                <c:pt idx="325">
                  <c:v>43428</c:v>
                </c:pt>
                <c:pt idx="326">
                  <c:v>43429</c:v>
                </c:pt>
                <c:pt idx="327">
                  <c:v>43430</c:v>
                </c:pt>
                <c:pt idx="328">
                  <c:v>43431</c:v>
                </c:pt>
                <c:pt idx="329">
                  <c:v>43432</c:v>
                </c:pt>
                <c:pt idx="330">
                  <c:v>43433</c:v>
                </c:pt>
                <c:pt idx="331">
                  <c:v>43434</c:v>
                </c:pt>
                <c:pt idx="332">
                  <c:v>43435</c:v>
                </c:pt>
                <c:pt idx="333">
                  <c:v>43436</c:v>
                </c:pt>
                <c:pt idx="334">
                  <c:v>43437</c:v>
                </c:pt>
                <c:pt idx="335">
                  <c:v>43438</c:v>
                </c:pt>
                <c:pt idx="336">
                  <c:v>43439</c:v>
                </c:pt>
                <c:pt idx="337">
                  <c:v>43440</c:v>
                </c:pt>
                <c:pt idx="338">
                  <c:v>43441</c:v>
                </c:pt>
                <c:pt idx="339">
                  <c:v>43442</c:v>
                </c:pt>
                <c:pt idx="340">
                  <c:v>43443</c:v>
                </c:pt>
                <c:pt idx="341">
                  <c:v>43444</c:v>
                </c:pt>
                <c:pt idx="342">
                  <c:v>43445</c:v>
                </c:pt>
                <c:pt idx="343">
                  <c:v>43446</c:v>
                </c:pt>
                <c:pt idx="344">
                  <c:v>43447</c:v>
                </c:pt>
                <c:pt idx="345">
                  <c:v>43448</c:v>
                </c:pt>
                <c:pt idx="346">
                  <c:v>43449</c:v>
                </c:pt>
                <c:pt idx="347">
                  <c:v>43450</c:v>
                </c:pt>
                <c:pt idx="348">
                  <c:v>43451</c:v>
                </c:pt>
                <c:pt idx="349">
                  <c:v>43452</c:v>
                </c:pt>
                <c:pt idx="350">
                  <c:v>43453</c:v>
                </c:pt>
                <c:pt idx="351">
                  <c:v>43454</c:v>
                </c:pt>
                <c:pt idx="352">
                  <c:v>43455</c:v>
                </c:pt>
                <c:pt idx="353">
                  <c:v>43456</c:v>
                </c:pt>
                <c:pt idx="354">
                  <c:v>43457</c:v>
                </c:pt>
                <c:pt idx="355">
                  <c:v>43458</c:v>
                </c:pt>
                <c:pt idx="356">
                  <c:v>43459</c:v>
                </c:pt>
                <c:pt idx="357">
                  <c:v>43460</c:v>
                </c:pt>
                <c:pt idx="358">
                  <c:v>43461</c:v>
                </c:pt>
                <c:pt idx="359">
                  <c:v>43462</c:v>
                </c:pt>
                <c:pt idx="360">
                  <c:v>43463</c:v>
                </c:pt>
                <c:pt idx="361">
                  <c:v>43464</c:v>
                </c:pt>
                <c:pt idx="362">
                  <c:v>43465</c:v>
                </c:pt>
                <c:pt idx="363">
                  <c:v>43466</c:v>
                </c:pt>
                <c:pt idx="364">
                  <c:v>43467</c:v>
                </c:pt>
                <c:pt idx="365">
                  <c:v>43468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נתונים'!$G$4:$G$4000</c:f>
              <c:numCache>
                <c:formatCode>0.00</c:formatCode>
                <c:ptCount val="3997"/>
                <c:pt idx="0">
                  <c:v>100</c:v>
                </c:pt>
                <c:pt idx="1">
                  <c:v>100.15571694482421</c:v>
                </c:pt>
                <c:pt idx="2">
                  <c:v>99.280187932636096</c:v>
                </c:pt>
                <c:pt idx="3">
                  <c:v>99.280187932636096</c:v>
                </c:pt>
                <c:pt idx="4">
                  <c:v>99.280187932636096</c:v>
                </c:pt>
                <c:pt idx="5">
                  <c:v>98.917120355444908</c:v>
                </c:pt>
                <c:pt idx="6">
                  <c:v>98.913623717462329</c:v>
                </c:pt>
                <c:pt idx="7">
                  <c:v>99.176949696200424</c:v>
                </c:pt>
                <c:pt idx="8">
                  <c:v>99.020358591880566</c:v>
                </c:pt>
                <c:pt idx="9">
                  <c:v>99.099411748936731</c:v>
                </c:pt>
                <c:pt idx="10">
                  <c:v>99.099411748936731</c:v>
                </c:pt>
                <c:pt idx="11">
                  <c:v>99.099411748936731</c:v>
                </c:pt>
                <c:pt idx="12">
                  <c:v>99.099411748936731</c:v>
                </c:pt>
                <c:pt idx="13">
                  <c:v>99.013656702413968</c:v>
                </c:pt>
                <c:pt idx="14">
                  <c:v>99.403123896373629</c:v>
                </c:pt>
                <c:pt idx="15">
                  <c:v>99.723328519628382</c:v>
                </c:pt>
                <c:pt idx="16">
                  <c:v>99.650219647142606</c:v>
                </c:pt>
                <c:pt idx="17">
                  <c:v>99.650219647142606</c:v>
                </c:pt>
                <c:pt idx="18">
                  <c:v>99.650219647142606</c:v>
                </c:pt>
                <c:pt idx="19">
                  <c:v>100.01780371506132</c:v>
                </c:pt>
                <c:pt idx="20">
                  <c:v>99.583142475176786</c:v>
                </c:pt>
                <c:pt idx="21">
                  <c:v>101.00111659306243</c:v>
                </c:pt>
                <c:pt idx="22">
                  <c:v>100.62831670681972</c:v>
                </c:pt>
                <c:pt idx="23">
                  <c:v>100.86562187123747</c:v>
                </c:pt>
                <c:pt idx="24">
                  <c:v>100.86562187123747</c:v>
                </c:pt>
                <c:pt idx="25">
                  <c:v>100.86562187123747</c:v>
                </c:pt>
                <c:pt idx="26">
                  <c:v>101.0015828114601</c:v>
                </c:pt>
                <c:pt idx="27">
                  <c:v>100.87040060981364</c:v>
                </c:pt>
                <c:pt idx="28">
                  <c:v>100.71809288702245</c:v>
                </c:pt>
                <c:pt idx="29">
                  <c:v>101.27379607840393</c:v>
                </c:pt>
                <c:pt idx="30">
                  <c:v>100.81474578859093</c:v>
                </c:pt>
                <c:pt idx="31">
                  <c:v>100.81474578859093</c:v>
                </c:pt>
                <c:pt idx="32">
                  <c:v>100.81474578859093</c:v>
                </c:pt>
                <c:pt idx="33">
                  <c:v>100.75157319570566</c:v>
                </c:pt>
                <c:pt idx="34">
                  <c:v>100.3577060656179</c:v>
                </c:pt>
                <c:pt idx="35">
                  <c:v>99.904104703327747</c:v>
                </c:pt>
                <c:pt idx="36">
                  <c:v>99.987208132713718</c:v>
                </c:pt>
                <c:pt idx="37">
                  <c:v>99.264394784414776</c:v>
                </c:pt>
                <c:pt idx="38">
                  <c:v>99.264394784414776</c:v>
                </c:pt>
                <c:pt idx="39">
                  <c:v>99.264394784414776</c:v>
                </c:pt>
                <c:pt idx="40">
                  <c:v>100.54454308848709</c:v>
                </c:pt>
                <c:pt idx="41">
                  <c:v>101.12224596050898</c:v>
                </c:pt>
                <c:pt idx="42">
                  <c:v>102.12441154496618</c:v>
                </c:pt>
                <c:pt idx="43">
                  <c:v>102.53815123425493</c:v>
                </c:pt>
                <c:pt idx="44">
                  <c:v>102.49965907779671</c:v>
                </c:pt>
                <c:pt idx="45">
                  <c:v>102.49965907779671</c:v>
                </c:pt>
                <c:pt idx="46">
                  <c:v>102.49965907779671</c:v>
                </c:pt>
                <c:pt idx="47">
                  <c:v>102.49965907779671</c:v>
                </c:pt>
                <c:pt idx="48">
                  <c:v>101.8588710288391</c:v>
                </c:pt>
                <c:pt idx="49">
                  <c:v>101.90269555822078</c:v>
                </c:pt>
                <c:pt idx="50">
                  <c:v>102.07741090275033</c:v>
                </c:pt>
                <c:pt idx="51">
                  <c:v>101.74555081955367</c:v>
                </c:pt>
                <c:pt idx="52">
                  <c:v>101.74555081955367</c:v>
                </c:pt>
                <c:pt idx="53">
                  <c:v>101.74555081955367</c:v>
                </c:pt>
                <c:pt idx="54">
                  <c:v>102.00304906832081</c:v>
                </c:pt>
                <c:pt idx="55">
                  <c:v>101.78780186184316</c:v>
                </c:pt>
                <c:pt idx="56">
                  <c:v>101.844039456063</c:v>
                </c:pt>
                <c:pt idx="57">
                  <c:v>102.39280764877903</c:v>
                </c:pt>
                <c:pt idx="58">
                  <c:v>101.98375928211691</c:v>
                </c:pt>
                <c:pt idx="59">
                  <c:v>101.98375928211691</c:v>
                </c:pt>
                <c:pt idx="60">
                  <c:v>101.98375928211691</c:v>
                </c:pt>
                <c:pt idx="61">
                  <c:v>102.63859216030451</c:v>
                </c:pt>
                <c:pt idx="62">
                  <c:v>102.67189763708859</c:v>
                </c:pt>
                <c:pt idx="63">
                  <c:v>101.66909100233457</c:v>
                </c:pt>
                <c:pt idx="64">
                  <c:v>101.60967729528058</c:v>
                </c:pt>
                <c:pt idx="65">
                  <c:v>101.6100560977287</c:v>
                </c:pt>
                <c:pt idx="66">
                  <c:v>101.6100560977287</c:v>
                </c:pt>
                <c:pt idx="67">
                  <c:v>101.6100560977287</c:v>
                </c:pt>
                <c:pt idx="68">
                  <c:v>101.18597218774147</c:v>
                </c:pt>
                <c:pt idx="69">
                  <c:v>101.45538814429926</c:v>
                </c:pt>
                <c:pt idx="70">
                  <c:v>101.36054183902178</c:v>
                </c:pt>
                <c:pt idx="71">
                  <c:v>100.81512459103905</c:v>
                </c:pt>
                <c:pt idx="72">
                  <c:v>100.26801730136475</c:v>
                </c:pt>
                <c:pt idx="73">
                  <c:v>100.26801730136475</c:v>
                </c:pt>
                <c:pt idx="74">
                  <c:v>100.26801730136475</c:v>
                </c:pt>
                <c:pt idx="75">
                  <c:v>98.962081292170922</c:v>
                </c:pt>
                <c:pt idx="76">
                  <c:v>98.547438304736673</c:v>
                </c:pt>
                <c:pt idx="77">
                  <c:v>98.740744107873624</c:v>
                </c:pt>
                <c:pt idx="78">
                  <c:v>98.55603420644384</c:v>
                </c:pt>
                <c:pt idx="79">
                  <c:v>98.287696379930708</c:v>
                </c:pt>
                <c:pt idx="80">
                  <c:v>98.287696379930708</c:v>
                </c:pt>
                <c:pt idx="81">
                  <c:v>98.287696379930708</c:v>
                </c:pt>
                <c:pt idx="82">
                  <c:v>97.895140489086401</c:v>
                </c:pt>
                <c:pt idx="83">
                  <c:v>97.754663058136273</c:v>
                </c:pt>
                <c:pt idx="84">
                  <c:v>97.595187227480778</c:v>
                </c:pt>
                <c:pt idx="85">
                  <c:v>98.072070371004941</c:v>
                </c:pt>
                <c:pt idx="86">
                  <c:v>98.072070371004941</c:v>
                </c:pt>
                <c:pt idx="87">
                  <c:v>98.072070371004941</c:v>
                </c:pt>
                <c:pt idx="88">
                  <c:v>98.072070371004941</c:v>
                </c:pt>
                <c:pt idx="89">
                  <c:v>97.716637120075703</c:v>
                </c:pt>
                <c:pt idx="90">
                  <c:v>97.719376153162074</c:v>
                </c:pt>
                <c:pt idx="91">
                  <c:v>97.35773636981375</c:v>
                </c:pt>
                <c:pt idx="92">
                  <c:v>98.660408850223831</c:v>
                </c:pt>
                <c:pt idx="93">
                  <c:v>98.789405653131169</c:v>
                </c:pt>
                <c:pt idx="94">
                  <c:v>98.789405653131169</c:v>
                </c:pt>
                <c:pt idx="95">
                  <c:v>98.789405653131169</c:v>
                </c:pt>
                <c:pt idx="96">
                  <c:v>100.44177107044909</c:v>
                </c:pt>
                <c:pt idx="97">
                  <c:v>101.05170128921041</c:v>
                </c:pt>
                <c:pt idx="98">
                  <c:v>101.47502759430138</c:v>
                </c:pt>
                <c:pt idx="99">
                  <c:v>101.76029497638018</c:v>
                </c:pt>
                <c:pt idx="100">
                  <c:v>101.36083322552031</c:v>
                </c:pt>
                <c:pt idx="101">
                  <c:v>101.36083322552031</c:v>
                </c:pt>
                <c:pt idx="102">
                  <c:v>101.36083322552031</c:v>
                </c:pt>
                <c:pt idx="103">
                  <c:v>101.65921300003376</c:v>
                </c:pt>
                <c:pt idx="104">
                  <c:v>101.55638270469606</c:v>
                </c:pt>
                <c:pt idx="105">
                  <c:v>103.24059666630531</c:v>
                </c:pt>
                <c:pt idx="106">
                  <c:v>102.56070454924253</c:v>
                </c:pt>
                <c:pt idx="107">
                  <c:v>101.99215121327505</c:v>
                </c:pt>
                <c:pt idx="108">
                  <c:v>101.99215121327505</c:v>
                </c:pt>
                <c:pt idx="109">
                  <c:v>101.99215121327505</c:v>
                </c:pt>
                <c:pt idx="110">
                  <c:v>100.66552676268429</c:v>
                </c:pt>
                <c:pt idx="111">
                  <c:v>100.58012137995979</c:v>
                </c:pt>
                <c:pt idx="112">
                  <c:v>101.16685723343667</c:v>
                </c:pt>
                <c:pt idx="113">
                  <c:v>100.92148066300913</c:v>
                </c:pt>
                <c:pt idx="114">
                  <c:v>101.07521617964323</c:v>
                </c:pt>
                <c:pt idx="115">
                  <c:v>101.07521617964323</c:v>
                </c:pt>
                <c:pt idx="116">
                  <c:v>101.07521617964323</c:v>
                </c:pt>
                <c:pt idx="117">
                  <c:v>101.33446274740166</c:v>
                </c:pt>
                <c:pt idx="118">
                  <c:v>101.6803385211785</c:v>
                </c:pt>
                <c:pt idx="119">
                  <c:v>101.89243875347181</c:v>
                </c:pt>
                <c:pt idx="120">
                  <c:v>102.23627482175883</c:v>
                </c:pt>
                <c:pt idx="121">
                  <c:v>102.35664658430913</c:v>
                </c:pt>
                <c:pt idx="122">
                  <c:v>102.35664658430913</c:v>
                </c:pt>
                <c:pt idx="123">
                  <c:v>102.35664658430913</c:v>
                </c:pt>
                <c:pt idx="124">
                  <c:v>101.47112301522081</c:v>
                </c:pt>
                <c:pt idx="125">
                  <c:v>101.75875062793784</c:v>
                </c:pt>
                <c:pt idx="126">
                  <c:v>101.55658667524503</c:v>
                </c:pt>
                <c:pt idx="127">
                  <c:v>101.69694755159574</c:v>
                </c:pt>
                <c:pt idx="128">
                  <c:v>100.97570769038896</c:v>
                </c:pt>
                <c:pt idx="129">
                  <c:v>100.97570769038896</c:v>
                </c:pt>
                <c:pt idx="130">
                  <c:v>100.97570769038896</c:v>
                </c:pt>
                <c:pt idx="131">
                  <c:v>100.81742654437751</c:v>
                </c:pt>
                <c:pt idx="132">
                  <c:v>100.48343933974142</c:v>
                </c:pt>
                <c:pt idx="133">
                  <c:v>100.3695946347586</c:v>
                </c:pt>
                <c:pt idx="134">
                  <c:v>100.30479027748146</c:v>
                </c:pt>
                <c:pt idx="135">
                  <c:v>100.77033848621208</c:v>
                </c:pt>
                <c:pt idx="136">
                  <c:v>100.77033848621208</c:v>
                </c:pt>
                <c:pt idx="137">
                  <c:v>100.77033848621208</c:v>
                </c:pt>
                <c:pt idx="138">
                  <c:v>101.38775733798613</c:v>
                </c:pt>
                <c:pt idx="139">
                  <c:v>101.78494627415733</c:v>
                </c:pt>
                <c:pt idx="140">
                  <c:v>102.26354859802294</c:v>
                </c:pt>
                <c:pt idx="141">
                  <c:v>102.36617492281167</c:v>
                </c:pt>
                <c:pt idx="142">
                  <c:v>102.82207823844035</c:v>
                </c:pt>
                <c:pt idx="143">
                  <c:v>102.82207823844035</c:v>
                </c:pt>
                <c:pt idx="144">
                  <c:v>102.82207823844035</c:v>
                </c:pt>
                <c:pt idx="145">
                  <c:v>102.82207823844035</c:v>
                </c:pt>
                <c:pt idx="146">
                  <c:v>102.62480957892315</c:v>
                </c:pt>
                <c:pt idx="147">
                  <c:v>102.5228534430811</c:v>
                </c:pt>
                <c:pt idx="148">
                  <c:v>102.57769238210788</c:v>
                </c:pt>
                <c:pt idx="149">
                  <c:v>102.52090115354081</c:v>
                </c:pt>
                <c:pt idx="150">
                  <c:v>102.52090115354081</c:v>
                </c:pt>
                <c:pt idx="151">
                  <c:v>102.52090115354081</c:v>
                </c:pt>
                <c:pt idx="152">
                  <c:v>101.3833865405079</c:v>
                </c:pt>
                <c:pt idx="153">
                  <c:v>101.91169940102584</c:v>
                </c:pt>
                <c:pt idx="154">
                  <c:v>102.6153395177203</c:v>
                </c:pt>
                <c:pt idx="155">
                  <c:v>102.52900169820043</c:v>
                </c:pt>
                <c:pt idx="156">
                  <c:v>102.87391589653205</c:v>
                </c:pt>
                <c:pt idx="157">
                  <c:v>102.87391589653205</c:v>
                </c:pt>
                <c:pt idx="158">
                  <c:v>102.87391589653205</c:v>
                </c:pt>
                <c:pt idx="159">
                  <c:v>102.02746725689906</c:v>
                </c:pt>
                <c:pt idx="160">
                  <c:v>102.97785346056425</c:v>
                </c:pt>
                <c:pt idx="161">
                  <c:v>102.7158387210696</c:v>
                </c:pt>
                <c:pt idx="162">
                  <c:v>101.29168720941473</c:v>
                </c:pt>
                <c:pt idx="163">
                  <c:v>100.12582069007307</c:v>
                </c:pt>
                <c:pt idx="164">
                  <c:v>100.12582069007307</c:v>
                </c:pt>
                <c:pt idx="165">
                  <c:v>100.12582069007307</c:v>
                </c:pt>
                <c:pt idx="166">
                  <c:v>99.607036168057647</c:v>
                </c:pt>
                <c:pt idx="167">
                  <c:v>98.224640341644744</c:v>
                </c:pt>
                <c:pt idx="168">
                  <c:v>98.195851355588175</c:v>
                </c:pt>
                <c:pt idx="169">
                  <c:v>98.278080625478495</c:v>
                </c:pt>
                <c:pt idx="170">
                  <c:v>98.505536926245313</c:v>
                </c:pt>
                <c:pt idx="171">
                  <c:v>98.505536926245313</c:v>
                </c:pt>
                <c:pt idx="172">
                  <c:v>98.505536926245313</c:v>
                </c:pt>
                <c:pt idx="173">
                  <c:v>96.965792390616315</c:v>
                </c:pt>
                <c:pt idx="174">
                  <c:v>96.691306308983798</c:v>
                </c:pt>
                <c:pt idx="175">
                  <c:v>96.805063598017057</c:v>
                </c:pt>
                <c:pt idx="176">
                  <c:v>96.272758742469009</c:v>
                </c:pt>
                <c:pt idx="177">
                  <c:v>97.128269502206848</c:v>
                </c:pt>
                <c:pt idx="178">
                  <c:v>97.128269502206848</c:v>
                </c:pt>
                <c:pt idx="179">
                  <c:v>97.128269502206848</c:v>
                </c:pt>
                <c:pt idx="180">
                  <c:v>95.174202504292012</c:v>
                </c:pt>
                <c:pt idx="181">
                  <c:v>95.464423456846148</c:v>
                </c:pt>
                <c:pt idx="182">
                  <c:v>95.464423456846148</c:v>
                </c:pt>
                <c:pt idx="183">
                  <c:v>95.295652396886965</c:v>
                </c:pt>
                <c:pt idx="184">
                  <c:v>96.066690210695654</c:v>
                </c:pt>
                <c:pt idx="185">
                  <c:v>96.066690210695654</c:v>
                </c:pt>
                <c:pt idx="186">
                  <c:v>96.066690210695654</c:v>
                </c:pt>
                <c:pt idx="187">
                  <c:v>95.530888717165027</c:v>
                </c:pt>
                <c:pt idx="188">
                  <c:v>94.486734338267013</c:v>
                </c:pt>
                <c:pt idx="189">
                  <c:v>91.934829661280602</c:v>
                </c:pt>
                <c:pt idx="190">
                  <c:v>92.755053516044256</c:v>
                </c:pt>
                <c:pt idx="191">
                  <c:v>92.433246267047508</c:v>
                </c:pt>
                <c:pt idx="192">
                  <c:v>92.433246267047508</c:v>
                </c:pt>
                <c:pt idx="193">
                  <c:v>92.433246267047508</c:v>
                </c:pt>
                <c:pt idx="194">
                  <c:v>92.254305818288984</c:v>
                </c:pt>
                <c:pt idx="195">
                  <c:v>92.225079752484589</c:v>
                </c:pt>
                <c:pt idx="196">
                  <c:v>92.465998109484332</c:v>
                </c:pt>
                <c:pt idx="197">
                  <c:v>92.32764779997359</c:v>
                </c:pt>
                <c:pt idx="198">
                  <c:v>93.123919684556569</c:v>
                </c:pt>
                <c:pt idx="199">
                  <c:v>93.123919684556569</c:v>
                </c:pt>
                <c:pt idx="200">
                  <c:v>93.123919684556569</c:v>
                </c:pt>
                <c:pt idx="201">
                  <c:v>93.285114695553503</c:v>
                </c:pt>
                <c:pt idx="202">
                  <c:v>93.584281213613053</c:v>
                </c:pt>
                <c:pt idx="203">
                  <c:v>94.638138762912732</c:v>
                </c:pt>
                <c:pt idx="204">
                  <c:v>94.265309738020164</c:v>
                </c:pt>
                <c:pt idx="205">
                  <c:v>94.211956870135964</c:v>
                </c:pt>
                <c:pt idx="206">
                  <c:v>94.211956870135964</c:v>
                </c:pt>
                <c:pt idx="207">
                  <c:v>94.211956870135964</c:v>
                </c:pt>
                <c:pt idx="208">
                  <c:v>94.726458010622721</c:v>
                </c:pt>
                <c:pt idx="209">
                  <c:v>95.199203465867484</c:v>
                </c:pt>
                <c:pt idx="210">
                  <c:v>94.338622581054906</c:v>
                </c:pt>
                <c:pt idx="211">
                  <c:v>94.097879055954294</c:v>
                </c:pt>
                <c:pt idx="212">
                  <c:v>94.715560155576995</c:v>
                </c:pt>
                <c:pt idx="213">
                  <c:v>94.715560155576995</c:v>
                </c:pt>
                <c:pt idx="214">
                  <c:v>94.715560155576995</c:v>
                </c:pt>
                <c:pt idx="215">
                  <c:v>94.923406144991489</c:v>
                </c:pt>
                <c:pt idx="216">
                  <c:v>95.051353956504059</c:v>
                </c:pt>
                <c:pt idx="217">
                  <c:v>95.558949236975209</c:v>
                </c:pt>
                <c:pt idx="218">
                  <c:v>95.495281287042403</c:v>
                </c:pt>
                <c:pt idx="219">
                  <c:v>94.351880666738836</c:v>
                </c:pt>
                <c:pt idx="220">
                  <c:v>94.351880666738836</c:v>
                </c:pt>
                <c:pt idx="221">
                  <c:v>94.351880666738836</c:v>
                </c:pt>
                <c:pt idx="222">
                  <c:v>93.534162735862708</c:v>
                </c:pt>
                <c:pt idx="223">
                  <c:v>93.700544426533796</c:v>
                </c:pt>
                <c:pt idx="224">
                  <c:v>92.089351921460761</c:v>
                </c:pt>
                <c:pt idx="225">
                  <c:v>93.639557232387645</c:v>
                </c:pt>
                <c:pt idx="226">
                  <c:v>94.153941818274973</c:v>
                </c:pt>
                <c:pt idx="227">
                  <c:v>94.153941818274973</c:v>
                </c:pt>
                <c:pt idx="228">
                  <c:v>94.153941818274973</c:v>
                </c:pt>
                <c:pt idx="229">
                  <c:v>93.800868797983981</c:v>
                </c:pt>
                <c:pt idx="230">
                  <c:v>93.649639205237406</c:v>
                </c:pt>
                <c:pt idx="231">
                  <c:v>92.853950093651548</c:v>
                </c:pt>
                <c:pt idx="232">
                  <c:v>92.162052852848575</c:v>
                </c:pt>
                <c:pt idx="233">
                  <c:v>92.621773331608253</c:v>
                </c:pt>
                <c:pt idx="234">
                  <c:v>92.621773331608253</c:v>
                </c:pt>
                <c:pt idx="235">
                  <c:v>92.621773331608253</c:v>
                </c:pt>
                <c:pt idx="236">
                  <c:v>92.925922558792976</c:v>
                </c:pt>
                <c:pt idx="237">
                  <c:v>92.495836086935668</c:v>
                </c:pt>
                <c:pt idx="238">
                  <c:v>92.894511094249481</c:v>
                </c:pt>
                <c:pt idx="239">
                  <c:v>92.210597843506747</c:v>
                </c:pt>
                <c:pt idx="240">
                  <c:v>92.607582809128971</c:v>
                </c:pt>
                <c:pt idx="241">
                  <c:v>92.607582809128971</c:v>
                </c:pt>
                <c:pt idx="242">
                  <c:v>92.607582809128971</c:v>
                </c:pt>
                <c:pt idx="243">
                  <c:v>92.607582809128971</c:v>
                </c:pt>
                <c:pt idx="244">
                  <c:v>91.87550337017619</c:v>
                </c:pt>
                <c:pt idx="245">
                  <c:v>91.683275697083872</c:v>
                </c:pt>
                <c:pt idx="246">
                  <c:v>91.633594299081381</c:v>
                </c:pt>
                <c:pt idx="247">
                  <c:v>92.023003215741326</c:v>
                </c:pt>
                <c:pt idx="248">
                  <c:v>92.023003215741326</c:v>
                </c:pt>
                <c:pt idx="249">
                  <c:v>92.023003215741326</c:v>
                </c:pt>
                <c:pt idx="250">
                  <c:v>92.700564240815737</c:v>
                </c:pt>
                <c:pt idx="251">
                  <c:v>91.794439646280054</c:v>
                </c:pt>
                <c:pt idx="252">
                  <c:v>92.311563265253739</c:v>
                </c:pt>
                <c:pt idx="253">
                  <c:v>92.119685255959666</c:v>
                </c:pt>
                <c:pt idx="254">
                  <c:v>92.409323435516683</c:v>
                </c:pt>
                <c:pt idx="255">
                  <c:v>92.409323435516683</c:v>
                </c:pt>
                <c:pt idx="256">
                  <c:v>92.409323435516683</c:v>
                </c:pt>
                <c:pt idx="257">
                  <c:v>91.811573172394674</c:v>
                </c:pt>
                <c:pt idx="258">
                  <c:v>91.936403148372776</c:v>
                </c:pt>
                <c:pt idx="259">
                  <c:v>92.575559432938505</c:v>
                </c:pt>
                <c:pt idx="260">
                  <c:v>93.11657674479315</c:v>
                </c:pt>
                <c:pt idx="261">
                  <c:v>94.065039797567906</c:v>
                </c:pt>
                <c:pt idx="262">
                  <c:v>94.065039797567906</c:v>
                </c:pt>
                <c:pt idx="263">
                  <c:v>94.065039797567906</c:v>
                </c:pt>
                <c:pt idx="264">
                  <c:v>93.739852465187994</c:v>
                </c:pt>
                <c:pt idx="265">
                  <c:v>93.703545707468862</c:v>
                </c:pt>
                <c:pt idx="266">
                  <c:v>93.563447078966846</c:v>
                </c:pt>
                <c:pt idx="267">
                  <c:v>92.897337543285403</c:v>
                </c:pt>
                <c:pt idx="268">
                  <c:v>93.264018313058585</c:v>
                </c:pt>
                <c:pt idx="269">
                  <c:v>93.264018313058585</c:v>
                </c:pt>
                <c:pt idx="270">
                  <c:v>93.264018313058585</c:v>
                </c:pt>
                <c:pt idx="271">
                  <c:v>94.006908191107513</c:v>
                </c:pt>
                <c:pt idx="272">
                  <c:v>94.973262374893125</c:v>
                </c:pt>
                <c:pt idx="273">
                  <c:v>94.863759328738681</c:v>
                </c:pt>
                <c:pt idx="274">
                  <c:v>94.66450924103134</c:v>
                </c:pt>
                <c:pt idx="275">
                  <c:v>94.781092979100521</c:v>
                </c:pt>
                <c:pt idx="276">
                  <c:v>94.781092979100521</c:v>
                </c:pt>
                <c:pt idx="277">
                  <c:v>94.781092979100521</c:v>
                </c:pt>
                <c:pt idx="278">
                  <c:v>94.38734240361218</c:v>
                </c:pt>
                <c:pt idx="279">
                  <c:v>94.407710319860726</c:v>
                </c:pt>
                <c:pt idx="280">
                  <c:v>93.707304593300137</c:v>
                </c:pt>
                <c:pt idx="281">
                  <c:v>94.081211748237337</c:v>
                </c:pt>
                <c:pt idx="282">
                  <c:v>94.917112196622881</c:v>
                </c:pt>
                <c:pt idx="283">
                  <c:v>94.917112196622881</c:v>
                </c:pt>
                <c:pt idx="284">
                  <c:v>94.917112196622881</c:v>
                </c:pt>
                <c:pt idx="285">
                  <c:v>95.87093676097092</c:v>
                </c:pt>
                <c:pt idx="286">
                  <c:v>95.45154417361033</c:v>
                </c:pt>
                <c:pt idx="287">
                  <c:v>95.271496456157337</c:v>
                </c:pt>
                <c:pt idx="288">
                  <c:v>94.537697836863117</c:v>
                </c:pt>
                <c:pt idx="289">
                  <c:v>94.294710635723689</c:v>
                </c:pt>
                <c:pt idx="290">
                  <c:v>94.294710635723689</c:v>
                </c:pt>
                <c:pt idx="291">
                  <c:v>94.294710635723689</c:v>
                </c:pt>
                <c:pt idx="292">
                  <c:v>94.620189354602147</c:v>
                </c:pt>
                <c:pt idx="293">
                  <c:v>94.600957845697963</c:v>
                </c:pt>
                <c:pt idx="294">
                  <c:v>94.396725048865449</c:v>
                </c:pt>
                <c:pt idx="295">
                  <c:v>93.719542826239177</c:v>
                </c:pt>
                <c:pt idx="296">
                  <c:v>94.443113779434341</c:v>
                </c:pt>
                <c:pt idx="297">
                  <c:v>94.443113779434341</c:v>
                </c:pt>
                <c:pt idx="298">
                  <c:v>94.443113779434341</c:v>
                </c:pt>
                <c:pt idx="299">
                  <c:v>93.849326372692587</c:v>
                </c:pt>
                <c:pt idx="300">
                  <c:v>93.018379494782366</c:v>
                </c:pt>
                <c:pt idx="301">
                  <c:v>92.666180633987011</c:v>
                </c:pt>
                <c:pt idx="302">
                  <c:v>93.954837423816926</c:v>
                </c:pt>
                <c:pt idx="303">
                  <c:v>94.655068318478371</c:v>
                </c:pt>
                <c:pt idx="304">
                  <c:v>94.655068318478371</c:v>
                </c:pt>
                <c:pt idx="305">
                  <c:v>94.655068318478371</c:v>
                </c:pt>
                <c:pt idx="306">
                  <c:v>93.977011936356448</c:v>
                </c:pt>
                <c:pt idx="307">
                  <c:v>93.405777844602341</c:v>
                </c:pt>
                <c:pt idx="308">
                  <c:v>94.003353275825219</c:v>
                </c:pt>
                <c:pt idx="309">
                  <c:v>94.351909805388701</c:v>
                </c:pt>
                <c:pt idx="310">
                  <c:v>93.504732699509333</c:v>
                </c:pt>
                <c:pt idx="311">
                  <c:v>93.504732699509333</c:v>
                </c:pt>
                <c:pt idx="312">
                  <c:v>93.504732699509333</c:v>
                </c:pt>
                <c:pt idx="313">
                  <c:v>93.901426278633011</c:v>
                </c:pt>
                <c:pt idx="314">
                  <c:v>93.835980871059064</c:v>
                </c:pt>
                <c:pt idx="315">
                  <c:v>93.999477835394529</c:v>
                </c:pt>
                <c:pt idx="316">
                  <c:v>94.416714162665855</c:v>
                </c:pt>
                <c:pt idx="317">
                  <c:v>94.972388215397501</c:v>
                </c:pt>
                <c:pt idx="318">
                  <c:v>94.972388215397501</c:v>
                </c:pt>
                <c:pt idx="319">
                  <c:v>94.972388215397501</c:v>
                </c:pt>
                <c:pt idx="320">
                  <c:v>94.83826301011571</c:v>
                </c:pt>
                <c:pt idx="321">
                  <c:v>94.306074709167078</c:v>
                </c:pt>
                <c:pt idx="322">
                  <c:v>94.721358746898119</c:v>
                </c:pt>
                <c:pt idx="323">
                  <c:v>94.721358746898119</c:v>
                </c:pt>
                <c:pt idx="324">
                  <c:v>94.326092961617334</c:v>
                </c:pt>
                <c:pt idx="325">
                  <c:v>94.326092961617334</c:v>
                </c:pt>
                <c:pt idx="326">
                  <c:v>94.326092961617334</c:v>
                </c:pt>
                <c:pt idx="327">
                  <c:v>93.985433006164499</c:v>
                </c:pt>
                <c:pt idx="328">
                  <c:v>93.484772724358791</c:v>
                </c:pt>
                <c:pt idx="329">
                  <c:v>94.32233407578606</c:v>
                </c:pt>
                <c:pt idx="330">
                  <c:v>94.513658450732891</c:v>
                </c:pt>
                <c:pt idx="331">
                  <c:v>95.004061927789692</c:v>
                </c:pt>
                <c:pt idx="332">
                  <c:v>95.004061927789692</c:v>
                </c:pt>
                <c:pt idx="333">
                  <c:v>95.004061927789692</c:v>
                </c:pt>
                <c:pt idx="334">
                  <c:v>95.740191639072293</c:v>
                </c:pt>
                <c:pt idx="335">
                  <c:v>95.78209301756354</c:v>
                </c:pt>
                <c:pt idx="336">
                  <c:v>95.805578769346525</c:v>
                </c:pt>
                <c:pt idx="337">
                  <c:v>95.002517579347369</c:v>
                </c:pt>
                <c:pt idx="338">
                  <c:v>95.977525942139877</c:v>
                </c:pt>
                <c:pt idx="339">
                  <c:v>95.977525942139877</c:v>
                </c:pt>
                <c:pt idx="340">
                  <c:v>95.977525942139877</c:v>
                </c:pt>
                <c:pt idx="341">
                  <c:v>95.338894153271525</c:v>
                </c:pt>
                <c:pt idx="342">
                  <c:v>95.452185223907108</c:v>
                </c:pt>
                <c:pt idx="343">
                  <c:v>95.729293784026552</c:v>
                </c:pt>
                <c:pt idx="344">
                  <c:v>95.733985106653165</c:v>
                </c:pt>
                <c:pt idx="345">
                  <c:v>95.338107409725424</c:v>
                </c:pt>
                <c:pt idx="346">
                  <c:v>95.338107409725424</c:v>
                </c:pt>
                <c:pt idx="347">
                  <c:v>95.338107409725424</c:v>
                </c:pt>
                <c:pt idx="348">
                  <c:v>95.248943141169647</c:v>
                </c:pt>
                <c:pt idx="349">
                  <c:v>94.832843221242655</c:v>
                </c:pt>
                <c:pt idx="350">
                  <c:v>94.609699440654353</c:v>
                </c:pt>
                <c:pt idx="351">
                  <c:v>94.302665487134007</c:v>
                </c:pt>
                <c:pt idx="352">
                  <c:v>93.7528483030232</c:v>
                </c:pt>
                <c:pt idx="353">
                  <c:v>93.7528483030232</c:v>
                </c:pt>
                <c:pt idx="354">
                  <c:v>93.7528483030232</c:v>
                </c:pt>
                <c:pt idx="355">
                  <c:v>93.719950767337096</c:v>
                </c:pt>
                <c:pt idx="356">
                  <c:v>93.719950767337096</c:v>
                </c:pt>
                <c:pt idx="357">
                  <c:v>93.471310668125824</c:v>
                </c:pt>
                <c:pt idx="358">
                  <c:v>93.461083002026783</c:v>
                </c:pt>
                <c:pt idx="359">
                  <c:v>93.674989830611096</c:v>
                </c:pt>
                <c:pt idx="360">
                  <c:v>93.674989830611096</c:v>
                </c:pt>
                <c:pt idx="361">
                  <c:v>93.674989830611096</c:v>
                </c:pt>
                <c:pt idx="362">
                  <c:v>93.310057379829189</c:v>
                </c:pt>
                <c:pt idx="363">
                  <c:v>93.310057379829189</c:v>
                </c:pt>
                <c:pt idx="364">
                  <c:v>92.86994721242182</c:v>
                </c:pt>
                <c:pt idx="365">
                  <c:v>93.213812419358675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497216"/>
        <c:axId val="140603776"/>
      </c:lineChart>
      <c:lineChart>
        <c:grouping val="standard"/>
        <c:varyColors val="0"/>
        <c:ser>
          <c:idx val="0"/>
          <c:order val="1"/>
          <c:tx>
            <c:strRef>
              <c:f>'איור 20 נתונים'!$H$2</c:f>
              <c:strCache>
                <c:ptCount val="1"/>
                <c:pt idx="0">
                  <c:v>נפט מסוג "ברנט"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  <a:prstDash val="solid"/>
            </a:ln>
          </c:spPr>
          <c:marker>
            <c:symbol val="none"/>
          </c:marker>
          <c:cat>
            <c:numRef>
              <c:f>'איור 20 נתונים'!$F$4:$F$4000</c:f>
              <c:numCache>
                <c:formatCode>m/d/yyyy</c:formatCode>
                <c:ptCount val="3997"/>
                <c:pt idx="0">
                  <c:v>43103</c:v>
                </c:pt>
                <c:pt idx="1">
                  <c:v>43104</c:v>
                </c:pt>
                <c:pt idx="2">
                  <c:v>43105</c:v>
                </c:pt>
                <c:pt idx="3">
                  <c:v>43106</c:v>
                </c:pt>
                <c:pt idx="4">
                  <c:v>43107</c:v>
                </c:pt>
                <c:pt idx="5">
                  <c:v>43108</c:v>
                </c:pt>
                <c:pt idx="6">
                  <c:v>43109</c:v>
                </c:pt>
                <c:pt idx="7">
                  <c:v>43110</c:v>
                </c:pt>
                <c:pt idx="8">
                  <c:v>43111</c:v>
                </c:pt>
                <c:pt idx="9">
                  <c:v>43112</c:v>
                </c:pt>
                <c:pt idx="10">
                  <c:v>43113</c:v>
                </c:pt>
                <c:pt idx="11">
                  <c:v>43114</c:v>
                </c:pt>
                <c:pt idx="12">
                  <c:v>43115</c:v>
                </c:pt>
                <c:pt idx="13">
                  <c:v>43116</c:v>
                </c:pt>
                <c:pt idx="14">
                  <c:v>43117</c:v>
                </c:pt>
                <c:pt idx="15">
                  <c:v>43118</c:v>
                </c:pt>
                <c:pt idx="16">
                  <c:v>43119</c:v>
                </c:pt>
                <c:pt idx="17">
                  <c:v>43120</c:v>
                </c:pt>
                <c:pt idx="18">
                  <c:v>43121</c:v>
                </c:pt>
                <c:pt idx="19">
                  <c:v>43122</c:v>
                </c:pt>
                <c:pt idx="20">
                  <c:v>43123</c:v>
                </c:pt>
                <c:pt idx="21">
                  <c:v>43124</c:v>
                </c:pt>
                <c:pt idx="22">
                  <c:v>43125</c:v>
                </c:pt>
                <c:pt idx="23">
                  <c:v>43126</c:v>
                </c:pt>
                <c:pt idx="24">
                  <c:v>43127</c:v>
                </c:pt>
                <c:pt idx="25">
                  <c:v>43128</c:v>
                </c:pt>
                <c:pt idx="26">
                  <c:v>43129</c:v>
                </c:pt>
                <c:pt idx="27">
                  <c:v>43130</c:v>
                </c:pt>
                <c:pt idx="28">
                  <c:v>43131</c:v>
                </c:pt>
                <c:pt idx="29">
                  <c:v>43132</c:v>
                </c:pt>
                <c:pt idx="30">
                  <c:v>43133</c:v>
                </c:pt>
                <c:pt idx="31">
                  <c:v>43134</c:v>
                </c:pt>
                <c:pt idx="32">
                  <c:v>43135</c:v>
                </c:pt>
                <c:pt idx="33">
                  <c:v>43136</c:v>
                </c:pt>
                <c:pt idx="34">
                  <c:v>43137</c:v>
                </c:pt>
                <c:pt idx="35">
                  <c:v>43138</c:v>
                </c:pt>
                <c:pt idx="36">
                  <c:v>43139</c:v>
                </c:pt>
                <c:pt idx="37">
                  <c:v>43140</c:v>
                </c:pt>
                <c:pt idx="38">
                  <c:v>43141</c:v>
                </c:pt>
                <c:pt idx="39">
                  <c:v>43142</c:v>
                </c:pt>
                <c:pt idx="40">
                  <c:v>43143</c:v>
                </c:pt>
                <c:pt idx="41">
                  <c:v>43144</c:v>
                </c:pt>
                <c:pt idx="42">
                  <c:v>43145</c:v>
                </c:pt>
                <c:pt idx="43">
                  <c:v>43146</c:v>
                </c:pt>
                <c:pt idx="44">
                  <c:v>43147</c:v>
                </c:pt>
                <c:pt idx="45">
                  <c:v>43148</c:v>
                </c:pt>
                <c:pt idx="46">
                  <c:v>43149</c:v>
                </c:pt>
                <c:pt idx="47">
                  <c:v>43150</c:v>
                </c:pt>
                <c:pt idx="48">
                  <c:v>43151</c:v>
                </c:pt>
                <c:pt idx="49">
                  <c:v>43152</c:v>
                </c:pt>
                <c:pt idx="50">
                  <c:v>43153</c:v>
                </c:pt>
                <c:pt idx="51">
                  <c:v>43154</c:v>
                </c:pt>
                <c:pt idx="52">
                  <c:v>43155</c:v>
                </c:pt>
                <c:pt idx="53">
                  <c:v>43156</c:v>
                </c:pt>
                <c:pt idx="54">
                  <c:v>43157</c:v>
                </c:pt>
                <c:pt idx="55">
                  <c:v>43158</c:v>
                </c:pt>
                <c:pt idx="56">
                  <c:v>43159</c:v>
                </c:pt>
                <c:pt idx="57">
                  <c:v>43160</c:v>
                </c:pt>
                <c:pt idx="58">
                  <c:v>43161</c:v>
                </c:pt>
                <c:pt idx="59">
                  <c:v>43162</c:v>
                </c:pt>
                <c:pt idx="60">
                  <c:v>43163</c:v>
                </c:pt>
                <c:pt idx="61">
                  <c:v>43164</c:v>
                </c:pt>
                <c:pt idx="62">
                  <c:v>43165</c:v>
                </c:pt>
                <c:pt idx="63">
                  <c:v>43166</c:v>
                </c:pt>
                <c:pt idx="64">
                  <c:v>43167</c:v>
                </c:pt>
                <c:pt idx="65">
                  <c:v>43168</c:v>
                </c:pt>
                <c:pt idx="66">
                  <c:v>43169</c:v>
                </c:pt>
                <c:pt idx="67">
                  <c:v>43170</c:v>
                </c:pt>
                <c:pt idx="68">
                  <c:v>43171</c:v>
                </c:pt>
                <c:pt idx="69">
                  <c:v>43172</c:v>
                </c:pt>
                <c:pt idx="70">
                  <c:v>43173</c:v>
                </c:pt>
                <c:pt idx="71">
                  <c:v>43174</c:v>
                </c:pt>
                <c:pt idx="72">
                  <c:v>43175</c:v>
                </c:pt>
                <c:pt idx="73">
                  <c:v>43176</c:v>
                </c:pt>
                <c:pt idx="74">
                  <c:v>43177</c:v>
                </c:pt>
                <c:pt idx="75">
                  <c:v>43178</c:v>
                </c:pt>
                <c:pt idx="76">
                  <c:v>43179</c:v>
                </c:pt>
                <c:pt idx="77">
                  <c:v>43180</c:v>
                </c:pt>
                <c:pt idx="78">
                  <c:v>43181</c:v>
                </c:pt>
                <c:pt idx="79">
                  <c:v>43182</c:v>
                </c:pt>
                <c:pt idx="80">
                  <c:v>43183</c:v>
                </c:pt>
                <c:pt idx="81">
                  <c:v>43184</c:v>
                </c:pt>
                <c:pt idx="82">
                  <c:v>43185</c:v>
                </c:pt>
                <c:pt idx="83">
                  <c:v>43186</c:v>
                </c:pt>
                <c:pt idx="84">
                  <c:v>43187</c:v>
                </c:pt>
                <c:pt idx="85">
                  <c:v>43188</c:v>
                </c:pt>
                <c:pt idx="86">
                  <c:v>43189</c:v>
                </c:pt>
                <c:pt idx="87">
                  <c:v>43190</c:v>
                </c:pt>
                <c:pt idx="88">
                  <c:v>43191</c:v>
                </c:pt>
                <c:pt idx="89">
                  <c:v>43192</c:v>
                </c:pt>
                <c:pt idx="90">
                  <c:v>43193</c:v>
                </c:pt>
                <c:pt idx="91">
                  <c:v>43194</c:v>
                </c:pt>
                <c:pt idx="92">
                  <c:v>43195</c:v>
                </c:pt>
                <c:pt idx="93">
                  <c:v>43196</c:v>
                </c:pt>
                <c:pt idx="94">
                  <c:v>43197</c:v>
                </c:pt>
                <c:pt idx="95">
                  <c:v>43198</c:v>
                </c:pt>
                <c:pt idx="96">
                  <c:v>43199</c:v>
                </c:pt>
                <c:pt idx="97">
                  <c:v>43200</c:v>
                </c:pt>
                <c:pt idx="98">
                  <c:v>43201</c:v>
                </c:pt>
                <c:pt idx="99">
                  <c:v>43202</c:v>
                </c:pt>
                <c:pt idx="100">
                  <c:v>43203</c:v>
                </c:pt>
                <c:pt idx="101">
                  <c:v>43204</c:v>
                </c:pt>
                <c:pt idx="102">
                  <c:v>43205</c:v>
                </c:pt>
                <c:pt idx="103">
                  <c:v>43206</c:v>
                </c:pt>
                <c:pt idx="104">
                  <c:v>43207</c:v>
                </c:pt>
                <c:pt idx="105">
                  <c:v>43208</c:v>
                </c:pt>
                <c:pt idx="106">
                  <c:v>43209</c:v>
                </c:pt>
                <c:pt idx="107">
                  <c:v>43210</c:v>
                </c:pt>
                <c:pt idx="108">
                  <c:v>43211</c:v>
                </c:pt>
                <c:pt idx="109">
                  <c:v>43212</c:v>
                </c:pt>
                <c:pt idx="110">
                  <c:v>43213</c:v>
                </c:pt>
                <c:pt idx="111">
                  <c:v>43214</c:v>
                </c:pt>
                <c:pt idx="112">
                  <c:v>43215</c:v>
                </c:pt>
                <c:pt idx="113">
                  <c:v>43216</c:v>
                </c:pt>
                <c:pt idx="114">
                  <c:v>43217</c:v>
                </c:pt>
                <c:pt idx="115">
                  <c:v>43218</c:v>
                </c:pt>
                <c:pt idx="116">
                  <c:v>43219</c:v>
                </c:pt>
                <c:pt idx="117">
                  <c:v>43220</c:v>
                </c:pt>
                <c:pt idx="118">
                  <c:v>43221</c:v>
                </c:pt>
                <c:pt idx="119">
                  <c:v>43222</c:v>
                </c:pt>
                <c:pt idx="120">
                  <c:v>43223</c:v>
                </c:pt>
                <c:pt idx="121">
                  <c:v>43224</c:v>
                </c:pt>
                <c:pt idx="122">
                  <c:v>43225</c:v>
                </c:pt>
                <c:pt idx="123">
                  <c:v>43226</c:v>
                </c:pt>
                <c:pt idx="124">
                  <c:v>43227</c:v>
                </c:pt>
                <c:pt idx="125">
                  <c:v>43228</c:v>
                </c:pt>
                <c:pt idx="126">
                  <c:v>43229</c:v>
                </c:pt>
                <c:pt idx="127">
                  <c:v>43230</c:v>
                </c:pt>
                <c:pt idx="128">
                  <c:v>43231</c:v>
                </c:pt>
                <c:pt idx="129">
                  <c:v>43232</c:v>
                </c:pt>
                <c:pt idx="130">
                  <c:v>43233</c:v>
                </c:pt>
                <c:pt idx="131">
                  <c:v>43234</c:v>
                </c:pt>
                <c:pt idx="132">
                  <c:v>43235</c:v>
                </c:pt>
                <c:pt idx="133">
                  <c:v>43236</c:v>
                </c:pt>
                <c:pt idx="134">
                  <c:v>43237</c:v>
                </c:pt>
                <c:pt idx="135">
                  <c:v>43238</c:v>
                </c:pt>
                <c:pt idx="136">
                  <c:v>43239</c:v>
                </c:pt>
                <c:pt idx="137">
                  <c:v>43240</c:v>
                </c:pt>
                <c:pt idx="138">
                  <c:v>43241</c:v>
                </c:pt>
                <c:pt idx="139">
                  <c:v>43242</c:v>
                </c:pt>
                <c:pt idx="140">
                  <c:v>43243</c:v>
                </c:pt>
                <c:pt idx="141">
                  <c:v>43244</c:v>
                </c:pt>
                <c:pt idx="142">
                  <c:v>43245</c:v>
                </c:pt>
                <c:pt idx="143">
                  <c:v>43246</c:v>
                </c:pt>
                <c:pt idx="144">
                  <c:v>43247</c:v>
                </c:pt>
                <c:pt idx="145">
                  <c:v>43248</c:v>
                </c:pt>
                <c:pt idx="146">
                  <c:v>43249</c:v>
                </c:pt>
                <c:pt idx="147">
                  <c:v>43250</c:v>
                </c:pt>
                <c:pt idx="148">
                  <c:v>43251</c:v>
                </c:pt>
                <c:pt idx="149">
                  <c:v>43252</c:v>
                </c:pt>
                <c:pt idx="150">
                  <c:v>43253</c:v>
                </c:pt>
                <c:pt idx="151">
                  <c:v>43254</c:v>
                </c:pt>
                <c:pt idx="152">
                  <c:v>43255</c:v>
                </c:pt>
                <c:pt idx="153">
                  <c:v>43256</c:v>
                </c:pt>
                <c:pt idx="154">
                  <c:v>43257</c:v>
                </c:pt>
                <c:pt idx="155">
                  <c:v>43258</c:v>
                </c:pt>
                <c:pt idx="156">
                  <c:v>43259</c:v>
                </c:pt>
                <c:pt idx="157">
                  <c:v>43260</c:v>
                </c:pt>
                <c:pt idx="158">
                  <c:v>43261</c:v>
                </c:pt>
                <c:pt idx="159">
                  <c:v>43262</c:v>
                </c:pt>
                <c:pt idx="160">
                  <c:v>43263</c:v>
                </c:pt>
                <c:pt idx="161">
                  <c:v>43264</c:v>
                </c:pt>
                <c:pt idx="162">
                  <c:v>43265</c:v>
                </c:pt>
                <c:pt idx="163">
                  <c:v>43266</c:v>
                </c:pt>
                <c:pt idx="164">
                  <c:v>43267</c:v>
                </c:pt>
                <c:pt idx="165">
                  <c:v>43268</c:v>
                </c:pt>
                <c:pt idx="166">
                  <c:v>43269</c:v>
                </c:pt>
                <c:pt idx="167">
                  <c:v>43270</c:v>
                </c:pt>
                <c:pt idx="168">
                  <c:v>43271</c:v>
                </c:pt>
                <c:pt idx="169">
                  <c:v>43272</c:v>
                </c:pt>
                <c:pt idx="170">
                  <c:v>43273</c:v>
                </c:pt>
                <c:pt idx="171">
                  <c:v>43274</c:v>
                </c:pt>
                <c:pt idx="172">
                  <c:v>43275</c:v>
                </c:pt>
                <c:pt idx="173">
                  <c:v>43276</c:v>
                </c:pt>
                <c:pt idx="174">
                  <c:v>43277</c:v>
                </c:pt>
                <c:pt idx="175">
                  <c:v>43278</c:v>
                </c:pt>
                <c:pt idx="176">
                  <c:v>43279</c:v>
                </c:pt>
                <c:pt idx="177">
                  <c:v>43280</c:v>
                </c:pt>
                <c:pt idx="178">
                  <c:v>43281</c:v>
                </c:pt>
                <c:pt idx="179">
                  <c:v>43282</c:v>
                </c:pt>
                <c:pt idx="180">
                  <c:v>43283</c:v>
                </c:pt>
                <c:pt idx="181">
                  <c:v>43284</c:v>
                </c:pt>
                <c:pt idx="182">
                  <c:v>43285</c:v>
                </c:pt>
                <c:pt idx="183">
                  <c:v>43286</c:v>
                </c:pt>
                <c:pt idx="184">
                  <c:v>43287</c:v>
                </c:pt>
                <c:pt idx="185">
                  <c:v>43288</c:v>
                </c:pt>
                <c:pt idx="186">
                  <c:v>43289</c:v>
                </c:pt>
                <c:pt idx="187">
                  <c:v>43290</c:v>
                </c:pt>
                <c:pt idx="188">
                  <c:v>43291</c:v>
                </c:pt>
                <c:pt idx="189">
                  <c:v>43292</c:v>
                </c:pt>
                <c:pt idx="190">
                  <c:v>43293</c:v>
                </c:pt>
                <c:pt idx="191">
                  <c:v>43294</c:v>
                </c:pt>
                <c:pt idx="192">
                  <c:v>43295</c:v>
                </c:pt>
                <c:pt idx="193">
                  <c:v>43296</c:v>
                </c:pt>
                <c:pt idx="194">
                  <c:v>43297</c:v>
                </c:pt>
                <c:pt idx="195">
                  <c:v>43298</c:v>
                </c:pt>
                <c:pt idx="196">
                  <c:v>43299</c:v>
                </c:pt>
                <c:pt idx="197">
                  <c:v>43300</c:v>
                </c:pt>
                <c:pt idx="198">
                  <c:v>43301</c:v>
                </c:pt>
                <c:pt idx="199">
                  <c:v>43302</c:v>
                </c:pt>
                <c:pt idx="200">
                  <c:v>43303</c:v>
                </c:pt>
                <c:pt idx="201">
                  <c:v>43304</c:v>
                </c:pt>
                <c:pt idx="202">
                  <c:v>43305</c:v>
                </c:pt>
                <c:pt idx="203">
                  <c:v>43306</c:v>
                </c:pt>
                <c:pt idx="204">
                  <c:v>43307</c:v>
                </c:pt>
                <c:pt idx="205">
                  <c:v>43308</c:v>
                </c:pt>
                <c:pt idx="206">
                  <c:v>43309</c:v>
                </c:pt>
                <c:pt idx="207">
                  <c:v>43310</c:v>
                </c:pt>
                <c:pt idx="208">
                  <c:v>43311</c:v>
                </c:pt>
                <c:pt idx="209">
                  <c:v>43312</c:v>
                </c:pt>
                <c:pt idx="210">
                  <c:v>43313</c:v>
                </c:pt>
                <c:pt idx="211">
                  <c:v>43314</c:v>
                </c:pt>
                <c:pt idx="212">
                  <c:v>43315</c:v>
                </c:pt>
                <c:pt idx="213">
                  <c:v>43316</c:v>
                </c:pt>
                <c:pt idx="214">
                  <c:v>43317</c:v>
                </c:pt>
                <c:pt idx="215">
                  <c:v>43318</c:v>
                </c:pt>
                <c:pt idx="216">
                  <c:v>43319</c:v>
                </c:pt>
                <c:pt idx="217">
                  <c:v>43320</c:v>
                </c:pt>
                <c:pt idx="218">
                  <c:v>43321</c:v>
                </c:pt>
                <c:pt idx="219">
                  <c:v>43322</c:v>
                </c:pt>
                <c:pt idx="220">
                  <c:v>43323</c:v>
                </c:pt>
                <c:pt idx="221">
                  <c:v>43324</c:v>
                </c:pt>
                <c:pt idx="222">
                  <c:v>43325</c:v>
                </c:pt>
                <c:pt idx="223">
                  <c:v>43326</c:v>
                </c:pt>
                <c:pt idx="224">
                  <c:v>43327</c:v>
                </c:pt>
                <c:pt idx="225">
                  <c:v>43328</c:v>
                </c:pt>
                <c:pt idx="226">
                  <c:v>43329</c:v>
                </c:pt>
                <c:pt idx="227">
                  <c:v>43330</c:v>
                </c:pt>
                <c:pt idx="228">
                  <c:v>43331</c:v>
                </c:pt>
                <c:pt idx="229">
                  <c:v>43332</c:v>
                </c:pt>
                <c:pt idx="230">
                  <c:v>43333</c:v>
                </c:pt>
                <c:pt idx="231">
                  <c:v>43334</c:v>
                </c:pt>
                <c:pt idx="232">
                  <c:v>43335</c:v>
                </c:pt>
                <c:pt idx="233">
                  <c:v>43336</c:v>
                </c:pt>
                <c:pt idx="234">
                  <c:v>43337</c:v>
                </c:pt>
                <c:pt idx="235">
                  <c:v>43338</c:v>
                </c:pt>
                <c:pt idx="236">
                  <c:v>43339</c:v>
                </c:pt>
                <c:pt idx="237">
                  <c:v>43340</c:v>
                </c:pt>
                <c:pt idx="238">
                  <c:v>43341</c:v>
                </c:pt>
                <c:pt idx="239">
                  <c:v>43342</c:v>
                </c:pt>
                <c:pt idx="240">
                  <c:v>43343</c:v>
                </c:pt>
                <c:pt idx="241">
                  <c:v>43344</c:v>
                </c:pt>
                <c:pt idx="242">
                  <c:v>43345</c:v>
                </c:pt>
                <c:pt idx="243">
                  <c:v>43346</c:v>
                </c:pt>
                <c:pt idx="244">
                  <c:v>43347</c:v>
                </c:pt>
                <c:pt idx="245">
                  <c:v>43348</c:v>
                </c:pt>
                <c:pt idx="246">
                  <c:v>43349</c:v>
                </c:pt>
                <c:pt idx="247">
                  <c:v>43350</c:v>
                </c:pt>
                <c:pt idx="248">
                  <c:v>43351</c:v>
                </c:pt>
                <c:pt idx="249">
                  <c:v>43352</c:v>
                </c:pt>
                <c:pt idx="250">
                  <c:v>43353</c:v>
                </c:pt>
                <c:pt idx="251">
                  <c:v>43354</c:v>
                </c:pt>
                <c:pt idx="252">
                  <c:v>43355</c:v>
                </c:pt>
                <c:pt idx="253">
                  <c:v>43356</c:v>
                </c:pt>
                <c:pt idx="254">
                  <c:v>43357</c:v>
                </c:pt>
                <c:pt idx="255">
                  <c:v>43358</c:v>
                </c:pt>
                <c:pt idx="256">
                  <c:v>43359</c:v>
                </c:pt>
                <c:pt idx="257">
                  <c:v>43360</c:v>
                </c:pt>
                <c:pt idx="258">
                  <c:v>43361</c:v>
                </c:pt>
                <c:pt idx="259">
                  <c:v>43362</c:v>
                </c:pt>
                <c:pt idx="260">
                  <c:v>43363</c:v>
                </c:pt>
                <c:pt idx="261">
                  <c:v>43364</c:v>
                </c:pt>
                <c:pt idx="262">
                  <c:v>43365</c:v>
                </c:pt>
                <c:pt idx="263">
                  <c:v>43366</c:v>
                </c:pt>
                <c:pt idx="264">
                  <c:v>43367</c:v>
                </c:pt>
                <c:pt idx="265">
                  <c:v>43368</c:v>
                </c:pt>
                <c:pt idx="266">
                  <c:v>43369</c:v>
                </c:pt>
                <c:pt idx="267">
                  <c:v>43370</c:v>
                </c:pt>
                <c:pt idx="268">
                  <c:v>43371</c:v>
                </c:pt>
                <c:pt idx="269">
                  <c:v>43372</c:v>
                </c:pt>
                <c:pt idx="270">
                  <c:v>43373</c:v>
                </c:pt>
                <c:pt idx="271">
                  <c:v>43374</c:v>
                </c:pt>
                <c:pt idx="272">
                  <c:v>43375</c:v>
                </c:pt>
                <c:pt idx="273">
                  <c:v>43376</c:v>
                </c:pt>
                <c:pt idx="274">
                  <c:v>43377</c:v>
                </c:pt>
                <c:pt idx="275">
                  <c:v>43378</c:v>
                </c:pt>
                <c:pt idx="276">
                  <c:v>43379</c:v>
                </c:pt>
                <c:pt idx="277">
                  <c:v>43380</c:v>
                </c:pt>
                <c:pt idx="278">
                  <c:v>43381</c:v>
                </c:pt>
                <c:pt idx="279">
                  <c:v>43382</c:v>
                </c:pt>
                <c:pt idx="280">
                  <c:v>43383</c:v>
                </c:pt>
                <c:pt idx="281">
                  <c:v>43384</c:v>
                </c:pt>
                <c:pt idx="282">
                  <c:v>43385</c:v>
                </c:pt>
                <c:pt idx="283">
                  <c:v>43386</c:v>
                </c:pt>
                <c:pt idx="284">
                  <c:v>43387</c:v>
                </c:pt>
                <c:pt idx="285">
                  <c:v>43388</c:v>
                </c:pt>
                <c:pt idx="286">
                  <c:v>43389</c:v>
                </c:pt>
                <c:pt idx="287">
                  <c:v>43390</c:v>
                </c:pt>
                <c:pt idx="288">
                  <c:v>43391</c:v>
                </c:pt>
                <c:pt idx="289">
                  <c:v>43392</c:v>
                </c:pt>
                <c:pt idx="290">
                  <c:v>43393</c:v>
                </c:pt>
                <c:pt idx="291">
                  <c:v>43394</c:v>
                </c:pt>
                <c:pt idx="292">
                  <c:v>43395</c:v>
                </c:pt>
                <c:pt idx="293">
                  <c:v>43396</c:v>
                </c:pt>
                <c:pt idx="294">
                  <c:v>43397</c:v>
                </c:pt>
                <c:pt idx="295">
                  <c:v>43398</c:v>
                </c:pt>
                <c:pt idx="296">
                  <c:v>43399</c:v>
                </c:pt>
                <c:pt idx="297">
                  <c:v>43400</c:v>
                </c:pt>
                <c:pt idx="298">
                  <c:v>43401</c:v>
                </c:pt>
                <c:pt idx="299">
                  <c:v>43402</c:v>
                </c:pt>
                <c:pt idx="300">
                  <c:v>43403</c:v>
                </c:pt>
                <c:pt idx="301">
                  <c:v>43404</c:v>
                </c:pt>
                <c:pt idx="302">
                  <c:v>43405</c:v>
                </c:pt>
                <c:pt idx="303">
                  <c:v>43406</c:v>
                </c:pt>
                <c:pt idx="304">
                  <c:v>43407</c:v>
                </c:pt>
                <c:pt idx="305">
                  <c:v>43408</c:v>
                </c:pt>
                <c:pt idx="306">
                  <c:v>43409</c:v>
                </c:pt>
                <c:pt idx="307">
                  <c:v>43410</c:v>
                </c:pt>
                <c:pt idx="308">
                  <c:v>43411</c:v>
                </c:pt>
                <c:pt idx="309">
                  <c:v>43412</c:v>
                </c:pt>
                <c:pt idx="310">
                  <c:v>43413</c:v>
                </c:pt>
                <c:pt idx="311">
                  <c:v>43414</c:v>
                </c:pt>
                <c:pt idx="312">
                  <c:v>43415</c:v>
                </c:pt>
                <c:pt idx="313">
                  <c:v>43416</c:v>
                </c:pt>
                <c:pt idx="314">
                  <c:v>43417</c:v>
                </c:pt>
                <c:pt idx="315">
                  <c:v>43418</c:v>
                </c:pt>
                <c:pt idx="316">
                  <c:v>43419</c:v>
                </c:pt>
                <c:pt idx="317">
                  <c:v>43420</c:v>
                </c:pt>
                <c:pt idx="318">
                  <c:v>43421</c:v>
                </c:pt>
                <c:pt idx="319">
                  <c:v>43422</c:v>
                </c:pt>
                <c:pt idx="320">
                  <c:v>43423</c:v>
                </c:pt>
                <c:pt idx="321">
                  <c:v>43424</c:v>
                </c:pt>
                <c:pt idx="322">
                  <c:v>43425</c:v>
                </c:pt>
                <c:pt idx="323">
                  <c:v>43426</c:v>
                </c:pt>
                <c:pt idx="324">
                  <c:v>43427</c:v>
                </c:pt>
                <c:pt idx="325">
                  <c:v>43428</c:v>
                </c:pt>
                <c:pt idx="326">
                  <c:v>43429</c:v>
                </c:pt>
                <c:pt idx="327">
                  <c:v>43430</c:v>
                </c:pt>
                <c:pt idx="328">
                  <c:v>43431</c:v>
                </c:pt>
                <c:pt idx="329">
                  <c:v>43432</c:v>
                </c:pt>
                <c:pt idx="330">
                  <c:v>43433</c:v>
                </c:pt>
                <c:pt idx="331">
                  <c:v>43434</c:v>
                </c:pt>
                <c:pt idx="332">
                  <c:v>43435</c:v>
                </c:pt>
                <c:pt idx="333">
                  <c:v>43436</c:v>
                </c:pt>
                <c:pt idx="334">
                  <c:v>43437</c:v>
                </c:pt>
                <c:pt idx="335">
                  <c:v>43438</c:v>
                </c:pt>
                <c:pt idx="336">
                  <c:v>43439</c:v>
                </c:pt>
                <c:pt idx="337">
                  <c:v>43440</c:v>
                </c:pt>
                <c:pt idx="338">
                  <c:v>43441</c:v>
                </c:pt>
                <c:pt idx="339">
                  <c:v>43442</c:v>
                </c:pt>
                <c:pt idx="340">
                  <c:v>43443</c:v>
                </c:pt>
                <c:pt idx="341">
                  <c:v>43444</c:v>
                </c:pt>
                <c:pt idx="342">
                  <c:v>43445</c:v>
                </c:pt>
                <c:pt idx="343">
                  <c:v>43446</c:v>
                </c:pt>
                <c:pt idx="344">
                  <c:v>43447</c:v>
                </c:pt>
                <c:pt idx="345">
                  <c:v>43448</c:v>
                </c:pt>
                <c:pt idx="346">
                  <c:v>43449</c:v>
                </c:pt>
                <c:pt idx="347">
                  <c:v>43450</c:v>
                </c:pt>
                <c:pt idx="348">
                  <c:v>43451</c:v>
                </c:pt>
                <c:pt idx="349">
                  <c:v>43452</c:v>
                </c:pt>
                <c:pt idx="350">
                  <c:v>43453</c:v>
                </c:pt>
                <c:pt idx="351">
                  <c:v>43454</c:v>
                </c:pt>
                <c:pt idx="352">
                  <c:v>43455</c:v>
                </c:pt>
                <c:pt idx="353">
                  <c:v>43456</c:v>
                </c:pt>
                <c:pt idx="354">
                  <c:v>43457</c:v>
                </c:pt>
                <c:pt idx="355">
                  <c:v>43458</c:v>
                </c:pt>
                <c:pt idx="356">
                  <c:v>43459</c:v>
                </c:pt>
                <c:pt idx="357">
                  <c:v>43460</c:v>
                </c:pt>
                <c:pt idx="358">
                  <c:v>43461</c:v>
                </c:pt>
                <c:pt idx="359">
                  <c:v>43462</c:v>
                </c:pt>
                <c:pt idx="360">
                  <c:v>43463</c:v>
                </c:pt>
                <c:pt idx="361">
                  <c:v>43464</c:v>
                </c:pt>
                <c:pt idx="362">
                  <c:v>43465</c:v>
                </c:pt>
                <c:pt idx="363">
                  <c:v>43466</c:v>
                </c:pt>
                <c:pt idx="364">
                  <c:v>43467</c:v>
                </c:pt>
                <c:pt idx="365">
                  <c:v>43468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20 נתונים'!$H$4:$H$4000</c:f>
              <c:numCache>
                <c:formatCode>0.00</c:formatCode>
                <c:ptCount val="3997"/>
                <c:pt idx="0">
                  <c:v>100</c:v>
                </c:pt>
                <c:pt idx="1">
                  <c:v>100.33903301886791</c:v>
                </c:pt>
                <c:pt idx="2">
                  <c:v>99.675707547169822</c:v>
                </c:pt>
                <c:pt idx="3">
                  <c:v>99.675707547169822</c:v>
                </c:pt>
                <c:pt idx="4">
                  <c:v>99.675707547169822</c:v>
                </c:pt>
                <c:pt idx="5">
                  <c:v>99.91155660377359</c:v>
                </c:pt>
                <c:pt idx="6">
                  <c:v>101.44457547169812</c:v>
                </c:pt>
                <c:pt idx="7">
                  <c:v>102.00471698113209</c:v>
                </c:pt>
                <c:pt idx="8">
                  <c:v>102.0931603773585</c:v>
                </c:pt>
                <c:pt idx="9">
                  <c:v>102.99233490566039</c:v>
                </c:pt>
                <c:pt idx="10">
                  <c:v>102.99233490566039</c:v>
                </c:pt>
                <c:pt idx="11">
                  <c:v>102.99233490566039</c:v>
                </c:pt>
                <c:pt idx="12">
                  <c:v>103.56721698113208</c:v>
                </c:pt>
                <c:pt idx="13">
                  <c:v>101.9310141509434</c:v>
                </c:pt>
                <c:pt idx="14">
                  <c:v>102.27004716981131</c:v>
                </c:pt>
                <c:pt idx="15">
                  <c:v>102.16686320754717</c:v>
                </c:pt>
                <c:pt idx="16">
                  <c:v>101.13502358490565</c:v>
                </c:pt>
                <c:pt idx="17">
                  <c:v>101.13502358490565</c:v>
                </c:pt>
                <c:pt idx="18">
                  <c:v>101.13502358490565</c:v>
                </c:pt>
                <c:pt idx="19">
                  <c:v>101.75412735849056</c:v>
                </c:pt>
                <c:pt idx="20">
                  <c:v>103.12499999999999</c:v>
                </c:pt>
                <c:pt idx="21">
                  <c:v>103.96521226415094</c:v>
                </c:pt>
                <c:pt idx="22">
                  <c:v>103.80306603773585</c:v>
                </c:pt>
                <c:pt idx="23">
                  <c:v>103.95047169811319</c:v>
                </c:pt>
                <c:pt idx="24">
                  <c:v>103.95047169811319</c:v>
                </c:pt>
                <c:pt idx="25">
                  <c:v>103.95047169811319</c:v>
                </c:pt>
                <c:pt idx="26">
                  <c:v>102.38797169811318</c:v>
                </c:pt>
                <c:pt idx="27">
                  <c:v>101.73938679245281</c:v>
                </c:pt>
                <c:pt idx="28">
                  <c:v>101.78360849056601</c:v>
                </c:pt>
                <c:pt idx="29">
                  <c:v>102.66804245283018</c:v>
                </c:pt>
                <c:pt idx="30">
                  <c:v>101.09080188679243</c:v>
                </c:pt>
                <c:pt idx="31">
                  <c:v>101.09080188679243</c:v>
                </c:pt>
                <c:pt idx="32">
                  <c:v>101.09080188679243</c:v>
                </c:pt>
                <c:pt idx="33">
                  <c:v>99.675707547169807</c:v>
                </c:pt>
                <c:pt idx="34">
                  <c:v>98.555424528301884</c:v>
                </c:pt>
                <c:pt idx="35">
                  <c:v>96.565448113207552</c:v>
                </c:pt>
                <c:pt idx="36">
                  <c:v>95.533608490566039</c:v>
                </c:pt>
                <c:pt idx="37">
                  <c:v>92.556014150943383</c:v>
                </c:pt>
                <c:pt idx="38">
                  <c:v>92.556014150943383</c:v>
                </c:pt>
                <c:pt idx="39">
                  <c:v>92.556014150943383</c:v>
                </c:pt>
                <c:pt idx="40">
                  <c:v>92.26120283018868</c:v>
                </c:pt>
                <c:pt idx="41">
                  <c:v>92.452830188679243</c:v>
                </c:pt>
                <c:pt idx="42">
                  <c:v>94.870283018867923</c:v>
                </c:pt>
                <c:pt idx="43">
                  <c:v>94.826061320754704</c:v>
                </c:pt>
                <c:pt idx="44">
                  <c:v>95.577830188679243</c:v>
                </c:pt>
                <c:pt idx="45">
                  <c:v>95.577830188679243</c:v>
                </c:pt>
                <c:pt idx="46">
                  <c:v>95.577830188679243</c:v>
                </c:pt>
                <c:pt idx="47">
                  <c:v>96.801297169811306</c:v>
                </c:pt>
                <c:pt idx="48">
                  <c:v>96.182193396226396</c:v>
                </c:pt>
                <c:pt idx="49">
                  <c:v>96.432783018867909</c:v>
                </c:pt>
                <c:pt idx="50">
                  <c:v>97.86261792452828</c:v>
                </c:pt>
                <c:pt idx="51">
                  <c:v>99.218749999999986</c:v>
                </c:pt>
                <c:pt idx="52">
                  <c:v>99.218749999999986</c:v>
                </c:pt>
                <c:pt idx="53">
                  <c:v>99.218749999999986</c:v>
                </c:pt>
                <c:pt idx="54">
                  <c:v>99.498820754716959</c:v>
                </c:pt>
                <c:pt idx="55">
                  <c:v>98.216391509433933</c:v>
                </c:pt>
                <c:pt idx="56">
                  <c:v>96.963443396226396</c:v>
                </c:pt>
                <c:pt idx="57">
                  <c:v>94.089033018867894</c:v>
                </c:pt>
                <c:pt idx="58">
                  <c:v>94.885023584905639</c:v>
                </c:pt>
                <c:pt idx="59">
                  <c:v>94.885023584905639</c:v>
                </c:pt>
                <c:pt idx="60">
                  <c:v>94.885023584905639</c:v>
                </c:pt>
                <c:pt idx="61">
                  <c:v>96.609669811320742</c:v>
                </c:pt>
                <c:pt idx="62">
                  <c:v>96.97818396226414</c:v>
                </c:pt>
                <c:pt idx="63">
                  <c:v>94.840801886792448</c:v>
                </c:pt>
                <c:pt idx="64">
                  <c:v>93.764740566037716</c:v>
                </c:pt>
                <c:pt idx="65">
                  <c:v>96.535966981132049</c:v>
                </c:pt>
                <c:pt idx="66">
                  <c:v>96.535966981132049</c:v>
                </c:pt>
                <c:pt idx="67">
                  <c:v>96.535966981132049</c:v>
                </c:pt>
                <c:pt idx="68">
                  <c:v>95.739976415094318</c:v>
                </c:pt>
                <c:pt idx="69">
                  <c:v>95.283018867924497</c:v>
                </c:pt>
                <c:pt idx="70">
                  <c:v>95.65153301886788</c:v>
                </c:pt>
                <c:pt idx="71">
                  <c:v>95.990566037735803</c:v>
                </c:pt>
                <c:pt idx="72">
                  <c:v>97.59728773584898</c:v>
                </c:pt>
                <c:pt idx="73">
                  <c:v>97.59728773584898</c:v>
                </c:pt>
                <c:pt idx="74">
                  <c:v>97.59728773584898</c:v>
                </c:pt>
                <c:pt idx="75">
                  <c:v>97.361438679245211</c:v>
                </c:pt>
                <c:pt idx="76">
                  <c:v>99.380896226415032</c:v>
                </c:pt>
                <c:pt idx="77">
                  <c:v>102.40271226415088</c:v>
                </c:pt>
                <c:pt idx="78">
                  <c:v>101.57724056603766</c:v>
                </c:pt>
                <c:pt idx="79">
                  <c:v>103.84728773584899</c:v>
                </c:pt>
                <c:pt idx="80">
                  <c:v>103.84728773584899</c:v>
                </c:pt>
                <c:pt idx="81">
                  <c:v>103.84728773584899</c:v>
                </c:pt>
                <c:pt idx="82">
                  <c:v>103.36084905660371</c:v>
                </c:pt>
                <c:pt idx="83">
                  <c:v>103.34610849056597</c:v>
                </c:pt>
                <c:pt idx="84">
                  <c:v>102.49115566037729</c:v>
                </c:pt>
                <c:pt idx="85">
                  <c:v>103.58195754716972</c:v>
                </c:pt>
                <c:pt idx="86">
                  <c:v>103.58195754716972</c:v>
                </c:pt>
                <c:pt idx="87">
                  <c:v>103.58195754716972</c:v>
                </c:pt>
                <c:pt idx="88">
                  <c:v>103.58195754716972</c:v>
                </c:pt>
                <c:pt idx="89">
                  <c:v>99.705188679245211</c:v>
                </c:pt>
                <c:pt idx="90">
                  <c:v>100.41273584905655</c:v>
                </c:pt>
                <c:pt idx="91">
                  <c:v>100.26533018867917</c:v>
                </c:pt>
                <c:pt idx="92">
                  <c:v>100.72228773584898</c:v>
                </c:pt>
                <c:pt idx="93">
                  <c:v>98.923938679245211</c:v>
                </c:pt>
                <c:pt idx="94">
                  <c:v>98.923938679245211</c:v>
                </c:pt>
                <c:pt idx="95">
                  <c:v>98.923938679245211</c:v>
                </c:pt>
                <c:pt idx="96">
                  <c:v>101.19398584905655</c:v>
                </c:pt>
                <c:pt idx="97">
                  <c:v>104.7169811320754</c:v>
                </c:pt>
                <c:pt idx="98">
                  <c:v>106.22051886792445</c:v>
                </c:pt>
                <c:pt idx="99">
                  <c:v>106.16155660377351</c:v>
                </c:pt>
                <c:pt idx="100">
                  <c:v>106.98702830188672</c:v>
                </c:pt>
                <c:pt idx="101">
                  <c:v>106.98702830188672</c:v>
                </c:pt>
                <c:pt idx="102">
                  <c:v>106.98702830188672</c:v>
                </c:pt>
                <c:pt idx="103">
                  <c:v>105.27712264150937</c:v>
                </c:pt>
                <c:pt idx="104">
                  <c:v>105.51297169811313</c:v>
                </c:pt>
                <c:pt idx="105">
                  <c:v>108.31367924528296</c:v>
                </c:pt>
                <c:pt idx="106">
                  <c:v>108.75589622641503</c:v>
                </c:pt>
                <c:pt idx="107">
                  <c:v>109.16863207547165</c:v>
                </c:pt>
                <c:pt idx="108">
                  <c:v>109.16863207547165</c:v>
                </c:pt>
                <c:pt idx="109">
                  <c:v>109.16863207547165</c:v>
                </c:pt>
                <c:pt idx="110">
                  <c:v>110.12676886792445</c:v>
                </c:pt>
                <c:pt idx="111">
                  <c:v>108.87382075471692</c:v>
                </c:pt>
                <c:pt idx="112">
                  <c:v>109.08018867924523</c:v>
                </c:pt>
                <c:pt idx="113">
                  <c:v>110.17099056603767</c:v>
                </c:pt>
                <c:pt idx="114">
                  <c:v>110.02358490566033</c:v>
                </c:pt>
                <c:pt idx="115">
                  <c:v>110.02358490566033</c:v>
                </c:pt>
                <c:pt idx="116">
                  <c:v>110.02358490566033</c:v>
                </c:pt>
                <c:pt idx="117">
                  <c:v>110.80483490566031</c:v>
                </c:pt>
                <c:pt idx="118">
                  <c:v>107.79775943396218</c:v>
                </c:pt>
                <c:pt idx="119">
                  <c:v>108.13679245283011</c:v>
                </c:pt>
                <c:pt idx="120">
                  <c:v>108.52004716981125</c:v>
                </c:pt>
                <c:pt idx="121">
                  <c:v>110.36261792452824</c:v>
                </c:pt>
                <c:pt idx="122">
                  <c:v>110.36261792452824</c:v>
                </c:pt>
                <c:pt idx="123">
                  <c:v>110.36261792452824</c:v>
                </c:pt>
                <c:pt idx="124">
                  <c:v>112.27889150943389</c:v>
                </c:pt>
                <c:pt idx="125">
                  <c:v>110.33313679245275</c:v>
                </c:pt>
                <c:pt idx="126">
                  <c:v>113.8119103773584</c:v>
                </c:pt>
                <c:pt idx="127">
                  <c:v>114.19516509433956</c:v>
                </c:pt>
                <c:pt idx="128">
                  <c:v>113.67924528301882</c:v>
                </c:pt>
                <c:pt idx="129">
                  <c:v>113.67924528301882</c:v>
                </c:pt>
                <c:pt idx="130">
                  <c:v>113.67924528301882</c:v>
                </c:pt>
                <c:pt idx="131">
                  <c:v>115.31544811320749</c:v>
                </c:pt>
                <c:pt idx="132">
                  <c:v>115.61025943396223</c:v>
                </c:pt>
                <c:pt idx="133">
                  <c:v>116.86320754716976</c:v>
                </c:pt>
                <c:pt idx="134">
                  <c:v>116.89268867924524</c:v>
                </c:pt>
                <c:pt idx="135">
                  <c:v>115.72818396226413</c:v>
                </c:pt>
                <c:pt idx="136">
                  <c:v>115.72818396226413</c:v>
                </c:pt>
                <c:pt idx="137">
                  <c:v>115.72818396226413</c:v>
                </c:pt>
                <c:pt idx="138">
                  <c:v>116.77476415094337</c:v>
                </c:pt>
                <c:pt idx="139">
                  <c:v>117.29068396226411</c:v>
                </c:pt>
                <c:pt idx="140">
                  <c:v>117.62971698113205</c:v>
                </c:pt>
                <c:pt idx="141">
                  <c:v>116.14091981132074</c:v>
                </c:pt>
                <c:pt idx="142">
                  <c:v>112.67688679245281</c:v>
                </c:pt>
                <c:pt idx="143">
                  <c:v>112.67688679245281</c:v>
                </c:pt>
                <c:pt idx="144">
                  <c:v>112.67688679245281</c:v>
                </c:pt>
                <c:pt idx="145">
                  <c:v>110.99646226415092</c:v>
                </c:pt>
                <c:pt idx="146">
                  <c:v>111.12912735849055</c:v>
                </c:pt>
                <c:pt idx="147">
                  <c:v>114.23938679245282</c:v>
                </c:pt>
                <c:pt idx="148">
                  <c:v>114.37205188679243</c:v>
                </c:pt>
                <c:pt idx="149">
                  <c:v>113.19280660377358</c:v>
                </c:pt>
                <c:pt idx="150">
                  <c:v>113.19280660377358</c:v>
                </c:pt>
                <c:pt idx="151">
                  <c:v>113.19280660377358</c:v>
                </c:pt>
                <c:pt idx="152">
                  <c:v>110.9817216981132</c:v>
                </c:pt>
                <c:pt idx="153">
                  <c:v>111.11438679245282</c:v>
                </c:pt>
                <c:pt idx="154">
                  <c:v>111.08490566037736</c:v>
                </c:pt>
                <c:pt idx="155">
                  <c:v>113.97405660377358</c:v>
                </c:pt>
                <c:pt idx="156">
                  <c:v>112.70636792452829</c:v>
                </c:pt>
                <c:pt idx="157">
                  <c:v>112.70636792452829</c:v>
                </c:pt>
                <c:pt idx="158">
                  <c:v>112.70636792452829</c:v>
                </c:pt>
                <c:pt idx="159">
                  <c:v>112.70636792452829</c:v>
                </c:pt>
                <c:pt idx="160">
                  <c:v>111.85141509433961</c:v>
                </c:pt>
                <c:pt idx="161">
                  <c:v>113.1191037735849</c:v>
                </c:pt>
                <c:pt idx="162">
                  <c:v>111.93985849056604</c:v>
                </c:pt>
                <c:pt idx="163">
                  <c:v>108.25471698113208</c:v>
                </c:pt>
                <c:pt idx="164">
                  <c:v>108.25471698113208</c:v>
                </c:pt>
                <c:pt idx="165">
                  <c:v>108.25471698113208</c:v>
                </c:pt>
                <c:pt idx="166">
                  <c:v>111.0554245283019</c:v>
                </c:pt>
                <c:pt idx="167">
                  <c:v>110.67216981132077</c:v>
                </c:pt>
                <c:pt idx="168">
                  <c:v>110.17099056603774</c:v>
                </c:pt>
                <c:pt idx="169">
                  <c:v>107.67983490566039</c:v>
                </c:pt>
                <c:pt idx="170">
                  <c:v>111.36497641509435</c:v>
                </c:pt>
                <c:pt idx="171">
                  <c:v>111.36497641509435</c:v>
                </c:pt>
                <c:pt idx="172">
                  <c:v>111.36497641509435</c:v>
                </c:pt>
                <c:pt idx="173">
                  <c:v>110.15625000000001</c:v>
                </c:pt>
                <c:pt idx="174">
                  <c:v>112.48525943396228</c:v>
                </c:pt>
                <c:pt idx="175">
                  <c:v>114.4162735849057</c:v>
                </c:pt>
                <c:pt idx="176">
                  <c:v>114.7553066037736</c:v>
                </c:pt>
                <c:pt idx="177">
                  <c:v>117.0990566037736</c:v>
                </c:pt>
                <c:pt idx="178">
                  <c:v>117.0990566037736</c:v>
                </c:pt>
                <c:pt idx="179">
                  <c:v>117.0990566037736</c:v>
                </c:pt>
                <c:pt idx="180">
                  <c:v>113.94457547169813</c:v>
                </c:pt>
                <c:pt idx="181">
                  <c:v>114.62264150943399</c:v>
                </c:pt>
                <c:pt idx="182">
                  <c:v>115.33018867924528</c:v>
                </c:pt>
                <c:pt idx="183">
                  <c:v>114.07724056603774</c:v>
                </c:pt>
                <c:pt idx="184">
                  <c:v>113.66450471698114</c:v>
                </c:pt>
                <c:pt idx="185">
                  <c:v>113.66450471698114</c:v>
                </c:pt>
                <c:pt idx="186">
                  <c:v>113.66450471698114</c:v>
                </c:pt>
                <c:pt idx="187">
                  <c:v>115.07959905660378</c:v>
                </c:pt>
                <c:pt idx="188">
                  <c:v>116.24410377358491</c:v>
                </c:pt>
                <c:pt idx="189">
                  <c:v>108.19575471698114</c:v>
                </c:pt>
                <c:pt idx="190">
                  <c:v>109.74351415094341</c:v>
                </c:pt>
                <c:pt idx="191">
                  <c:v>111.04068396226415</c:v>
                </c:pt>
                <c:pt idx="192">
                  <c:v>111.04068396226415</c:v>
                </c:pt>
                <c:pt idx="193">
                  <c:v>111.04068396226415</c:v>
                </c:pt>
                <c:pt idx="194">
                  <c:v>105.89622641509435</c:v>
                </c:pt>
                <c:pt idx="195">
                  <c:v>106.36792452830188</c:v>
                </c:pt>
                <c:pt idx="196">
                  <c:v>107.45872641509436</c:v>
                </c:pt>
                <c:pt idx="197">
                  <c:v>106.9870283018868</c:v>
                </c:pt>
                <c:pt idx="198">
                  <c:v>107.70931603773583</c:v>
                </c:pt>
                <c:pt idx="199">
                  <c:v>107.70931603773583</c:v>
                </c:pt>
                <c:pt idx="200">
                  <c:v>107.70931603773583</c:v>
                </c:pt>
                <c:pt idx="201">
                  <c:v>107.69457547169812</c:v>
                </c:pt>
                <c:pt idx="202">
                  <c:v>108.25471698113208</c:v>
                </c:pt>
                <c:pt idx="203">
                  <c:v>108.97700471698114</c:v>
                </c:pt>
                <c:pt idx="204">
                  <c:v>109.87617924528303</c:v>
                </c:pt>
                <c:pt idx="205">
                  <c:v>109.50766509433963</c:v>
                </c:pt>
                <c:pt idx="206">
                  <c:v>109.50766509433963</c:v>
                </c:pt>
                <c:pt idx="207">
                  <c:v>109.50766509433963</c:v>
                </c:pt>
                <c:pt idx="208">
                  <c:v>110.51002358490567</c:v>
                </c:pt>
                <c:pt idx="209">
                  <c:v>109.44870283018868</c:v>
                </c:pt>
                <c:pt idx="210">
                  <c:v>106.70695754716982</c:v>
                </c:pt>
                <c:pt idx="211">
                  <c:v>108.26945754716982</c:v>
                </c:pt>
                <c:pt idx="212">
                  <c:v>107.91568396226415</c:v>
                </c:pt>
                <c:pt idx="213">
                  <c:v>107.91568396226415</c:v>
                </c:pt>
                <c:pt idx="214">
                  <c:v>107.91568396226415</c:v>
                </c:pt>
                <c:pt idx="215">
                  <c:v>108.7116745283019</c:v>
                </c:pt>
                <c:pt idx="216">
                  <c:v>110.03832547169813</c:v>
                </c:pt>
                <c:pt idx="217">
                  <c:v>106.54481132075472</c:v>
                </c:pt>
                <c:pt idx="218">
                  <c:v>106.23525943396226</c:v>
                </c:pt>
                <c:pt idx="219">
                  <c:v>107.32606132075473</c:v>
                </c:pt>
                <c:pt idx="220">
                  <c:v>107.32606132075473</c:v>
                </c:pt>
                <c:pt idx="221">
                  <c:v>107.32606132075473</c:v>
                </c:pt>
                <c:pt idx="222">
                  <c:v>107.03125</c:v>
                </c:pt>
                <c:pt idx="223">
                  <c:v>106.81014150943396</c:v>
                </c:pt>
                <c:pt idx="224">
                  <c:v>104.30424528301889</c:v>
                </c:pt>
                <c:pt idx="225">
                  <c:v>105.29186320754719</c:v>
                </c:pt>
                <c:pt idx="226">
                  <c:v>105.88148584905662</c:v>
                </c:pt>
                <c:pt idx="227">
                  <c:v>105.88148584905662</c:v>
                </c:pt>
                <c:pt idx="228">
                  <c:v>105.88148584905662</c:v>
                </c:pt>
                <c:pt idx="229">
                  <c:v>106.44162735849056</c:v>
                </c:pt>
                <c:pt idx="230">
                  <c:v>107.06073113207547</c:v>
                </c:pt>
                <c:pt idx="231">
                  <c:v>110.22995283018869</c:v>
                </c:pt>
                <c:pt idx="232">
                  <c:v>110.15625000000001</c:v>
                </c:pt>
                <c:pt idx="233">
                  <c:v>111.7629716981132</c:v>
                </c:pt>
                <c:pt idx="234">
                  <c:v>111.7629716981132</c:v>
                </c:pt>
                <c:pt idx="235">
                  <c:v>111.7629716981132</c:v>
                </c:pt>
                <c:pt idx="236">
                  <c:v>112.3378537735849</c:v>
                </c:pt>
                <c:pt idx="237">
                  <c:v>111.95459905660378</c:v>
                </c:pt>
                <c:pt idx="238">
                  <c:v>113.70872641509433</c:v>
                </c:pt>
                <c:pt idx="239">
                  <c:v>114.63738207547169</c:v>
                </c:pt>
                <c:pt idx="240">
                  <c:v>114.12146226415095</c:v>
                </c:pt>
                <c:pt idx="241">
                  <c:v>114.12146226415095</c:v>
                </c:pt>
                <c:pt idx="242">
                  <c:v>114.12146226415095</c:v>
                </c:pt>
                <c:pt idx="243">
                  <c:v>115.19752358490568</c:v>
                </c:pt>
                <c:pt idx="244">
                  <c:v>115.22700471698116</c:v>
                </c:pt>
                <c:pt idx="245">
                  <c:v>113.90035377358491</c:v>
                </c:pt>
                <c:pt idx="246">
                  <c:v>112.76533018867926</c:v>
                </c:pt>
                <c:pt idx="247">
                  <c:v>113.25176886792455</c:v>
                </c:pt>
                <c:pt idx="248">
                  <c:v>113.25176886792455</c:v>
                </c:pt>
                <c:pt idx="249">
                  <c:v>113.25176886792455</c:v>
                </c:pt>
                <c:pt idx="250">
                  <c:v>114.0477594339623</c:v>
                </c:pt>
                <c:pt idx="251">
                  <c:v>116.53891509433966</c:v>
                </c:pt>
                <c:pt idx="252">
                  <c:v>117.5412735849057</c:v>
                </c:pt>
                <c:pt idx="253">
                  <c:v>115.24174528301893</c:v>
                </c:pt>
                <c:pt idx="254">
                  <c:v>115.1090801886793</c:v>
                </c:pt>
                <c:pt idx="255">
                  <c:v>115.1090801886793</c:v>
                </c:pt>
                <c:pt idx="256">
                  <c:v>115.1090801886793</c:v>
                </c:pt>
                <c:pt idx="257">
                  <c:v>115.05011792452835</c:v>
                </c:pt>
                <c:pt idx="258">
                  <c:v>116.49469339622645</c:v>
                </c:pt>
                <c:pt idx="259">
                  <c:v>117.04009433962268</c:v>
                </c:pt>
                <c:pt idx="260">
                  <c:v>116.00825471698117</c:v>
                </c:pt>
                <c:pt idx="261">
                  <c:v>116.15566037735853</c:v>
                </c:pt>
                <c:pt idx="262">
                  <c:v>116.15566037735853</c:v>
                </c:pt>
                <c:pt idx="263">
                  <c:v>116.15566037735853</c:v>
                </c:pt>
                <c:pt idx="264">
                  <c:v>119.69339622641515</c:v>
                </c:pt>
                <c:pt idx="265">
                  <c:v>120.68101415094347</c:v>
                </c:pt>
                <c:pt idx="266">
                  <c:v>119.89976415094347</c:v>
                </c:pt>
                <c:pt idx="267">
                  <c:v>120.45990566037743</c:v>
                </c:pt>
                <c:pt idx="268">
                  <c:v>121.93396226415102</c:v>
                </c:pt>
                <c:pt idx="269">
                  <c:v>121.93396226415102</c:v>
                </c:pt>
                <c:pt idx="270">
                  <c:v>121.93396226415102</c:v>
                </c:pt>
                <c:pt idx="271">
                  <c:v>125.26533018867934</c:v>
                </c:pt>
                <c:pt idx="272">
                  <c:v>125.0000000000001</c:v>
                </c:pt>
                <c:pt idx="273">
                  <c:v>127.19634433962275</c:v>
                </c:pt>
                <c:pt idx="274">
                  <c:v>124.67570754716991</c:v>
                </c:pt>
                <c:pt idx="275">
                  <c:v>124.056603773585</c:v>
                </c:pt>
                <c:pt idx="276">
                  <c:v>124.056603773585</c:v>
                </c:pt>
                <c:pt idx="277">
                  <c:v>124.056603773585</c:v>
                </c:pt>
                <c:pt idx="278">
                  <c:v>123.6880896226416</c:v>
                </c:pt>
                <c:pt idx="279">
                  <c:v>125.2948113207548</c:v>
                </c:pt>
                <c:pt idx="280">
                  <c:v>122.47936320754725</c:v>
                </c:pt>
                <c:pt idx="281">
                  <c:v>118.30778301886801</c:v>
                </c:pt>
                <c:pt idx="282">
                  <c:v>118.55837264150952</c:v>
                </c:pt>
                <c:pt idx="283">
                  <c:v>118.55837264150952</c:v>
                </c:pt>
                <c:pt idx="284">
                  <c:v>118.55837264150952</c:v>
                </c:pt>
                <c:pt idx="285">
                  <c:v>119.07429245283026</c:v>
                </c:pt>
                <c:pt idx="286">
                  <c:v>120.00294811320761</c:v>
                </c:pt>
                <c:pt idx="287">
                  <c:v>117.99823113207553</c:v>
                </c:pt>
                <c:pt idx="288">
                  <c:v>116.87794811320762</c:v>
                </c:pt>
                <c:pt idx="289">
                  <c:v>117.60023584905667</c:v>
                </c:pt>
                <c:pt idx="290">
                  <c:v>117.60023584905667</c:v>
                </c:pt>
                <c:pt idx="291">
                  <c:v>117.60023584905667</c:v>
                </c:pt>
                <c:pt idx="292">
                  <c:v>117.67393867924534</c:v>
                </c:pt>
                <c:pt idx="293">
                  <c:v>112.67688679245289</c:v>
                </c:pt>
                <c:pt idx="294">
                  <c:v>112.27889150943403</c:v>
                </c:pt>
                <c:pt idx="295">
                  <c:v>113.34021226415102</c:v>
                </c:pt>
                <c:pt idx="296">
                  <c:v>114.41627358490574</c:v>
                </c:pt>
                <c:pt idx="297">
                  <c:v>114.41627358490574</c:v>
                </c:pt>
                <c:pt idx="298">
                  <c:v>114.41627358490574</c:v>
                </c:pt>
                <c:pt idx="299">
                  <c:v>114.00353773584914</c:v>
                </c:pt>
                <c:pt idx="300">
                  <c:v>111.8956367924529</c:v>
                </c:pt>
                <c:pt idx="301">
                  <c:v>111.24705188679253</c:v>
                </c:pt>
                <c:pt idx="302">
                  <c:v>107.44398584905669</c:v>
                </c:pt>
                <c:pt idx="303">
                  <c:v>107.35554245283028</c:v>
                </c:pt>
                <c:pt idx="304">
                  <c:v>107.35554245283028</c:v>
                </c:pt>
                <c:pt idx="305">
                  <c:v>107.35554245283028</c:v>
                </c:pt>
                <c:pt idx="306">
                  <c:v>107.8567216981133</c:v>
                </c:pt>
                <c:pt idx="307">
                  <c:v>106.32370283018876</c:v>
                </c:pt>
                <c:pt idx="308">
                  <c:v>106.23525943396236</c:v>
                </c:pt>
                <c:pt idx="309">
                  <c:v>104.14209905660388</c:v>
                </c:pt>
                <c:pt idx="310">
                  <c:v>103.44929245283031</c:v>
                </c:pt>
                <c:pt idx="311">
                  <c:v>103.44929245283031</c:v>
                </c:pt>
                <c:pt idx="312">
                  <c:v>103.44929245283031</c:v>
                </c:pt>
                <c:pt idx="313">
                  <c:v>103.36084905660388</c:v>
                </c:pt>
                <c:pt idx="314">
                  <c:v>96.506485849056702</c:v>
                </c:pt>
                <c:pt idx="315">
                  <c:v>97.46462264150955</c:v>
                </c:pt>
                <c:pt idx="316">
                  <c:v>98.201650943396345</c:v>
                </c:pt>
                <c:pt idx="317">
                  <c:v>98.408018867924653</c:v>
                </c:pt>
                <c:pt idx="318">
                  <c:v>98.408018867924653</c:v>
                </c:pt>
                <c:pt idx="319">
                  <c:v>98.408018867924653</c:v>
                </c:pt>
                <c:pt idx="320">
                  <c:v>98.452240566037858</c:v>
                </c:pt>
                <c:pt idx="321">
                  <c:v>92.172759433962369</c:v>
                </c:pt>
                <c:pt idx="322">
                  <c:v>93.573113207547266</c:v>
                </c:pt>
                <c:pt idx="323">
                  <c:v>92.275943396226509</c:v>
                </c:pt>
                <c:pt idx="324">
                  <c:v>86.67452830188688</c:v>
                </c:pt>
                <c:pt idx="325">
                  <c:v>86.67452830188688</c:v>
                </c:pt>
                <c:pt idx="326">
                  <c:v>86.67452830188688</c:v>
                </c:pt>
                <c:pt idx="327">
                  <c:v>89.150943396226495</c:v>
                </c:pt>
                <c:pt idx="328">
                  <c:v>88.752948113207623</c:v>
                </c:pt>
                <c:pt idx="329">
                  <c:v>86.615566037735917</c:v>
                </c:pt>
                <c:pt idx="330">
                  <c:v>87.72110849056611</c:v>
                </c:pt>
                <c:pt idx="331">
                  <c:v>86.541863207547237</c:v>
                </c:pt>
                <c:pt idx="332">
                  <c:v>86.541863207547237</c:v>
                </c:pt>
                <c:pt idx="333">
                  <c:v>86.541863207547237</c:v>
                </c:pt>
                <c:pt idx="334">
                  <c:v>90.934551886792519</c:v>
                </c:pt>
                <c:pt idx="335">
                  <c:v>91.509433962264211</c:v>
                </c:pt>
                <c:pt idx="336">
                  <c:v>90.742924528301955</c:v>
                </c:pt>
                <c:pt idx="337">
                  <c:v>88.53183962264157</c:v>
                </c:pt>
                <c:pt idx="338">
                  <c:v>90.90507075471703</c:v>
                </c:pt>
                <c:pt idx="339">
                  <c:v>90.90507075471703</c:v>
                </c:pt>
                <c:pt idx="340">
                  <c:v>90.90507075471703</c:v>
                </c:pt>
                <c:pt idx="341">
                  <c:v>88.399174528301927</c:v>
                </c:pt>
                <c:pt idx="342">
                  <c:v>88.738207547169864</c:v>
                </c:pt>
                <c:pt idx="343">
                  <c:v>88.664504716981185</c:v>
                </c:pt>
                <c:pt idx="344">
                  <c:v>90.580778301886852</c:v>
                </c:pt>
                <c:pt idx="345">
                  <c:v>88.856132075471749</c:v>
                </c:pt>
                <c:pt idx="346">
                  <c:v>88.856132075471749</c:v>
                </c:pt>
                <c:pt idx="347">
                  <c:v>88.856132075471749</c:v>
                </c:pt>
                <c:pt idx="348">
                  <c:v>87.86851415094344</c:v>
                </c:pt>
                <c:pt idx="349">
                  <c:v>82.930424528301927</c:v>
                </c:pt>
                <c:pt idx="350">
                  <c:v>84.375000000000043</c:v>
                </c:pt>
                <c:pt idx="351">
                  <c:v>80.114976415094375</c:v>
                </c:pt>
                <c:pt idx="352">
                  <c:v>79.333726415094375</c:v>
                </c:pt>
                <c:pt idx="353">
                  <c:v>79.333726415094375</c:v>
                </c:pt>
                <c:pt idx="354">
                  <c:v>79.333726415094375</c:v>
                </c:pt>
                <c:pt idx="355">
                  <c:v>74.395636792452862</c:v>
                </c:pt>
                <c:pt idx="356">
                  <c:v>74.395636792452862</c:v>
                </c:pt>
                <c:pt idx="357">
                  <c:v>80.291863207547209</c:v>
                </c:pt>
                <c:pt idx="358">
                  <c:v>76.886792452830221</c:v>
                </c:pt>
                <c:pt idx="359">
                  <c:v>76.94575471698117</c:v>
                </c:pt>
                <c:pt idx="360">
                  <c:v>76.94575471698117</c:v>
                </c:pt>
                <c:pt idx="361">
                  <c:v>76.94575471698117</c:v>
                </c:pt>
                <c:pt idx="362">
                  <c:v>79.304245283018886</c:v>
                </c:pt>
                <c:pt idx="363">
                  <c:v>79.304245283018886</c:v>
                </c:pt>
                <c:pt idx="364">
                  <c:v>80.940448113207566</c:v>
                </c:pt>
                <c:pt idx="365">
                  <c:v>82.473466981132091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605312"/>
        <c:axId val="140606848"/>
      </c:lineChart>
      <c:dateAx>
        <c:axId val="137497216"/>
        <c:scaling>
          <c:orientation val="minMax"/>
          <c:max val="43468"/>
          <c:min val="43103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40603776"/>
        <c:crossesAt val="70"/>
        <c:auto val="0"/>
        <c:lblOffset val="100"/>
        <c:baseTimeUnit val="days"/>
      </c:dateAx>
      <c:valAx>
        <c:axId val="140603776"/>
        <c:scaling>
          <c:orientation val="minMax"/>
          <c:max val="140"/>
          <c:min val="7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137497216"/>
        <c:crosses val="autoZero"/>
        <c:crossBetween val="between"/>
        <c:majorUnit val="10"/>
      </c:valAx>
      <c:dateAx>
        <c:axId val="14060531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40606848"/>
        <c:crosses val="autoZero"/>
        <c:auto val="1"/>
        <c:lblOffset val="100"/>
        <c:baseTimeUnit val="days"/>
      </c:dateAx>
      <c:valAx>
        <c:axId val="140606848"/>
        <c:scaling>
          <c:orientation val="minMax"/>
          <c:max val="42"/>
          <c:min val="32"/>
        </c:scaling>
        <c:delete val="1"/>
        <c:axPos val="r"/>
        <c:numFmt formatCode="0.00" sourceLinked="1"/>
        <c:majorTickMark val="out"/>
        <c:minorTickMark val="none"/>
        <c:tickLblPos val="nextTo"/>
        <c:crossAx val="140605312"/>
        <c:crosses val="max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4.4279925195493272E-2"/>
          <c:y val="0.93975255618300235"/>
          <c:w val="0.92524239537276043"/>
          <c:h val="5.0938386938920721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24: </a:t>
            </a:r>
            <a:r>
              <a:rPr lang="he-IL" sz="2000" dirty="0"/>
              <a:t>ריביות הבנקים המרכזיים במשקים העיקריים ובישראל
</a:t>
            </a:r>
            <a:r>
              <a:rPr lang="he-IL" sz="2000" b="0" dirty="0"/>
              <a:t>ינואר 2013 עד דצמבר 2018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2681992337164751E-2"/>
          <c:y val="0.12091863193211656"/>
          <c:w val="0.87767478729588333"/>
          <c:h val="0.71017266339465412"/>
        </c:manualLayout>
      </c:layout>
      <c:lineChart>
        <c:grouping val="standard"/>
        <c:varyColors val="0"/>
        <c:ser>
          <c:idx val="0"/>
          <c:order val="0"/>
          <c:tx>
            <c:strRef>
              <c:f>'איור 21 נתונים'!$B$3</c:f>
              <c:strCache>
                <c:ptCount val="1"/>
                <c:pt idx="0">
                  <c:v>גוש האירו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</c:numCache>
            </c:numRef>
          </c:cat>
          <c:val>
            <c:numRef>
              <c:f>'איור 21 נתונים'!$B$4:$B$144</c:f>
              <c:numCache>
                <c:formatCode>0.00</c:formatCode>
                <c:ptCount val="1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-0.1</c:v>
                </c:pt>
                <c:pt idx="18">
                  <c:v>-0.1</c:v>
                </c:pt>
                <c:pt idx="19">
                  <c:v>-0.1</c:v>
                </c:pt>
                <c:pt idx="20">
                  <c:v>-0.2</c:v>
                </c:pt>
                <c:pt idx="21">
                  <c:v>-0.2</c:v>
                </c:pt>
                <c:pt idx="22">
                  <c:v>-0.2</c:v>
                </c:pt>
                <c:pt idx="23">
                  <c:v>-0.2</c:v>
                </c:pt>
                <c:pt idx="24">
                  <c:v>-0.2</c:v>
                </c:pt>
                <c:pt idx="25">
                  <c:v>-0.2</c:v>
                </c:pt>
                <c:pt idx="26">
                  <c:v>-0.2</c:v>
                </c:pt>
                <c:pt idx="27">
                  <c:v>-0.2</c:v>
                </c:pt>
                <c:pt idx="28">
                  <c:v>-0.2</c:v>
                </c:pt>
                <c:pt idx="29">
                  <c:v>-0.2</c:v>
                </c:pt>
                <c:pt idx="30">
                  <c:v>-0.2</c:v>
                </c:pt>
                <c:pt idx="31">
                  <c:v>-0.2</c:v>
                </c:pt>
                <c:pt idx="32">
                  <c:v>-0.2</c:v>
                </c:pt>
                <c:pt idx="33">
                  <c:v>-0.2</c:v>
                </c:pt>
                <c:pt idx="34">
                  <c:v>-0.2</c:v>
                </c:pt>
                <c:pt idx="35">
                  <c:v>-0.3</c:v>
                </c:pt>
                <c:pt idx="36">
                  <c:v>-0.3</c:v>
                </c:pt>
                <c:pt idx="37">
                  <c:v>-0.3</c:v>
                </c:pt>
                <c:pt idx="38">
                  <c:v>-0.4</c:v>
                </c:pt>
                <c:pt idx="39">
                  <c:v>-0.4</c:v>
                </c:pt>
                <c:pt idx="40">
                  <c:v>-0.4</c:v>
                </c:pt>
                <c:pt idx="41">
                  <c:v>-0.4</c:v>
                </c:pt>
                <c:pt idx="42">
                  <c:v>-0.4</c:v>
                </c:pt>
                <c:pt idx="43">
                  <c:v>-0.4</c:v>
                </c:pt>
                <c:pt idx="44">
                  <c:v>-0.4</c:v>
                </c:pt>
                <c:pt idx="45">
                  <c:v>-0.4</c:v>
                </c:pt>
                <c:pt idx="46">
                  <c:v>-0.4</c:v>
                </c:pt>
                <c:pt idx="47">
                  <c:v>-0.4</c:v>
                </c:pt>
                <c:pt idx="48">
                  <c:v>-0.4</c:v>
                </c:pt>
                <c:pt idx="49">
                  <c:v>-0.4</c:v>
                </c:pt>
                <c:pt idx="50">
                  <c:v>-0.4</c:v>
                </c:pt>
                <c:pt idx="51">
                  <c:v>-0.4</c:v>
                </c:pt>
                <c:pt idx="52">
                  <c:v>-0.4</c:v>
                </c:pt>
                <c:pt idx="53">
                  <c:v>-0.4</c:v>
                </c:pt>
                <c:pt idx="54">
                  <c:v>-0.4</c:v>
                </c:pt>
                <c:pt idx="55">
                  <c:v>-0.4</c:v>
                </c:pt>
                <c:pt idx="56">
                  <c:v>-0.4</c:v>
                </c:pt>
                <c:pt idx="57">
                  <c:v>-0.4</c:v>
                </c:pt>
                <c:pt idx="58">
                  <c:v>-0.4</c:v>
                </c:pt>
                <c:pt idx="59">
                  <c:v>-0.4</c:v>
                </c:pt>
                <c:pt idx="60">
                  <c:v>-0.4</c:v>
                </c:pt>
                <c:pt idx="61">
                  <c:v>-0.4</c:v>
                </c:pt>
                <c:pt idx="62">
                  <c:v>-0.4</c:v>
                </c:pt>
                <c:pt idx="63">
                  <c:v>-0.4</c:v>
                </c:pt>
                <c:pt idx="64">
                  <c:v>-0.4</c:v>
                </c:pt>
                <c:pt idx="65">
                  <c:v>-0.4</c:v>
                </c:pt>
                <c:pt idx="66">
                  <c:v>-0.4</c:v>
                </c:pt>
                <c:pt idx="67">
                  <c:v>-0.4</c:v>
                </c:pt>
                <c:pt idx="68">
                  <c:v>-0.4</c:v>
                </c:pt>
                <c:pt idx="69">
                  <c:v>-0.4</c:v>
                </c:pt>
                <c:pt idx="70">
                  <c:v>-0.4</c:v>
                </c:pt>
                <c:pt idx="71">
                  <c:v>-0.4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'איור 21 נתונים'!$C$3</c:f>
              <c:strCache>
                <c:ptCount val="1"/>
                <c:pt idx="0">
                  <c:v>יפן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</c:numCache>
            </c:numRef>
          </c:cat>
          <c:val>
            <c:numRef>
              <c:f>'איור 21 נתונים'!$C$4:$C$144</c:f>
              <c:numCache>
                <c:formatCode>0.00</c:formatCode>
                <c:ptCount val="141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</c:v>
                </c:pt>
                <c:pt idx="7">
                  <c:v>0.1</c:v>
                </c:pt>
                <c:pt idx="8">
                  <c:v>0.1</c:v>
                </c:pt>
                <c:pt idx="9">
                  <c:v>0.1</c:v>
                </c:pt>
                <c:pt idx="10">
                  <c:v>0.1</c:v>
                </c:pt>
                <c:pt idx="11">
                  <c:v>0.1</c:v>
                </c:pt>
                <c:pt idx="12">
                  <c:v>0.1</c:v>
                </c:pt>
                <c:pt idx="13">
                  <c:v>0.1</c:v>
                </c:pt>
                <c:pt idx="14">
                  <c:v>0.1</c:v>
                </c:pt>
                <c:pt idx="15">
                  <c:v>0.1</c:v>
                </c:pt>
                <c:pt idx="16">
                  <c:v>0.1</c:v>
                </c:pt>
                <c:pt idx="17">
                  <c:v>0.1</c:v>
                </c:pt>
                <c:pt idx="18">
                  <c:v>0.1</c:v>
                </c:pt>
                <c:pt idx="19">
                  <c:v>0.1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</c:v>
                </c:pt>
                <c:pt idx="24">
                  <c:v>0.1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-0.1</c:v>
                </c:pt>
                <c:pt idx="37">
                  <c:v>-0.1</c:v>
                </c:pt>
                <c:pt idx="38">
                  <c:v>-0.1</c:v>
                </c:pt>
                <c:pt idx="39">
                  <c:v>-0.1</c:v>
                </c:pt>
                <c:pt idx="40">
                  <c:v>-0.1</c:v>
                </c:pt>
                <c:pt idx="41">
                  <c:v>-0.1</c:v>
                </c:pt>
                <c:pt idx="42">
                  <c:v>-0.1</c:v>
                </c:pt>
                <c:pt idx="43">
                  <c:v>-0.1</c:v>
                </c:pt>
                <c:pt idx="44">
                  <c:v>-0.1</c:v>
                </c:pt>
                <c:pt idx="45">
                  <c:v>-0.1</c:v>
                </c:pt>
                <c:pt idx="46">
                  <c:v>-0.1</c:v>
                </c:pt>
                <c:pt idx="47">
                  <c:v>-0.1</c:v>
                </c:pt>
                <c:pt idx="48">
                  <c:v>-0.1</c:v>
                </c:pt>
                <c:pt idx="49">
                  <c:v>-0.1</c:v>
                </c:pt>
                <c:pt idx="50">
                  <c:v>-0.1</c:v>
                </c:pt>
                <c:pt idx="51">
                  <c:v>-0.1</c:v>
                </c:pt>
                <c:pt idx="52">
                  <c:v>-0.1</c:v>
                </c:pt>
                <c:pt idx="53">
                  <c:v>-0.1</c:v>
                </c:pt>
                <c:pt idx="54">
                  <c:v>-0.1</c:v>
                </c:pt>
                <c:pt idx="55">
                  <c:v>-0.1</c:v>
                </c:pt>
                <c:pt idx="56">
                  <c:v>-0.1</c:v>
                </c:pt>
                <c:pt idx="57">
                  <c:v>-0.1</c:v>
                </c:pt>
                <c:pt idx="58">
                  <c:v>-0.1</c:v>
                </c:pt>
                <c:pt idx="59">
                  <c:v>-0.1</c:v>
                </c:pt>
                <c:pt idx="60">
                  <c:v>-0.1</c:v>
                </c:pt>
                <c:pt idx="61">
                  <c:v>-0.1</c:v>
                </c:pt>
                <c:pt idx="62">
                  <c:v>-0.1</c:v>
                </c:pt>
                <c:pt idx="63">
                  <c:v>-0.1</c:v>
                </c:pt>
                <c:pt idx="64">
                  <c:v>-0.1</c:v>
                </c:pt>
                <c:pt idx="65">
                  <c:v>-0.1</c:v>
                </c:pt>
                <c:pt idx="66">
                  <c:v>-0.1</c:v>
                </c:pt>
                <c:pt idx="67">
                  <c:v>-0.1</c:v>
                </c:pt>
                <c:pt idx="68">
                  <c:v>-0.1</c:v>
                </c:pt>
                <c:pt idx="69">
                  <c:v>-0.1</c:v>
                </c:pt>
                <c:pt idx="70">
                  <c:v>-0.1</c:v>
                </c:pt>
                <c:pt idx="71">
                  <c:v>-0.1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'איור 21 נתונים'!$D$3</c:f>
              <c:strCache>
                <c:ptCount val="1"/>
                <c:pt idx="0">
                  <c:v>ארה"ב (אמצע טווח הריבית)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21 נתונים'!$A$4:$A$144</c:f>
              <c:numCache>
                <c:formatCode>m/d/yyyy</c:formatCode>
                <c:ptCount val="141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  <c:pt idx="71">
                  <c:v>43465</c:v>
                </c:pt>
              </c:numCache>
            </c:numRef>
          </c:cat>
          <c:val>
            <c:numRef>
              <c:f>'איור 21 נתונים'!$D$4:$D$144</c:f>
              <c:numCache>
                <c:formatCode>#,##0.000</c:formatCode>
                <c:ptCount val="141"/>
                <c:pt idx="0">
                  <c:v>0.125</c:v>
                </c:pt>
                <c:pt idx="1">
                  <c:v>0.125</c:v>
                </c:pt>
                <c:pt idx="2">
                  <c:v>0.125</c:v>
                </c:pt>
                <c:pt idx="3">
                  <c:v>0.125</c:v>
                </c:pt>
                <c:pt idx="4">
                  <c:v>0.125</c:v>
                </c:pt>
                <c:pt idx="5">
                  <c:v>0.125</c:v>
                </c:pt>
                <c:pt idx="6">
                  <c:v>0.125</c:v>
                </c:pt>
                <c:pt idx="7">
                  <c:v>0.125</c:v>
                </c:pt>
                <c:pt idx="8">
                  <c:v>0.125</c:v>
                </c:pt>
                <c:pt idx="9">
                  <c:v>0.125</c:v>
                </c:pt>
                <c:pt idx="10">
                  <c:v>0.125</c:v>
                </c:pt>
                <c:pt idx="11">
                  <c:v>0.125</c:v>
                </c:pt>
                <c:pt idx="12">
                  <c:v>0.125</c:v>
                </c:pt>
                <c:pt idx="13">
                  <c:v>0.125</c:v>
                </c:pt>
                <c:pt idx="14">
                  <c:v>0.125</c:v>
                </c:pt>
                <c:pt idx="15">
                  <c:v>0.125</c:v>
                </c:pt>
                <c:pt idx="16">
                  <c:v>0.125</c:v>
                </c:pt>
                <c:pt idx="17">
                  <c:v>0.125</c:v>
                </c:pt>
                <c:pt idx="18">
                  <c:v>0.125</c:v>
                </c:pt>
                <c:pt idx="19">
                  <c:v>0.125</c:v>
                </c:pt>
                <c:pt idx="20">
                  <c:v>0.125</c:v>
                </c:pt>
                <c:pt idx="21">
                  <c:v>0.125</c:v>
                </c:pt>
                <c:pt idx="22">
                  <c:v>0.125</c:v>
                </c:pt>
                <c:pt idx="23">
                  <c:v>0.125</c:v>
                </c:pt>
                <c:pt idx="24">
                  <c:v>0.125</c:v>
                </c:pt>
                <c:pt idx="25">
                  <c:v>0.125</c:v>
                </c:pt>
                <c:pt idx="26">
                  <c:v>0.125</c:v>
                </c:pt>
                <c:pt idx="27">
                  <c:v>0.125</c:v>
                </c:pt>
                <c:pt idx="28">
                  <c:v>0.125</c:v>
                </c:pt>
                <c:pt idx="29">
                  <c:v>0.125</c:v>
                </c:pt>
                <c:pt idx="30">
                  <c:v>0.125</c:v>
                </c:pt>
                <c:pt idx="31">
                  <c:v>0.125</c:v>
                </c:pt>
                <c:pt idx="32">
                  <c:v>0.125</c:v>
                </c:pt>
                <c:pt idx="33">
                  <c:v>0.125</c:v>
                </c:pt>
                <c:pt idx="34">
                  <c:v>0.125</c:v>
                </c:pt>
                <c:pt idx="35">
                  <c:v>0.375</c:v>
                </c:pt>
                <c:pt idx="36">
                  <c:v>0.375</c:v>
                </c:pt>
                <c:pt idx="37">
                  <c:v>0.375</c:v>
                </c:pt>
                <c:pt idx="38">
                  <c:v>0.375</c:v>
                </c:pt>
                <c:pt idx="39">
                  <c:v>0.375</c:v>
                </c:pt>
                <c:pt idx="40">
                  <c:v>0.375</c:v>
                </c:pt>
                <c:pt idx="41">
                  <c:v>0.375</c:v>
                </c:pt>
                <c:pt idx="42">
                  <c:v>0.375</c:v>
                </c:pt>
                <c:pt idx="43">
                  <c:v>0.375</c:v>
                </c:pt>
                <c:pt idx="44">
                  <c:v>0.375</c:v>
                </c:pt>
                <c:pt idx="45">
                  <c:v>0.375</c:v>
                </c:pt>
                <c:pt idx="46">
                  <c:v>0.375</c:v>
                </c:pt>
                <c:pt idx="47">
                  <c:v>0.625</c:v>
                </c:pt>
                <c:pt idx="48">
                  <c:v>0.625</c:v>
                </c:pt>
                <c:pt idx="49">
                  <c:v>0.625</c:v>
                </c:pt>
                <c:pt idx="50">
                  <c:v>0.875</c:v>
                </c:pt>
                <c:pt idx="51">
                  <c:v>0.875</c:v>
                </c:pt>
                <c:pt idx="52">
                  <c:v>0.875</c:v>
                </c:pt>
                <c:pt idx="53">
                  <c:v>1.125</c:v>
                </c:pt>
                <c:pt idx="54">
                  <c:v>1.125</c:v>
                </c:pt>
                <c:pt idx="55">
                  <c:v>1.125</c:v>
                </c:pt>
                <c:pt idx="56">
                  <c:v>1.125</c:v>
                </c:pt>
                <c:pt idx="57">
                  <c:v>1.125</c:v>
                </c:pt>
                <c:pt idx="58">
                  <c:v>1.125</c:v>
                </c:pt>
                <c:pt idx="59">
                  <c:v>1.375</c:v>
                </c:pt>
                <c:pt idx="60">
                  <c:v>1.375</c:v>
                </c:pt>
                <c:pt idx="61">
                  <c:v>1.375</c:v>
                </c:pt>
                <c:pt idx="62">
                  <c:v>1.625</c:v>
                </c:pt>
                <c:pt idx="63">
                  <c:v>1.625</c:v>
                </c:pt>
                <c:pt idx="64">
                  <c:v>1.625</c:v>
                </c:pt>
                <c:pt idx="65">
                  <c:v>1.875</c:v>
                </c:pt>
                <c:pt idx="66">
                  <c:v>1.875</c:v>
                </c:pt>
                <c:pt idx="67">
                  <c:v>1.875</c:v>
                </c:pt>
                <c:pt idx="68">
                  <c:v>2.125</c:v>
                </c:pt>
                <c:pt idx="69">
                  <c:v>2.125</c:v>
                </c:pt>
                <c:pt idx="70">
                  <c:v>2.125</c:v>
                </c:pt>
                <c:pt idx="71">
                  <c:v>2.375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'איור 21 נתונים'!$E$3</c:f>
              <c:strCache>
                <c:ptCount val="1"/>
                <c:pt idx="0">
                  <c:v>ישראל</c:v>
                </c:pt>
              </c:strCache>
            </c:strRef>
          </c:tx>
          <c:spPr>
            <a:ln w="38100">
              <a:solidFill>
                <a:srgbClr val="00B0F0"/>
              </a:solidFill>
              <a:prstDash val="sysDash"/>
            </a:ln>
          </c:spPr>
          <c:marker>
            <c:symbol val="none"/>
          </c:marker>
          <c:val>
            <c:numRef>
              <c:f>'איור 21 נתונים'!$E$4:$E$144</c:f>
              <c:numCache>
                <c:formatCode>#,##0.000</c:formatCode>
                <c:ptCount val="141"/>
                <c:pt idx="0">
                  <c:v>1.75</c:v>
                </c:pt>
                <c:pt idx="1">
                  <c:v>1.75</c:v>
                </c:pt>
                <c:pt idx="2">
                  <c:v>1.75</c:v>
                </c:pt>
                <c:pt idx="3">
                  <c:v>1.75</c:v>
                </c:pt>
                <c:pt idx="4">
                  <c:v>1.25</c:v>
                </c:pt>
                <c:pt idx="5">
                  <c:v>1.25</c:v>
                </c:pt>
                <c:pt idx="6">
                  <c:v>1.25</c:v>
                </c:pt>
                <c:pt idx="7">
                  <c:v>1.25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  <c:pt idx="16">
                  <c:v>0.75</c:v>
                </c:pt>
                <c:pt idx="17">
                  <c:v>0.75</c:v>
                </c:pt>
                <c:pt idx="18">
                  <c:v>0.5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0.1</c:v>
                </c:pt>
                <c:pt idx="26">
                  <c:v>0.1</c:v>
                </c:pt>
                <c:pt idx="27">
                  <c:v>0.1</c:v>
                </c:pt>
                <c:pt idx="28">
                  <c:v>0.1</c:v>
                </c:pt>
                <c:pt idx="29">
                  <c:v>0.1</c:v>
                </c:pt>
                <c:pt idx="30">
                  <c:v>0.1</c:v>
                </c:pt>
                <c:pt idx="31">
                  <c:v>0.1</c:v>
                </c:pt>
                <c:pt idx="32">
                  <c:v>0.1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  <c:pt idx="41">
                  <c:v>0.1</c:v>
                </c:pt>
                <c:pt idx="42">
                  <c:v>0.1</c:v>
                </c:pt>
                <c:pt idx="43">
                  <c:v>0.1</c:v>
                </c:pt>
                <c:pt idx="44">
                  <c:v>0.1</c:v>
                </c:pt>
                <c:pt idx="45">
                  <c:v>0.1</c:v>
                </c:pt>
                <c:pt idx="46">
                  <c:v>0.1</c:v>
                </c:pt>
                <c:pt idx="47">
                  <c:v>0.1</c:v>
                </c:pt>
                <c:pt idx="48">
                  <c:v>0.1</c:v>
                </c:pt>
                <c:pt idx="49">
                  <c:v>0.1</c:v>
                </c:pt>
                <c:pt idx="50">
                  <c:v>0.1</c:v>
                </c:pt>
                <c:pt idx="51">
                  <c:v>0.1</c:v>
                </c:pt>
                <c:pt idx="52">
                  <c:v>0.1</c:v>
                </c:pt>
                <c:pt idx="53">
                  <c:v>0.1</c:v>
                </c:pt>
                <c:pt idx="54">
                  <c:v>0.1</c:v>
                </c:pt>
                <c:pt idx="55">
                  <c:v>0.1</c:v>
                </c:pt>
                <c:pt idx="56">
                  <c:v>0.1</c:v>
                </c:pt>
                <c:pt idx="57">
                  <c:v>0.1</c:v>
                </c:pt>
                <c:pt idx="58">
                  <c:v>0.1</c:v>
                </c:pt>
                <c:pt idx="59">
                  <c:v>0.1</c:v>
                </c:pt>
                <c:pt idx="60">
                  <c:v>0.1</c:v>
                </c:pt>
                <c:pt idx="61">
                  <c:v>0.1</c:v>
                </c:pt>
                <c:pt idx="62">
                  <c:v>0.1</c:v>
                </c:pt>
                <c:pt idx="63">
                  <c:v>0.1</c:v>
                </c:pt>
                <c:pt idx="64">
                  <c:v>0.1</c:v>
                </c:pt>
                <c:pt idx="65">
                  <c:v>0.1</c:v>
                </c:pt>
                <c:pt idx="66">
                  <c:v>0.1</c:v>
                </c:pt>
                <c:pt idx="67">
                  <c:v>0.1</c:v>
                </c:pt>
                <c:pt idx="68">
                  <c:v>0.1</c:v>
                </c:pt>
                <c:pt idx="69">
                  <c:v>0.1</c:v>
                </c:pt>
                <c:pt idx="70">
                  <c:v>0.25</c:v>
                </c:pt>
                <c:pt idx="71">
                  <c:v>0.25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439552"/>
        <c:axId val="142441088"/>
      </c:lineChart>
      <c:dateAx>
        <c:axId val="142439552"/>
        <c:scaling>
          <c:orientation val="minMax"/>
          <c:max val="43465"/>
          <c:min val="41305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42441088"/>
        <c:crossesAt val="0"/>
        <c:auto val="1"/>
        <c:lblOffset val="100"/>
        <c:baseTimeUnit val="months"/>
      </c:dateAx>
      <c:valAx>
        <c:axId val="142441088"/>
        <c:scaling>
          <c:orientation val="minMax"/>
          <c:max val="2.5"/>
          <c:min val="-0.5"/>
        </c:scaling>
        <c:delete val="0"/>
        <c:axPos val="l"/>
        <c:numFmt formatCode="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142439552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ayout>
        <c:manualLayout>
          <c:xMode val="edge"/>
          <c:yMode val="edge"/>
          <c:x val="0.17330645749818188"/>
          <c:y val="0.94658631796585968"/>
          <c:w val="0.62720599522375142"/>
          <c:h val="3.91373499837184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3175">
      <a:noFill/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David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dirty="0"/>
              <a:t>איור </a:t>
            </a:r>
            <a:r>
              <a:rPr lang="he-IL" sz="2000" dirty="0" smtClean="0"/>
              <a:t>25: </a:t>
            </a:r>
            <a:r>
              <a:rPr lang="he-IL" sz="2000" dirty="0"/>
              <a:t>מדדי המניות העולמיים העיקריים
</a:t>
            </a:r>
            <a:r>
              <a:rPr lang="he-IL" sz="2000" b="0" dirty="0"/>
              <a:t>ינואר 2018 עד ינואר 2019</a:t>
            </a:r>
          </a:p>
        </c:rich>
      </c:tx>
      <c:layout>
        <c:manualLayout>
          <c:xMode val="edge"/>
          <c:yMode val="edge"/>
          <c:x val="0.2685287388888723"/>
          <c:y val="1.665751658725147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9979317476732158E-2"/>
          <c:y val="0.12458301298196311"/>
          <c:w val="0.91625673471271107"/>
          <c:h val="0.70049948301916809"/>
        </c:manualLayout>
      </c:layout>
      <c:lineChart>
        <c:grouping val="standard"/>
        <c:varyColors val="0"/>
        <c:ser>
          <c:idx val="1"/>
          <c:order val="0"/>
          <c:tx>
            <c:strRef>
              <c:f>'איור 22 נתונים'!$I$3</c:f>
              <c:strCache>
                <c:ptCount val="1"/>
                <c:pt idx="0">
                  <c:v>ארה"ב- S&amp;P 500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43103</c:v>
                </c:pt>
                <c:pt idx="1">
                  <c:v>43104</c:v>
                </c:pt>
                <c:pt idx="2">
                  <c:v>43105</c:v>
                </c:pt>
                <c:pt idx="3">
                  <c:v>43106</c:v>
                </c:pt>
                <c:pt idx="4">
                  <c:v>43107</c:v>
                </c:pt>
                <c:pt idx="5">
                  <c:v>43108</c:v>
                </c:pt>
                <c:pt idx="6">
                  <c:v>43109</c:v>
                </c:pt>
                <c:pt idx="7">
                  <c:v>43110</c:v>
                </c:pt>
                <c:pt idx="8">
                  <c:v>43111</c:v>
                </c:pt>
                <c:pt idx="9">
                  <c:v>43112</c:v>
                </c:pt>
                <c:pt idx="10">
                  <c:v>43113</c:v>
                </c:pt>
                <c:pt idx="11">
                  <c:v>43114</c:v>
                </c:pt>
                <c:pt idx="12">
                  <c:v>43115</c:v>
                </c:pt>
                <c:pt idx="13">
                  <c:v>43116</c:v>
                </c:pt>
                <c:pt idx="14">
                  <c:v>43117</c:v>
                </c:pt>
                <c:pt idx="15">
                  <c:v>43118</c:v>
                </c:pt>
                <c:pt idx="16">
                  <c:v>43119</c:v>
                </c:pt>
                <c:pt idx="17">
                  <c:v>43120</c:v>
                </c:pt>
                <c:pt idx="18">
                  <c:v>43121</c:v>
                </c:pt>
                <c:pt idx="19">
                  <c:v>43122</c:v>
                </c:pt>
                <c:pt idx="20">
                  <c:v>43123</c:v>
                </c:pt>
                <c:pt idx="21">
                  <c:v>43124</c:v>
                </c:pt>
                <c:pt idx="22">
                  <c:v>43125</c:v>
                </c:pt>
                <c:pt idx="23">
                  <c:v>43126</c:v>
                </c:pt>
                <c:pt idx="24">
                  <c:v>43127</c:v>
                </c:pt>
                <c:pt idx="25">
                  <c:v>43128</c:v>
                </c:pt>
                <c:pt idx="26">
                  <c:v>43129</c:v>
                </c:pt>
                <c:pt idx="27">
                  <c:v>43130</c:v>
                </c:pt>
                <c:pt idx="28">
                  <c:v>43131</c:v>
                </c:pt>
                <c:pt idx="29">
                  <c:v>43132</c:v>
                </c:pt>
                <c:pt idx="30">
                  <c:v>43133</c:v>
                </c:pt>
                <c:pt idx="31">
                  <c:v>43134</c:v>
                </c:pt>
                <c:pt idx="32">
                  <c:v>43135</c:v>
                </c:pt>
                <c:pt idx="33">
                  <c:v>43136</c:v>
                </c:pt>
                <c:pt idx="34">
                  <c:v>43137</c:v>
                </c:pt>
                <c:pt idx="35">
                  <c:v>43138</c:v>
                </c:pt>
                <c:pt idx="36">
                  <c:v>43139</c:v>
                </c:pt>
                <c:pt idx="37">
                  <c:v>43140</c:v>
                </c:pt>
                <c:pt idx="38">
                  <c:v>43141</c:v>
                </c:pt>
                <c:pt idx="39">
                  <c:v>43142</c:v>
                </c:pt>
                <c:pt idx="40">
                  <c:v>43143</c:v>
                </c:pt>
                <c:pt idx="41">
                  <c:v>43144</c:v>
                </c:pt>
                <c:pt idx="42">
                  <c:v>43145</c:v>
                </c:pt>
                <c:pt idx="43">
                  <c:v>43146</c:v>
                </c:pt>
                <c:pt idx="44">
                  <c:v>43147</c:v>
                </c:pt>
                <c:pt idx="45">
                  <c:v>43148</c:v>
                </c:pt>
                <c:pt idx="46">
                  <c:v>43149</c:v>
                </c:pt>
                <c:pt idx="47">
                  <c:v>43150</c:v>
                </c:pt>
                <c:pt idx="48">
                  <c:v>43151</c:v>
                </c:pt>
                <c:pt idx="49">
                  <c:v>43152</c:v>
                </c:pt>
                <c:pt idx="50">
                  <c:v>43153</c:v>
                </c:pt>
                <c:pt idx="51">
                  <c:v>43154</c:v>
                </c:pt>
                <c:pt idx="52">
                  <c:v>43155</c:v>
                </c:pt>
                <c:pt idx="53">
                  <c:v>43156</c:v>
                </c:pt>
                <c:pt idx="54">
                  <c:v>43157</c:v>
                </c:pt>
                <c:pt idx="55">
                  <c:v>43158</c:v>
                </c:pt>
                <c:pt idx="56">
                  <c:v>43159</c:v>
                </c:pt>
                <c:pt idx="57">
                  <c:v>43160</c:v>
                </c:pt>
                <c:pt idx="58">
                  <c:v>43161</c:v>
                </c:pt>
                <c:pt idx="59">
                  <c:v>43162</c:v>
                </c:pt>
                <c:pt idx="60">
                  <c:v>43163</c:v>
                </c:pt>
                <c:pt idx="61">
                  <c:v>43164</c:v>
                </c:pt>
                <c:pt idx="62">
                  <c:v>43165</c:v>
                </c:pt>
                <c:pt idx="63">
                  <c:v>43166</c:v>
                </c:pt>
                <c:pt idx="64">
                  <c:v>43167</c:v>
                </c:pt>
                <c:pt idx="65">
                  <c:v>43168</c:v>
                </c:pt>
                <c:pt idx="66">
                  <c:v>43169</c:v>
                </c:pt>
                <c:pt idx="67">
                  <c:v>43170</c:v>
                </c:pt>
                <c:pt idx="68">
                  <c:v>43171</c:v>
                </c:pt>
                <c:pt idx="69">
                  <c:v>43172</c:v>
                </c:pt>
                <c:pt idx="70">
                  <c:v>43173</c:v>
                </c:pt>
                <c:pt idx="71">
                  <c:v>43174</c:v>
                </c:pt>
                <c:pt idx="72">
                  <c:v>43175</c:v>
                </c:pt>
                <c:pt idx="73">
                  <c:v>43176</c:v>
                </c:pt>
                <c:pt idx="74">
                  <c:v>43177</c:v>
                </c:pt>
                <c:pt idx="75">
                  <c:v>43178</c:v>
                </c:pt>
                <c:pt idx="76">
                  <c:v>43179</c:v>
                </c:pt>
                <c:pt idx="77">
                  <c:v>43180</c:v>
                </c:pt>
                <c:pt idx="78">
                  <c:v>43181</c:v>
                </c:pt>
                <c:pt idx="79">
                  <c:v>43182</c:v>
                </c:pt>
                <c:pt idx="80">
                  <c:v>43183</c:v>
                </c:pt>
                <c:pt idx="81">
                  <c:v>43184</c:v>
                </c:pt>
                <c:pt idx="82">
                  <c:v>43185</c:v>
                </c:pt>
                <c:pt idx="83">
                  <c:v>43186</c:v>
                </c:pt>
                <c:pt idx="84">
                  <c:v>43187</c:v>
                </c:pt>
                <c:pt idx="85">
                  <c:v>43188</c:v>
                </c:pt>
                <c:pt idx="86">
                  <c:v>43189</c:v>
                </c:pt>
                <c:pt idx="87">
                  <c:v>43190</c:v>
                </c:pt>
                <c:pt idx="88">
                  <c:v>43191</c:v>
                </c:pt>
                <c:pt idx="89">
                  <c:v>43192</c:v>
                </c:pt>
                <c:pt idx="90">
                  <c:v>43193</c:v>
                </c:pt>
                <c:pt idx="91">
                  <c:v>43194</c:v>
                </c:pt>
                <c:pt idx="92">
                  <c:v>43195</c:v>
                </c:pt>
                <c:pt idx="93">
                  <c:v>43196</c:v>
                </c:pt>
                <c:pt idx="94">
                  <c:v>43197</c:v>
                </c:pt>
                <c:pt idx="95">
                  <c:v>43198</c:v>
                </c:pt>
                <c:pt idx="96">
                  <c:v>43199</c:v>
                </c:pt>
                <c:pt idx="97">
                  <c:v>43200</c:v>
                </c:pt>
                <c:pt idx="98">
                  <c:v>43201</c:v>
                </c:pt>
                <c:pt idx="99">
                  <c:v>43202</c:v>
                </c:pt>
                <c:pt idx="100">
                  <c:v>43203</c:v>
                </c:pt>
                <c:pt idx="101">
                  <c:v>43204</c:v>
                </c:pt>
                <c:pt idx="102">
                  <c:v>43205</c:v>
                </c:pt>
                <c:pt idx="103">
                  <c:v>43206</c:v>
                </c:pt>
                <c:pt idx="104">
                  <c:v>43207</c:v>
                </c:pt>
                <c:pt idx="105">
                  <c:v>43208</c:v>
                </c:pt>
                <c:pt idx="106">
                  <c:v>43209</c:v>
                </c:pt>
                <c:pt idx="107">
                  <c:v>43210</c:v>
                </c:pt>
                <c:pt idx="108">
                  <c:v>43211</c:v>
                </c:pt>
                <c:pt idx="109">
                  <c:v>43212</c:v>
                </c:pt>
                <c:pt idx="110">
                  <c:v>43213</c:v>
                </c:pt>
                <c:pt idx="111">
                  <c:v>43214</c:v>
                </c:pt>
                <c:pt idx="112">
                  <c:v>43215</c:v>
                </c:pt>
                <c:pt idx="113">
                  <c:v>43216</c:v>
                </c:pt>
                <c:pt idx="114">
                  <c:v>43217</c:v>
                </c:pt>
                <c:pt idx="115">
                  <c:v>43218</c:v>
                </c:pt>
                <c:pt idx="116">
                  <c:v>43219</c:v>
                </c:pt>
                <c:pt idx="117">
                  <c:v>43220</c:v>
                </c:pt>
                <c:pt idx="118">
                  <c:v>43221</c:v>
                </c:pt>
                <c:pt idx="119">
                  <c:v>43222</c:v>
                </c:pt>
                <c:pt idx="120">
                  <c:v>43223</c:v>
                </c:pt>
                <c:pt idx="121">
                  <c:v>43224</c:v>
                </c:pt>
                <c:pt idx="122">
                  <c:v>43225</c:v>
                </c:pt>
                <c:pt idx="123">
                  <c:v>43226</c:v>
                </c:pt>
                <c:pt idx="124">
                  <c:v>43227</c:v>
                </c:pt>
                <c:pt idx="125">
                  <c:v>43228</c:v>
                </c:pt>
                <c:pt idx="126">
                  <c:v>43229</c:v>
                </c:pt>
                <c:pt idx="127">
                  <c:v>43230</c:v>
                </c:pt>
                <c:pt idx="128">
                  <c:v>43231</c:v>
                </c:pt>
                <c:pt idx="129">
                  <c:v>43232</c:v>
                </c:pt>
                <c:pt idx="130">
                  <c:v>43233</c:v>
                </c:pt>
                <c:pt idx="131">
                  <c:v>43234</c:v>
                </c:pt>
                <c:pt idx="132">
                  <c:v>43235</c:v>
                </c:pt>
                <c:pt idx="133">
                  <c:v>43236</c:v>
                </c:pt>
                <c:pt idx="134">
                  <c:v>43237</c:v>
                </c:pt>
                <c:pt idx="135">
                  <c:v>43238</c:v>
                </c:pt>
                <c:pt idx="136">
                  <c:v>43239</c:v>
                </c:pt>
                <c:pt idx="137">
                  <c:v>43240</c:v>
                </c:pt>
                <c:pt idx="138">
                  <c:v>43241</c:v>
                </c:pt>
                <c:pt idx="139">
                  <c:v>43242</c:v>
                </c:pt>
                <c:pt idx="140">
                  <c:v>43243</c:v>
                </c:pt>
                <c:pt idx="141">
                  <c:v>43244</c:v>
                </c:pt>
                <c:pt idx="142">
                  <c:v>43245</c:v>
                </c:pt>
                <c:pt idx="143">
                  <c:v>43246</c:v>
                </c:pt>
                <c:pt idx="144">
                  <c:v>43247</c:v>
                </c:pt>
                <c:pt idx="145">
                  <c:v>43248</c:v>
                </c:pt>
                <c:pt idx="146">
                  <c:v>43249</c:v>
                </c:pt>
                <c:pt idx="147">
                  <c:v>43250</c:v>
                </c:pt>
                <c:pt idx="148">
                  <c:v>43251</c:v>
                </c:pt>
                <c:pt idx="149">
                  <c:v>43252</c:v>
                </c:pt>
                <c:pt idx="150">
                  <c:v>43253</c:v>
                </c:pt>
                <c:pt idx="151">
                  <c:v>43254</c:v>
                </c:pt>
                <c:pt idx="152">
                  <c:v>43255</c:v>
                </c:pt>
                <c:pt idx="153">
                  <c:v>43256</c:v>
                </c:pt>
                <c:pt idx="154">
                  <c:v>43257</c:v>
                </c:pt>
                <c:pt idx="155">
                  <c:v>43258</c:v>
                </c:pt>
                <c:pt idx="156">
                  <c:v>43259</c:v>
                </c:pt>
                <c:pt idx="157">
                  <c:v>43260</c:v>
                </c:pt>
                <c:pt idx="158">
                  <c:v>43261</c:v>
                </c:pt>
                <c:pt idx="159">
                  <c:v>43262</c:v>
                </c:pt>
                <c:pt idx="160">
                  <c:v>43263</c:v>
                </c:pt>
                <c:pt idx="161">
                  <c:v>43264</c:v>
                </c:pt>
                <c:pt idx="162">
                  <c:v>43265</c:v>
                </c:pt>
                <c:pt idx="163">
                  <c:v>43266</c:v>
                </c:pt>
                <c:pt idx="164">
                  <c:v>43267</c:v>
                </c:pt>
                <c:pt idx="165">
                  <c:v>43268</c:v>
                </c:pt>
                <c:pt idx="166">
                  <c:v>43269</c:v>
                </c:pt>
                <c:pt idx="167">
                  <c:v>43270</c:v>
                </c:pt>
                <c:pt idx="168">
                  <c:v>43271</c:v>
                </c:pt>
                <c:pt idx="169">
                  <c:v>43272</c:v>
                </c:pt>
                <c:pt idx="170">
                  <c:v>43273</c:v>
                </c:pt>
                <c:pt idx="171">
                  <c:v>43274</c:v>
                </c:pt>
                <c:pt idx="172">
                  <c:v>43275</c:v>
                </c:pt>
                <c:pt idx="173">
                  <c:v>43276</c:v>
                </c:pt>
                <c:pt idx="174">
                  <c:v>43277</c:v>
                </c:pt>
                <c:pt idx="175">
                  <c:v>43278</c:v>
                </c:pt>
                <c:pt idx="176">
                  <c:v>43279</c:v>
                </c:pt>
                <c:pt idx="177">
                  <c:v>43280</c:v>
                </c:pt>
                <c:pt idx="178">
                  <c:v>43281</c:v>
                </c:pt>
                <c:pt idx="179">
                  <c:v>43282</c:v>
                </c:pt>
                <c:pt idx="180">
                  <c:v>43283</c:v>
                </c:pt>
                <c:pt idx="181">
                  <c:v>43284</c:v>
                </c:pt>
                <c:pt idx="182">
                  <c:v>43285</c:v>
                </c:pt>
                <c:pt idx="183">
                  <c:v>43286</c:v>
                </c:pt>
                <c:pt idx="184">
                  <c:v>43287</c:v>
                </c:pt>
                <c:pt idx="185">
                  <c:v>43288</c:v>
                </c:pt>
                <c:pt idx="186">
                  <c:v>43289</c:v>
                </c:pt>
                <c:pt idx="187">
                  <c:v>43290</c:v>
                </c:pt>
                <c:pt idx="188">
                  <c:v>43291</c:v>
                </c:pt>
                <c:pt idx="189">
                  <c:v>43292</c:v>
                </c:pt>
                <c:pt idx="190">
                  <c:v>43293</c:v>
                </c:pt>
                <c:pt idx="191">
                  <c:v>43294</c:v>
                </c:pt>
                <c:pt idx="192">
                  <c:v>43295</c:v>
                </c:pt>
                <c:pt idx="193">
                  <c:v>43296</c:v>
                </c:pt>
                <c:pt idx="194">
                  <c:v>43297</c:v>
                </c:pt>
                <c:pt idx="195">
                  <c:v>43298</c:v>
                </c:pt>
                <c:pt idx="196">
                  <c:v>43299</c:v>
                </c:pt>
                <c:pt idx="197">
                  <c:v>43300</c:v>
                </c:pt>
                <c:pt idx="198">
                  <c:v>43301</c:v>
                </c:pt>
                <c:pt idx="199">
                  <c:v>43302</c:v>
                </c:pt>
                <c:pt idx="200">
                  <c:v>43303</c:v>
                </c:pt>
                <c:pt idx="201">
                  <c:v>43304</c:v>
                </c:pt>
                <c:pt idx="202">
                  <c:v>43305</c:v>
                </c:pt>
                <c:pt idx="203">
                  <c:v>43306</c:v>
                </c:pt>
                <c:pt idx="204">
                  <c:v>43307</c:v>
                </c:pt>
                <c:pt idx="205">
                  <c:v>43308</c:v>
                </c:pt>
                <c:pt idx="206">
                  <c:v>43309</c:v>
                </c:pt>
                <c:pt idx="207">
                  <c:v>43310</c:v>
                </c:pt>
                <c:pt idx="208">
                  <c:v>43311</c:v>
                </c:pt>
                <c:pt idx="209">
                  <c:v>43312</c:v>
                </c:pt>
                <c:pt idx="210">
                  <c:v>43313</c:v>
                </c:pt>
                <c:pt idx="211">
                  <c:v>43314</c:v>
                </c:pt>
                <c:pt idx="212">
                  <c:v>43315</c:v>
                </c:pt>
                <c:pt idx="213">
                  <c:v>43316</c:v>
                </c:pt>
                <c:pt idx="214">
                  <c:v>43317</c:v>
                </c:pt>
                <c:pt idx="215">
                  <c:v>43318</c:v>
                </c:pt>
                <c:pt idx="216">
                  <c:v>43319</c:v>
                </c:pt>
                <c:pt idx="217">
                  <c:v>43320</c:v>
                </c:pt>
                <c:pt idx="218">
                  <c:v>43321</c:v>
                </c:pt>
                <c:pt idx="219">
                  <c:v>43322</c:v>
                </c:pt>
                <c:pt idx="220">
                  <c:v>43323</c:v>
                </c:pt>
                <c:pt idx="221">
                  <c:v>43324</c:v>
                </c:pt>
                <c:pt idx="222">
                  <c:v>43325</c:v>
                </c:pt>
                <c:pt idx="223">
                  <c:v>43326</c:v>
                </c:pt>
                <c:pt idx="224">
                  <c:v>43327</c:v>
                </c:pt>
                <c:pt idx="225">
                  <c:v>43328</c:v>
                </c:pt>
                <c:pt idx="226">
                  <c:v>43329</c:v>
                </c:pt>
                <c:pt idx="227">
                  <c:v>43330</c:v>
                </c:pt>
                <c:pt idx="228">
                  <c:v>43331</c:v>
                </c:pt>
                <c:pt idx="229">
                  <c:v>43332</c:v>
                </c:pt>
                <c:pt idx="230">
                  <c:v>43333</c:v>
                </c:pt>
                <c:pt idx="231">
                  <c:v>43334</c:v>
                </c:pt>
                <c:pt idx="232">
                  <c:v>43335</c:v>
                </c:pt>
                <c:pt idx="233">
                  <c:v>43336</c:v>
                </c:pt>
                <c:pt idx="234">
                  <c:v>43337</c:v>
                </c:pt>
                <c:pt idx="235">
                  <c:v>43338</c:v>
                </c:pt>
                <c:pt idx="236">
                  <c:v>43339</c:v>
                </c:pt>
                <c:pt idx="237">
                  <c:v>43340</c:v>
                </c:pt>
                <c:pt idx="238">
                  <c:v>43341</c:v>
                </c:pt>
                <c:pt idx="239">
                  <c:v>43342</c:v>
                </c:pt>
                <c:pt idx="240">
                  <c:v>43343</c:v>
                </c:pt>
                <c:pt idx="241">
                  <c:v>43344</c:v>
                </c:pt>
                <c:pt idx="242">
                  <c:v>43345</c:v>
                </c:pt>
                <c:pt idx="243">
                  <c:v>43346</c:v>
                </c:pt>
                <c:pt idx="244">
                  <c:v>43347</c:v>
                </c:pt>
                <c:pt idx="245">
                  <c:v>43348</c:v>
                </c:pt>
                <c:pt idx="246">
                  <c:v>43349</c:v>
                </c:pt>
                <c:pt idx="247">
                  <c:v>43350</c:v>
                </c:pt>
                <c:pt idx="248">
                  <c:v>43351</c:v>
                </c:pt>
                <c:pt idx="249">
                  <c:v>43352</c:v>
                </c:pt>
                <c:pt idx="250">
                  <c:v>43353</c:v>
                </c:pt>
                <c:pt idx="251">
                  <c:v>43354</c:v>
                </c:pt>
                <c:pt idx="252">
                  <c:v>43355</c:v>
                </c:pt>
                <c:pt idx="253">
                  <c:v>43356</c:v>
                </c:pt>
                <c:pt idx="254">
                  <c:v>43357</c:v>
                </c:pt>
                <c:pt idx="255">
                  <c:v>43358</c:v>
                </c:pt>
                <c:pt idx="256">
                  <c:v>43359</c:v>
                </c:pt>
                <c:pt idx="257">
                  <c:v>43360</c:v>
                </c:pt>
                <c:pt idx="258">
                  <c:v>43361</c:v>
                </c:pt>
                <c:pt idx="259">
                  <c:v>43362</c:v>
                </c:pt>
                <c:pt idx="260">
                  <c:v>43363</c:v>
                </c:pt>
                <c:pt idx="261">
                  <c:v>43364</c:v>
                </c:pt>
                <c:pt idx="262">
                  <c:v>43365</c:v>
                </c:pt>
                <c:pt idx="263">
                  <c:v>43366</c:v>
                </c:pt>
                <c:pt idx="264">
                  <c:v>43367</c:v>
                </c:pt>
                <c:pt idx="265">
                  <c:v>43368</c:v>
                </c:pt>
                <c:pt idx="266">
                  <c:v>43369</c:v>
                </c:pt>
                <c:pt idx="267">
                  <c:v>43370</c:v>
                </c:pt>
                <c:pt idx="268">
                  <c:v>43371</c:v>
                </c:pt>
                <c:pt idx="269">
                  <c:v>43372</c:v>
                </c:pt>
                <c:pt idx="270">
                  <c:v>43373</c:v>
                </c:pt>
                <c:pt idx="271">
                  <c:v>43374</c:v>
                </c:pt>
                <c:pt idx="272">
                  <c:v>43375</c:v>
                </c:pt>
                <c:pt idx="273">
                  <c:v>43376</c:v>
                </c:pt>
                <c:pt idx="274">
                  <c:v>43377</c:v>
                </c:pt>
                <c:pt idx="275">
                  <c:v>43378</c:v>
                </c:pt>
                <c:pt idx="276">
                  <c:v>43379</c:v>
                </c:pt>
                <c:pt idx="277">
                  <c:v>43380</c:v>
                </c:pt>
                <c:pt idx="278">
                  <c:v>43381</c:v>
                </c:pt>
                <c:pt idx="279">
                  <c:v>43382</c:v>
                </c:pt>
                <c:pt idx="280">
                  <c:v>43383</c:v>
                </c:pt>
                <c:pt idx="281">
                  <c:v>43384</c:v>
                </c:pt>
                <c:pt idx="282">
                  <c:v>43385</c:v>
                </c:pt>
                <c:pt idx="283">
                  <c:v>43386</c:v>
                </c:pt>
                <c:pt idx="284">
                  <c:v>43387</c:v>
                </c:pt>
                <c:pt idx="285">
                  <c:v>43388</c:v>
                </c:pt>
                <c:pt idx="286">
                  <c:v>43389</c:v>
                </c:pt>
                <c:pt idx="287">
                  <c:v>43390</c:v>
                </c:pt>
                <c:pt idx="288">
                  <c:v>43391</c:v>
                </c:pt>
                <c:pt idx="289">
                  <c:v>43392</c:v>
                </c:pt>
                <c:pt idx="290">
                  <c:v>43393</c:v>
                </c:pt>
                <c:pt idx="291">
                  <c:v>43394</c:v>
                </c:pt>
                <c:pt idx="292">
                  <c:v>43395</c:v>
                </c:pt>
                <c:pt idx="293">
                  <c:v>43396</c:v>
                </c:pt>
                <c:pt idx="294">
                  <c:v>43397</c:v>
                </c:pt>
                <c:pt idx="295">
                  <c:v>43398</c:v>
                </c:pt>
                <c:pt idx="296">
                  <c:v>43399</c:v>
                </c:pt>
                <c:pt idx="297">
                  <c:v>43400</c:v>
                </c:pt>
                <c:pt idx="298">
                  <c:v>43401</c:v>
                </c:pt>
                <c:pt idx="299">
                  <c:v>43402</c:v>
                </c:pt>
                <c:pt idx="300">
                  <c:v>43403</c:v>
                </c:pt>
                <c:pt idx="301">
                  <c:v>43404</c:v>
                </c:pt>
                <c:pt idx="302">
                  <c:v>43405</c:v>
                </c:pt>
                <c:pt idx="303">
                  <c:v>43406</c:v>
                </c:pt>
                <c:pt idx="304">
                  <c:v>43407</c:v>
                </c:pt>
                <c:pt idx="305">
                  <c:v>43408</c:v>
                </c:pt>
                <c:pt idx="306">
                  <c:v>43409</c:v>
                </c:pt>
                <c:pt idx="307">
                  <c:v>43410</c:v>
                </c:pt>
                <c:pt idx="308">
                  <c:v>43411</c:v>
                </c:pt>
                <c:pt idx="309">
                  <c:v>43412</c:v>
                </c:pt>
                <c:pt idx="310">
                  <c:v>43413</c:v>
                </c:pt>
                <c:pt idx="311">
                  <c:v>43414</c:v>
                </c:pt>
                <c:pt idx="312">
                  <c:v>43415</c:v>
                </c:pt>
                <c:pt idx="313">
                  <c:v>43416</c:v>
                </c:pt>
                <c:pt idx="314">
                  <c:v>43417</c:v>
                </c:pt>
                <c:pt idx="315">
                  <c:v>43418</c:v>
                </c:pt>
                <c:pt idx="316">
                  <c:v>43419</c:v>
                </c:pt>
                <c:pt idx="317">
                  <c:v>43420</c:v>
                </c:pt>
                <c:pt idx="318">
                  <c:v>43421</c:v>
                </c:pt>
                <c:pt idx="319">
                  <c:v>43422</c:v>
                </c:pt>
                <c:pt idx="320">
                  <c:v>43423</c:v>
                </c:pt>
                <c:pt idx="321">
                  <c:v>43424</c:v>
                </c:pt>
                <c:pt idx="322">
                  <c:v>43425</c:v>
                </c:pt>
                <c:pt idx="323">
                  <c:v>43426</c:v>
                </c:pt>
                <c:pt idx="324">
                  <c:v>43427</c:v>
                </c:pt>
                <c:pt idx="325">
                  <c:v>43428</c:v>
                </c:pt>
                <c:pt idx="326">
                  <c:v>43429</c:v>
                </c:pt>
                <c:pt idx="327">
                  <c:v>43430</c:v>
                </c:pt>
                <c:pt idx="328">
                  <c:v>43431</c:v>
                </c:pt>
                <c:pt idx="329">
                  <c:v>43432</c:v>
                </c:pt>
                <c:pt idx="330">
                  <c:v>43433</c:v>
                </c:pt>
                <c:pt idx="331">
                  <c:v>43434</c:v>
                </c:pt>
                <c:pt idx="332">
                  <c:v>43435</c:v>
                </c:pt>
                <c:pt idx="333">
                  <c:v>43436</c:v>
                </c:pt>
                <c:pt idx="334">
                  <c:v>43437</c:v>
                </c:pt>
                <c:pt idx="335">
                  <c:v>43438</c:v>
                </c:pt>
                <c:pt idx="336">
                  <c:v>43439</c:v>
                </c:pt>
                <c:pt idx="337">
                  <c:v>43440</c:v>
                </c:pt>
                <c:pt idx="338">
                  <c:v>43441</c:v>
                </c:pt>
                <c:pt idx="339">
                  <c:v>43442</c:v>
                </c:pt>
                <c:pt idx="340">
                  <c:v>43443</c:v>
                </c:pt>
                <c:pt idx="341">
                  <c:v>43444</c:v>
                </c:pt>
                <c:pt idx="342">
                  <c:v>43445</c:v>
                </c:pt>
                <c:pt idx="343">
                  <c:v>43446</c:v>
                </c:pt>
                <c:pt idx="344">
                  <c:v>43447</c:v>
                </c:pt>
                <c:pt idx="345">
                  <c:v>43448</c:v>
                </c:pt>
                <c:pt idx="346">
                  <c:v>43449</c:v>
                </c:pt>
                <c:pt idx="347">
                  <c:v>43450</c:v>
                </c:pt>
                <c:pt idx="348">
                  <c:v>43451</c:v>
                </c:pt>
                <c:pt idx="349">
                  <c:v>43452</c:v>
                </c:pt>
                <c:pt idx="350">
                  <c:v>43453</c:v>
                </c:pt>
                <c:pt idx="351">
                  <c:v>43454</c:v>
                </c:pt>
                <c:pt idx="352">
                  <c:v>43455</c:v>
                </c:pt>
                <c:pt idx="353">
                  <c:v>43456</c:v>
                </c:pt>
                <c:pt idx="354">
                  <c:v>43457</c:v>
                </c:pt>
                <c:pt idx="355">
                  <c:v>43458</c:v>
                </c:pt>
                <c:pt idx="356">
                  <c:v>43459</c:v>
                </c:pt>
                <c:pt idx="357">
                  <c:v>43460</c:v>
                </c:pt>
                <c:pt idx="358">
                  <c:v>43461</c:v>
                </c:pt>
                <c:pt idx="359">
                  <c:v>43462</c:v>
                </c:pt>
                <c:pt idx="360">
                  <c:v>43463</c:v>
                </c:pt>
                <c:pt idx="361">
                  <c:v>43464</c:v>
                </c:pt>
                <c:pt idx="362">
                  <c:v>43465</c:v>
                </c:pt>
                <c:pt idx="363">
                  <c:v>43466</c:v>
                </c:pt>
                <c:pt idx="364">
                  <c:v>43467</c:v>
                </c:pt>
                <c:pt idx="365">
                  <c:v>43468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נתונים'!$I$4:$I$4000</c:f>
              <c:numCache>
                <c:formatCode>0.00</c:formatCode>
                <c:ptCount val="3997"/>
                <c:pt idx="0">
                  <c:v>100</c:v>
                </c:pt>
                <c:pt idx="1">
                  <c:v>100.40286613639211</c:v>
                </c:pt>
                <c:pt idx="2">
                  <c:v>101.10907978445003</c:v>
                </c:pt>
                <c:pt idx="3">
                  <c:v>101.10907978445003</c:v>
                </c:pt>
                <c:pt idx="4">
                  <c:v>101.10907978445003</c:v>
                </c:pt>
                <c:pt idx="5">
                  <c:v>101.27715568398783</c:v>
                </c:pt>
                <c:pt idx="6">
                  <c:v>101.40911000862496</c:v>
                </c:pt>
                <c:pt idx="7">
                  <c:v>101.29632223393513</c:v>
                </c:pt>
                <c:pt idx="8">
                  <c:v>102.00880186947582</c:v>
                </c:pt>
                <c:pt idx="9">
                  <c:v>102.69732331758237</c:v>
                </c:pt>
                <c:pt idx="10">
                  <c:v>102.69732331758237</c:v>
                </c:pt>
                <c:pt idx="11">
                  <c:v>102.69732331758237</c:v>
                </c:pt>
                <c:pt idx="12">
                  <c:v>102.69732331758237</c:v>
                </c:pt>
                <c:pt idx="13">
                  <c:v>102.33537039357776</c:v>
                </c:pt>
                <c:pt idx="14">
                  <c:v>103.29885811592817</c:v>
                </c:pt>
                <c:pt idx="15">
                  <c:v>103.13188797888735</c:v>
                </c:pt>
                <c:pt idx="16">
                  <c:v>103.58414484014364</c:v>
                </c:pt>
                <c:pt idx="17">
                  <c:v>103.58414484014364</c:v>
                </c:pt>
                <c:pt idx="18">
                  <c:v>103.58414484014364</c:v>
                </c:pt>
                <c:pt idx="19">
                  <c:v>104.41973270034576</c:v>
                </c:pt>
                <c:pt idx="20">
                  <c:v>104.64678259972139</c:v>
                </c:pt>
                <c:pt idx="21">
                  <c:v>104.58817718738254</c:v>
                </c:pt>
                <c:pt idx="22">
                  <c:v>104.65120564970921</c:v>
                </c:pt>
                <c:pt idx="23">
                  <c:v>105.89039682130142</c:v>
                </c:pt>
                <c:pt idx="24">
                  <c:v>105.89039682130142</c:v>
                </c:pt>
                <c:pt idx="25">
                  <c:v>105.89039682130142</c:v>
                </c:pt>
                <c:pt idx="26">
                  <c:v>105.17754859826177</c:v>
                </c:pt>
                <c:pt idx="27">
                  <c:v>104.0312414764141</c:v>
                </c:pt>
                <c:pt idx="28">
                  <c:v>104.08210655127422</c:v>
                </c:pt>
                <c:pt idx="29">
                  <c:v>104.01465503895972</c:v>
                </c:pt>
                <c:pt idx="30">
                  <c:v>101.80865885752621</c:v>
                </c:pt>
                <c:pt idx="31">
                  <c:v>101.80865885752621</c:v>
                </c:pt>
                <c:pt idx="32">
                  <c:v>101.80865885752621</c:v>
                </c:pt>
                <c:pt idx="33">
                  <c:v>97.636616956499324</c:v>
                </c:pt>
                <c:pt idx="34">
                  <c:v>99.339491201816401</c:v>
                </c:pt>
                <c:pt idx="35">
                  <c:v>98.842635253182749</c:v>
                </c:pt>
                <c:pt idx="36">
                  <c:v>95.132433488385814</c:v>
                </c:pt>
                <c:pt idx="37">
                  <c:v>96.553338296978325</c:v>
                </c:pt>
                <c:pt idx="38">
                  <c:v>96.553338296978325</c:v>
                </c:pt>
                <c:pt idx="39">
                  <c:v>96.553338296978325</c:v>
                </c:pt>
                <c:pt idx="40">
                  <c:v>97.896839730783682</c:v>
                </c:pt>
                <c:pt idx="41">
                  <c:v>98.152639455080234</c:v>
                </c:pt>
                <c:pt idx="42">
                  <c:v>99.468128238962649</c:v>
                </c:pt>
                <c:pt idx="43">
                  <c:v>100.66861772316129</c:v>
                </c:pt>
                <c:pt idx="44">
                  <c:v>100.7062136480579</c:v>
                </c:pt>
                <c:pt idx="45">
                  <c:v>100.7062136480579</c:v>
                </c:pt>
                <c:pt idx="46">
                  <c:v>100.7062136480579</c:v>
                </c:pt>
                <c:pt idx="47">
                  <c:v>100.7062136480579</c:v>
                </c:pt>
                <c:pt idx="48">
                  <c:v>100.11794799967565</c:v>
                </c:pt>
                <c:pt idx="49">
                  <c:v>99.567646863688964</c:v>
                </c:pt>
                <c:pt idx="50">
                  <c:v>99.664585375922385</c:v>
                </c:pt>
                <c:pt idx="51">
                  <c:v>101.26204359652938</c:v>
                </c:pt>
                <c:pt idx="52">
                  <c:v>101.26204359652938</c:v>
                </c:pt>
                <c:pt idx="53">
                  <c:v>101.26204359652938</c:v>
                </c:pt>
                <c:pt idx="54">
                  <c:v>102.45258121825539</c:v>
                </c:pt>
                <c:pt idx="55">
                  <c:v>101.15073017183549</c:v>
                </c:pt>
                <c:pt idx="56">
                  <c:v>100.02838123742194</c:v>
                </c:pt>
                <c:pt idx="57">
                  <c:v>98.69556884108718</c:v>
                </c:pt>
                <c:pt idx="58">
                  <c:v>99.196110664710687</c:v>
                </c:pt>
                <c:pt idx="59">
                  <c:v>99.196110664710687</c:v>
                </c:pt>
                <c:pt idx="60">
                  <c:v>99.196110664710687</c:v>
                </c:pt>
                <c:pt idx="61">
                  <c:v>100.29044694920125</c:v>
                </c:pt>
                <c:pt idx="62">
                  <c:v>100.55509277347348</c:v>
                </c:pt>
                <c:pt idx="63">
                  <c:v>100.50643922360729</c:v>
                </c:pt>
                <c:pt idx="64">
                  <c:v>100.95501020987371</c:v>
                </c:pt>
                <c:pt idx="65">
                  <c:v>102.70948670504892</c:v>
                </c:pt>
                <c:pt idx="66">
                  <c:v>102.70948670504892</c:v>
                </c:pt>
                <c:pt idx="67">
                  <c:v>102.70948670504892</c:v>
                </c:pt>
                <c:pt idx="68">
                  <c:v>102.57863814290874</c:v>
                </c:pt>
                <c:pt idx="69">
                  <c:v>101.92586968220385</c:v>
                </c:pt>
                <c:pt idx="70">
                  <c:v>101.34239567130841</c:v>
                </c:pt>
                <c:pt idx="71">
                  <c:v>101.26314935902633</c:v>
                </c:pt>
                <c:pt idx="72">
                  <c:v>101.43564830855196</c:v>
                </c:pt>
                <c:pt idx="73">
                  <c:v>101.43564830855196</c:v>
                </c:pt>
                <c:pt idx="74">
                  <c:v>101.43564830855196</c:v>
                </c:pt>
                <c:pt idx="75">
                  <c:v>99.994839775014185</c:v>
                </c:pt>
                <c:pt idx="76">
                  <c:v>100.14301194960672</c:v>
                </c:pt>
                <c:pt idx="77">
                  <c:v>99.958349612614526</c:v>
                </c:pt>
                <c:pt idx="78">
                  <c:v>97.443108519531449</c:v>
                </c:pt>
                <c:pt idx="79">
                  <c:v>95.400028012649926</c:v>
                </c:pt>
                <c:pt idx="80">
                  <c:v>95.400028012649926</c:v>
                </c:pt>
                <c:pt idx="81">
                  <c:v>95.400028012649926</c:v>
                </c:pt>
                <c:pt idx="82">
                  <c:v>97.990829543025214</c:v>
                </c:pt>
                <c:pt idx="83">
                  <c:v>96.297907160180742</c:v>
                </c:pt>
                <c:pt idx="84">
                  <c:v>96.017043485953124</c:v>
                </c:pt>
                <c:pt idx="85">
                  <c:v>97.339166844817285</c:v>
                </c:pt>
                <c:pt idx="86">
                  <c:v>97.339166844817285</c:v>
                </c:pt>
                <c:pt idx="87">
                  <c:v>97.339166844817285</c:v>
                </c:pt>
                <c:pt idx="88">
                  <c:v>97.339166844817285</c:v>
                </c:pt>
                <c:pt idx="89">
                  <c:v>95.164869188296606</c:v>
                </c:pt>
                <c:pt idx="90">
                  <c:v>96.365358672495262</c:v>
                </c:pt>
                <c:pt idx="91">
                  <c:v>97.479967269430091</c:v>
                </c:pt>
                <c:pt idx="92">
                  <c:v>98.148953580090392</c:v>
                </c:pt>
                <c:pt idx="93">
                  <c:v>95.997508348506855</c:v>
                </c:pt>
                <c:pt idx="94">
                  <c:v>95.997508348506855</c:v>
                </c:pt>
                <c:pt idx="95">
                  <c:v>95.997508348506855</c:v>
                </c:pt>
                <c:pt idx="96">
                  <c:v>96.317810885126022</c:v>
                </c:pt>
                <c:pt idx="97">
                  <c:v>97.928906843195506</c:v>
                </c:pt>
                <c:pt idx="98">
                  <c:v>97.387820394683501</c:v>
                </c:pt>
                <c:pt idx="99">
                  <c:v>98.191341142473803</c:v>
                </c:pt>
                <c:pt idx="100">
                  <c:v>97.907897355753292</c:v>
                </c:pt>
                <c:pt idx="101">
                  <c:v>97.907897355753292</c:v>
                </c:pt>
                <c:pt idx="102">
                  <c:v>97.907897355753292</c:v>
                </c:pt>
                <c:pt idx="103">
                  <c:v>98.701834828569957</c:v>
                </c:pt>
                <c:pt idx="104">
                  <c:v>99.754152138176082</c:v>
                </c:pt>
                <c:pt idx="105">
                  <c:v>99.837084325448004</c:v>
                </c:pt>
                <c:pt idx="106">
                  <c:v>99.265405114520121</c:v>
                </c:pt>
                <c:pt idx="107">
                  <c:v>98.418022454350421</c:v>
                </c:pt>
                <c:pt idx="108">
                  <c:v>98.418022454350421</c:v>
                </c:pt>
                <c:pt idx="109">
                  <c:v>98.418022454350421</c:v>
                </c:pt>
                <c:pt idx="110">
                  <c:v>98.423551266835219</c:v>
                </c:pt>
                <c:pt idx="111">
                  <c:v>97.106588132956873</c:v>
                </c:pt>
                <c:pt idx="112">
                  <c:v>97.284984482466285</c:v>
                </c:pt>
                <c:pt idx="113">
                  <c:v>98.3000744546748</c:v>
                </c:pt>
                <c:pt idx="114">
                  <c:v>98.409544941873762</c:v>
                </c:pt>
                <c:pt idx="115">
                  <c:v>98.409544941873762</c:v>
                </c:pt>
                <c:pt idx="116">
                  <c:v>98.409544941873762</c:v>
                </c:pt>
                <c:pt idx="117">
                  <c:v>97.603812669089535</c:v>
                </c:pt>
                <c:pt idx="118">
                  <c:v>97.852609230905344</c:v>
                </c:pt>
                <c:pt idx="119">
                  <c:v>97.147501345344381</c:v>
                </c:pt>
                <c:pt idx="120">
                  <c:v>96.928560370946471</c:v>
                </c:pt>
                <c:pt idx="121">
                  <c:v>98.170331655031603</c:v>
                </c:pt>
                <c:pt idx="122">
                  <c:v>98.170331655031603</c:v>
                </c:pt>
                <c:pt idx="123">
                  <c:v>98.170331655031603</c:v>
                </c:pt>
                <c:pt idx="124">
                  <c:v>98.50980074159807</c:v>
                </c:pt>
                <c:pt idx="125">
                  <c:v>98.483631029170041</c:v>
                </c:pt>
                <c:pt idx="126">
                  <c:v>99.437166889047816</c:v>
                </c:pt>
                <c:pt idx="127">
                  <c:v>100.36895608648541</c:v>
                </c:pt>
                <c:pt idx="128">
                  <c:v>100.54034927351407</c:v>
                </c:pt>
                <c:pt idx="129">
                  <c:v>100.54034927351407</c:v>
                </c:pt>
                <c:pt idx="130">
                  <c:v>100.54034927351407</c:v>
                </c:pt>
                <c:pt idx="131">
                  <c:v>100.62917886076978</c:v>
                </c:pt>
                <c:pt idx="132">
                  <c:v>99.940657412663199</c:v>
                </c:pt>
                <c:pt idx="133">
                  <c:v>100.34647224904721</c:v>
                </c:pt>
                <c:pt idx="134">
                  <c:v>100.26059136178338</c:v>
                </c:pt>
                <c:pt idx="135">
                  <c:v>99.996682712509127</c:v>
                </c:pt>
                <c:pt idx="136">
                  <c:v>99.996682712509127</c:v>
                </c:pt>
                <c:pt idx="137">
                  <c:v>99.996682712509127</c:v>
                </c:pt>
                <c:pt idx="138">
                  <c:v>100.73533206047786</c:v>
                </c:pt>
                <c:pt idx="139">
                  <c:v>100.41945257384653</c:v>
                </c:pt>
                <c:pt idx="140">
                  <c:v>100.74565251044947</c:v>
                </c:pt>
                <c:pt idx="141">
                  <c:v>100.54182362351001</c:v>
                </c:pt>
                <c:pt idx="142">
                  <c:v>100.30482186166176</c:v>
                </c:pt>
                <c:pt idx="143">
                  <c:v>100.30482186166176</c:v>
                </c:pt>
                <c:pt idx="144">
                  <c:v>100.30482186166176</c:v>
                </c:pt>
                <c:pt idx="145">
                  <c:v>100.30482186166176</c:v>
                </c:pt>
                <c:pt idx="146">
                  <c:v>99.14487700235162</c:v>
                </c:pt>
                <c:pt idx="147">
                  <c:v>100.40360331139013</c:v>
                </c:pt>
                <c:pt idx="148">
                  <c:v>99.712870338289633</c:v>
                </c:pt>
                <c:pt idx="149">
                  <c:v>100.79467464781467</c:v>
                </c:pt>
                <c:pt idx="150">
                  <c:v>100.79467464781467</c:v>
                </c:pt>
                <c:pt idx="151">
                  <c:v>100.79467464781467</c:v>
                </c:pt>
                <c:pt idx="152">
                  <c:v>101.24619433407298</c:v>
                </c:pt>
                <c:pt idx="153">
                  <c:v>101.31733172137737</c:v>
                </c:pt>
                <c:pt idx="154">
                  <c:v>102.1853552814903</c:v>
                </c:pt>
                <c:pt idx="155">
                  <c:v>102.112374956691</c:v>
                </c:pt>
                <c:pt idx="156">
                  <c:v>102.43157173081322</c:v>
                </c:pt>
                <c:pt idx="157">
                  <c:v>102.43157173081322</c:v>
                </c:pt>
                <c:pt idx="158">
                  <c:v>102.43157173081322</c:v>
                </c:pt>
                <c:pt idx="159">
                  <c:v>102.54104221801218</c:v>
                </c:pt>
                <c:pt idx="160">
                  <c:v>102.71980715502058</c:v>
                </c:pt>
                <c:pt idx="161">
                  <c:v>102.30625198115786</c:v>
                </c:pt>
                <c:pt idx="162">
                  <c:v>102.5591030054625</c:v>
                </c:pt>
                <c:pt idx="163">
                  <c:v>102.45479274324936</c:v>
                </c:pt>
                <c:pt idx="164">
                  <c:v>102.45479274324936</c:v>
                </c:pt>
                <c:pt idx="165">
                  <c:v>102.45479274324936</c:v>
                </c:pt>
                <c:pt idx="166">
                  <c:v>102.23695753134841</c:v>
                </c:pt>
                <c:pt idx="167">
                  <c:v>101.82561388247962</c:v>
                </c:pt>
                <c:pt idx="168">
                  <c:v>101.99995576950018</c:v>
                </c:pt>
                <c:pt idx="169">
                  <c:v>101.3527161212801</c:v>
                </c:pt>
                <c:pt idx="170">
                  <c:v>101.54143292076112</c:v>
                </c:pt>
                <c:pt idx="171">
                  <c:v>101.54143292076112</c:v>
                </c:pt>
                <c:pt idx="172">
                  <c:v>101.54143292076112</c:v>
                </c:pt>
                <c:pt idx="173">
                  <c:v>100.14780358709361</c:v>
                </c:pt>
                <c:pt idx="174">
                  <c:v>100.36858749898644</c:v>
                </c:pt>
                <c:pt idx="175">
                  <c:v>99.504986988861347</c:v>
                </c:pt>
                <c:pt idx="176">
                  <c:v>100.11979093717063</c:v>
                </c:pt>
                <c:pt idx="177">
                  <c:v>100.19571996196184</c:v>
                </c:pt>
                <c:pt idx="178">
                  <c:v>100.19571996196184</c:v>
                </c:pt>
                <c:pt idx="179">
                  <c:v>100.19571996196184</c:v>
                </c:pt>
                <c:pt idx="180">
                  <c:v>100.50312193611649</c:v>
                </c:pt>
                <c:pt idx="181">
                  <c:v>100.00589739998385</c:v>
                </c:pt>
                <c:pt idx="182">
                  <c:v>100.00589739998385</c:v>
                </c:pt>
                <c:pt idx="183">
                  <c:v>100.86802356011303</c:v>
                </c:pt>
                <c:pt idx="184">
                  <c:v>101.72351514526042</c:v>
                </c:pt>
                <c:pt idx="185">
                  <c:v>101.72351514526042</c:v>
                </c:pt>
                <c:pt idx="186">
                  <c:v>101.72351514526042</c:v>
                </c:pt>
                <c:pt idx="187">
                  <c:v>102.62102570529225</c:v>
                </c:pt>
                <c:pt idx="188">
                  <c:v>102.9774498168121</c:v>
                </c:pt>
                <c:pt idx="189">
                  <c:v>102.24690939382108</c:v>
                </c:pt>
                <c:pt idx="190">
                  <c:v>103.14147125386104</c:v>
                </c:pt>
                <c:pt idx="191">
                  <c:v>103.25278467855493</c:v>
                </c:pt>
                <c:pt idx="192">
                  <c:v>103.25278467855493</c:v>
                </c:pt>
                <c:pt idx="193">
                  <c:v>103.25278467855493</c:v>
                </c:pt>
                <c:pt idx="194">
                  <c:v>103.14663147884686</c:v>
                </c:pt>
                <c:pt idx="195">
                  <c:v>103.55650077771973</c:v>
                </c:pt>
                <c:pt idx="196">
                  <c:v>103.78023338960445</c:v>
                </c:pt>
                <c:pt idx="197">
                  <c:v>103.3699955032326</c:v>
                </c:pt>
                <c:pt idx="198">
                  <c:v>103.27195122850222</c:v>
                </c:pt>
                <c:pt idx="199">
                  <c:v>103.27195122850222</c:v>
                </c:pt>
                <c:pt idx="200">
                  <c:v>103.27195122850222</c:v>
                </c:pt>
                <c:pt idx="201">
                  <c:v>103.46177379048021</c:v>
                </c:pt>
                <c:pt idx="202">
                  <c:v>103.95641821411994</c:v>
                </c:pt>
                <c:pt idx="203">
                  <c:v>104.90258232401798</c:v>
                </c:pt>
                <c:pt idx="204">
                  <c:v>104.58449131239274</c:v>
                </c:pt>
                <c:pt idx="205">
                  <c:v>103.8981813892801</c:v>
                </c:pt>
                <c:pt idx="206">
                  <c:v>103.8981813892801</c:v>
                </c:pt>
                <c:pt idx="207">
                  <c:v>103.8981813892801</c:v>
                </c:pt>
                <c:pt idx="208">
                  <c:v>103.30033246592417</c:v>
                </c:pt>
                <c:pt idx="209">
                  <c:v>103.80492875203653</c:v>
                </c:pt>
                <c:pt idx="210">
                  <c:v>103.69693261483353</c:v>
                </c:pt>
                <c:pt idx="211">
                  <c:v>104.20779488842865</c:v>
                </c:pt>
                <c:pt idx="212">
                  <c:v>104.69175027459777</c:v>
                </c:pt>
                <c:pt idx="213">
                  <c:v>104.69175027459777</c:v>
                </c:pt>
                <c:pt idx="214">
                  <c:v>104.69175027459777</c:v>
                </c:pt>
                <c:pt idx="215">
                  <c:v>105.06218071107909</c:v>
                </c:pt>
                <c:pt idx="216">
                  <c:v>105.35889364776311</c:v>
                </c:pt>
                <c:pt idx="217">
                  <c:v>105.33124958533914</c:v>
                </c:pt>
                <c:pt idx="218">
                  <c:v>105.17939153575675</c:v>
                </c:pt>
                <c:pt idx="219">
                  <c:v>104.4311589128144</c:v>
                </c:pt>
                <c:pt idx="220">
                  <c:v>104.4311589128144</c:v>
                </c:pt>
                <c:pt idx="221">
                  <c:v>104.4311589128144</c:v>
                </c:pt>
                <c:pt idx="222">
                  <c:v>104.01281210146485</c:v>
                </c:pt>
                <c:pt idx="223">
                  <c:v>104.67737536213731</c:v>
                </c:pt>
                <c:pt idx="224">
                  <c:v>103.8815949518257</c:v>
                </c:pt>
                <c:pt idx="225">
                  <c:v>104.70428224956333</c:v>
                </c:pt>
                <c:pt idx="226">
                  <c:v>105.05222884860648</c:v>
                </c:pt>
                <c:pt idx="227">
                  <c:v>105.05222884860648</c:v>
                </c:pt>
                <c:pt idx="228">
                  <c:v>105.05222884860648</c:v>
                </c:pt>
                <c:pt idx="229">
                  <c:v>105.30729139790505</c:v>
                </c:pt>
                <c:pt idx="230">
                  <c:v>105.52512660980599</c:v>
                </c:pt>
                <c:pt idx="231">
                  <c:v>105.48310763492155</c:v>
                </c:pt>
                <c:pt idx="232">
                  <c:v>105.30471128541214</c:v>
                </c:pt>
                <c:pt idx="233">
                  <c:v>105.95747974611702</c:v>
                </c:pt>
                <c:pt idx="234">
                  <c:v>105.95747974611702</c:v>
                </c:pt>
                <c:pt idx="235">
                  <c:v>105.95747974611702</c:v>
                </c:pt>
                <c:pt idx="236">
                  <c:v>106.77021518138199</c:v>
                </c:pt>
                <c:pt idx="237">
                  <c:v>106.79896500630292</c:v>
                </c:pt>
                <c:pt idx="238">
                  <c:v>107.40787155462843</c:v>
                </c:pt>
                <c:pt idx="239">
                  <c:v>106.93202509343701</c:v>
                </c:pt>
                <c:pt idx="240">
                  <c:v>106.94640000589747</c:v>
                </c:pt>
                <c:pt idx="241">
                  <c:v>106.94640000589747</c:v>
                </c:pt>
                <c:pt idx="242">
                  <c:v>106.94640000589747</c:v>
                </c:pt>
                <c:pt idx="243">
                  <c:v>106.94640000589747</c:v>
                </c:pt>
                <c:pt idx="244">
                  <c:v>106.76947800638401</c:v>
                </c:pt>
                <c:pt idx="245">
                  <c:v>106.47018495720707</c:v>
                </c:pt>
                <c:pt idx="246">
                  <c:v>106.08132514577643</c:v>
                </c:pt>
                <c:pt idx="247">
                  <c:v>105.8465349089221</c:v>
                </c:pt>
                <c:pt idx="248">
                  <c:v>105.8465349089221</c:v>
                </c:pt>
                <c:pt idx="249">
                  <c:v>105.8465349089221</c:v>
                </c:pt>
                <c:pt idx="250">
                  <c:v>106.0474150958697</c:v>
                </c:pt>
                <c:pt idx="251">
                  <c:v>106.44401524477904</c:v>
                </c:pt>
                <c:pt idx="252">
                  <c:v>106.48197975717464</c:v>
                </c:pt>
                <c:pt idx="253">
                  <c:v>107.04444428062787</c:v>
                </c:pt>
                <c:pt idx="254">
                  <c:v>107.07393128054679</c:v>
                </c:pt>
                <c:pt idx="255">
                  <c:v>107.07393128054679</c:v>
                </c:pt>
                <c:pt idx="256">
                  <c:v>107.07393128054679</c:v>
                </c:pt>
                <c:pt idx="257">
                  <c:v>106.47755670718684</c:v>
                </c:pt>
                <c:pt idx="258">
                  <c:v>107.04923591811472</c:v>
                </c:pt>
                <c:pt idx="259">
                  <c:v>107.18340176774575</c:v>
                </c:pt>
                <c:pt idx="260">
                  <c:v>108.02378126543471</c:v>
                </c:pt>
                <c:pt idx="261">
                  <c:v>107.98397381554419</c:v>
                </c:pt>
                <c:pt idx="262">
                  <c:v>107.98397381554419</c:v>
                </c:pt>
                <c:pt idx="263">
                  <c:v>107.98397381554419</c:v>
                </c:pt>
                <c:pt idx="264">
                  <c:v>107.60432869158819</c:v>
                </c:pt>
                <c:pt idx="265">
                  <c:v>107.46389685447438</c:v>
                </c:pt>
                <c:pt idx="266">
                  <c:v>107.11042144294645</c:v>
                </c:pt>
                <c:pt idx="267">
                  <c:v>107.40639720463253</c:v>
                </c:pt>
                <c:pt idx="268">
                  <c:v>107.40566002963455</c:v>
                </c:pt>
                <c:pt idx="269">
                  <c:v>107.40566002963455</c:v>
                </c:pt>
                <c:pt idx="270">
                  <c:v>107.40566002963455</c:v>
                </c:pt>
                <c:pt idx="271">
                  <c:v>107.79673136605911</c:v>
                </c:pt>
                <c:pt idx="272">
                  <c:v>107.75397521617668</c:v>
                </c:pt>
                <c:pt idx="273">
                  <c:v>107.83064141596587</c:v>
                </c:pt>
                <c:pt idx="274">
                  <c:v>106.9497172933884</c:v>
                </c:pt>
                <c:pt idx="275">
                  <c:v>106.35850294501424</c:v>
                </c:pt>
                <c:pt idx="276">
                  <c:v>106.35850294501424</c:v>
                </c:pt>
                <c:pt idx="277">
                  <c:v>106.35850294501424</c:v>
                </c:pt>
                <c:pt idx="278">
                  <c:v>106.31648397012978</c:v>
                </c:pt>
                <c:pt idx="279">
                  <c:v>106.16573168304436</c:v>
                </c:pt>
                <c:pt idx="280">
                  <c:v>102.67668241763923</c:v>
                </c:pt>
                <c:pt idx="281">
                  <c:v>100.56430746094826</c:v>
                </c:pt>
                <c:pt idx="282">
                  <c:v>101.99295260701949</c:v>
                </c:pt>
                <c:pt idx="283">
                  <c:v>101.99295260701949</c:v>
                </c:pt>
                <c:pt idx="284">
                  <c:v>101.99295260701949</c:v>
                </c:pt>
                <c:pt idx="285">
                  <c:v>101.39068063367573</c:v>
                </c:pt>
                <c:pt idx="286">
                  <c:v>103.57013851518222</c:v>
                </c:pt>
                <c:pt idx="287">
                  <c:v>103.54396880275418</c:v>
                </c:pt>
                <c:pt idx="288">
                  <c:v>102.05376954435222</c:v>
                </c:pt>
                <c:pt idx="289">
                  <c:v>102.01691079445358</c:v>
                </c:pt>
                <c:pt idx="290">
                  <c:v>102.01691079445358</c:v>
                </c:pt>
                <c:pt idx="291">
                  <c:v>102.01691079445358</c:v>
                </c:pt>
                <c:pt idx="292">
                  <c:v>101.57829167065978</c:v>
                </c:pt>
                <c:pt idx="293">
                  <c:v>101.01840725969946</c:v>
                </c:pt>
                <c:pt idx="294">
                  <c:v>97.900525605773623</c:v>
                </c:pt>
                <c:pt idx="295">
                  <c:v>99.723927963259285</c:v>
                </c:pt>
                <c:pt idx="296">
                  <c:v>97.995989768011114</c:v>
                </c:pt>
                <c:pt idx="297">
                  <c:v>97.995989768011114</c:v>
                </c:pt>
                <c:pt idx="298">
                  <c:v>97.995989768011114</c:v>
                </c:pt>
                <c:pt idx="299">
                  <c:v>97.353173169778856</c:v>
                </c:pt>
                <c:pt idx="300">
                  <c:v>98.878388240584513</c:v>
                </c:pt>
                <c:pt idx="301">
                  <c:v>99.951346450133855</c:v>
                </c:pt>
                <c:pt idx="302">
                  <c:v>101.00661245973188</c:v>
                </c:pt>
                <c:pt idx="303">
                  <c:v>100.36858749898644</c:v>
                </c:pt>
                <c:pt idx="304">
                  <c:v>100.36858749898644</c:v>
                </c:pt>
                <c:pt idx="305">
                  <c:v>100.36858749898644</c:v>
                </c:pt>
                <c:pt idx="306">
                  <c:v>100.93068343494068</c:v>
                </c:pt>
                <c:pt idx="307">
                  <c:v>101.56244240820332</c:v>
                </c:pt>
                <c:pt idx="308">
                  <c:v>103.71646775227974</c:v>
                </c:pt>
                <c:pt idx="309">
                  <c:v>103.45624497799535</c:v>
                </c:pt>
                <c:pt idx="310">
                  <c:v>102.50455205561252</c:v>
                </c:pt>
                <c:pt idx="311">
                  <c:v>102.50455205561252</c:v>
                </c:pt>
                <c:pt idx="312">
                  <c:v>102.50455205561252</c:v>
                </c:pt>
                <c:pt idx="313">
                  <c:v>100.48506114866611</c:v>
                </c:pt>
                <c:pt idx="314">
                  <c:v>100.33615179907561</c:v>
                </c:pt>
                <c:pt idx="315">
                  <c:v>99.57686155116366</c:v>
                </c:pt>
                <c:pt idx="316">
                  <c:v>100.63175897326269</c:v>
                </c:pt>
                <c:pt idx="317">
                  <c:v>100.85549158514743</c:v>
                </c:pt>
                <c:pt idx="318">
                  <c:v>100.85549158514743</c:v>
                </c:pt>
                <c:pt idx="319">
                  <c:v>100.85549158514743</c:v>
                </c:pt>
                <c:pt idx="320">
                  <c:v>99.17694411476343</c:v>
                </c:pt>
                <c:pt idx="321">
                  <c:v>97.37676276971392</c:v>
                </c:pt>
                <c:pt idx="322">
                  <c:v>97.673107118898983</c:v>
                </c:pt>
                <c:pt idx="323">
                  <c:v>97.673107118898983</c:v>
                </c:pt>
                <c:pt idx="324">
                  <c:v>97.032870633159632</c:v>
                </c:pt>
                <c:pt idx="325">
                  <c:v>97.032870633159632</c:v>
                </c:pt>
                <c:pt idx="326">
                  <c:v>97.032870633159632</c:v>
                </c:pt>
                <c:pt idx="327">
                  <c:v>98.540024916514966</c:v>
                </c:pt>
                <c:pt idx="328">
                  <c:v>98.861433215631109</c:v>
                </c:pt>
                <c:pt idx="329">
                  <c:v>101.13266938438521</c:v>
                </c:pt>
                <c:pt idx="330">
                  <c:v>100.91041112249643</c:v>
                </c:pt>
                <c:pt idx="331">
                  <c:v>101.7364157077249</c:v>
                </c:pt>
                <c:pt idx="332">
                  <c:v>101.7364157077249</c:v>
                </c:pt>
                <c:pt idx="333">
                  <c:v>101.7364157077249</c:v>
                </c:pt>
                <c:pt idx="334">
                  <c:v>102.84954995466377</c:v>
                </c:pt>
                <c:pt idx="335">
                  <c:v>99.520836251317732</c:v>
                </c:pt>
                <c:pt idx="336">
                  <c:v>99.520836251317732</c:v>
                </c:pt>
                <c:pt idx="337">
                  <c:v>99.369346789234314</c:v>
                </c:pt>
                <c:pt idx="338">
                  <c:v>97.052037183106918</c:v>
                </c:pt>
                <c:pt idx="339">
                  <c:v>97.052037183106918</c:v>
                </c:pt>
                <c:pt idx="340">
                  <c:v>97.052037183106918</c:v>
                </c:pt>
                <c:pt idx="341">
                  <c:v>97.223061782636606</c:v>
                </c:pt>
                <c:pt idx="342">
                  <c:v>97.188414557731903</c:v>
                </c:pt>
                <c:pt idx="343">
                  <c:v>97.715126093783454</c:v>
                </c:pt>
                <c:pt idx="344">
                  <c:v>97.69559095633717</c:v>
                </c:pt>
                <c:pt idx="345">
                  <c:v>95.830906798965046</c:v>
                </c:pt>
                <c:pt idx="346">
                  <c:v>95.830906798965046</c:v>
                </c:pt>
                <c:pt idx="347">
                  <c:v>95.830906798965046</c:v>
                </c:pt>
                <c:pt idx="348">
                  <c:v>93.840165716939595</c:v>
                </c:pt>
                <c:pt idx="349">
                  <c:v>93.848274641917286</c:v>
                </c:pt>
                <c:pt idx="350">
                  <c:v>92.403411645890657</c:v>
                </c:pt>
                <c:pt idx="351">
                  <c:v>90.946016674898502</c:v>
                </c:pt>
                <c:pt idx="352">
                  <c:v>89.073592180047669</c:v>
                </c:pt>
                <c:pt idx="353">
                  <c:v>89.073592180047669</c:v>
                </c:pt>
                <c:pt idx="354">
                  <c:v>89.073592180047669</c:v>
                </c:pt>
                <c:pt idx="355">
                  <c:v>86.658606886688887</c:v>
                </c:pt>
                <c:pt idx="356">
                  <c:v>86.658606886688887</c:v>
                </c:pt>
                <c:pt idx="357">
                  <c:v>90.956337124870117</c:v>
                </c:pt>
                <c:pt idx="358">
                  <c:v>91.735162510228349</c:v>
                </c:pt>
                <c:pt idx="359">
                  <c:v>91.621268973041552</c:v>
                </c:pt>
                <c:pt idx="360">
                  <c:v>91.621268973041552</c:v>
                </c:pt>
                <c:pt idx="361">
                  <c:v>91.621268973041552</c:v>
                </c:pt>
                <c:pt idx="362">
                  <c:v>92.399357183401818</c:v>
                </c:pt>
                <c:pt idx="363">
                  <c:v>92.399357183401818</c:v>
                </c:pt>
                <c:pt idx="364">
                  <c:v>92.516568008079503</c:v>
                </c:pt>
                <c:pt idx="365">
                  <c:v>90.226165289378102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898880"/>
        <c:axId val="139900416"/>
      </c:lineChart>
      <c:lineChart>
        <c:grouping val="standard"/>
        <c:varyColors val="0"/>
        <c:ser>
          <c:idx val="0"/>
          <c:order val="1"/>
          <c:tx>
            <c:strRef>
              <c:f>'איור 22 נתונים'!$J$3</c:f>
              <c:strCache>
                <c:ptCount val="1"/>
                <c:pt idx="0">
                  <c:v>יפן- Nikkei 225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43103</c:v>
                </c:pt>
                <c:pt idx="1">
                  <c:v>43104</c:v>
                </c:pt>
                <c:pt idx="2">
                  <c:v>43105</c:v>
                </c:pt>
                <c:pt idx="3">
                  <c:v>43106</c:v>
                </c:pt>
                <c:pt idx="4">
                  <c:v>43107</c:v>
                </c:pt>
                <c:pt idx="5">
                  <c:v>43108</c:v>
                </c:pt>
                <c:pt idx="6">
                  <c:v>43109</c:v>
                </c:pt>
                <c:pt idx="7">
                  <c:v>43110</c:v>
                </c:pt>
                <c:pt idx="8">
                  <c:v>43111</c:v>
                </c:pt>
                <c:pt idx="9">
                  <c:v>43112</c:v>
                </c:pt>
                <c:pt idx="10">
                  <c:v>43113</c:v>
                </c:pt>
                <c:pt idx="11">
                  <c:v>43114</c:v>
                </c:pt>
                <c:pt idx="12">
                  <c:v>43115</c:v>
                </c:pt>
                <c:pt idx="13">
                  <c:v>43116</c:v>
                </c:pt>
                <c:pt idx="14">
                  <c:v>43117</c:v>
                </c:pt>
                <c:pt idx="15">
                  <c:v>43118</c:v>
                </c:pt>
                <c:pt idx="16">
                  <c:v>43119</c:v>
                </c:pt>
                <c:pt idx="17">
                  <c:v>43120</c:v>
                </c:pt>
                <c:pt idx="18">
                  <c:v>43121</c:v>
                </c:pt>
                <c:pt idx="19">
                  <c:v>43122</c:v>
                </c:pt>
                <c:pt idx="20">
                  <c:v>43123</c:v>
                </c:pt>
                <c:pt idx="21">
                  <c:v>43124</c:v>
                </c:pt>
                <c:pt idx="22">
                  <c:v>43125</c:v>
                </c:pt>
                <c:pt idx="23">
                  <c:v>43126</c:v>
                </c:pt>
                <c:pt idx="24">
                  <c:v>43127</c:v>
                </c:pt>
                <c:pt idx="25">
                  <c:v>43128</c:v>
                </c:pt>
                <c:pt idx="26">
                  <c:v>43129</c:v>
                </c:pt>
                <c:pt idx="27">
                  <c:v>43130</c:v>
                </c:pt>
                <c:pt idx="28">
                  <c:v>43131</c:v>
                </c:pt>
                <c:pt idx="29">
                  <c:v>43132</c:v>
                </c:pt>
                <c:pt idx="30">
                  <c:v>43133</c:v>
                </c:pt>
                <c:pt idx="31">
                  <c:v>43134</c:v>
                </c:pt>
                <c:pt idx="32">
                  <c:v>43135</c:v>
                </c:pt>
                <c:pt idx="33">
                  <c:v>43136</c:v>
                </c:pt>
                <c:pt idx="34">
                  <c:v>43137</c:v>
                </c:pt>
                <c:pt idx="35">
                  <c:v>43138</c:v>
                </c:pt>
                <c:pt idx="36">
                  <c:v>43139</c:v>
                </c:pt>
                <c:pt idx="37">
                  <c:v>43140</c:v>
                </c:pt>
                <c:pt idx="38">
                  <c:v>43141</c:v>
                </c:pt>
                <c:pt idx="39">
                  <c:v>43142</c:v>
                </c:pt>
                <c:pt idx="40">
                  <c:v>43143</c:v>
                </c:pt>
                <c:pt idx="41">
                  <c:v>43144</c:v>
                </c:pt>
                <c:pt idx="42">
                  <c:v>43145</c:v>
                </c:pt>
                <c:pt idx="43">
                  <c:v>43146</c:v>
                </c:pt>
                <c:pt idx="44">
                  <c:v>43147</c:v>
                </c:pt>
                <c:pt idx="45">
                  <c:v>43148</c:v>
                </c:pt>
                <c:pt idx="46">
                  <c:v>43149</c:v>
                </c:pt>
                <c:pt idx="47">
                  <c:v>43150</c:v>
                </c:pt>
                <c:pt idx="48">
                  <c:v>43151</c:v>
                </c:pt>
                <c:pt idx="49">
                  <c:v>43152</c:v>
                </c:pt>
                <c:pt idx="50">
                  <c:v>43153</c:v>
                </c:pt>
                <c:pt idx="51">
                  <c:v>43154</c:v>
                </c:pt>
                <c:pt idx="52">
                  <c:v>43155</c:v>
                </c:pt>
                <c:pt idx="53">
                  <c:v>43156</c:v>
                </c:pt>
                <c:pt idx="54">
                  <c:v>43157</c:v>
                </c:pt>
                <c:pt idx="55">
                  <c:v>43158</c:v>
                </c:pt>
                <c:pt idx="56">
                  <c:v>43159</c:v>
                </c:pt>
                <c:pt idx="57">
                  <c:v>43160</c:v>
                </c:pt>
                <c:pt idx="58">
                  <c:v>43161</c:v>
                </c:pt>
                <c:pt idx="59">
                  <c:v>43162</c:v>
                </c:pt>
                <c:pt idx="60">
                  <c:v>43163</c:v>
                </c:pt>
                <c:pt idx="61">
                  <c:v>43164</c:v>
                </c:pt>
                <c:pt idx="62">
                  <c:v>43165</c:v>
                </c:pt>
                <c:pt idx="63">
                  <c:v>43166</c:v>
                </c:pt>
                <c:pt idx="64">
                  <c:v>43167</c:v>
                </c:pt>
                <c:pt idx="65">
                  <c:v>43168</c:v>
                </c:pt>
                <c:pt idx="66">
                  <c:v>43169</c:v>
                </c:pt>
                <c:pt idx="67">
                  <c:v>43170</c:v>
                </c:pt>
                <c:pt idx="68">
                  <c:v>43171</c:v>
                </c:pt>
                <c:pt idx="69">
                  <c:v>43172</c:v>
                </c:pt>
                <c:pt idx="70">
                  <c:v>43173</c:v>
                </c:pt>
                <c:pt idx="71">
                  <c:v>43174</c:v>
                </c:pt>
                <c:pt idx="72">
                  <c:v>43175</c:v>
                </c:pt>
                <c:pt idx="73">
                  <c:v>43176</c:v>
                </c:pt>
                <c:pt idx="74">
                  <c:v>43177</c:v>
                </c:pt>
                <c:pt idx="75">
                  <c:v>43178</c:v>
                </c:pt>
                <c:pt idx="76">
                  <c:v>43179</c:v>
                </c:pt>
                <c:pt idx="77">
                  <c:v>43180</c:v>
                </c:pt>
                <c:pt idx="78">
                  <c:v>43181</c:v>
                </c:pt>
                <c:pt idx="79">
                  <c:v>43182</c:v>
                </c:pt>
                <c:pt idx="80">
                  <c:v>43183</c:v>
                </c:pt>
                <c:pt idx="81">
                  <c:v>43184</c:v>
                </c:pt>
                <c:pt idx="82">
                  <c:v>43185</c:v>
                </c:pt>
                <c:pt idx="83">
                  <c:v>43186</c:v>
                </c:pt>
                <c:pt idx="84">
                  <c:v>43187</c:v>
                </c:pt>
                <c:pt idx="85">
                  <c:v>43188</c:v>
                </c:pt>
                <c:pt idx="86">
                  <c:v>43189</c:v>
                </c:pt>
                <c:pt idx="87">
                  <c:v>43190</c:v>
                </c:pt>
                <c:pt idx="88">
                  <c:v>43191</c:v>
                </c:pt>
                <c:pt idx="89">
                  <c:v>43192</c:v>
                </c:pt>
                <c:pt idx="90">
                  <c:v>43193</c:v>
                </c:pt>
                <c:pt idx="91">
                  <c:v>43194</c:v>
                </c:pt>
                <c:pt idx="92">
                  <c:v>43195</c:v>
                </c:pt>
                <c:pt idx="93">
                  <c:v>43196</c:v>
                </c:pt>
                <c:pt idx="94">
                  <c:v>43197</c:v>
                </c:pt>
                <c:pt idx="95">
                  <c:v>43198</c:v>
                </c:pt>
                <c:pt idx="96">
                  <c:v>43199</c:v>
                </c:pt>
                <c:pt idx="97">
                  <c:v>43200</c:v>
                </c:pt>
                <c:pt idx="98">
                  <c:v>43201</c:v>
                </c:pt>
                <c:pt idx="99">
                  <c:v>43202</c:v>
                </c:pt>
                <c:pt idx="100">
                  <c:v>43203</c:v>
                </c:pt>
                <c:pt idx="101">
                  <c:v>43204</c:v>
                </c:pt>
                <c:pt idx="102">
                  <c:v>43205</c:v>
                </c:pt>
                <c:pt idx="103">
                  <c:v>43206</c:v>
                </c:pt>
                <c:pt idx="104">
                  <c:v>43207</c:v>
                </c:pt>
                <c:pt idx="105">
                  <c:v>43208</c:v>
                </c:pt>
                <c:pt idx="106">
                  <c:v>43209</c:v>
                </c:pt>
                <c:pt idx="107">
                  <c:v>43210</c:v>
                </c:pt>
                <c:pt idx="108">
                  <c:v>43211</c:v>
                </c:pt>
                <c:pt idx="109">
                  <c:v>43212</c:v>
                </c:pt>
                <c:pt idx="110">
                  <c:v>43213</c:v>
                </c:pt>
                <c:pt idx="111">
                  <c:v>43214</c:v>
                </c:pt>
                <c:pt idx="112">
                  <c:v>43215</c:v>
                </c:pt>
                <c:pt idx="113">
                  <c:v>43216</c:v>
                </c:pt>
                <c:pt idx="114">
                  <c:v>43217</c:v>
                </c:pt>
                <c:pt idx="115">
                  <c:v>43218</c:v>
                </c:pt>
                <c:pt idx="116">
                  <c:v>43219</c:v>
                </c:pt>
                <c:pt idx="117">
                  <c:v>43220</c:v>
                </c:pt>
                <c:pt idx="118">
                  <c:v>43221</c:v>
                </c:pt>
                <c:pt idx="119">
                  <c:v>43222</c:v>
                </c:pt>
                <c:pt idx="120">
                  <c:v>43223</c:v>
                </c:pt>
                <c:pt idx="121">
                  <c:v>43224</c:v>
                </c:pt>
                <c:pt idx="122">
                  <c:v>43225</c:v>
                </c:pt>
                <c:pt idx="123">
                  <c:v>43226</c:v>
                </c:pt>
                <c:pt idx="124">
                  <c:v>43227</c:v>
                </c:pt>
                <c:pt idx="125">
                  <c:v>43228</c:v>
                </c:pt>
                <c:pt idx="126">
                  <c:v>43229</c:v>
                </c:pt>
                <c:pt idx="127">
                  <c:v>43230</c:v>
                </c:pt>
                <c:pt idx="128">
                  <c:v>43231</c:v>
                </c:pt>
                <c:pt idx="129">
                  <c:v>43232</c:v>
                </c:pt>
                <c:pt idx="130">
                  <c:v>43233</c:v>
                </c:pt>
                <c:pt idx="131">
                  <c:v>43234</c:v>
                </c:pt>
                <c:pt idx="132">
                  <c:v>43235</c:v>
                </c:pt>
                <c:pt idx="133">
                  <c:v>43236</c:v>
                </c:pt>
                <c:pt idx="134">
                  <c:v>43237</c:v>
                </c:pt>
                <c:pt idx="135">
                  <c:v>43238</c:v>
                </c:pt>
                <c:pt idx="136">
                  <c:v>43239</c:v>
                </c:pt>
                <c:pt idx="137">
                  <c:v>43240</c:v>
                </c:pt>
                <c:pt idx="138">
                  <c:v>43241</c:v>
                </c:pt>
                <c:pt idx="139">
                  <c:v>43242</c:v>
                </c:pt>
                <c:pt idx="140">
                  <c:v>43243</c:v>
                </c:pt>
                <c:pt idx="141">
                  <c:v>43244</c:v>
                </c:pt>
                <c:pt idx="142">
                  <c:v>43245</c:v>
                </c:pt>
                <c:pt idx="143">
                  <c:v>43246</c:v>
                </c:pt>
                <c:pt idx="144">
                  <c:v>43247</c:v>
                </c:pt>
                <c:pt idx="145">
                  <c:v>43248</c:v>
                </c:pt>
                <c:pt idx="146">
                  <c:v>43249</c:v>
                </c:pt>
                <c:pt idx="147">
                  <c:v>43250</c:v>
                </c:pt>
                <c:pt idx="148">
                  <c:v>43251</c:v>
                </c:pt>
                <c:pt idx="149">
                  <c:v>43252</c:v>
                </c:pt>
                <c:pt idx="150">
                  <c:v>43253</c:v>
                </c:pt>
                <c:pt idx="151">
                  <c:v>43254</c:v>
                </c:pt>
                <c:pt idx="152">
                  <c:v>43255</c:v>
                </c:pt>
                <c:pt idx="153">
                  <c:v>43256</c:v>
                </c:pt>
                <c:pt idx="154">
                  <c:v>43257</c:v>
                </c:pt>
                <c:pt idx="155">
                  <c:v>43258</c:v>
                </c:pt>
                <c:pt idx="156">
                  <c:v>43259</c:v>
                </c:pt>
                <c:pt idx="157">
                  <c:v>43260</c:v>
                </c:pt>
                <c:pt idx="158">
                  <c:v>43261</c:v>
                </c:pt>
                <c:pt idx="159">
                  <c:v>43262</c:v>
                </c:pt>
                <c:pt idx="160">
                  <c:v>43263</c:v>
                </c:pt>
                <c:pt idx="161">
                  <c:v>43264</c:v>
                </c:pt>
                <c:pt idx="162">
                  <c:v>43265</c:v>
                </c:pt>
                <c:pt idx="163">
                  <c:v>43266</c:v>
                </c:pt>
                <c:pt idx="164">
                  <c:v>43267</c:v>
                </c:pt>
                <c:pt idx="165">
                  <c:v>43268</c:v>
                </c:pt>
                <c:pt idx="166">
                  <c:v>43269</c:v>
                </c:pt>
                <c:pt idx="167">
                  <c:v>43270</c:v>
                </c:pt>
                <c:pt idx="168">
                  <c:v>43271</c:v>
                </c:pt>
                <c:pt idx="169">
                  <c:v>43272</c:v>
                </c:pt>
                <c:pt idx="170">
                  <c:v>43273</c:v>
                </c:pt>
                <c:pt idx="171">
                  <c:v>43274</c:v>
                </c:pt>
                <c:pt idx="172">
                  <c:v>43275</c:v>
                </c:pt>
                <c:pt idx="173">
                  <c:v>43276</c:v>
                </c:pt>
                <c:pt idx="174">
                  <c:v>43277</c:v>
                </c:pt>
                <c:pt idx="175">
                  <c:v>43278</c:v>
                </c:pt>
                <c:pt idx="176">
                  <c:v>43279</c:v>
                </c:pt>
                <c:pt idx="177">
                  <c:v>43280</c:v>
                </c:pt>
                <c:pt idx="178">
                  <c:v>43281</c:v>
                </c:pt>
                <c:pt idx="179">
                  <c:v>43282</c:v>
                </c:pt>
                <c:pt idx="180">
                  <c:v>43283</c:v>
                </c:pt>
                <c:pt idx="181">
                  <c:v>43284</c:v>
                </c:pt>
                <c:pt idx="182">
                  <c:v>43285</c:v>
                </c:pt>
                <c:pt idx="183">
                  <c:v>43286</c:v>
                </c:pt>
                <c:pt idx="184">
                  <c:v>43287</c:v>
                </c:pt>
                <c:pt idx="185">
                  <c:v>43288</c:v>
                </c:pt>
                <c:pt idx="186">
                  <c:v>43289</c:v>
                </c:pt>
                <c:pt idx="187">
                  <c:v>43290</c:v>
                </c:pt>
                <c:pt idx="188">
                  <c:v>43291</c:v>
                </c:pt>
                <c:pt idx="189">
                  <c:v>43292</c:v>
                </c:pt>
                <c:pt idx="190">
                  <c:v>43293</c:v>
                </c:pt>
                <c:pt idx="191">
                  <c:v>43294</c:v>
                </c:pt>
                <c:pt idx="192">
                  <c:v>43295</c:v>
                </c:pt>
                <c:pt idx="193">
                  <c:v>43296</c:v>
                </c:pt>
                <c:pt idx="194">
                  <c:v>43297</c:v>
                </c:pt>
                <c:pt idx="195">
                  <c:v>43298</c:v>
                </c:pt>
                <c:pt idx="196">
                  <c:v>43299</c:v>
                </c:pt>
                <c:pt idx="197">
                  <c:v>43300</c:v>
                </c:pt>
                <c:pt idx="198">
                  <c:v>43301</c:v>
                </c:pt>
                <c:pt idx="199">
                  <c:v>43302</c:v>
                </c:pt>
                <c:pt idx="200">
                  <c:v>43303</c:v>
                </c:pt>
                <c:pt idx="201">
                  <c:v>43304</c:v>
                </c:pt>
                <c:pt idx="202">
                  <c:v>43305</c:v>
                </c:pt>
                <c:pt idx="203">
                  <c:v>43306</c:v>
                </c:pt>
                <c:pt idx="204">
                  <c:v>43307</c:v>
                </c:pt>
                <c:pt idx="205">
                  <c:v>43308</c:v>
                </c:pt>
                <c:pt idx="206">
                  <c:v>43309</c:v>
                </c:pt>
                <c:pt idx="207">
                  <c:v>43310</c:v>
                </c:pt>
                <c:pt idx="208">
                  <c:v>43311</c:v>
                </c:pt>
                <c:pt idx="209">
                  <c:v>43312</c:v>
                </c:pt>
                <c:pt idx="210">
                  <c:v>43313</c:v>
                </c:pt>
                <c:pt idx="211">
                  <c:v>43314</c:v>
                </c:pt>
                <c:pt idx="212">
                  <c:v>43315</c:v>
                </c:pt>
                <c:pt idx="213">
                  <c:v>43316</c:v>
                </c:pt>
                <c:pt idx="214">
                  <c:v>43317</c:v>
                </c:pt>
                <c:pt idx="215">
                  <c:v>43318</c:v>
                </c:pt>
                <c:pt idx="216">
                  <c:v>43319</c:v>
                </c:pt>
                <c:pt idx="217">
                  <c:v>43320</c:v>
                </c:pt>
                <c:pt idx="218">
                  <c:v>43321</c:v>
                </c:pt>
                <c:pt idx="219">
                  <c:v>43322</c:v>
                </c:pt>
                <c:pt idx="220">
                  <c:v>43323</c:v>
                </c:pt>
                <c:pt idx="221">
                  <c:v>43324</c:v>
                </c:pt>
                <c:pt idx="222">
                  <c:v>43325</c:v>
                </c:pt>
                <c:pt idx="223">
                  <c:v>43326</c:v>
                </c:pt>
                <c:pt idx="224">
                  <c:v>43327</c:v>
                </c:pt>
                <c:pt idx="225">
                  <c:v>43328</c:v>
                </c:pt>
                <c:pt idx="226">
                  <c:v>43329</c:v>
                </c:pt>
                <c:pt idx="227">
                  <c:v>43330</c:v>
                </c:pt>
                <c:pt idx="228">
                  <c:v>43331</c:v>
                </c:pt>
                <c:pt idx="229">
                  <c:v>43332</c:v>
                </c:pt>
                <c:pt idx="230">
                  <c:v>43333</c:v>
                </c:pt>
                <c:pt idx="231">
                  <c:v>43334</c:v>
                </c:pt>
                <c:pt idx="232">
                  <c:v>43335</c:v>
                </c:pt>
                <c:pt idx="233">
                  <c:v>43336</c:v>
                </c:pt>
                <c:pt idx="234">
                  <c:v>43337</c:v>
                </c:pt>
                <c:pt idx="235">
                  <c:v>43338</c:v>
                </c:pt>
                <c:pt idx="236">
                  <c:v>43339</c:v>
                </c:pt>
                <c:pt idx="237">
                  <c:v>43340</c:v>
                </c:pt>
                <c:pt idx="238">
                  <c:v>43341</c:v>
                </c:pt>
                <c:pt idx="239">
                  <c:v>43342</c:v>
                </c:pt>
                <c:pt idx="240">
                  <c:v>43343</c:v>
                </c:pt>
                <c:pt idx="241">
                  <c:v>43344</c:v>
                </c:pt>
                <c:pt idx="242">
                  <c:v>43345</c:v>
                </c:pt>
                <c:pt idx="243">
                  <c:v>43346</c:v>
                </c:pt>
                <c:pt idx="244">
                  <c:v>43347</c:v>
                </c:pt>
                <c:pt idx="245">
                  <c:v>43348</c:v>
                </c:pt>
                <c:pt idx="246">
                  <c:v>43349</c:v>
                </c:pt>
                <c:pt idx="247">
                  <c:v>43350</c:v>
                </c:pt>
                <c:pt idx="248">
                  <c:v>43351</c:v>
                </c:pt>
                <c:pt idx="249">
                  <c:v>43352</c:v>
                </c:pt>
                <c:pt idx="250">
                  <c:v>43353</c:v>
                </c:pt>
                <c:pt idx="251">
                  <c:v>43354</c:v>
                </c:pt>
                <c:pt idx="252">
                  <c:v>43355</c:v>
                </c:pt>
                <c:pt idx="253">
                  <c:v>43356</c:v>
                </c:pt>
                <c:pt idx="254">
                  <c:v>43357</c:v>
                </c:pt>
                <c:pt idx="255">
                  <c:v>43358</c:v>
                </c:pt>
                <c:pt idx="256">
                  <c:v>43359</c:v>
                </c:pt>
                <c:pt idx="257">
                  <c:v>43360</c:v>
                </c:pt>
                <c:pt idx="258">
                  <c:v>43361</c:v>
                </c:pt>
                <c:pt idx="259">
                  <c:v>43362</c:v>
                </c:pt>
                <c:pt idx="260">
                  <c:v>43363</c:v>
                </c:pt>
                <c:pt idx="261">
                  <c:v>43364</c:v>
                </c:pt>
                <c:pt idx="262">
                  <c:v>43365</c:v>
                </c:pt>
                <c:pt idx="263">
                  <c:v>43366</c:v>
                </c:pt>
                <c:pt idx="264">
                  <c:v>43367</c:v>
                </c:pt>
                <c:pt idx="265">
                  <c:v>43368</c:v>
                </c:pt>
                <c:pt idx="266">
                  <c:v>43369</c:v>
                </c:pt>
                <c:pt idx="267">
                  <c:v>43370</c:v>
                </c:pt>
                <c:pt idx="268">
                  <c:v>43371</c:v>
                </c:pt>
                <c:pt idx="269">
                  <c:v>43372</c:v>
                </c:pt>
                <c:pt idx="270">
                  <c:v>43373</c:v>
                </c:pt>
                <c:pt idx="271">
                  <c:v>43374</c:v>
                </c:pt>
                <c:pt idx="272">
                  <c:v>43375</c:v>
                </c:pt>
                <c:pt idx="273">
                  <c:v>43376</c:v>
                </c:pt>
                <c:pt idx="274">
                  <c:v>43377</c:v>
                </c:pt>
                <c:pt idx="275">
                  <c:v>43378</c:v>
                </c:pt>
                <c:pt idx="276">
                  <c:v>43379</c:v>
                </c:pt>
                <c:pt idx="277">
                  <c:v>43380</c:v>
                </c:pt>
                <c:pt idx="278">
                  <c:v>43381</c:v>
                </c:pt>
                <c:pt idx="279">
                  <c:v>43382</c:v>
                </c:pt>
                <c:pt idx="280">
                  <c:v>43383</c:v>
                </c:pt>
                <c:pt idx="281">
                  <c:v>43384</c:v>
                </c:pt>
                <c:pt idx="282">
                  <c:v>43385</c:v>
                </c:pt>
                <c:pt idx="283">
                  <c:v>43386</c:v>
                </c:pt>
                <c:pt idx="284">
                  <c:v>43387</c:v>
                </c:pt>
                <c:pt idx="285">
                  <c:v>43388</c:v>
                </c:pt>
                <c:pt idx="286">
                  <c:v>43389</c:v>
                </c:pt>
                <c:pt idx="287">
                  <c:v>43390</c:v>
                </c:pt>
                <c:pt idx="288">
                  <c:v>43391</c:v>
                </c:pt>
                <c:pt idx="289">
                  <c:v>43392</c:v>
                </c:pt>
                <c:pt idx="290">
                  <c:v>43393</c:v>
                </c:pt>
                <c:pt idx="291">
                  <c:v>43394</c:v>
                </c:pt>
                <c:pt idx="292">
                  <c:v>43395</c:v>
                </c:pt>
                <c:pt idx="293">
                  <c:v>43396</c:v>
                </c:pt>
                <c:pt idx="294">
                  <c:v>43397</c:v>
                </c:pt>
                <c:pt idx="295">
                  <c:v>43398</c:v>
                </c:pt>
                <c:pt idx="296">
                  <c:v>43399</c:v>
                </c:pt>
                <c:pt idx="297">
                  <c:v>43400</c:v>
                </c:pt>
                <c:pt idx="298">
                  <c:v>43401</c:v>
                </c:pt>
                <c:pt idx="299">
                  <c:v>43402</c:v>
                </c:pt>
                <c:pt idx="300">
                  <c:v>43403</c:v>
                </c:pt>
                <c:pt idx="301">
                  <c:v>43404</c:v>
                </c:pt>
                <c:pt idx="302">
                  <c:v>43405</c:v>
                </c:pt>
                <c:pt idx="303">
                  <c:v>43406</c:v>
                </c:pt>
                <c:pt idx="304">
                  <c:v>43407</c:v>
                </c:pt>
                <c:pt idx="305">
                  <c:v>43408</c:v>
                </c:pt>
                <c:pt idx="306">
                  <c:v>43409</c:v>
                </c:pt>
                <c:pt idx="307">
                  <c:v>43410</c:v>
                </c:pt>
                <c:pt idx="308">
                  <c:v>43411</c:v>
                </c:pt>
                <c:pt idx="309">
                  <c:v>43412</c:v>
                </c:pt>
                <c:pt idx="310">
                  <c:v>43413</c:v>
                </c:pt>
                <c:pt idx="311">
                  <c:v>43414</c:v>
                </c:pt>
                <c:pt idx="312">
                  <c:v>43415</c:v>
                </c:pt>
                <c:pt idx="313">
                  <c:v>43416</c:v>
                </c:pt>
                <c:pt idx="314">
                  <c:v>43417</c:v>
                </c:pt>
                <c:pt idx="315">
                  <c:v>43418</c:v>
                </c:pt>
                <c:pt idx="316">
                  <c:v>43419</c:v>
                </c:pt>
                <c:pt idx="317">
                  <c:v>43420</c:v>
                </c:pt>
                <c:pt idx="318">
                  <c:v>43421</c:v>
                </c:pt>
                <c:pt idx="319">
                  <c:v>43422</c:v>
                </c:pt>
                <c:pt idx="320">
                  <c:v>43423</c:v>
                </c:pt>
                <c:pt idx="321">
                  <c:v>43424</c:v>
                </c:pt>
                <c:pt idx="322">
                  <c:v>43425</c:v>
                </c:pt>
                <c:pt idx="323">
                  <c:v>43426</c:v>
                </c:pt>
                <c:pt idx="324">
                  <c:v>43427</c:v>
                </c:pt>
                <c:pt idx="325">
                  <c:v>43428</c:v>
                </c:pt>
                <c:pt idx="326">
                  <c:v>43429</c:v>
                </c:pt>
                <c:pt idx="327">
                  <c:v>43430</c:v>
                </c:pt>
                <c:pt idx="328">
                  <c:v>43431</c:v>
                </c:pt>
                <c:pt idx="329">
                  <c:v>43432</c:v>
                </c:pt>
                <c:pt idx="330">
                  <c:v>43433</c:v>
                </c:pt>
                <c:pt idx="331">
                  <c:v>43434</c:v>
                </c:pt>
                <c:pt idx="332">
                  <c:v>43435</c:v>
                </c:pt>
                <c:pt idx="333">
                  <c:v>43436</c:v>
                </c:pt>
                <c:pt idx="334">
                  <c:v>43437</c:v>
                </c:pt>
                <c:pt idx="335">
                  <c:v>43438</c:v>
                </c:pt>
                <c:pt idx="336">
                  <c:v>43439</c:v>
                </c:pt>
                <c:pt idx="337">
                  <c:v>43440</c:v>
                </c:pt>
                <c:pt idx="338">
                  <c:v>43441</c:v>
                </c:pt>
                <c:pt idx="339">
                  <c:v>43442</c:v>
                </c:pt>
                <c:pt idx="340">
                  <c:v>43443</c:v>
                </c:pt>
                <c:pt idx="341">
                  <c:v>43444</c:v>
                </c:pt>
                <c:pt idx="342">
                  <c:v>43445</c:v>
                </c:pt>
                <c:pt idx="343">
                  <c:v>43446</c:v>
                </c:pt>
                <c:pt idx="344">
                  <c:v>43447</c:v>
                </c:pt>
                <c:pt idx="345">
                  <c:v>43448</c:v>
                </c:pt>
                <c:pt idx="346">
                  <c:v>43449</c:v>
                </c:pt>
                <c:pt idx="347">
                  <c:v>43450</c:v>
                </c:pt>
                <c:pt idx="348">
                  <c:v>43451</c:v>
                </c:pt>
                <c:pt idx="349">
                  <c:v>43452</c:v>
                </c:pt>
                <c:pt idx="350">
                  <c:v>43453</c:v>
                </c:pt>
                <c:pt idx="351">
                  <c:v>43454</c:v>
                </c:pt>
                <c:pt idx="352">
                  <c:v>43455</c:v>
                </c:pt>
                <c:pt idx="353">
                  <c:v>43456</c:v>
                </c:pt>
                <c:pt idx="354">
                  <c:v>43457</c:v>
                </c:pt>
                <c:pt idx="355">
                  <c:v>43458</c:v>
                </c:pt>
                <c:pt idx="356">
                  <c:v>43459</c:v>
                </c:pt>
                <c:pt idx="357">
                  <c:v>43460</c:v>
                </c:pt>
                <c:pt idx="358">
                  <c:v>43461</c:v>
                </c:pt>
                <c:pt idx="359">
                  <c:v>43462</c:v>
                </c:pt>
                <c:pt idx="360">
                  <c:v>43463</c:v>
                </c:pt>
                <c:pt idx="361">
                  <c:v>43464</c:v>
                </c:pt>
                <c:pt idx="362">
                  <c:v>43465</c:v>
                </c:pt>
                <c:pt idx="363">
                  <c:v>43466</c:v>
                </c:pt>
                <c:pt idx="364">
                  <c:v>43467</c:v>
                </c:pt>
                <c:pt idx="365">
                  <c:v>43468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נתונים'!$J$4:$J$4000</c:f>
              <c:numCache>
                <c:formatCode>0.00</c:formatCode>
                <c:ptCount val="3997"/>
                <c:pt idx="0">
                  <c:v>100</c:v>
                </c:pt>
                <c:pt idx="1">
                  <c:v>103.25671844511781</c:v>
                </c:pt>
                <c:pt idx="2">
                  <c:v>104.17128268293261</c:v>
                </c:pt>
                <c:pt idx="3">
                  <c:v>104.17128268293261</c:v>
                </c:pt>
                <c:pt idx="4">
                  <c:v>104.17128268293261</c:v>
                </c:pt>
                <c:pt idx="5">
                  <c:v>104.17128268293261</c:v>
                </c:pt>
                <c:pt idx="6">
                  <c:v>104.76632049107094</c:v>
                </c:pt>
                <c:pt idx="7">
                  <c:v>104.49489434191351</c:v>
                </c:pt>
                <c:pt idx="8">
                  <c:v>104.153272532236</c:v>
                </c:pt>
                <c:pt idx="9">
                  <c:v>103.90460067103189</c:v>
                </c:pt>
                <c:pt idx="10">
                  <c:v>103.90460067103189</c:v>
                </c:pt>
                <c:pt idx="11">
                  <c:v>103.90460067103189</c:v>
                </c:pt>
                <c:pt idx="12">
                  <c:v>104.17282013482139</c:v>
                </c:pt>
                <c:pt idx="13">
                  <c:v>105.21358720910315</c:v>
                </c:pt>
                <c:pt idx="14">
                  <c:v>104.84692689723762</c:v>
                </c:pt>
                <c:pt idx="15">
                  <c:v>104.38582311220678</c:v>
                </c:pt>
                <c:pt idx="16">
                  <c:v>104.58213375480018</c:v>
                </c:pt>
                <c:pt idx="17">
                  <c:v>104.58213375480018</c:v>
                </c:pt>
                <c:pt idx="18">
                  <c:v>104.58213375480018</c:v>
                </c:pt>
                <c:pt idx="19">
                  <c:v>104.6184615465712</c:v>
                </c:pt>
                <c:pt idx="20">
                  <c:v>105.97062851911758</c:v>
                </c:pt>
                <c:pt idx="21">
                  <c:v>105.16513551100948</c:v>
                </c:pt>
                <c:pt idx="22">
                  <c:v>103.9734345884505</c:v>
                </c:pt>
                <c:pt idx="23">
                  <c:v>103.80822440120643</c:v>
                </c:pt>
                <c:pt idx="24">
                  <c:v>103.80822440120643</c:v>
                </c:pt>
                <c:pt idx="25">
                  <c:v>103.80822440120643</c:v>
                </c:pt>
                <c:pt idx="26">
                  <c:v>103.79706689321388</c:v>
                </c:pt>
                <c:pt idx="27">
                  <c:v>102.31509505406123</c:v>
                </c:pt>
                <c:pt idx="28">
                  <c:v>101.46431310603062</c:v>
                </c:pt>
                <c:pt idx="29">
                  <c:v>103.1678976531456</c:v>
                </c:pt>
                <c:pt idx="30">
                  <c:v>102.23848602280526</c:v>
                </c:pt>
                <c:pt idx="31">
                  <c:v>102.23848602280526</c:v>
                </c:pt>
                <c:pt idx="32">
                  <c:v>102.23848602280526</c:v>
                </c:pt>
                <c:pt idx="33">
                  <c:v>99.636019247140595</c:v>
                </c:pt>
                <c:pt idx="34">
                  <c:v>94.92772658307031</c:v>
                </c:pt>
                <c:pt idx="35">
                  <c:v>95.082042825502739</c:v>
                </c:pt>
                <c:pt idx="36">
                  <c:v>96.160411580263357</c:v>
                </c:pt>
                <c:pt idx="37">
                  <c:v>93.927855729028948</c:v>
                </c:pt>
                <c:pt idx="38">
                  <c:v>93.927855729028948</c:v>
                </c:pt>
                <c:pt idx="39">
                  <c:v>93.927855729028948</c:v>
                </c:pt>
                <c:pt idx="40">
                  <c:v>93.927855729028948</c:v>
                </c:pt>
                <c:pt idx="41">
                  <c:v>93.32192397607902</c:v>
                </c:pt>
                <c:pt idx="42">
                  <c:v>92.924338917651454</c:v>
                </c:pt>
                <c:pt idx="43">
                  <c:v>94.289640122047345</c:v>
                </c:pt>
                <c:pt idx="44">
                  <c:v>95.410969675298972</c:v>
                </c:pt>
                <c:pt idx="45">
                  <c:v>95.410969675298972</c:v>
                </c:pt>
                <c:pt idx="46">
                  <c:v>95.410969675298972</c:v>
                </c:pt>
                <c:pt idx="47">
                  <c:v>97.295270710135881</c:v>
                </c:pt>
                <c:pt idx="48">
                  <c:v>96.310818302178731</c:v>
                </c:pt>
                <c:pt idx="49">
                  <c:v>96.511609518847877</c:v>
                </c:pt>
                <c:pt idx="50">
                  <c:v>95.482087806952293</c:v>
                </c:pt>
                <c:pt idx="51">
                  <c:v>96.168845602053011</c:v>
                </c:pt>
                <c:pt idx="52">
                  <c:v>96.168845602053011</c:v>
                </c:pt>
                <c:pt idx="53">
                  <c:v>96.168845602053011</c:v>
                </c:pt>
                <c:pt idx="54">
                  <c:v>97.314686531130803</c:v>
                </c:pt>
                <c:pt idx="55">
                  <c:v>98.352378701635089</c:v>
                </c:pt>
                <c:pt idx="56">
                  <c:v>96.939592197475633</c:v>
                </c:pt>
                <c:pt idx="57">
                  <c:v>95.429506952357485</c:v>
                </c:pt>
                <c:pt idx="58">
                  <c:v>93.04500692731898</c:v>
                </c:pt>
                <c:pt idx="59">
                  <c:v>93.04500692731898</c:v>
                </c:pt>
                <c:pt idx="60">
                  <c:v>93.04500692731898</c:v>
                </c:pt>
                <c:pt idx="61">
                  <c:v>92.432002895680867</c:v>
                </c:pt>
                <c:pt idx="62">
                  <c:v>94.082215898658248</c:v>
                </c:pt>
                <c:pt idx="63">
                  <c:v>93.357241442323215</c:v>
                </c:pt>
                <c:pt idx="64">
                  <c:v>93.863941657654337</c:v>
                </c:pt>
                <c:pt idx="65">
                  <c:v>94.308177399105887</c:v>
                </c:pt>
                <c:pt idx="66">
                  <c:v>94.308177399105887</c:v>
                </c:pt>
                <c:pt idx="67">
                  <c:v>94.308177399105887</c:v>
                </c:pt>
                <c:pt idx="68">
                  <c:v>95.866846123908147</c:v>
                </c:pt>
                <c:pt idx="69">
                  <c:v>96.499705248509386</c:v>
                </c:pt>
                <c:pt idx="70">
                  <c:v>95.661530405966431</c:v>
                </c:pt>
                <c:pt idx="71">
                  <c:v>95.778640312691408</c:v>
                </c:pt>
                <c:pt idx="72">
                  <c:v>95.21883211640359</c:v>
                </c:pt>
                <c:pt idx="73">
                  <c:v>95.21883211640359</c:v>
                </c:pt>
                <c:pt idx="74">
                  <c:v>95.21883211640359</c:v>
                </c:pt>
                <c:pt idx="75">
                  <c:v>94.359572219386521</c:v>
                </c:pt>
                <c:pt idx="76">
                  <c:v>93.920607741553496</c:v>
                </c:pt>
                <c:pt idx="77">
                  <c:v>93.920607741553496</c:v>
                </c:pt>
                <c:pt idx="78">
                  <c:v>94.847559448871863</c:v>
                </c:pt>
                <c:pt idx="79">
                  <c:v>90.568479424940321</c:v>
                </c:pt>
                <c:pt idx="80">
                  <c:v>90.568479424940321</c:v>
                </c:pt>
                <c:pt idx="81">
                  <c:v>90.568479424940321</c:v>
                </c:pt>
                <c:pt idx="82">
                  <c:v>91.219656190615964</c:v>
                </c:pt>
                <c:pt idx="83">
                  <c:v>93.641011133787373</c:v>
                </c:pt>
                <c:pt idx="84">
                  <c:v>92.38464937750777</c:v>
                </c:pt>
                <c:pt idx="85">
                  <c:v>92.945907171290671</c:v>
                </c:pt>
                <c:pt idx="86">
                  <c:v>94.242725875842495</c:v>
                </c:pt>
                <c:pt idx="87">
                  <c:v>94.242725875842495</c:v>
                </c:pt>
                <c:pt idx="88">
                  <c:v>94.242725875842495</c:v>
                </c:pt>
                <c:pt idx="89">
                  <c:v>93.95403633833439</c:v>
                </c:pt>
                <c:pt idx="90">
                  <c:v>93.531061360144236</c:v>
                </c:pt>
                <c:pt idx="91">
                  <c:v>93.650806898678482</c:v>
                </c:pt>
                <c:pt idx="92">
                  <c:v>95.082262461486891</c:v>
                </c:pt>
                <c:pt idx="93">
                  <c:v>94.740069598250713</c:v>
                </c:pt>
                <c:pt idx="94">
                  <c:v>94.740069598250713</c:v>
                </c:pt>
                <c:pt idx="95">
                  <c:v>94.740069598250713</c:v>
                </c:pt>
                <c:pt idx="96">
                  <c:v>95.226519375847303</c:v>
                </c:pt>
                <c:pt idx="97">
                  <c:v>95.736338422152727</c:v>
                </c:pt>
                <c:pt idx="98">
                  <c:v>95.265351017837148</c:v>
                </c:pt>
                <c:pt idx="99">
                  <c:v>95.147538275963029</c:v>
                </c:pt>
                <c:pt idx="100">
                  <c:v>95.667899849505503</c:v>
                </c:pt>
                <c:pt idx="101">
                  <c:v>95.667899849505503</c:v>
                </c:pt>
                <c:pt idx="102">
                  <c:v>95.667899849505503</c:v>
                </c:pt>
                <c:pt idx="103">
                  <c:v>95.917362400252372</c:v>
                </c:pt>
                <c:pt idx="104">
                  <c:v>95.9703385996186</c:v>
                </c:pt>
                <c:pt idx="105">
                  <c:v>97.334761260078054</c:v>
                </c:pt>
                <c:pt idx="106">
                  <c:v>97.479633155193966</c:v>
                </c:pt>
                <c:pt idx="107">
                  <c:v>97.35250784759377</c:v>
                </c:pt>
                <c:pt idx="108">
                  <c:v>97.35250784759377</c:v>
                </c:pt>
                <c:pt idx="109">
                  <c:v>97.35250784759377</c:v>
                </c:pt>
                <c:pt idx="110">
                  <c:v>97.026568047181385</c:v>
                </c:pt>
                <c:pt idx="111">
                  <c:v>97.861536204356398</c:v>
                </c:pt>
                <c:pt idx="112">
                  <c:v>97.585673408320034</c:v>
                </c:pt>
                <c:pt idx="113">
                  <c:v>98.043790143967044</c:v>
                </c:pt>
                <c:pt idx="114">
                  <c:v>98.695054764036314</c:v>
                </c:pt>
                <c:pt idx="115">
                  <c:v>98.695054764036314</c:v>
                </c:pt>
                <c:pt idx="116">
                  <c:v>98.695054764036314</c:v>
                </c:pt>
                <c:pt idx="117">
                  <c:v>98.695054764036314</c:v>
                </c:pt>
                <c:pt idx="118">
                  <c:v>98.871466386469748</c:v>
                </c:pt>
                <c:pt idx="119">
                  <c:v>98.71662301767546</c:v>
                </c:pt>
                <c:pt idx="120">
                  <c:v>98.71662301767546</c:v>
                </c:pt>
                <c:pt idx="121">
                  <c:v>98.71662301767546</c:v>
                </c:pt>
                <c:pt idx="122">
                  <c:v>98.71662301767546</c:v>
                </c:pt>
                <c:pt idx="123">
                  <c:v>98.71662301767546</c:v>
                </c:pt>
                <c:pt idx="124">
                  <c:v>98.691935933062027</c:v>
                </c:pt>
                <c:pt idx="125">
                  <c:v>98.874365581459955</c:v>
                </c:pt>
                <c:pt idx="126">
                  <c:v>98.435928229988804</c:v>
                </c:pt>
                <c:pt idx="127">
                  <c:v>98.823805377918902</c:v>
                </c:pt>
                <c:pt idx="128">
                  <c:v>99.971623030853635</c:v>
                </c:pt>
                <c:pt idx="129">
                  <c:v>99.971623030853635</c:v>
                </c:pt>
                <c:pt idx="130">
                  <c:v>99.971623030853635</c:v>
                </c:pt>
                <c:pt idx="131">
                  <c:v>100.44331327031837</c:v>
                </c:pt>
                <c:pt idx="132">
                  <c:v>100.23316556072635</c:v>
                </c:pt>
                <c:pt idx="133">
                  <c:v>99.790423343966708</c:v>
                </c:pt>
                <c:pt idx="134">
                  <c:v>100.32255740625722</c:v>
                </c:pt>
                <c:pt idx="135">
                  <c:v>100.72664368981431</c:v>
                </c:pt>
                <c:pt idx="136">
                  <c:v>100.72664368981431</c:v>
                </c:pt>
                <c:pt idx="137">
                  <c:v>100.72664368981431</c:v>
                </c:pt>
                <c:pt idx="138">
                  <c:v>101.04296343412288</c:v>
                </c:pt>
                <c:pt idx="139">
                  <c:v>100.8583374258839</c:v>
                </c:pt>
                <c:pt idx="140">
                  <c:v>99.669667479905584</c:v>
                </c:pt>
                <c:pt idx="141">
                  <c:v>98.559495434646507</c:v>
                </c:pt>
                <c:pt idx="142">
                  <c:v>98.620027111865966</c:v>
                </c:pt>
                <c:pt idx="143">
                  <c:v>98.620027111865966</c:v>
                </c:pt>
                <c:pt idx="144">
                  <c:v>98.620027111865966</c:v>
                </c:pt>
                <c:pt idx="145">
                  <c:v>98.753126518233827</c:v>
                </c:pt>
                <c:pt idx="146">
                  <c:v>98.214315522026496</c:v>
                </c:pt>
                <c:pt idx="147">
                  <c:v>96.721186174881282</c:v>
                </c:pt>
                <c:pt idx="148">
                  <c:v>97.526371692611605</c:v>
                </c:pt>
                <c:pt idx="149">
                  <c:v>97.392525523897788</c:v>
                </c:pt>
                <c:pt idx="150">
                  <c:v>97.392525523897788</c:v>
                </c:pt>
                <c:pt idx="151">
                  <c:v>97.392525523897788</c:v>
                </c:pt>
                <c:pt idx="152">
                  <c:v>98.730504011870963</c:v>
                </c:pt>
                <c:pt idx="153">
                  <c:v>99.009880983653005</c:v>
                </c:pt>
                <c:pt idx="154">
                  <c:v>99.388489493053868</c:v>
                </c:pt>
                <c:pt idx="155">
                  <c:v>100.25618341186059</c:v>
                </c:pt>
                <c:pt idx="156">
                  <c:v>99.690576825592416</c:v>
                </c:pt>
                <c:pt idx="157">
                  <c:v>99.690576825592416</c:v>
                </c:pt>
                <c:pt idx="158">
                  <c:v>99.690576825592416</c:v>
                </c:pt>
                <c:pt idx="159">
                  <c:v>100.1717553395705</c:v>
                </c:pt>
                <c:pt idx="160">
                  <c:v>100.4981783391479</c:v>
                </c:pt>
                <c:pt idx="161">
                  <c:v>100.88486945276384</c:v>
                </c:pt>
                <c:pt idx="162">
                  <c:v>99.884339690770176</c:v>
                </c:pt>
                <c:pt idx="163">
                  <c:v>100.38133199560384</c:v>
                </c:pt>
                <c:pt idx="164">
                  <c:v>100.38133199560384</c:v>
                </c:pt>
                <c:pt idx="165">
                  <c:v>100.38133199560384</c:v>
                </c:pt>
                <c:pt idx="166">
                  <c:v>99.628331987696953</c:v>
                </c:pt>
                <c:pt idx="167">
                  <c:v>97.863117583441976</c:v>
                </c:pt>
                <c:pt idx="168">
                  <c:v>99.079681299401685</c:v>
                </c:pt>
                <c:pt idx="169">
                  <c:v>99.684163454856517</c:v>
                </c:pt>
                <c:pt idx="170">
                  <c:v>98.910122319672325</c:v>
                </c:pt>
                <c:pt idx="171">
                  <c:v>98.910122319672325</c:v>
                </c:pt>
                <c:pt idx="172">
                  <c:v>98.910122319672325</c:v>
                </c:pt>
                <c:pt idx="173">
                  <c:v>98.125231166873334</c:v>
                </c:pt>
                <c:pt idx="174">
                  <c:v>98.142143137649441</c:v>
                </c:pt>
                <c:pt idx="175">
                  <c:v>97.833642434375022</c:v>
                </c:pt>
                <c:pt idx="176">
                  <c:v>97.827580481213701</c:v>
                </c:pt>
                <c:pt idx="177">
                  <c:v>97.977460076767215</c:v>
                </c:pt>
                <c:pt idx="178">
                  <c:v>97.977460076767215</c:v>
                </c:pt>
                <c:pt idx="179">
                  <c:v>97.977460076767215</c:v>
                </c:pt>
                <c:pt idx="180">
                  <c:v>95.813694215754623</c:v>
                </c:pt>
                <c:pt idx="181">
                  <c:v>95.697770343343805</c:v>
                </c:pt>
                <c:pt idx="182">
                  <c:v>95.396869045119431</c:v>
                </c:pt>
                <c:pt idx="183">
                  <c:v>94.649887063177019</c:v>
                </c:pt>
                <c:pt idx="184">
                  <c:v>95.709191414517264</c:v>
                </c:pt>
                <c:pt idx="185">
                  <c:v>95.709191414517264</c:v>
                </c:pt>
                <c:pt idx="186">
                  <c:v>95.709191414517264</c:v>
                </c:pt>
                <c:pt idx="187">
                  <c:v>96.869045119380985</c:v>
                </c:pt>
                <c:pt idx="188">
                  <c:v>97.504715584578776</c:v>
                </c:pt>
                <c:pt idx="189">
                  <c:v>96.342050539118517</c:v>
                </c:pt>
                <c:pt idx="190">
                  <c:v>97.46548859781754</c:v>
                </c:pt>
                <c:pt idx="191">
                  <c:v>99.263824108475589</c:v>
                </c:pt>
                <c:pt idx="192">
                  <c:v>99.263824108475589</c:v>
                </c:pt>
                <c:pt idx="193">
                  <c:v>99.263824108475589</c:v>
                </c:pt>
                <c:pt idx="194">
                  <c:v>99.263824108475589</c:v>
                </c:pt>
                <c:pt idx="195">
                  <c:v>99.703140003883192</c:v>
                </c:pt>
                <c:pt idx="196">
                  <c:v>100.12848705070166</c:v>
                </c:pt>
                <c:pt idx="197">
                  <c:v>99.998857892882683</c:v>
                </c:pt>
                <c:pt idx="198">
                  <c:v>99.705424218117898</c:v>
                </c:pt>
                <c:pt idx="199">
                  <c:v>99.705424218117898</c:v>
                </c:pt>
                <c:pt idx="200">
                  <c:v>99.705424218117898</c:v>
                </c:pt>
                <c:pt idx="201">
                  <c:v>98.383698792968531</c:v>
                </c:pt>
                <c:pt idx="202">
                  <c:v>98.882228549690922</c:v>
                </c:pt>
                <c:pt idx="203">
                  <c:v>99.33806107110324</c:v>
                </c:pt>
                <c:pt idx="204">
                  <c:v>99.21778840620712</c:v>
                </c:pt>
                <c:pt idx="205">
                  <c:v>99.770743959790821</c:v>
                </c:pt>
                <c:pt idx="206">
                  <c:v>99.770743959790821</c:v>
                </c:pt>
                <c:pt idx="207">
                  <c:v>99.770743959790821</c:v>
                </c:pt>
                <c:pt idx="208">
                  <c:v>99.033162397968113</c:v>
                </c:pt>
                <c:pt idx="209">
                  <c:v>99.072169748745225</c:v>
                </c:pt>
                <c:pt idx="210">
                  <c:v>99.919876792998366</c:v>
                </c:pt>
                <c:pt idx="211">
                  <c:v>98.891233625039206</c:v>
                </c:pt>
                <c:pt idx="212">
                  <c:v>98.946801529017876</c:v>
                </c:pt>
                <c:pt idx="213">
                  <c:v>98.946801529017876</c:v>
                </c:pt>
                <c:pt idx="214">
                  <c:v>98.946801529017876</c:v>
                </c:pt>
                <c:pt idx="215">
                  <c:v>98.868347555495433</c:v>
                </c:pt>
                <c:pt idx="216">
                  <c:v>99.551064048488612</c:v>
                </c:pt>
                <c:pt idx="217">
                  <c:v>99.470106224747369</c:v>
                </c:pt>
                <c:pt idx="218">
                  <c:v>99.268392536944972</c:v>
                </c:pt>
                <c:pt idx="219">
                  <c:v>97.949214889211234</c:v>
                </c:pt>
                <c:pt idx="220">
                  <c:v>97.949214889211234</c:v>
                </c:pt>
                <c:pt idx="221">
                  <c:v>97.949214889211234</c:v>
                </c:pt>
                <c:pt idx="222">
                  <c:v>96.013562961290489</c:v>
                </c:pt>
                <c:pt idx="223">
                  <c:v>98.203992630773485</c:v>
                </c:pt>
                <c:pt idx="224">
                  <c:v>97.536914219848612</c:v>
                </c:pt>
                <c:pt idx="225">
                  <c:v>97.483410894120539</c:v>
                </c:pt>
                <c:pt idx="226">
                  <c:v>97.827536554016845</c:v>
                </c:pt>
                <c:pt idx="227">
                  <c:v>97.827536554016845</c:v>
                </c:pt>
                <c:pt idx="228">
                  <c:v>97.827536554016845</c:v>
                </c:pt>
                <c:pt idx="229">
                  <c:v>97.513984223107997</c:v>
                </c:pt>
                <c:pt idx="230">
                  <c:v>97.605045302118086</c:v>
                </c:pt>
                <c:pt idx="231">
                  <c:v>98.232413527116705</c:v>
                </c:pt>
                <c:pt idx="232">
                  <c:v>98.444450106172042</c:v>
                </c:pt>
                <c:pt idx="233">
                  <c:v>99.283239929470497</c:v>
                </c:pt>
                <c:pt idx="234">
                  <c:v>99.283239929470497</c:v>
                </c:pt>
                <c:pt idx="235">
                  <c:v>99.283239929470497</c:v>
                </c:pt>
                <c:pt idx="236">
                  <c:v>100.15242737296914</c:v>
                </c:pt>
                <c:pt idx="237">
                  <c:v>100.21317868617271</c:v>
                </c:pt>
                <c:pt idx="238">
                  <c:v>100.36582569512596</c:v>
                </c:pt>
                <c:pt idx="239">
                  <c:v>100.45930276996121</c:v>
                </c:pt>
                <c:pt idx="240">
                  <c:v>100.44019443934405</c:v>
                </c:pt>
                <c:pt idx="241">
                  <c:v>100.44019443934405</c:v>
                </c:pt>
                <c:pt idx="242">
                  <c:v>100.44019443934405</c:v>
                </c:pt>
                <c:pt idx="243">
                  <c:v>99.74715505509792</c:v>
                </c:pt>
                <c:pt idx="244">
                  <c:v>99.701119352829437</c:v>
                </c:pt>
                <c:pt idx="245">
                  <c:v>99.1912563793272</c:v>
                </c:pt>
                <c:pt idx="246">
                  <c:v>98.783216648056197</c:v>
                </c:pt>
                <c:pt idx="247">
                  <c:v>97.988661511956579</c:v>
                </c:pt>
                <c:pt idx="248">
                  <c:v>97.988661511956579</c:v>
                </c:pt>
                <c:pt idx="249">
                  <c:v>97.988661511956579</c:v>
                </c:pt>
                <c:pt idx="250">
                  <c:v>98.278712792566154</c:v>
                </c:pt>
                <c:pt idx="251">
                  <c:v>99.559629851868749</c:v>
                </c:pt>
                <c:pt idx="252">
                  <c:v>99.295715253367717</c:v>
                </c:pt>
                <c:pt idx="253">
                  <c:v>100.24766153567725</c:v>
                </c:pt>
                <c:pt idx="254">
                  <c:v>101.44841146078139</c:v>
                </c:pt>
                <c:pt idx="255">
                  <c:v>101.44841146078139</c:v>
                </c:pt>
                <c:pt idx="256">
                  <c:v>101.44841146078139</c:v>
                </c:pt>
                <c:pt idx="257">
                  <c:v>101.44841146078139</c:v>
                </c:pt>
                <c:pt idx="258">
                  <c:v>102.87986702358984</c:v>
                </c:pt>
                <c:pt idx="259">
                  <c:v>103.98674452908733</c:v>
                </c:pt>
                <c:pt idx="260">
                  <c:v>103.99733098352121</c:v>
                </c:pt>
                <c:pt idx="261">
                  <c:v>104.85391132153221</c:v>
                </c:pt>
                <c:pt idx="262">
                  <c:v>104.85391132153221</c:v>
                </c:pt>
                <c:pt idx="263">
                  <c:v>104.85391132153221</c:v>
                </c:pt>
                <c:pt idx="264">
                  <c:v>104.85391132153221</c:v>
                </c:pt>
                <c:pt idx="265">
                  <c:v>105.16285129677483</c:v>
                </c:pt>
                <c:pt idx="266">
                  <c:v>105.57370236864236</c:v>
                </c:pt>
                <c:pt idx="267">
                  <c:v>104.53240816799874</c:v>
                </c:pt>
                <c:pt idx="268">
                  <c:v>105.95257444122416</c:v>
                </c:pt>
                <c:pt idx="269">
                  <c:v>105.95257444122416</c:v>
                </c:pt>
                <c:pt idx="270">
                  <c:v>105.95257444122416</c:v>
                </c:pt>
                <c:pt idx="271">
                  <c:v>106.50482715965872</c:v>
                </c:pt>
                <c:pt idx="272">
                  <c:v>106.6140301709559</c:v>
                </c:pt>
                <c:pt idx="273">
                  <c:v>105.91268854651059</c:v>
                </c:pt>
                <c:pt idx="274">
                  <c:v>105.31817786473415</c:v>
                </c:pt>
                <c:pt idx="275">
                  <c:v>104.47521495773771</c:v>
                </c:pt>
                <c:pt idx="276">
                  <c:v>104.47521495773771</c:v>
                </c:pt>
                <c:pt idx="277">
                  <c:v>104.47521495773771</c:v>
                </c:pt>
                <c:pt idx="278">
                  <c:v>104.47521495773771</c:v>
                </c:pt>
                <c:pt idx="279">
                  <c:v>103.0944513800608</c:v>
                </c:pt>
                <c:pt idx="280">
                  <c:v>103.25544455641007</c:v>
                </c:pt>
                <c:pt idx="281">
                  <c:v>99.23531535773877</c:v>
                </c:pt>
                <c:pt idx="282">
                  <c:v>99.691279660741557</c:v>
                </c:pt>
                <c:pt idx="283">
                  <c:v>99.691279660741557</c:v>
                </c:pt>
                <c:pt idx="284">
                  <c:v>99.691279660741557</c:v>
                </c:pt>
                <c:pt idx="285">
                  <c:v>97.831577856124454</c:v>
                </c:pt>
                <c:pt idx="286">
                  <c:v>99.052490364569479</c:v>
                </c:pt>
                <c:pt idx="287">
                  <c:v>100.33463738538305</c:v>
                </c:pt>
                <c:pt idx="288">
                  <c:v>99.530945392344634</c:v>
                </c:pt>
                <c:pt idx="289">
                  <c:v>98.97711129482451</c:v>
                </c:pt>
                <c:pt idx="290">
                  <c:v>98.97711129482451</c:v>
                </c:pt>
                <c:pt idx="291">
                  <c:v>98.97711129482451</c:v>
                </c:pt>
                <c:pt idx="292">
                  <c:v>99.340564921322084</c:v>
                </c:pt>
                <c:pt idx="293">
                  <c:v>96.687186524541772</c:v>
                </c:pt>
                <c:pt idx="294">
                  <c:v>97.040361186983233</c:v>
                </c:pt>
                <c:pt idx="295">
                  <c:v>93.427568884433782</c:v>
                </c:pt>
                <c:pt idx="296">
                  <c:v>93.05800937757806</c:v>
                </c:pt>
                <c:pt idx="297">
                  <c:v>93.05800937757806</c:v>
                </c:pt>
                <c:pt idx="298">
                  <c:v>93.05800937757806</c:v>
                </c:pt>
                <c:pt idx="299">
                  <c:v>92.905142732640712</c:v>
                </c:pt>
                <c:pt idx="300">
                  <c:v>94.255860107692016</c:v>
                </c:pt>
                <c:pt idx="301">
                  <c:v>96.290436082853816</c:v>
                </c:pt>
                <c:pt idx="302">
                  <c:v>95.267767013662336</c:v>
                </c:pt>
                <c:pt idx="303">
                  <c:v>97.710163084111016</c:v>
                </c:pt>
                <c:pt idx="304">
                  <c:v>97.710163084111016</c:v>
                </c:pt>
                <c:pt idx="305">
                  <c:v>97.710163084111016</c:v>
                </c:pt>
                <c:pt idx="306">
                  <c:v>96.196124391278971</c:v>
                </c:pt>
                <c:pt idx="307">
                  <c:v>97.288857339400067</c:v>
                </c:pt>
                <c:pt idx="308">
                  <c:v>97.016728355093491</c:v>
                </c:pt>
                <c:pt idx="309">
                  <c:v>98.778736073980511</c:v>
                </c:pt>
                <c:pt idx="310">
                  <c:v>97.739111106816097</c:v>
                </c:pt>
                <c:pt idx="311">
                  <c:v>97.739111106816097</c:v>
                </c:pt>
                <c:pt idx="312">
                  <c:v>97.739111106816097</c:v>
                </c:pt>
                <c:pt idx="313">
                  <c:v>97.82534019417588</c:v>
                </c:pt>
                <c:pt idx="314">
                  <c:v>95.80750048100289</c:v>
                </c:pt>
                <c:pt idx="315">
                  <c:v>95.965462680771481</c:v>
                </c:pt>
                <c:pt idx="316">
                  <c:v>95.77719071519634</c:v>
                </c:pt>
                <c:pt idx="317">
                  <c:v>95.235656232786113</c:v>
                </c:pt>
                <c:pt idx="318">
                  <c:v>95.235656232786113</c:v>
                </c:pt>
                <c:pt idx="319">
                  <c:v>95.235656232786113</c:v>
                </c:pt>
                <c:pt idx="320">
                  <c:v>95.854239018420515</c:v>
                </c:pt>
                <c:pt idx="321">
                  <c:v>94.808596025291592</c:v>
                </c:pt>
                <c:pt idx="322">
                  <c:v>94.4765942717179</c:v>
                </c:pt>
                <c:pt idx="323">
                  <c:v>95.087226234727694</c:v>
                </c:pt>
                <c:pt idx="324">
                  <c:v>95.087226234727694</c:v>
                </c:pt>
                <c:pt idx="325">
                  <c:v>95.087226234727694</c:v>
                </c:pt>
                <c:pt idx="326">
                  <c:v>95.087226234727694</c:v>
                </c:pt>
                <c:pt idx="327">
                  <c:v>95.814001706132402</c:v>
                </c:pt>
                <c:pt idx="328">
                  <c:v>96.430739549500331</c:v>
                </c:pt>
                <c:pt idx="329">
                  <c:v>97.417432244495345</c:v>
                </c:pt>
                <c:pt idx="330">
                  <c:v>97.793361194890124</c:v>
                </c:pt>
                <c:pt idx="331">
                  <c:v>98.181941177969378</c:v>
                </c:pt>
                <c:pt idx="332">
                  <c:v>98.181941177969378</c:v>
                </c:pt>
                <c:pt idx="333">
                  <c:v>98.181941177969378</c:v>
                </c:pt>
                <c:pt idx="334">
                  <c:v>99.164592570856854</c:v>
                </c:pt>
                <c:pt idx="335">
                  <c:v>96.798190550908629</c:v>
                </c:pt>
                <c:pt idx="336">
                  <c:v>96.285472309613027</c:v>
                </c:pt>
                <c:pt idx="337">
                  <c:v>94.450589371199825</c:v>
                </c:pt>
                <c:pt idx="338">
                  <c:v>95.228364318113805</c:v>
                </c:pt>
                <c:pt idx="339">
                  <c:v>95.228364318113805</c:v>
                </c:pt>
                <c:pt idx="340">
                  <c:v>95.228364318113805</c:v>
                </c:pt>
                <c:pt idx="341">
                  <c:v>93.211315294483612</c:v>
                </c:pt>
                <c:pt idx="342">
                  <c:v>92.897323691606559</c:v>
                </c:pt>
                <c:pt idx="343">
                  <c:v>94.894825112651375</c:v>
                </c:pt>
                <c:pt idx="344">
                  <c:v>95.832407201600432</c:v>
                </c:pt>
                <c:pt idx="345">
                  <c:v>93.8936364427054</c:v>
                </c:pt>
                <c:pt idx="346">
                  <c:v>93.8936364427054</c:v>
                </c:pt>
                <c:pt idx="347">
                  <c:v>93.8936364427054</c:v>
                </c:pt>
                <c:pt idx="348">
                  <c:v>94.473695076727722</c:v>
                </c:pt>
                <c:pt idx="349">
                  <c:v>92.75425281156032</c:v>
                </c:pt>
                <c:pt idx="350">
                  <c:v>92.194049270501125</c:v>
                </c:pt>
                <c:pt idx="351">
                  <c:v>89.578887534955157</c:v>
                </c:pt>
                <c:pt idx="352">
                  <c:v>88.584419726122789</c:v>
                </c:pt>
                <c:pt idx="353">
                  <c:v>88.584419726122789</c:v>
                </c:pt>
                <c:pt idx="354">
                  <c:v>88.584419726122789</c:v>
                </c:pt>
                <c:pt idx="355">
                  <c:v>88.584419726122789</c:v>
                </c:pt>
                <c:pt idx="356">
                  <c:v>84.145796123337107</c:v>
                </c:pt>
                <c:pt idx="357">
                  <c:v>84.898356859275793</c:v>
                </c:pt>
                <c:pt idx="358">
                  <c:v>88.195356543878518</c:v>
                </c:pt>
                <c:pt idx="359">
                  <c:v>87.919274111858059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'איור 22 נתונים'!$K$3</c:f>
              <c:strCache>
                <c:ptCount val="1"/>
                <c:pt idx="0">
                  <c:v>מתעוררים- MSCI EM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43103</c:v>
                </c:pt>
                <c:pt idx="1">
                  <c:v>43104</c:v>
                </c:pt>
                <c:pt idx="2">
                  <c:v>43105</c:v>
                </c:pt>
                <c:pt idx="3">
                  <c:v>43106</c:v>
                </c:pt>
                <c:pt idx="4">
                  <c:v>43107</c:v>
                </c:pt>
                <c:pt idx="5">
                  <c:v>43108</c:v>
                </c:pt>
                <c:pt idx="6">
                  <c:v>43109</c:v>
                </c:pt>
                <c:pt idx="7">
                  <c:v>43110</c:v>
                </c:pt>
                <c:pt idx="8">
                  <c:v>43111</c:v>
                </c:pt>
                <c:pt idx="9">
                  <c:v>43112</c:v>
                </c:pt>
                <c:pt idx="10">
                  <c:v>43113</c:v>
                </c:pt>
                <c:pt idx="11">
                  <c:v>43114</c:v>
                </c:pt>
                <c:pt idx="12">
                  <c:v>43115</c:v>
                </c:pt>
                <c:pt idx="13">
                  <c:v>43116</c:v>
                </c:pt>
                <c:pt idx="14">
                  <c:v>43117</c:v>
                </c:pt>
                <c:pt idx="15">
                  <c:v>43118</c:v>
                </c:pt>
                <c:pt idx="16">
                  <c:v>43119</c:v>
                </c:pt>
                <c:pt idx="17">
                  <c:v>43120</c:v>
                </c:pt>
                <c:pt idx="18">
                  <c:v>43121</c:v>
                </c:pt>
                <c:pt idx="19">
                  <c:v>43122</c:v>
                </c:pt>
                <c:pt idx="20">
                  <c:v>43123</c:v>
                </c:pt>
                <c:pt idx="21">
                  <c:v>43124</c:v>
                </c:pt>
                <c:pt idx="22">
                  <c:v>43125</c:v>
                </c:pt>
                <c:pt idx="23">
                  <c:v>43126</c:v>
                </c:pt>
                <c:pt idx="24">
                  <c:v>43127</c:v>
                </c:pt>
                <c:pt idx="25">
                  <c:v>43128</c:v>
                </c:pt>
                <c:pt idx="26">
                  <c:v>43129</c:v>
                </c:pt>
                <c:pt idx="27">
                  <c:v>43130</c:v>
                </c:pt>
                <c:pt idx="28">
                  <c:v>43131</c:v>
                </c:pt>
                <c:pt idx="29">
                  <c:v>43132</c:v>
                </c:pt>
                <c:pt idx="30">
                  <c:v>43133</c:v>
                </c:pt>
                <c:pt idx="31">
                  <c:v>43134</c:v>
                </c:pt>
                <c:pt idx="32">
                  <c:v>43135</c:v>
                </c:pt>
                <c:pt idx="33">
                  <c:v>43136</c:v>
                </c:pt>
                <c:pt idx="34">
                  <c:v>43137</c:v>
                </c:pt>
                <c:pt idx="35">
                  <c:v>43138</c:v>
                </c:pt>
                <c:pt idx="36">
                  <c:v>43139</c:v>
                </c:pt>
                <c:pt idx="37">
                  <c:v>43140</c:v>
                </c:pt>
                <c:pt idx="38">
                  <c:v>43141</c:v>
                </c:pt>
                <c:pt idx="39">
                  <c:v>43142</c:v>
                </c:pt>
                <c:pt idx="40">
                  <c:v>43143</c:v>
                </c:pt>
                <c:pt idx="41">
                  <c:v>43144</c:v>
                </c:pt>
                <c:pt idx="42">
                  <c:v>43145</c:v>
                </c:pt>
                <c:pt idx="43">
                  <c:v>43146</c:v>
                </c:pt>
                <c:pt idx="44">
                  <c:v>43147</c:v>
                </c:pt>
                <c:pt idx="45">
                  <c:v>43148</c:v>
                </c:pt>
                <c:pt idx="46">
                  <c:v>43149</c:v>
                </c:pt>
                <c:pt idx="47">
                  <c:v>43150</c:v>
                </c:pt>
                <c:pt idx="48">
                  <c:v>43151</c:v>
                </c:pt>
                <c:pt idx="49">
                  <c:v>43152</c:v>
                </c:pt>
                <c:pt idx="50">
                  <c:v>43153</c:v>
                </c:pt>
                <c:pt idx="51">
                  <c:v>43154</c:v>
                </c:pt>
                <c:pt idx="52">
                  <c:v>43155</c:v>
                </c:pt>
                <c:pt idx="53">
                  <c:v>43156</c:v>
                </c:pt>
                <c:pt idx="54">
                  <c:v>43157</c:v>
                </c:pt>
                <c:pt idx="55">
                  <c:v>43158</c:v>
                </c:pt>
                <c:pt idx="56">
                  <c:v>43159</c:v>
                </c:pt>
                <c:pt idx="57">
                  <c:v>43160</c:v>
                </c:pt>
                <c:pt idx="58">
                  <c:v>43161</c:v>
                </c:pt>
                <c:pt idx="59">
                  <c:v>43162</c:v>
                </c:pt>
                <c:pt idx="60">
                  <c:v>43163</c:v>
                </c:pt>
                <c:pt idx="61">
                  <c:v>43164</c:v>
                </c:pt>
                <c:pt idx="62">
                  <c:v>43165</c:v>
                </c:pt>
                <c:pt idx="63">
                  <c:v>43166</c:v>
                </c:pt>
                <c:pt idx="64">
                  <c:v>43167</c:v>
                </c:pt>
                <c:pt idx="65">
                  <c:v>43168</c:v>
                </c:pt>
                <c:pt idx="66">
                  <c:v>43169</c:v>
                </c:pt>
                <c:pt idx="67">
                  <c:v>43170</c:v>
                </c:pt>
                <c:pt idx="68">
                  <c:v>43171</c:v>
                </c:pt>
                <c:pt idx="69">
                  <c:v>43172</c:v>
                </c:pt>
                <c:pt idx="70">
                  <c:v>43173</c:v>
                </c:pt>
                <c:pt idx="71">
                  <c:v>43174</c:v>
                </c:pt>
                <c:pt idx="72">
                  <c:v>43175</c:v>
                </c:pt>
                <c:pt idx="73">
                  <c:v>43176</c:v>
                </c:pt>
                <c:pt idx="74">
                  <c:v>43177</c:v>
                </c:pt>
                <c:pt idx="75">
                  <c:v>43178</c:v>
                </c:pt>
                <c:pt idx="76">
                  <c:v>43179</c:v>
                </c:pt>
                <c:pt idx="77">
                  <c:v>43180</c:v>
                </c:pt>
                <c:pt idx="78">
                  <c:v>43181</c:v>
                </c:pt>
                <c:pt idx="79">
                  <c:v>43182</c:v>
                </c:pt>
                <c:pt idx="80">
                  <c:v>43183</c:v>
                </c:pt>
                <c:pt idx="81">
                  <c:v>43184</c:v>
                </c:pt>
                <c:pt idx="82">
                  <c:v>43185</c:v>
                </c:pt>
                <c:pt idx="83">
                  <c:v>43186</c:v>
                </c:pt>
                <c:pt idx="84">
                  <c:v>43187</c:v>
                </c:pt>
                <c:pt idx="85">
                  <c:v>43188</c:v>
                </c:pt>
                <c:pt idx="86">
                  <c:v>43189</c:v>
                </c:pt>
                <c:pt idx="87">
                  <c:v>43190</c:v>
                </c:pt>
                <c:pt idx="88">
                  <c:v>43191</c:v>
                </c:pt>
                <c:pt idx="89">
                  <c:v>43192</c:v>
                </c:pt>
                <c:pt idx="90">
                  <c:v>43193</c:v>
                </c:pt>
                <c:pt idx="91">
                  <c:v>43194</c:v>
                </c:pt>
                <c:pt idx="92">
                  <c:v>43195</c:v>
                </c:pt>
                <c:pt idx="93">
                  <c:v>43196</c:v>
                </c:pt>
                <c:pt idx="94">
                  <c:v>43197</c:v>
                </c:pt>
                <c:pt idx="95">
                  <c:v>43198</c:v>
                </c:pt>
                <c:pt idx="96">
                  <c:v>43199</c:v>
                </c:pt>
                <c:pt idx="97">
                  <c:v>43200</c:v>
                </c:pt>
                <c:pt idx="98">
                  <c:v>43201</c:v>
                </c:pt>
                <c:pt idx="99">
                  <c:v>43202</c:v>
                </c:pt>
                <c:pt idx="100">
                  <c:v>43203</c:v>
                </c:pt>
                <c:pt idx="101">
                  <c:v>43204</c:v>
                </c:pt>
                <c:pt idx="102">
                  <c:v>43205</c:v>
                </c:pt>
                <c:pt idx="103">
                  <c:v>43206</c:v>
                </c:pt>
                <c:pt idx="104">
                  <c:v>43207</c:v>
                </c:pt>
                <c:pt idx="105">
                  <c:v>43208</c:v>
                </c:pt>
                <c:pt idx="106">
                  <c:v>43209</c:v>
                </c:pt>
                <c:pt idx="107">
                  <c:v>43210</c:v>
                </c:pt>
                <c:pt idx="108">
                  <c:v>43211</c:v>
                </c:pt>
                <c:pt idx="109">
                  <c:v>43212</c:v>
                </c:pt>
                <c:pt idx="110">
                  <c:v>43213</c:v>
                </c:pt>
                <c:pt idx="111">
                  <c:v>43214</c:v>
                </c:pt>
                <c:pt idx="112">
                  <c:v>43215</c:v>
                </c:pt>
                <c:pt idx="113">
                  <c:v>43216</c:v>
                </c:pt>
                <c:pt idx="114">
                  <c:v>43217</c:v>
                </c:pt>
                <c:pt idx="115">
                  <c:v>43218</c:v>
                </c:pt>
                <c:pt idx="116">
                  <c:v>43219</c:v>
                </c:pt>
                <c:pt idx="117">
                  <c:v>43220</c:v>
                </c:pt>
                <c:pt idx="118">
                  <c:v>43221</c:v>
                </c:pt>
                <c:pt idx="119">
                  <c:v>43222</c:v>
                </c:pt>
                <c:pt idx="120">
                  <c:v>43223</c:v>
                </c:pt>
                <c:pt idx="121">
                  <c:v>43224</c:v>
                </c:pt>
                <c:pt idx="122">
                  <c:v>43225</c:v>
                </c:pt>
                <c:pt idx="123">
                  <c:v>43226</c:v>
                </c:pt>
                <c:pt idx="124">
                  <c:v>43227</c:v>
                </c:pt>
                <c:pt idx="125">
                  <c:v>43228</c:v>
                </c:pt>
                <c:pt idx="126">
                  <c:v>43229</c:v>
                </c:pt>
                <c:pt idx="127">
                  <c:v>43230</c:v>
                </c:pt>
                <c:pt idx="128">
                  <c:v>43231</c:v>
                </c:pt>
                <c:pt idx="129">
                  <c:v>43232</c:v>
                </c:pt>
                <c:pt idx="130">
                  <c:v>43233</c:v>
                </c:pt>
                <c:pt idx="131">
                  <c:v>43234</c:v>
                </c:pt>
                <c:pt idx="132">
                  <c:v>43235</c:v>
                </c:pt>
                <c:pt idx="133">
                  <c:v>43236</c:v>
                </c:pt>
                <c:pt idx="134">
                  <c:v>43237</c:v>
                </c:pt>
                <c:pt idx="135">
                  <c:v>43238</c:v>
                </c:pt>
                <c:pt idx="136">
                  <c:v>43239</c:v>
                </c:pt>
                <c:pt idx="137">
                  <c:v>43240</c:v>
                </c:pt>
                <c:pt idx="138">
                  <c:v>43241</c:v>
                </c:pt>
                <c:pt idx="139">
                  <c:v>43242</c:v>
                </c:pt>
                <c:pt idx="140">
                  <c:v>43243</c:v>
                </c:pt>
                <c:pt idx="141">
                  <c:v>43244</c:v>
                </c:pt>
                <c:pt idx="142">
                  <c:v>43245</c:v>
                </c:pt>
                <c:pt idx="143">
                  <c:v>43246</c:v>
                </c:pt>
                <c:pt idx="144">
                  <c:v>43247</c:v>
                </c:pt>
                <c:pt idx="145">
                  <c:v>43248</c:v>
                </c:pt>
                <c:pt idx="146">
                  <c:v>43249</c:v>
                </c:pt>
                <c:pt idx="147">
                  <c:v>43250</c:v>
                </c:pt>
                <c:pt idx="148">
                  <c:v>43251</c:v>
                </c:pt>
                <c:pt idx="149">
                  <c:v>43252</c:v>
                </c:pt>
                <c:pt idx="150">
                  <c:v>43253</c:v>
                </c:pt>
                <c:pt idx="151">
                  <c:v>43254</c:v>
                </c:pt>
                <c:pt idx="152">
                  <c:v>43255</c:v>
                </c:pt>
                <c:pt idx="153">
                  <c:v>43256</c:v>
                </c:pt>
                <c:pt idx="154">
                  <c:v>43257</c:v>
                </c:pt>
                <c:pt idx="155">
                  <c:v>43258</c:v>
                </c:pt>
                <c:pt idx="156">
                  <c:v>43259</c:v>
                </c:pt>
                <c:pt idx="157">
                  <c:v>43260</c:v>
                </c:pt>
                <c:pt idx="158">
                  <c:v>43261</c:v>
                </c:pt>
                <c:pt idx="159">
                  <c:v>43262</c:v>
                </c:pt>
                <c:pt idx="160">
                  <c:v>43263</c:v>
                </c:pt>
                <c:pt idx="161">
                  <c:v>43264</c:v>
                </c:pt>
                <c:pt idx="162">
                  <c:v>43265</c:v>
                </c:pt>
                <c:pt idx="163">
                  <c:v>43266</c:v>
                </c:pt>
                <c:pt idx="164">
                  <c:v>43267</c:v>
                </c:pt>
                <c:pt idx="165">
                  <c:v>43268</c:v>
                </c:pt>
                <c:pt idx="166">
                  <c:v>43269</c:v>
                </c:pt>
                <c:pt idx="167">
                  <c:v>43270</c:v>
                </c:pt>
                <c:pt idx="168">
                  <c:v>43271</c:v>
                </c:pt>
                <c:pt idx="169">
                  <c:v>43272</c:v>
                </c:pt>
                <c:pt idx="170">
                  <c:v>43273</c:v>
                </c:pt>
                <c:pt idx="171">
                  <c:v>43274</c:v>
                </c:pt>
                <c:pt idx="172">
                  <c:v>43275</c:v>
                </c:pt>
                <c:pt idx="173">
                  <c:v>43276</c:v>
                </c:pt>
                <c:pt idx="174">
                  <c:v>43277</c:v>
                </c:pt>
                <c:pt idx="175">
                  <c:v>43278</c:v>
                </c:pt>
                <c:pt idx="176">
                  <c:v>43279</c:v>
                </c:pt>
                <c:pt idx="177">
                  <c:v>43280</c:v>
                </c:pt>
                <c:pt idx="178">
                  <c:v>43281</c:v>
                </c:pt>
                <c:pt idx="179">
                  <c:v>43282</c:v>
                </c:pt>
                <c:pt idx="180">
                  <c:v>43283</c:v>
                </c:pt>
                <c:pt idx="181">
                  <c:v>43284</c:v>
                </c:pt>
                <c:pt idx="182">
                  <c:v>43285</c:v>
                </c:pt>
                <c:pt idx="183">
                  <c:v>43286</c:v>
                </c:pt>
                <c:pt idx="184">
                  <c:v>43287</c:v>
                </c:pt>
                <c:pt idx="185">
                  <c:v>43288</c:v>
                </c:pt>
                <c:pt idx="186">
                  <c:v>43289</c:v>
                </c:pt>
                <c:pt idx="187">
                  <c:v>43290</c:v>
                </c:pt>
                <c:pt idx="188">
                  <c:v>43291</c:v>
                </c:pt>
                <c:pt idx="189">
                  <c:v>43292</c:v>
                </c:pt>
                <c:pt idx="190">
                  <c:v>43293</c:v>
                </c:pt>
                <c:pt idx="191">
                  <c:v>43294</c:v>
                </c:pt>
                <c:pt idx="192">
                  <c:v>43295</c:v>
                </c:pt>
                <c:pt idx="193">
                  <c:v>43296</c:v>
                </c:pt>
                <c:pt idx="194">
                  <c:v>43297</c:v>
                </c:pt>
                <c:pt idx="195">
                  <c:v>43298</c:v>
                </c:pt>
                <c:pt idx="196">
                  <c:v>43299</c:v>
                </c:pt>
                <c:pt idx="197">
                  <c:v>43300</c:v>
                </c:pt>
                <c:pt idx="198">
                  <c:v>43301</c:v>
                </c:pt>
                <c:pt idx="199">
                  <c:v>43302</c:v>
                </c:pt>
                <c:pt idx="200">
                  <c:v>43303</c:v>
                </c:pt>
                <c:pt idx="201">
                  <c:v>43304</c:v>
                </c:pt>
                <c:pt idx="202">
                  <c:v>43305</c:v>
                </c:pt>
                <c:pt idx="203">
                  <c:v>43306</c:v>
                </c:pt>
                <c:pt idx="204">
                  <c:v>43307</c:v>
                </c:pt>
                <c:pt idx="205">
                  <c:v>43308</c:v>
                </c:pt>
                <c:pt idx="206">
                  <c:v>43309</c:v>
                </c:pt>
                <c:pt idx="207">
                  <c:v>43310</c:v>
                </c:pt>
                <c:pt idx="208">
                  <c:v>43311</c:v>
                </c:pt>
                <c:pt idx="209">
                  <c:v>43312</c:v>
                </c:pt>
                <c:pt idx="210">
                  <c:v>43313</c:v>
                </c:pt>
                <c:pt idx="211">
                  <c:v>43314</c:v>
                </c:pt>
                <c:pt idx="212">
                  <c:v>43315</c:v>
                </c:pt>
                <c:pt idx="213">
                  <c:v>43316</c:v>
                </c:pt>
                <c:pt idx="214">
                  <c:v>43317</c:v>
                </c:pt>
                <c:pt idx="215">
                  <c:v>43318</c:v>
                </c:pt>
                <c:pt idx="216">
                  <c:v>43319</c:v>
                </c:pt>
                <c:pt idx="217">
                  <c:v>43320</c:v>
                </c:pt>
                <c:pt idx="218">
                  <c:v>43321</c:v>
                </c:pt>
                <c:pt idx="219">
                  <c:v>43322</c:v>
                </c:pt>
                <c:pt idx="220">
                  <c:v>43323</c:v>
                </c:pt>
                <c:pt idx="221">
                  <c:v>43324</c:v>
                </c:pt>
                <c:pt idx="222">
                  <c:v>43325</c:v>
                </c:pt>
                <c:pt idx="223">
                  <c:v>43326</c:v>
                </c:pt>
                <c:pt idx="224">
                  <c:v>43327</c:v>
                </c:pt>
                <c:pt idx="225">
                  <c:v>43328</c:v>
                </c:pt>
                <c:pt idx="226">
                  <c:v>43329</c:v>
                </c:pt>
                <c:pt idx="227">
                  <c:v>43330</c:v>
                </c:pt>
                <c:pt idx="228">
                  <c:v>43331</c:v>
                </c:pt>
                <c:pt idx="229">
                  <c:v>43332</c:v>
                </c:pt>
                <c:pt idx="230">
                  <c:v>43333</c:v>
                </c:pt>
                <c:pt idx="231">
                  <c:v>43334</c:v>
                </c:pt>
                <c:pt idx="232">
                  <c:v>43335</c:v>
                </c:pt>
                <c:pt idx="233">
                  <c:v>43336</c:v>
                </c:pt>
                <c:pt idx="234">
                  <c:v>43337</c:v>
                </c:pt>
                <c:pt idx="235">
                  <c:v>43338</c:v>
                </c:pt>
                <c:pt idx="236">
                  <c:v>43339</c:v>
                </c:pt>
                <c:pt idx="237">
                  <c:v>43340</c:v>
                </c:pt>
                <c:pt idx="238">
                  <c:v>43341</c:v>
                </c:pt>
                <c:pt idx="239">
                  <c:v>43342</c:v>
                </c:pt>
                <c:pt idx="240">
                  <c:v>43343</c:v>
                </c:pt>
                <c:pt idx="241">
                  <c:v>43344</c:v>
                </c:pt>
                <c:pt idx="242">
                  <c:v>43345</c:v>
                </c:pt>
                <c:pt idx="243">
                  <c:v>43346</c:v>
                </c:pt>
                <c:pt idx="244">
                  <c:v>43347</c:v>
                </c:pt>
                <c:pt idx="245">
                  <c:v>43348</c:v>
                </c:pt>
                <c:pt idx="246">
                  <c:v>43349</c:v>
                </c:pt>
                <c:pt idx="247">
                  <c:v>43350</c:v>
                </c:pt>
                <c:pt idx="248">
                  <c:v>43351</c:v>
                </c:pt>
                <c:pt idx="249">
                  <c:v>43352</c:v>
                </c:pt>
                <c:pt idx="250">
                  <c:v>43353</c:v>
                </c:pt>
                <c:pt idx="251">
                  <c:v>43354</c:v>
                </c:pt>
                <c:pt idx="252">
                  <c:v>43355</c:v>
                </c:pt>
                <c:pt idx="253">
                  <c:v>43356</c:v>
                </c:pt>
                <c:pt idx="254">
                  <c:v>43357</c:v>
                </c:pt>
                <c:pt idx="255">
                  <c:v>43358</c:v>
                </c:pt>
                <c:pt idx="256">
                  <c:v>43359</c:v>
                </c:pt>
                <c:pt idx="257">
                  <c:v>43360</c:v>
                </c:pt>
                <c:pt idx="258">
                  <c:v>43361</c:v>
                </c:pt>
                <c:pt idx="259">
                  <c:v>43362</c:v>
                </c:pt>
                <c:pt idx="260">
                  <c:v>43363</c:v>
                </c:pt>
                <c:pt idx="261">
                  <c:v>43364</c:v>
                </c:pt>
                <c:pt idx="262">
                  <c:v>43365</c:v>
                </c:pt>
                <c:pt idx="263">
                  <c:v>43366</c:v>
                </c:pt>
                <c:pt idx="264">
                  <c:v>43367</c:v>
                </c:pt>
                <c:pt idx="265">
                  <c:v>43368</c:v>
                </c:pt>
                <c:pt idx="266">
                  <c:v>43369</c:v>
                </c:pt>
                <c:pt idx="267">
                  <c:v>43370</c:v>
                </c:pt>
                <c:pt idx="268">
                  <c:v>43371</c:v>
                </c:pt>
                <c:pt idx="269">
                  <c:v>43372</c:v>
                </c:pt>
                <c:pt idx="270">
                  <c:v>43373</c:v>
                </c:pt>
                <c:pt idx="271">
                  <c:v>43374</c:v>
                </c:pt>
                <c:pt idx="272">
                  <c:v>43375</c:v>
                </c:pt>
                <c:pt idx="273">
                  <c:v>43376</c:v>
                </c:pt>
                <c:pt idx="274">
                  <c:v>43377</c:v>
                </c:pt>
                <c:pt idx="275">
                  <c:v>43378</c:v>
                </c:pt>
                <c:pt idx="276">
                  <c:v>43379</c:v>
                </c:pt>
                <c:pt idx="277">
                  <c:v>43380</c:v>
                </c:pt>
                <c:pt idx="278">
                  <c:v>43381</c:v>
                </c:pt>
                <c:pt idx="279">
                  <c:v>43382</c:v>
                </c:pt>
                <c:pt idx="280">
                  <c:v>43383</c:v>
                </c:pt>
                <c:pt idx="281">
                  <c:v>43384</c:v>
                </c:pt>
                <c:pt idx="282">
                  <c:v>43385</c:v>
                </c:pt>
                <c:pt idx="283">
                  <c:v>43386</c:v>
                </c:pt>
                <c:pt idx="284">
                  <c:v>43387</c:v>
                </c:pt>
                <c:pt idx="285">
                  <c:v>43388</c:v>
                </c:pt>
                <c:pt idx="286">
                  <c:v>43389</c:v>
                </c:pt>
                <c:pt idx="287">
                  <c:v>43390</c:v>
                </c:pt>
                <c:pt idx="288">
                  <c:v>43391</c:v>
                </c:pt>
                <c:pt idx="289">
                  <c:v>43392</c:v>
                </c:pt>
                <c:pt idx="290">
                  <c:v>43393</c:v>
                </c:pt>
                <c:pt idx="291">
                  <c:v>43394</c:v>
                </c:pt>
                <c:pt idx="292">
                  <c:v>43395</c:v>
                </c:pt>
                <c:pt idx="293">
                  <c:v>43396</c:v>
                </c:pt>
                <c:pt idx="294">
                  <c:v>43397</c:v>
                </c:pt>
                <c:pt idx="295">
                  <c:v>43398</c:v>
                </c:pt>
                <c:pt idx="296">
                  <c:v>43399</c:v>
                </c:pt>
                <c:pt idx="297">
                  <c:v>43400</c:v>
                </c:pt>
                <c:pt idx="298">
                  <c:v>43401</c:v>
                </c:pt>
                <c:pt idx="299">
                  <c:v>43402</c:v>
                </c:pt>
                <c:pt idx="300">
                  <c:v>43403</c:v>
                </c:pt>
                <c:pt idx="301">
                  <c:v>43404</c:v>
                </c:pt>
                <c:pt idx="302">
                  <c:v>43405</c:v>
                </c:pt>
                <c:pt idx="303">
                  <c:v>43406</c:v>
                </c:pt>
                <c:pt idx="304">
                  <c:v>43407</c:v>
                </c:pt>
                <c:pt idx="305">
                  <c:v>43408</c:v>
                </c:pt>
                <c:pt idx="306">
                  <c:v>43409</c:v>
                </c:pt>
                <c:pt idx="307">
                  <c:v>43410</c:v>
                </c:pt>
                <c:pt idx="308">
                  <c:v>43411</c:v>
                </c:pt>
                <c:pt idx="309">
                  <c:v>43412</c:v>
                </c:pt>
                <c:pt idx="310">
                  <c:v>43413</c:v>
                </c:pt>
                <c:pt idx="311">
                  <c:v>43414</c:v>
                </c:pt>
                <c:pt idx="312">
                  <c:v>43415</c:v>
                </c:pt>
                <c:pt idx="313">
                  <c:v>43416</c:v>
                </c:pt>
                <c:pt idx="314">
                  <c:v>43417</c:v>
                </c:pt>
                <c:pt idx="315">
                  <c:v>43418</c:v>
                </c:pt>
                <c:pt idx="316">
                  <c:v>43419</c:v>
                </c:pt>
                <c:pt idx="317">
                  <c:v>43420</c:v>
                </c:pt>
                <c:pt idx="318">
                  <c:v>43421</c:v>
                </c:pt>
                <c:pt idx="319">
                  <c:v>43422</c:v>
                </c:pt>
                <c:pt idx="320">
                  <c:v>43423</c:v>
                </c:pt>
                <c:pt idx="321">
                  <c:v>43424</c:v>
                </c:pt>
                <c:pt idx="322">
                  <c:v>43425</c:v>
                </c:pt>
                <c:pt idx="323">
                  <c:v>43426</c:v>
                </c:pt>
                <c:pt idx="324">
                  <c:v>43427</c:v>
                </c:pt>
                <c:pt idx="325">
                  <c:v>43428</c:v>
                </c:pt>
                <c:pt idx="326">
                  <c:v>43429</c:v>
                </c:pt>
                <c:pt idx="327">
                  <c:v>43430</c:v>
                </c:pt>
                <c:pt idx="328">
                  <c:v>43431</c:v>
                </c:pt>
                <c:pt idx="329">
                  <c:v>43432</c:v>
                </c:pt>
                <c:pt idx="330">
                  <c:v>43433</c:v>
                </c:pt>
                <c:pt idx="331">
                  <c:v>43434</c:v>
                </c:pt>
                <c:pt idx="332">
                  <c:v>43435</c:v>
                </c:pt>
                <c:pt idx="333">
                  <c:v>43436</c:v>
                </c:pt>
                <c:pt idx="334">
                  <c:v>43437</c:v>
                </c:pt>
                <c:pt idx="335">
                  <c:v>43438</c:v>
                </c:pt>
                <c:pt idx="336">
                  <c:v>43439</c:v>
                </c:pt>
                <c:pt idx="337">
                  <c:v>43440</c:v>
                </c:pt>
                <c:pt idx="338">
                  <c:v>43441</c:v>
                </c:pt>
                <c:pt idx="339">
                  <c:v>43442</c:v>
                </c:pt>
                <c:pt idx="340">
                  <c:v>43443</c:v>
                </c:pt>
                <c:pt idx="341">
                  <c:v>43444</c:v>
                </c:pt>
                <c:pt idx="342">
                  <c:v>43445</c:v>
                </c:pt>
                <c:pt idx="343">
                  <c:v>43446</c:v>
                </c:pt>
                <c:pt idx="344">
                  <c:v>43447</c:v>
                </c:pt>
                <c:pt idx="345">
                  <c:v>43448</c:v>
                </c:pt>
                <c:pt idx="346">
                  <c:v>43449</c:v>
                </c:pt>
                <c:pt idx="347">
                  <c:v>43450</c:v>
                </c:pt>
                <c:pt idx="348">
                  <c:v>43451</c:v>
                </c:pt>
                <c:pt idx="349">
                  <c:v>43452</c:v>
                </c:pt>
                <c:pt idx="350">
                  <c:v>43453</c:v>
                </c:pt>
                <c:pt idx="351">
                  <c:v>43454</c:v>
                </c:pt>
                <c:pt idx="352">
                  <c:v>43455</c:v>
                </c:pt>
                <c:pt idx="353">
                  <c:v>43456</c:v>
                </c:pt>
                <c:pt idx="354">
                  <c:v>43457</c:v>
                </c:pt>
                <c:pt idx="355">
                  <c:v>43458</c:v>
                </c:pt>
                <c:pt idx="356">
                  <c:v>43459</c:v>
                </c:pt>
                <c:pt idx="357">
                  <c:v>43460</c:v>
                </c:pt>
                <c:pt idx="358">
                  <c:v>43461</c:v>
                </c:pt>
                <c:pt idx="359">
                  <c:v>43462</c:v>
                </c:pt>
                <c:pt idx="360">
                  <c:v>43463</c:v>
                </c:pt>
                <c:pt idx="361">
                  <c:v>43464</c:v>
                </c:pt>
                <c:pt idx="362">
                  <c:v>43465</c:v>
                </c:pt>
                <c:pt idx="363">
                  <c:v>43466</c:v>
                </c:pt>
                <c:pt idx="364">
                  <c:v>43467</c:v>
                </c:pt>
                <c:pt idx="365">
                  <c:v>43468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נתונים'!$K$4:$K$4000</c:f>
              <c:numCache>
                <c:formatCode>0.00</c:formatCode>
                <c:ptCount val="3997"/>
                <c:pt idx="0">
                  <c:v>100</c:v>
                </c:pt>
                <c:pt idx="1">
                  <c:v>100.70511142449396</c:v>
                </c:pt>
                <c:pt idx="2">
                  <c:v>101.41866729718546</c:v>
                </c:pt>
                <c:pt idx="3">
                  <c:v>101.41866729718546</c:v>
                </c:pt>
                <c:pt idx="4">
                  <c:v>101.41866729718546</c:v>
                </c:pt>
                <c:pt idx="5">
                  <c:v>101.9126675167411</c:v>
                </c:pt>
                <c:pt idx="6">
                  <c:v>101.76742300774356</c:v>
                </c:pt>
                <c:pt idx="7">
                  <c:v>101.12480049991132</c:v>
                </c:pt>
                <c:pt idx="8">
                  <c:v>101.08088936928415</c:v>
                </c:pt>
                <c:pt idx="9">
                  <c:v>102.02328978812878</c:v>
                </c:pt>
                <c:pt idx="10">
                  <c:v>102.02328978812878</c:v>
                </c:pt>
                <c:pt idx="11">
                  <c:v>102.02328978812878</c:v>
                </c:pt>
                <c:pt idx="12">
                  <c:v>102.23186765860783</c:v>
                </c:pt>
                <c:pt idx="13">
                  <c:v>102.84240126328942</c:v>
                </c:pt>
                <c:pt idx="14">
                  <c:v>103.24351255267221</c:v>
                </c:pt>
                <c:pt idx="15">
                  <c:v>103.65729051435132</c:v>
                </c:pt>
                <c:pt idx="16">
                  <c:v>104.08626848278597</c:v>
                </c:pt>
                <c:pt idx="17">
                  <c:v>104.08626848278597</c:v>
                </c:pt>
                <c:pt idx="18">
                  <c:v>104.08626848278597</c:v>
                </c:pt>
                <c:pt idx="19">
                  <c:v>104.58449092644041</c:v>
                </c:pt>
                <c:pt idx="20">
                  <c:v>105.75742478107769</c:v>
                </c:pt>
                <c:pt idx="21">
                  <c:v>106.29449168644075</c:v>
                </c:pt>
                <c:pt idx="22">
                  <c:v>106.69138075172479</c:v>
                </c:pt>
                <c:pt idx="23">
                  <c:v>107.50373666832742</c:v>
                </c:pt>
                <c:pt idx="24">
                  <c:v>107.50373666832742</c:v>
                </c:pt>
                <c:pt idx="25">
                  <c:v>107.50373666832742</c:v>
                </c:pt>
                <c:pt idx="26">
                  <c:v>107.07391425507302</c:v>
                </c:pt>
                <c:pt idx="27">
                  <c:v>105.35546904687516</c:v>
                </c:pt>
                <c:pt idx="28">
                  <c:v>105.9432026414234</c:v>
                </c:pt>
                <c:pt idx="29">
                  <c:v>105.44160241848998</c:v>
                </c:pt>
                <c:pt idx="30">
                  <c:v>103.93680174968966</c:v>
                </c:pt>
                <c:pt idx="31">
                  <c:v>103.93680174968966</c:v>
                </c:pt>
                <c:pt idx="32">
                  <c:v>103.93680174968966</c:v>
                </c:pt>
                <c:pt idx="33">
                  <c:v>102.12208983203993</c:v>
                </c:pt>
                <c:pt idx="34">
                  <c:v>99.321910809738156</c:v>
                </c:pt>
                <c:pt idx="35">
                  <c:v>99.085466260207255</c:v>
                </c:pt>
                <c:pt idx="36">
                  <c:v>98.216532540681143</c:v>
                </c:pt>
                <c:pt idx="37">
                  <c:v>96.507376225500551</c:v>
                </c:pt>
                <c:pt idx="38">
                  <c:v>96.507376225500551</c:v>
                </c:pt>
                <c:pt idx="39">
                  <c:v>96.507376225500551</c:v>
                </c:pt>
                <c:pt idx="40">
                  <c:v>97.39573217588098</c:v>
                </c:pt>
                <c:pt idx="41">
                  <c:v>98.334754815446615</c:v>
                </c:pt>
                <c:pt idx="42">
                  <c:v>100.09457781981239</c:v>
                </c:pt>
                <c:pt idx="43">
                  <c:v>101.55462291316577</c:v>
                </c:pt>
                <c:pt idx="44">
                  <c:v>101.3105783602571</c:v>
                </c:pt>
                <c:pt idx="45">
                  <c:v>101.3105783602571</c:v>
                </c:pt>
                <c:pt idx="46">
                  <c:v>101.3105783602571</c:v>
                </c:pt>
                <c:pt idx="47">
                  <c:v>101.42120063164477</c:v>
                </c:pt>
                <c:pt idx="48">
                  <c:v>100.8714670539854</c:v>
                </c:pt>
                <c:pt idx="49">
                  <c:v>102.14995651109183</c:v>
                </c:pt>
                <c:pt idx="50">
                  <c:v>101.40937840416822</c:v>
                </c:pt>
                <c:pt idx="51">
                  <c:v>102.72080120924502</c:v>
                </c:pt>
                <c:pt idx="52">
                  <c:v>102.72080120924502</c:v>
                </c:pt>
                <c:pt idx="53">
                  <c:v>102.72080120924502</c:v>
                </c:pt>
                <c:pt idx="54">
                  <c:v>103.11346805043027</c:v>
                </c:pt>
                <c:pt idx="55">
                  <c:v>102.37457883314617</c:v>
                </c:pt>
                <c:pt idx="56">
                  <c:v>100.92720041208911</c:v>
                </c:pt>
                <c:pt idx="57">
                  <c:v>100.67893363508165</c:v>
                </c:pt>
                <c:pt idx="58">
                  <c:v>99.818444363753073</c:v>
                </c:pt>
                <c:pt idx="59">
                  <c:v>99.818444363753073</c:v>
                </c:pt>
                <c:pt idx="60">
                  <c:v>99.818444363753073</c:v>
                </c:pt>
                <c:pt idx="61">
                  <c:v>99.31684414081964</c:v>
                </c:pt>
                <c:pt idx="62">
                  <c:v>100.82080036480021</c:v>
                </c:pt>
                <c:pt idx="63">
                  <c:v>100.42137796505692</c:v>
                </c:pt>
                <c:pt idx="64">
                  <c:v>100.93142263618789</c:v>
                </c:pt>
                <c:pt idx="65">
                  <c:v>101.94391197507206</c:v>
                </c:pt>
                <c:pt idx="66">
                  <c:v>101.94391197507206</c:v>
                </c:pt>
                <c:pt idx="67">
                  <c:v>101.94391197507206</c:v>
                </c:pt>
                <c:pt idx="68">
                  <c:v>103.20804587024267</c:v>
                </c:pt>
                <c:pt idx="69">
                  <c:v>103.34569037586245</c:v>
                </c:pt>
                <c:pt idx="70">
                  <c:v>102.91249018332904</c:v>
                </c:pt>
                <c:pt idx="71">
                  <c:v>102.70475675766974</c:v>
                </c:pt>
                <c:pt idx="72">
                  <c:v>102.44297886354623</c:v>
                </c:pt>
                <c:pt idx="73">
                  <c:v>102.44297886354623</c:v>
                </c:pt>
                <c:pt idx="74">
                  <c:v>102.44297886354623</c:v>
                </c:pt>
                <c:pt idx="75">
                  <c:v>101.63653406068187</c:v>
                </c:pt>
                <c:pt idx="76">
                  <c:v>102.16853429712643</c:v>
                </c:pt>
                <c:pt idx="77">
                  <c:v>102.14573428699308</c:v>
                </c:pt>
                <c:pt idx="78">
                  <c:v>101.05724491433114</c:v>
                </c:pt>
                <c:pt idx="79">
                  <c:v>98.977377323278859</c:v>
                </c:pt>
                <c:pt idx="80">
                  <c:v>98.977377323278859</c:v>
                </c:pt>
                <c:pt idx="81">
                  <c:v>98.977377323278859</c:v>
                </c:pt>
                <c:pt idx="82">
                  <c:v>99.837022149787686</c:v>
                </c:pt>
                <c:pt idx="83">
                  <c:v>100.08106670269638</c:v>
                </c:pt>
                <c:pt idx="84">
                  <c:v>98.181065858251557</c:v>
                </c:pt>
                <c:pt idx="85">
                  <c:v>98.738399439288699</c:v>
                </c:pt>
                <c:pt idx="86">
                  <c:v>98.874355055268978</c:v>
                </c:pt>
                <c:pt idx="87">
                  <c:v>98.874355055268978</c:v>
                </c:pt>
                <c:pt idx="88">
                  <c:v>98.874355055268978</c:v>
                </c:pt>
                <c:pt idx="89">
                  <c:v>98.751910556404752</c:v>
                </c:pt>
                <c:pt idx="90">
                  <c:v>98.812710583426977</c:v>
                </c:pt>
                <c:pt idx="91">
                  <c:v>97.587421149964996</c:v>
                </c:pt>
                <c:pt idx="92">
                  <c:v>98.502799334577517</c:v>
                </c:pt>
                <c:pt idx="93">
                  <c:v>98.1219547208688</c:v>
                </c:pt>
                <c:pt idx="94">
                  <c:v>98.1219547208688</c:v>
                </c:pt>
                <c:pt idx="95">
                  <c:v>98.1219547208688</c:v>
                </c:pt>
                <c:pt idx="96">
                  <c:v>98.214843651041647</c:v>
                </c:pt>
                <c:pt idx="97">
                  <c:v>99.249288555239389</c:v>
                </c:pt>
                <c:pt idx="98">
                  <c:v>99.267021896454224</c:v>
                </c:pt>
                <c:pt idx="99">
                  <c:v>99.381021947120914</c:v>
                </c:pt>
                <c:pt idx="100">
                  <c:v>98.807643914508432</c:v>
                </c:pt>
                <c:pt idx="101">
                  <c:v>98.807643914508432</c:v>
                </c:pt>
                <c:pt idx="102">
                  <c:v>98.807643914508432</c:v>
                </c:pt>
                <c:pt idx="103">
                  <c:v>98.230043657797225</c:v>
                </c:pt>
                <c:pt idx="104">
                  <c:v>98.323777032789835</c:v>
                </c:pt>
                <c:pt idx="105">
                  <c:v>99.318533030459179</c:v>
                </c:pt>
                <c:pt idx="106">
                  <c:v>99.993244441442044</c:v>
                </c:pt>
                <c:pt idx="107">
                  <c:v>98.651421622854116</c:v>
                </c:pt>
                <c:pt idx="108">
                  <c:v>98.651421622854116</c:v>
                </c:pt>
                <c:pt idx="109">
                  <c:v>98.651421622854116</c:v>
                </c:pt>
                <c:pt idx="110">
                  <c:v>97.808665692740377</c:v>
                </c:pt>
                <c:pt idx="111">
                  <c:v>97.466665540740323</c:v>
                </c:pt>
                <c:pt idx="112">
                  <c:v>96.289509462004276</c:v>
                </c:pt>
                <c:pt idx="113">
                  <c:v>96.63319850364384</c:v>
                </c:pt>
                <c:pt idx="114">
                  <c:v>97.643154508068747</c:v>
                </c:pt>
                <c:pt idx="115">
                  <c:v>97.643154508068747</c:v>
                </c:pt>
                <c:pt idx="116">
                  <c:v>97.643154508068747</c:v>
                </c:pt>
                <c:pt idx="117">
                  <c:v>98.329688146528156</c:v>
                </c:pt>
                <c:pt idx="118">
                  <c:v>98.16502140667626</c:v>
                </c:pt>
                <c:pt idx="119">
                  <c:v>97.232754325668679</c:v>
                </c:pt>
                <c:pt idx="120">
                  <c:v>96.085153815623997</c:v>
                </c:pt>
                <c:pt idx="121">
                  <c:v>95.943287085905467</c:v>
                </c:pt>
                <c:pt idx="122">
                  <c:v>95.943287085905467</c:v>
                </c:pt>
                <c:pt idx="123">
                  <c:v>95.943287085905467</c:v>
                </c:pt>
                <c:pt idx="124">
                  <c:v>96.228709434982065</c:v>
                </c:pt>
                <c:pt idx="125">
                  <c:v>96.491331773925339</c:v>
                </c:pt>
                <c:pt idx="126">
                  <c:v>96.584220704098172</c:v>
                </c:pt>
                <c:pt idx="127">
                  <c:v>97.664265628562589</c:v>
                </c:pt>
                <c:pt idx="128">
                  <c:v>98.334754815446672</c:v>
                </c:pt>
                <c:pt idx="129">
                  <c:v>98.334754815446672</c:v>
                </c:pt>
                <c:pt idx="130">
                  <c:v>98.334754815446672</c:v>
                </c:pt>
                <c:pt idx="131">
                  <c:v>98.707154980957867</c:v>
                </c:pt>
                <c:pt idx="132">
                  <c:v>97.133954281757539</c:v>
                </c:pt>
                <c:pt idx="133">
                  <c:v>97.541821129698363</c:v>
                </c:pt>
                <c:pt idx="134">
                  <c:v>96.61039849351053</c:v>
                </c:pt>
                <c:pt idx="135">
                  <c:v>96.076709367426474</c:v>
                </c:pt>
                <c:pt idx="136">
                  <c:v>96.076709367426474</c:v>
                </c:pt>
                <c:pt idx="137">
                  <c:v>96.076709367426474</c:v>
                </c:pt>
                <c:pt idx="138">
                  <c:v>95.970309320137559</c:v>
                </c:pt>
                <c:pt idx="139">
                  <c:v>96.43982063992037</c:v>
                </c:pt>
                <c:pt idx="140">
                  <c:v>95.684042526241214</c:v>
                </c:pt>
                <c:pt idx="141">
                  <c:v>95.849553710912858</c:v>
                </c:pt>
                <c:pt idx="142">
                  <c:v>95.981287102794369</c:v>
                </c:pt>
                <c:pt idx="143">
                  <c:v>95.981287102794369</c:v>
                </c:pt>
                <c:pt idx="144">
                  <c:v>95.981287102794369</c:v>
                </c:pt>
                <c:pt idx="145">
                  <c:v>96.013376005944991</c:v>
                </c:pt>
                <c:pt idx="146">
                  <c:v>95.105597824710244</c:v>
                </c:pt>
                <c:pt idx="147">
                  <c:v>93.965597318043351</c:v>
                </c:pt>
                <c:pt idx="148">
                  <c:v>94.637775394566958</c:v>
                </c:pt>
                <c:pt idx="149">
                  <c:v>95.4408424181523</c:v>
                </c:pt>
                <c:pt idx="150">
                  <c:v>95.4408424181523</c:v>
                </c:pt>
                <c:pt idx="151">
                  <c:v>95.4408424181523</c:v>
                </c:pt>
                <c:pt idx="152">
                  <c:v>96.835865260384679</c:v>
                </c:pt>
                <c:pt idx="153">
                  <c:v>96.641642951841433</c:v>
                </c:pt>
                <c:pt idx="154">
                  <c:v>97.125509833560045</c:v>
                </c:pt>
                <c:pt idx="155">
                  <c:v>97.084132037392138</c:v>
                </c:pt>
                <c:pt idx="156">
                  <c:v>95.87742038996474</c:v>
                </c:pt>
                <c:pt idx="157">
                  <c:v>95.87742038996474</c:v>
                </c:pt>
                <c:pt idx="158">
                  <c:v>95.87742038996474</c:v>
                </c:pt>
                <c:pt idx="159">
                  <c:v>96.221109431604319</c:v>
                </c:pt>
                <c:pt idx="160">
                  <c:v>96.320753920335207</c:v>
                </c:pt>
                <c:pt idx="161">
                  <c:v>95.901909289737588</c:v>
                </c:pt>
                <c:pt idx="162">
                  <c:v>95.059153359623835</c:v>
                </c:pt>
                <c:pt idx="163">
                  <c:v>94.050886244838452</c:v>
                </c:pt>
                <c:pt idx="164">
                  <c:v>94.050886244838452</c:v>
                </c:pt>
                <c:pt idx="165">
                  <c:v>94.050886244838452</c:v>
                </c:pt>
                <c:pt idx="166">
                  <c:v>93.393908175070422</c:v>
                </c:pt>
                <c:pt idx="167">
                  <c:v>91.624796277687352</c:v>
                </c:pt>
                <c:pt idx="168">
                  <c:v>92.319774364344283</c:v>
                </c:pt>
                <c:pt idx="169">
                  <c:v>91.216084984926795</c:v>
                </c:pt>
                <c:pt idx="170">
                  <c:v>91.875596389154069</c:v>
                </c:pt>
                <c:pt idx="171">
                  <c:v>91.875596389154069</c:v>
                </c:pt>
                <c:pt idx="172">
                  <c:v>91.875596389154069</c:v>
                </c:pt>
                <c:pt idx="173">
                  <c:v>90.445106864492047</c:v>
                </c:pt>
                <c:pt idx="174">
                  <c:v>90.165595629153728</c:v>
                </c:pt>
                <c:pt idx="175">
                  <c:v>88.845728375879375</c:v>
                </c:pt>
                <c:pt idx="176">
                  <c:v>88.388883728392884</c:v>
                </c:pt>
                <c:pt idx="177">
                  <c:v>90.315062362250046</c:v>
                </c:pt>
                <c:pt idx="178">
                  <c:v>90.315062362250046</c:v>
                </c:pt>
                <c:pt idx="179">
                  <c:v>90.315062362250046</c:v>
                </c:pt>
                <c:pt idx="180">
                  <c:v>89.453728646101723</c:v>
                </c:pt>
                <c:pt idx="181">
                  <c:v>89.31692858530171</c:v>
                </c:pt>
                <c:pt idx="182">
                  <c:v>89.179284079681921</c:v>
                </c:pt>
                <c:pt idx="183">
                  <c:v>89.034039570684357</c:v>
                </c:pt>
                <c:pt idx="184">
                  <c:v>89.508617559385712</c:v>
                </c:pt>
                <c:pt idx="185">
                  <c:v>89.508617559385712</c:v>
                </c:pt>
                <c:pt idx="186">
                  <c:v>89.508617559385712</c:v>
                </c:pt>
                <c:pt idx="187">
                  <c:v>90.84030704013658</c:v>
                </c:pt>
                <c:pt idx="188">
                  <c:v>90.878307057025481</c:v>
                </c:pt>
                <c:pt idx="189">
                  <c:v>89.909728848768495</c:v>
                </c:pt>
                <c:pt idx="190">
                  <c:v>90.375862389272299</c:v>
                </c:pt>
                <c:pt idx="191">
                  <c:v>90.831862591939057</c:v>
                </c:pt>
                <c:pt idx="192">
                  <c:v>90.831862591939057</c:v>
                </c:pt>
                <c:pt idx="193">
                  <c:v>90.831862591939057</c:v>
                </c:pt>
                <c:pt idx="194">
                  <c:v>90.375862389272285</c:v>
                </c:pt>
                <c:pt idx="195">
                  <c:v>90.432440192195756</c:v>
                </c:pt>
                <c:pt idx="196">
                  <c:v>90.250040111129039</c:v>
                </c:pt>
                <c:pt idx="197">
                  <c:v>89.566039807128902</c:v>
                </c:pt>
                <c:pt idx="198">
                  <c:v>90.361506827336456</c:v>
                </c:pt>
                <c:pt idx="199">
                  <c:v>90.361506827336456</c:v>
                </c:pt>
                <c:pt idx="200">
                  <c:v>90.361506827336456</c:v>
                </c:pt>
                <c:pt idx="201">
                  <c:v>90.315062362250032</c:v>
                </c:pt>
                <c:pt idx="202">
                  <c:v>91.232129436502078</c:v>
                </c:pt>
                <c:pt idx="203">
                  <c:v>91.944840864373802</c:v>
                </c:pt>
                <c:pt idx="204">
                  <c:v>91.974396433065181</c:v>
                </c:pt>
                <c:pt idx="205">
                  <c:v>92.243774330566467</c:v>
                </c:pt>
                <c:pt idx="206">
                  <c:v>92.243774330566467</c:v>
                </c:pt>
                <c:pt idx="207">
                  <c:v>92.243774330566467</c:v>
                </c:pt>
                <c:pt idx="208">
                  <c:v>92.056307580581262</c:v>
                </c:pt>
                <c:pt idx="209">
                  <c:v>91.829996368887379</c:v>
                </c:pt>
                <c:pt idx="210">
                  <c:v>91.780174124521935</c:v>
                </c:pt>
                <c:pt idx="211">
                  <c:v>90.137728950101874</c:v>
                </c:pt>
                <c:pt idx="212">
                  <c:v>90.636795838576035</c:v>
                </c:pt>
                <c:pt idx="213">
                  <c:v>90.636795838576035</c:v>
                </c:pt>
                <c:pt idx="214">
                  <c:v>90.636795838576035</c:v>
                </c:pt>
                <c:pt idx="215">
                  <c:v>90.44004019557353</c:v>
                </c:pt>
                <c:pt idx="216">
                  <c:v>91.182307192136633</c:v>
                </c:pt>
                <c:pt idx="217">
                  <c:v>91.177240523218117</c:v>
                </c:pt>
                <c:pt idx="218">
                  <c:v>91.087729372324276</c:v>
                </c:pt>
                <c:pt idx="219">
                  <c:v>89.711284316126452</c:v>
                </c:pt>
                <c:pt idx="220">
                  <c:v>89.711284316126452</c:v>
                </c:pt>
                <c:pt idx="221">
                  <c:v>89.711284316126452</c:v>
                </c:pt>
                <c:pt idx="222">
                  <c:v>88.100928044857</c:v>
                </c:pt>
                <c:pt idx="223">
                  <c:v>88.03843912819525</c:v>
                </c:pt>
                <c:pt idx="224">
                  <c:v>86.423016188007267</c:v>
                </c:pt>
                <c:pt idx="225">
                  <c:v>86.265949451533174</c:v>
                </c:pt>
                <c:pt idx="226">
                  <c:v>86.381638391839374</c:v>
                </c:pt>
                <c:pt idx="227">
                  <c:v>86.381638391839374</c:v>
                </c:pt>
                <c:pt idx="228">
                  <c:v>86.381638391839374</c:v>
                </c:pt>
                <c:pt idx="229">
                  <c:v>87.2860387937951</c:v>
                </c:pt>
                <c:pt idx="230">
                  <c:v>88.186216971652058</c:v>
                </c:pt>
                <c:pt idx="231">
                  <c:v>88.718217208096604</c:v>
                </c:pt>
                <c:pt idx="232">
                  <c:v>88.514706006536088</c:v>
                </c:pt>
                <c:pt idx="233">
                  <c:v>88.682750525666989</c:v>
                </c:pt>
                <c:pt idx="234">
                  <c:v>88.682750525666989</c:v>
                </c:pt>
                <c:pt idx="235">
                  <c:v>88.682750525666989</c:v>
                </c:pt>
                <c:pt idx="236">
                  <c:v>90.282973459099409</c:v>
                </c:pt>
                <c:pt idx="237">
                  <c:v>90.407951292422865</c:v>
                </c:pt>
                <c:pt idx="238">
                  <c:v>90.400351289045091</c:v>
                </c:pt>
                <c:pt idx="239">
                  <c:v>89.328750812778196</c:v>
                </c:pt>
                <c:pt idx="240">
                  <c:v>89.169995186664593</c:v>
                </c:pt>
                <c:pt idx="241">
                  <c:v>89.169995186664593</c:v>
                </c:pt>
                <c:pt idx="242">
                  <c:v>89.169995186664593</c:v>
                </c:pt>
                <c:pt idx="243">
                  <c:v>88.42435041082247</c:v>
                </c:pt>
                <c:pt idx="244">
                  <c:v>87.836616816274201</c:v>
                </c:pt>
                <c:pt idx="245">
                  <c:v>86.278616123829437</c:v>
                </c:pt>
                <c:pt idx="246">
                  <c:v>85.988971550654071</c:v>
                </c:pt>
                <c:pt idx="247">
                  <c:v>86.385016171118338</c:v>
                </c:pt>
                <c:pt idx="248">
                  <c:v>86.385016171118338</c:v>
                </c:pt>
                <c:pt idx="249">
                  <c:v>86.385016171118338</c:v>
                </c:pt>
                <c:pt idx="250">
                  <c:v>85.394482397547776</c:v>
                </c:pt>
                <c:pt idx="251">
                  <c:v>84.725682100303203</c:v>
                </c:pt>
                <c:pt idx="252">
                  <c:v>84.829548813132831</c:v>
                </c:pt>
                <c:pt idx="253">
                  <c:v>85.934082637370096</c:v>
                </c:pt>
                <c:pt idx="254">
                  <c:v>86.853683046081386</c:v>
                </c:pt>
                <c:pt idx="255">
                  <c:v>86.853683046081386</c:v>
                </c:pt>
                <c:pt idx="256">
                  <c:v>86.853683046081386</c:v>
                </c:pt>
                <c:pt idx="257">
                  <c:v>85.83190481417995</c:v>
                </c:pt>
                <c:pt idx="258">
                  <c:v>86.111416049518283</c:v>
                </c:pt>
                <c:pt idx="259">
                  <c:v>87.068172030298712</c:v>
                </c:pt>
                <c:pt idx="260">
                  <c:v>87.563016694674133</c:v>
                </c:pt>
                <c:pt idx="261">
                  <c:v>88.787461683316351</c:v>
                </c:pt>
                <c:pt idx="262">
                  <c:v>88.787461683316351</c:v>
                </c:pt>
                <c:pt idx="263">
                  <c:v>88.787461683316351</c:v>
                </c:pt>
                <c:pt idx="264">
                  <c:v>88.020705786980386</c:v>
                </c:pt>
                <c:pt idx="265">
                  <c:v>87.972572432254452</c:v>
                </c:pt>
                <c:pt idx="266">
                  <c:v>88.330617035829846</c:v>
                </c:pt>
                <c:pt idx="267">
                  <c:v>88.776483900659557</c:v>
                </c:pt>
                <c:pt idx="268">
                  <c:v>88.490217106763211</c:v>
                </c:pt>
                <c:pt idx="269">
                  <c:v>88.490217106763211</c:v>
                </c:pt>
                <c:pt idx="270">
                  <c:v>88.490217106763211</c:v>
                </c:pt>
                <c:pt idx="271">
                  <c:v>88.362705938980469</c:v>
                </c:pt>
                <c:pt idx="272">
                  <c:v>87.256483225103693</c:v>
                </c:pt>
                <c:pt idx="273">
                  <c:v>87.402572178921019</c:v>
                </c:pt>
                <c:pt idx="274">
                  <c:v>85.321015698229246</c:v>
                </c:pt>
                <c:pt idx="275">
                  <c:v>84.508659781626619</c:v>
                </c:pt>
                <c:pt idx="276">
                  <c:v>84.508659781626619</c:v>
                </c:pt>
                <c:pt idx="277">
                  <c:v>84.508659781626619</c:v>
                </c:pt>
                <c:pt idx="278">
                  <c:v>84.064481806436419</c:v>
                </c:pt>
                <c:pt idx="279">
                  <c:v>83.936970638653676</c:v>
                </c:pt>
                <c:pt idx="280">
                  <c:v>83.23439254861897</c:v>
                </c:pt>
                <c:pt idx="281">
                  <c:v>80.615769162564135</c:v>
                </c:pt>
                <c:pt idx="282">
                  <c:v>82.763192339196664</c:v>
                </c:pt>
                <c:pt idx="283">
                  <c:v>82.763192339196664</c:v>
                </c:pt>
                <c:pt idx="284">
                  <c:v>82.763192339196664</c:v>
                </c:pt>
                <c:pt idx="285">
                  <c:v>82.052169800964421</c:v>
                </c:pt>
                <c:pt idx="286">
                  <c:v>83.149103621823897</c:v>
                </c:pt>
                <c:pt idx="287">
                  <c:v>83.068881363947341</c:v>
                </c:pt>
                <c:pt idx="288">
                  <c:v>81.987147549843428</c:v>
                </c:pt>
                <c:pt idx="289">
                  <c:v>82.035280904569376</c:v>
                </c:pt>
                <c:pt idx="290">
                  <c:v>82.035280904569376</c:v>
                </c:pt>
                <c:pt idx="291">
                  <c:v>82.035280904569376</c:v>
                </c:pt>
                <c:pt idx="292">
                  <c:v>82.997103554268321</c:v>
                </c:pt>
                <c:pt idx="293">
                  <c:v>81.112302716579052</c:v>
                </c:pt>
                <c:pt idx="294">
                  <c:v>80.479813546583856</c:v>
                </c:pt>
                <c:pt idx="295">
                  <c:v>80.134435615304781</c:v>
                </c:pt>
                <c:pt idx="296">
                  <c:v>79.339813039916962</c:v>
                </c:pt>
                <c:pt idx="297">
                  <c:v>79.339813039916962</c:v>
                </c:pt>
                <c:pt idx="298">
                  <c:v>79.339813039916962</c:v>
                </c:pt>
                <c:pt idx="299">
                  <c:v>78.938701750534165</c:v>
                </c:pt>
                <c:pt idx="300">
                  <c:v>79.065368473497159</c:v>
                </c:pt>
                <c:pt idx="301">
                  <c:v>80.72216920985305</c:v>
                </c:pt>
                <c:pt idx="302">
                  <c:v>82.032747570110104</c:v>
                </c:pt>
                <c:pt idx="303">
                  <c:v>84.167504074446327</c:v>
                </c:pt>
                <c:pt idx="304">
                  <c:v>84.167504074446327</c:v>
                </c:pt>
                <c:pt idx="305">
                  <c:v>84.167504074446327</c:v>
                </c:pt>
                <c:pt idx="306">
                  <c:v>83.801015022673411</c:v>
                </c:pt>
                <c:pt idx="307">
                  <c:v>83.791726129656126</c:v>
                </c:pt>
                <c:pt idx="308">
                  <c:v>84.268837452816697</c:v>
                </c:pt>
                <c:pt idx="309">
                  <c:v>83.898126176945013</c:v>
                </c:pt>
                <c:pt idx="310">
                  <c:v>82.432169969853362</c:v>
                </c:pt>
                <c:pt idx="311">
                  <c:v>82.432169969853362</c:v>
                </c:pt>
                <c:pt idx="312">
                  <c:v>82.432169969853362</c:v>
                </c:pt>
                <c:pt idx="313">
                  <c:v>81.607991825774192</c:v>
                </c:pt>
                <c:pt idx="314">
                  <c:v>81.575058477803822</c:v>
                </c:pt>
                <c:pt idx="315">
                  <c:v>81.754080779591519</c:v>
                </c:pt>
                <c:pt idx="316">
                  <c:v>82.827370145497909</c:v>
                </c:pt>
                <c:pt idx="317">
                  <c:v>83.287592572263435</c:v>
                </c:pt>
                <c:pt idx="318">
                  <c:v>83.287592572263435</c:v>
                </c:pt>
                <c:pt idx="319">
                  <c:v>83.287592572263435</c:v>
                </c:pt>
                <c:pt idx="320">
                  <c:v>83.457325981033833</c:v>
                </c:pt>
                <c:pt idx="321">
                  <c:v>82.129014279561972</c:v>
                </c:pt>
                <c:pt idx="322">
                  <c:v>82.336747705221256</c:v>
                </c:pt>
                <c:pt idx="323">
                  <c:v>82.416969963097827</c:v>
                </c:pt>
                <c:pt idx="324">
                  <c:v>81.841058596026102</c:v>
                </c:pt>
                <c:pt idx="325">
                  <c:v>81.841058596026102</c:v>
                </c:pt>
                <c:pt idx="326">
                  <c:v>81.841058596026102</c:v>
                </c:pt>
                <c:pt idx="327">
                  <c:v>82.465947762643509</c:v>
                </c:pt>
                <c:pt idx="328">
                  <c:v>82.769103452934928</c:v>
                </c:pt>
                <c:pt idx="329">
                  <c:v>83.74105944047092</c:v>
                </c:pt>
                <c:pt idx="330">
                  <c:v>84.279815235473507</c:v>
                </c:pt>
                <c:pt idx="331">
                  <c:v>83.998615110495678</c:v>
                </c:pt>
                <c:pt idx="332">
                  <c:v>83.998615110495678</c:v>
                </c:pt>
                <c:pt idx="333">
                  <c:v>83.998615110495678</c:v>
                </c:pt>
                <c:pt idx="334">
                  <c:v>85.869060386249132</c:v>
                </c:pt>
                <c:pt idx="335">
                  <c:v>85.647815843473779</c:v>
                </c:pt>
                <c:pt idx="336">
                  <c:v>84.605770935898263</c:v>
                </c:pt>
                <c:pt idx="337">
                  <c:v>82.665236740105286</c:v>
                </c:pt>
                <c:pt idx="338">
                  <c:v>82.871281276125075</c:v>
                </c:pt>
                <c:pt idx="339">
                  <c:v>82.871281276125075</c:v>
                </c:pt>
                <c:pt idx="340">
                  <c:v>82.871281276125075</c:v>
                </c:pt>
                <c:pt idx="341">
                  <c:v>81.302302801023529</c:v>
                </c:pt>
                <c:pt idx="342">
                  <c:v>81.472036209793927</c:v>
                </c:pt>
                <c:pt idx="343">
                  <c:v>82.662703405646013</c:v>
                </c:pt>
                <c:pt idx="344">
                  <c:v>83.221725876322665</c:v>
                </c:pt>
                <c:pt idx="345">
                  <c:v>82.071592031818724</c:v>
                </c:pt>
                <c:pt idx="346">
                  <c:v>82.071592031818724</c:v>
                </c:pt>
                <c:pt idx="347">
                  <c:v>82.071592031818724</c:v>
                </c:pt>
                <c:pt idx="348">
                  <c:v>81.727058545359398</c:v>
                </c:pt>
                <c:pt idx="349">
                  <c:v>81.318347252598812</c:v>
                </c:pt>
                <c:pt idx="350">
                  <c:v>81.712702983423583</c:v>
                </c:pt>
                <c:pt idx="351">
                  <c:v>81.048969355097526</c:v>
                </c:pt>
                <c:pt idx="352">
                  <c:v>80.841235929438227</c:v>
                </c:pt>
                <c:pt idx="353">
                  <c:v>80.841235929438227</c:v>
                </c:pt>
                <c:pt idx="354">
                  <c:v>80.841235929438227</c:v>
                </c:pt>
                <c:pt idx="355">
                  <c:v>80.46208020536902</c:v>
                </c:pt>
                <c:pt idx="356">
                  <c:v>80.245057886692422</c:v>
                </c:pt>
                <c:pt idx="357">
                  <c:v>80.234924548855375</c:v>
                </c:pt>
                <c:pt idx="358">
                  <c:v>80.419013519561588</c:v>
                </c:pt>
                <c:pt idx="359">
                  <c:v>81.288791683907448</c:v>
                </c:pt>
                <c:pt idx="360">
                  <c:v>81.288791683907448</c:v>
                </c:pt>
                <c:pt idx="361">
                  <c:v>81.288791683907448</c:v>
                </c:pt>
                <c:pt idx="362">
                  <c:v>81.545502909112429</c:v>
                </c:pt>
                <c:pt idx="363">
                  <c:v>81.567458474426004</c:v>
                </c:pt>
                <c:pt idx="364">
                  <c:v>80.700213644539417</c:v>
                </c:pt>
                <c:pt idx="365">
                  <c:v>80.185946749309693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'איור 22 נתונים'!$L$3</c:f>
              <c:strCache>
                <c:ptCount val="1"/>
                <c:pt idx="0">
                  <c:v>אירופה- EuroStoxx 50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22 נתונים'!$H$4:$H$4000</c:f>
              <c:numCache>
                <c:formatCode>m/d/yyyy</c:formatCode>
                <c:ptCount val="3997"/>
                <c:pt idx="0">
                  <c:v>43103</c:v>
                </c:pt>
                <c:pt idx="1">
                  <c:v>43104</c:v>
                </c:pt>
                <c:pt idx="2">
                  <c:v>43105</c:v>
                </c:pt>
                <c:pt idx="3">
                  <c:v>43106</c:v>
                </c:pt>
                <c:pt idx="4">
                  <c:v>43107</c:v>
                </c:pt>
                <c:pt idx="5">
                  <c:v>43108</c:v>
                </c:pt>
                <c:pt idx="6">
                  <c:v>43109</c:v>
                </c:pt>
                <c:pt idx="7">
                  <c:v>43110</c:v>
                </c:pt>
                <c:pt idx="8">
                  <c:v>43111</c:v>
                </c:pt>
                <c:pt idx="9">
                  <c:v>43112</c:v>
                </c:pt>
                <c:pt idx="10">
                  <c:v>43113</c:v>
                </c:pt>
                <c:pt idx="11">
                  <c:v>43114</c:v>
                </c:pt>
                <c:pt idx="12">
                  <c:v>43115</c:v>
                </c:pt>
                <c:pt idx="13">
                  <c:v>43116</c:v>
                </c:pt>
                <c:pt idx="14">
                  <c:v>43117</c:v>
                </c:pt>
                <c:pt idx="15">
                  <c:v>43118</c:v>
                </c:pt>
                <c:pt idx="16">
                  <c:v>43119</c:v>
                </c:pt>
                <c:pt idx="17">
                  <c:v>43120</c:v>
                </c:pt>
                <c:pt idx="18">
                  <c:v>43121</c:v>
                </c:pt>
                <c:pt idx="19">
                  <c:v>43122</c:v>
                </c:pt>
                <c:pt idx="20">
                  <c:v>43123</c:v>
                </c:pt>
                <c:pt idx="21">
                  <c:v>43124</c:v>
                </c:pt>
                <c:pt idx="22">
                  <c:v>43125</c:v>
                </c:pt>
                <c:pt idx="23">
                  <c:v>43126</c:v>
                </c:pt>
                <c:pt idx="24">
                  <c:v>43127</c:v>
                </c:pt>
                <c:pt idx="25">
                  <c:v>43128</c:v>
                </c:pt>
                <c:pt idx="26">
                  <c:v>43129</c:v>
                </c:pt>
                <c:pt idx="27">
                  <c:v>43130</c:v>
                </c:pt>
                <c:pt idx="28">
                  <c:v>43131</c:v>
                </c:pt>
                <c:pt idx="29">
                  <c:v>43132</c:v>
                </c:pt>
                <c:pt idx="30">
                  <c:v>43133</c:v>
                </c:pt>
                <c:pt idx="31">
                  <c:v>43134</c:v>
                </c:pt>
                <c:pt idx="32">
                  <c:v>43135</c:v>
                </c:pt>
                <c:pt idx="33">
                  <c:v>43136</c:v>
                </c:pt>
                <c:pt idx="34">
                  <c:v>43137</c:v>
                </c:pt>
                <c:pt idx="35">
                  <c:v>43138</c:v>
                </c:pt>
                <c:pt idx="36">
                  <c:v>43139</c:v>
                </c:pt>
                <c:pt idx="37">
                  <c:v>43140</c:v>
                </c:pt>
                <c:pt idx="38">
                  <c:v>43141</c:v>
                </c:pt>
                <c:pt idx="39">
                  <c:v>43142</c:v>
                </c:pt>
                <c:pt idx="40">
                  <c:v>43143</c:v>
                </c:pt>
                <c:pt idx="41">
                  <c:v>43144</c:v>
                </c:pt>
                <c:pt idx="42">
                  <c:v>43145</c:v>
                </c:pt>
                <c:pt idx="43">
                  <c:v>43146</c:v>
                </c:pt>
                <c:pt idx="44">
                  <c:v>43147</c:v>
                </c:pt>
                <c:pt idx="45">
                  <c:v>43148</c:v>
                </c:pt>
                <c:pt idx="46">
                  <c:v>43149</c:v>
                </c:pt>
                <c:pt idx="47">
                  <c:v>43150</c:v>
                </c:pt>
                <c:pt idx="48">
                  <c:v>43151</c:v>
                </c:pt>
                <c:pt idx="49">
                  <c:v>43152</c:v>
                </c:pt>
                <c:pt idx="50">
                  <c:v>43153</c:v>
                </c:pt>
                <c:pt idx="51">
                  <c:v>43154</c:v>
                </c:pt>
                <c:pt idx="52">
                  <c:v>43155</c:v>
                </c:pt>
                <c:pt idx="53">
                  <c:v>43156</c:v>
                </c:pt>
                <c:pt idx="54">
                  <c:v>43157</c:v>
                </c:pt>
                <c:pt idx="55">
                  <c:v>43158</c:v>
                </c:pt>
                <c:pt idx="56">
                  <c:v>43159</c:v>
                </c:pt>
                <c:pt idx="57">
                  <c:v>43160</c:v>
                </c:pt>
                <c:pt idx="58">
                  <c:v>43161</c:v>
                </c:pt>
                <c:pt idx="59">
                  <c:v>43162</c:v>
                </c:pt>
                <c:pt idx="60">
                  <c:v>43163</c:v>
                </c:pt>
                <c:pt idx="61">
                  <c:v>43164</c:v>
                </c:pt>
                <c:pt idx="62">
                  <c:v>43165</c:v>
                </c:pt>
                <c:pt idx="63">
                  <c:v>43166</c:v>
                </c:pt>
                <c:pt idx="64">
                  <c:v>43167</c:v>
                </c:pt>
                <c:pt idx="65">
                  <c:v>43168</c:v>
                </c:pt>
                <c:pt idx="66">
                  <c:v>43169</c:v>
                </c:pt>
                <c:pt idx="67">
                  <c:v>43170</c:v>
                </c:pt>
                <c:pt idx="68">
                  <c:v>43171</c:v>
                </c:pt>
                <c:pt idx="69">
                  <c:v>43172</c:v>
                </c:pt>
                <c:pt idx="70">
                  <c:v>43173</c:v>
                </c:pt>
                <c:pt idx="71">
                  <c:v>43174</c:v>
                </c:pt>
                <c:pt idx="72">
                  <c:v>43175</c:v>
                </c:pt>
                <c:pt idx="73">
                  <c:v>43176</c:v>
                </c:pt>
                <c:pt idx="74">
                  <c:v>43177</c:v>
                </c:pt>
                <c:pt idx="75">
                  <c:v>43178</c:v>
                </c:pt>
                <c:pt idx="76">
                  <c:v>43179</c:v>
                </c:pt>
                <c:pt idx="77">
                  <c:v>43180</c:v>
                </c:pt>
                <c:pt idx="78">
                  <c:v>43181</c:v>
                </c:pt>
                <c:pt idx="79">
                  <c:v>43182</c:v>
                </c:pt>
                <c:pt idx="80">
                  <c:v>43183</c:v>
                </c:pt>
                <c:pt idx="81">
                  <c:v>43184</c:v>
                </c:pt>
                <c:pt idx="82">
                  <c:v>43185</c:v>
                </c:pt>
                <c:pt idx="83">
                  <c:v>43186</c:v>
                </c:pt>
                <c:pt idx="84">
                  <c:v>43187</c:v>
                </c:pt>
                <c:pt idx="85">
                  <c:v>43188</c:v>
                </c:pt>
                <c:pt idx="86">
                  <c:v>43189</c:v>
                </c:pt>
                <c:pt idx="87">
                  <c:v>43190</c:v>
                </c:pt>
                <c:pt idx="88">
                  <c:v>43191</c:v>
                </c:pt>
                <c:pt idx="89">
                  <c:v>43192</c:v>
                </c:pt>
                <c:pt idx="90">
                  <c:v>43193</c:v>
                </c:pt>
                <c:pt idx="91">
                  <c:v>43194</c:v>
                </c:pt>
                <c:pt idx="92">
                  <c:v>43195</c:v>
                </c:pt>
                <c:pt idx="93">
                  <c:v>43196</c:v>
                </c:pt>
                <c:pt idx="94">
                  <c:v>43197</c:v>
                </c:pt>
                <c:pt idx="95">
                  <c:v>43198</c:v>
                </c:pt>
                <c:pt idx="96">
                  <c:v>43199</c:v>
                </c:pt>
                <c:pt idx="97">
                  <c:v>43200</c:v>
                </c:pt>
                <c:pt idx="98">
                  <c:v>43201</c:v>
                </c:pt>
                <c:pt idx="99">
                  <c:v>43202</c:v>
                </c:pt>
                <c:pt idx="100">
                  <c:v>43203</c:v>
                </c:pt>
                <c:pt idx="101">
                  <c:v>43204</c:v>
                </c:pt>
                <c:pt idx="102">
                  <c:v>43205</c:v>
                </c:pt>
                <c:pt idx="103">
                  <c:v>43206</c:v>
                </c:pt>
                <c:pt idx="104">
                  <c:v>43207</c:v>
                </c:pt>
                <c:pt idx="105">
                  <c:v>43208</c:v>
                </c:pt>
                <c:pt idx="106">
                  <c:v>43209</c:v>
                </c:pt>
                <c:pt idx="107">
                  <c:v>43210</c:v>
                </c:pt>
                <c:pt idx="108">
                  <c:v>43211</c:v>
                </c:pt>
                <c:pt idx="109">
                  <c:v>43212</c:v>
                </c:pt>
                <c:pt idx="110">
                  <c:v>43213</c:v>
                </c:pt>
                <c:pt idx="111">
                  <c:v>43214</c:v>
                </c:pt>
                <c:pt idx="112">
                  <c:v>43215</c:v>
                </c:pt>
                <c:pt idx="113">
                  <c:v>43216</c:v>
                </c:pt>
                <c:pt idx="114">
                  <c:v>43217</c:v>
                </c:pt>
                <c:pt idx="115">
                  <c:v>43218</c:v>
                </c:pt>
                <c:pt idx="116">
                  <c:v>43219</c:v>
                </c:pt>
                <c:pt idx="117">
                  <c:v>43220</c:v>
                </c:pt>
                <c:pt idx="118">
                  <c:v>43221</c:v>
                </c:pt>
                <c:pt idx="119">
                  <c:v>43222</c:v>
                </c:pt>
                <c:pt idx="120">
                  <c:v>43223</c:v>
                </c:pt>
                <c:pt idx="121">
                  <c:v>43224</c:v>
                </c:pt>
                <c:pt idx="122">
                  <c:v>43225</c:v>
                </c:pt>
                <c:pt idx="123">
                  <c:v>43226</c:v>
                </c:pt>
                <c:pt idx="124">
                  <c:v>43227</c:v>
                </c:pt>
                <c:pt idx="125">
                  <c:v>43228</c:v>
                </c:pt>
                <c:pt idx="126">
                  <c:v>43229</c:v>
                </c:pt>
                <c:pt idx="127">
                  <c:v>43230</c:v>
                </c:pt>
                <c:pt idx="128">
                  <c:v>43231</c:v>
                </c:pt>
                <c:pt idx="129">
                  <c:v>43232</c:v>
                </c:pt>
                <c:pt idx="130">
                  <c:v>43233</c:v>
                </c:pt>
                <c:pt idx="131">
                  <c:v>43234</c:v>
                </c:pt>
                <c:pt idx="132">
                  <c:v>43235</c:v>
                </c:pt>
                <c:pt idx="133">
                  <c:v>43236</c:v>
                </c:pt>
                <c:pt idx="134">
                  <c:v>43237</c:v>
                </c:pt>
                <c:pt idx="135">
                  <c:v>43238</c:v>
                </c:pt>
                <c:pt idx="136">
                  <c:v>43239</c:v>
                </c:pt>
                <c:pt idx="137">
                  <c:v>43240</c:v>
                </c:pt>
                <c:pt idx="138">
                  <c:v>43241</c:v>
                </c:pt>
                <c:pt idx="139">
                  <c:v>43242</c:v>
                </c:pt>
                <c:pt idx="140">
                  <c:v>43243</c:v>
                </c:pt>
                <c:pt idx="141">
                  <c:v>43244</c:v>
                </c:pt>
                <c:pt idx="142">
                  <c:v>43245</c:v>
                </c:pt>
                <c:pt idx="143">
                  <c:v>43246</c:v>
                </c:pt>
                <c:pt idx="144">
                  <c:v>43247</c:v>
                </c:pt>
                <c:pt idx="145">
                  <c:v>43248</c:v>
                </c:pt>
                <c:pt idx="146">
                  <c:v>43249</c:v>
                </c:pt>
                <c:pt idx="147">
                  <c:v>43250</c:v>
                </c:pt>
                <c:pt idx="148">
                  <c:v>43251</c:v>
                </c:pt>
                <c:pt idx="149">
                  <c:v>43252</c:v>
                </c:pt>
                <c:pt idx="150">
                  <c:v>43253</c:v>
                </c:pt>
                <c:pt idx="151">
                  <c:v>43254</c:v>
                </c:pt>
                <c:pt idx="152">
                  <c:v>43255</c:v>
                </c:pt>
                <c:pt idx="153">
                  <c:v>43256</c:v>
                </c:pt>
                <c:pt idx="154">
                  <c:v>43257</c:v>
                </c:pt>
                <c:pt idx="155">
                  <c:v>43258</c:v>
                </c:pt>
                <c:pt idx="156">
                  <c:v>43259</c:v>
                </c:pt>
                <c:pt idx="157">
                  <c:v>43260</c:v>
                </c:pt>
                <c:pt idx="158">
                  <c:v>43261</c:v>
                </c:pt>
                <c:pt idx="159">
                  <c:v>43262</c:v>
                </c:pt>
                <c:pt idx="160">
                  <c:v>43263</c:v>
                </c:pt>
                <c:pt idx="161">
                  <c:v>43264</c:v>
                </c:pt>
                <c:pt idx="162">
                  <c:v>43265</c:v>
                </c:pt>
                <c:pt idx="163">
                  <c:v>43266</c:v>
                </c:pt>
                <c:pt idx="164">
                  <c:v>43267</c:v>
                </c:pt>
                <c:pt idx="165">
                  <c:v>43268</c:v>
                </c:pt>
                <c:pt idx="166">
                  <c:v>43269</c:v>
                </c:pt>
                <c:pt idx="167">
                  <c:v>43270</c:v>
                </c:pt>
                <c:pt idx="168">
                  <c:v>43271</c:v>
                </c:pt>
                <c:pt idx="169">
                  <c:v>43272</c:v>
                </c:pt>
                <c:pt idx="170">
                  <c:v>43273</c:v>
                </c:pt>
                <c:pt idx="171">
                  <c:v>43274</c:v>
                </c:pt>
                <c:pt idx="172">
                  <c:v>43275</c:v>
                </c:pt>
                <c:pt idx="173">
                  <c:v>43276</c:v>
                </c:pt>
                <c:pt idx="174">
                  <c:v>43277</c:v>
                </c:pt>
                <c:pt idx="175">
                  <c:v>43278</c:v>
                </c:pt>
                <c:pt idx="176">
                  <c:v>43279</c:v>
                </c:pt>
                <c:pt idx="177">
                  <c:v>43280</c:v>
                </c:pt>
                <c:pt idx="178">
                  <c:v>43281</c:v>
                </c:pt>
                <c:pt idx="179">
                  <c:v>43282</c:v>
                </c:pt>
                <c:pt idx="180">
                  <c:v>43283</c:v>
                </c:pt>
                <c:pt idx="181">
                  <c:v>43284</c:v>
                </c:pt>
                <c:pt idx="182">
                  <c:v>43285</c:v>
                </c:pt>
                <c:pt idx="183">
                  <c:v>43286</c:v>
                </c:pt>
                <c:pt idx="184">
                  <c:v>43287</c:v>
                </c:pt>
                <c:pt idx="185">
                  <c:v>43288</c:v>
                </c:pt>
                <c:pt idx="186">
                  <c:v>43289</c:v>
                </c:pt>
                <c:pt idx="187">
                  <c:v>43290</c:v>
                </c:pt>
                <c:pt idx="188">
                  <c:v>43291</c:v>
                </c:pt>
                <c:pt idx="189">
                  <c:v>43292</c:v>
                </c:pt>
                <c:pt idx="190">
                  <c:v>43293</c:v>
                </c:pt>
                <c:pt idx="191">
                  <c:v>43294</c:v>
                </c:pt>
                <c:pt idx="192">
                  <c:v>43295</c:v>
                </c:pt>
                <c:pt idx="193">
                  <c:v>43296</c:v>
                </c:pt>
                <c:pt idx="194">
                  <c:v>43297</c:v>
                </c:pt>
                <c:pt idx="195">
                  <c:v>43298</c:v>
                </c:pt>
                <c:pt idx="196">
                  <c:v>43299</c:v>
                </c:pt>
                <c:pt idx="197">
                  <c:v>43300</c:v>
                </c:pt>
                <c:pt idx="198">
                  <c:v>43301</c:v>
                </c:pt>
                <c:pt idx="199">
                  <c:v>43302</c:v>
                </c:pt>
                <c:pt idx="200">
                  <c:v>43303</c:v>
                </c:pt>
                <c:pt idx="201">
                  <c:v>43304</c:v>
                </c:pt>
                <c:pt idx="202">
                  <c:v>43305</c:v>
                </c:pt>
                <c:pt idx="203">
                  <c:v>43306</c:v>
                </c:pt>
                <c:pt idx="204">
                  <c:v>43307</c:v>
                </c:pt>
                <c:pt idx="205">
                  <c:v>43308</c:v>
                </c:pt>
                <c:pt idx="206">
                  <c:v>43309</c:v>
                </c:pt>
                <c:pt idx="207">
                  <c:v>43310</c:v>
                </c:pt>
                <c:pt idx="208">
                  <c:v>43311</c:v>
                </c:pt>
                <c:pt idx="209">
                  <c:v>43312</c:v>
                </c:pt>
                <c:pt idx="210">
                  <c:v>43313</c:v>
                </c:pt>
                <c:pt idx="211">
                  <c:v>43314</c:v>
                </c:pt>
                <c:pt idx="212">
                  <c:v>43315</c:v>
                </c:pt>
                <c:pt idx="213">
                  <c:v>43316</c:v>
                </c:pt>
                <c:pt idx="214">
                  <c:v>43317</c:v>
                </c:pt>
                <c:pt idx="215">
                  <c:v>43318</c:v>
                </c:pt>
                <c:pt idx="216">
                  <c:v>43319</c:v>
                </c:pt>
                <c:pt idx="217">
                  <c:v>43320</c:v>
                </c:pt>
                <c:pt idx="218">
                  <c:v>43321</c:v>
                </c:pt>
                <c:pt idx="219">
                  <c:v>43322</c:v>
                </c:pt>
                <c:pt idx="220">
                  <c:v>43323</c:v>
                </c:pt>
                <c:pt idx="221">
                  <c:v>43324</c:v>
                </c:pt>
                <c:pt idx="222">
                  <c:v>43325</c:v>
                </c:pt>
                <c:pt idx="223">
                  <c:v>43326</c:v>
                </c:pt>
                <c:pt idx="224">
                  <c:v>43327</c:v>
                </c:pt>
                <c:pt idx="225">
                  <c:v>43328</c:v>
                </c:pt>
                <c:pt idx="226">
                  <c:v>43329</c:v>
                </c:pt>
                <c:pt idx="227">
                  <c:v>43330</c:v>
                </c:pt>
                <c:pt idx="228">
                  <c:v>43331</c:v>
                </c:pt>
                <c:pt idx="229">
                  <c:v>43332</c:v>
                </c:pt>
                <c:pt idx="230">
                  <c:v>43333</c:v>
                </c:pt>
                <c:pt idx="231">
                  <c:v>43334</c:v>
                </c:pt>
                <c:pt idx="232">
                  <c:v>43335</c:v>
                </c:pt>
                <c:pt idx="233">
                  <c:v>43336</c:v>
                </c:pt>
                <c:pt idx="234">
                  <c:v>43337</c:v>
                </c:pt>
                <c:pt idx="235">
                  <c:v>43338</c:v>
                </c:pt>
                <c:pt idx="236">
                  <c:v>43339</c:v>
                </c:pt>
                <c:pt idx="237">
                  <c:v>43340</c:v>
                </c:pt>
                <c:pt idx="238">
                  <c:v>43341</c:v>
                </c:pt>
                <c:pt idx="239">
                  <c:v>43342</c:v>
                </c:pt>
                <c:pt idx="240">
                  <c:v>43343</c:v>
                </c:pt>
                <c:pt idx="241">
                  <c:v>43344</c:v>
                </c:pt>
                <c:pt idx="242">
                  <c:v>43345</c:v>
                </c:pt>
                <c:pt idx="243">
                  <c:v>43346</c:v>
                </c:pt>
                <c:pt idx="244">
                  <c:v>43347</c:v>
                </c:pt>
                <c:pt idx="245">
                  <c:v>43348</c:v>
                </c:pt>
                <c:pt idx="246">
                  <c:v>43349</c:v>
                </c:pt>
                <c:pt idx="247">
                  <c:v>43350</c:v>
                </c:pt>
                <c:pt idx="248">
                  <c:v>43351</c:v>
                </c:pt>
                <c:pt idx="249">
                  <c:v>43352</c:v>
                </c:pt>
                <c:pt idx="250">
                  <c:v>43353</c:v>
                </c:pt>
                <c:pt idx="251">
                  <c:v>43354</c:v>
                </c:pt>
                <c:pt idx="252">
                  <c:v>43355</c:v>
                </c:pt>
                <c:pt idx="253">
                  <c:v>43356</c:v>
                </c:pt>
                <c:pt idx="254">
                  <c:v>43357</c:v>
                </c:pt>
                <c:pt idx="255">
                  <c:v>43358</c:v>
                </c:pt>
                <c:pt idx="256">
                  <c:v>43359</c:v>
                </c:pt>
                <c:pt idx="257">
                  <c:v>43360</c:v>
                </c:pt>
                <c:pt idx="258">
                  <c:v>43361</c:v>
                </c:pt>
                <c:pt idx="259">
                  <c:v>43362</c:v>
                </c:pt>
                <c:pt idx="260">
                  <c:v>43363</c:v>
                </c:pt>
                <c:pt idx="261">
                  <c:v>43364</c:v>
                </c:pt>
                <c:pt idx="262">
                  <c:v>43365</c:v>
                </c:pt>
                <c:pt idx="263">
                  <c:v>43366</c:v>
                </c:pt>
                <c:pt idx="264">
                  <c:v>43367</c:v>
                </c:pt>
                <c:pt idx="265">
                  <c:v>43368</c:v>
                </c:pt>
                <c:pt idx="266">
                  <c:v>43369</c:v>
                </c:pt>
                <c:pt idx="267">
                  <c:v>43370</c:v>
                </c:pt>
                <c:pt idx="268">
                  <c:v>43371</c:v>
                </c:pt>
                <c:pt idx="269">
                  <c:v>43372</c:v>
                </c:pt>
                <c:pt idx="270">
                  <c:v>43373</c:v>
                </c:pt>
                <c:pt idx="271">
                  <c:v>43374</c:v>
                </c:pt>
                <c:pt idx="272">
                  <c:v>43375</c:v>
                </c:pt>
                <c:pt idx="273">
                  <c:v>43376</c:v>
                </c:pt>
                <c:pt idx="274">
                  <c:v>43377</c:v>
                </c:pt>
                <c:pt idx="275">
                  <c:v>43378</c:v>
                </c:pt>
                <c:pt idx="276">
                  <c:v>43379</c:v>
                </c:pt>
                <c:pt idx="277">
                  <c:v>43380</c:v>
                </c:pt>
                <c:pt idx="278">
                  <c:v>43381</c:v>
                </c:pt>
                <c:pt idx="279">
                  <c:v>43382</c:v>
                </c:pt>
                <c:pt idx="280">
                  <c:v>43383</c:v>
                </c:pt>
                <c:pt idx="281">
                  <c:v>43384</c:v>
                </c:pt>
                <c:pt idx="282">
                  <c:v>43385</c:v>
                </c:pt>
                <c:pt idx="283">
                  <c:v>43386</c:v>
                </c:pt>
                <c:pt idx="284">
                  <c:v>43387</c:v>
                </c:pt>
                <c:pt idx="285">
                  <c:v>43388</c:v>
                </c:pt>
                <c:pt idx="286">
                  <c:v>43389</c:v>
                </c:pt>
                <c:pt idx="287">
                  <c:v>43390</c:v>
                </c:pt>
                <c:pt idx="288">
                  <c:v>43391</c:v>
                </c:pt>
                <c:pt idx="289">
                  <c:v>43392</c:v>
                </c:pt>
                <c:pt idx="290">
                  <c:v>43393</c:v>
                </c:pt>
                <c:pt idx="291">
                  <c:v>43394</c:v>
                </c:pt>
                <c:pt idx="292">
                  <c:v>43395</c:v>
                </c:pt>
                <c:pt idx="293">
                  <c:v>43396</c:v>
                </c:pt>
                <c:pt idx="294">
                  <c:v>43397</c:v>
                </c:pt>
                <c:pt idx="295">
                  <c:v>43398</c:v>
                </c:pt>
                <c:pt idx="296">
                  <c:v>43399</c:v>
                </c:pt>
                <c:pt idx="297">
                  <c:v>43400</c:v>
                </c:pt>
                <c:pt idx="298">
                  <c:v>43401</c:v>
                </c:pt>
                <c:pt idx="299">
                  <c:v>43402</c:v>
                </c:pt>
                <c:pt idx="300">
                  <c:v>43403</c:v>
                </c:pt>
                <c:pt idx="301">
                  <c:v>43404</c:v>
                </c:pt>
                <c:pt idx="302">
                  <c:v>43405</c:v>
                </c:pt>
                <c:pt idx="303">
                  <c:v>43406</c:v>
                </c:pt>
                <c:pt idx="304">
                  <c:v>43407</c:v>
                </c:pt>
                <c:pt idx="305">
                  <c:v>43408</c:v>
                </c:pt>
                <c:pt idx="306">
                  <c:v>43409</c:v>
                </c:pt>
                <c:pt idx="307">
                  <c:v>43410</c:v>
                </c:pt>
                <c:pt idx="308">
                  <c:v>43411</c:v>
                </c:pt>
                <c:pt idx="309">
                  <c:v>43412</c:v>
                </c:pt>
                <c:pt idx="310">
                  <c:v>43413</c:v>
                </c:pt>
                <c:pt idx="311">
                  <c:v>43414</c:v>
                </c:pt>
                <c:pt idx="312">
                  <c:v>43415</c:v>
                </c:pt>
                <c:pt idx="313">
                  <c:v>43416</c:v>
                </c:pt>
                <c:pt idx="314">
                  <c:v>43417</c:v>
                </c:pt>
                <c:pt idx="315">
                  <c:v>43418</c:v>
                </c:pt>
                <c:pt idx="316">
                  <c:v>43419</c:v>
                </c:pt>
                <c:pt idx="317">
                  <c:v>43420</c:v>
                </c:pt>
                <c:pt idx="318">
                  <c:v>43421</c:v>
                </c:pt>
                <c:pt idx="319">
                  <c:v>43422</c:v>
                </c:pt>
                <c:pt idx="320">
                  <c:v>43423</c:v>
                </c:pt>
                <c:pt idx="321">
                  <c:v>43424</c:v>
                </c:pt>
                <c:pt idx="322">
                  <c:v>43425</c:v>
                </c:pt>
                <c:pt idx="323">
                  <c:v>43426</c:v>
                </c:pt>
                <c:pt idx="324">
                  <c:v>43427</c:v>
                </c:pt>
                <c:pt idx="325">
                  <c:v>43428</c:v>
                </c:pt>
                <c:pt idx="326">
                  <c:v>43429</c:v>
                </c:pt>
                <c:pt idx="327">
                  <c:v>43430</c:v>
                </c:pt>
                <c:pt idx="328">
                  <c:v>43431</c:v>
                </c:pt>
                <c:pt idx="329">
                  <c:v>43432</c:v>
                </c:pt>
                <c:pt idx="330">
                  <c:v>43433</c:v>
                </c:pt>
                <c:pt idx="331">
                  <c:v>43434</c:v>
                </c:pt>
                <c:pt idx="332">
                  <c:v>43435</c:v>
                </c:pt>
                <c:pt idx="333">
                  <c:v>43436</c:v>
                </c:pt>
                <c:pt idx="334">
                  <c:v>43437</c:v>
                </c:pt>
                <c:pt idx="335">
                  <c:v>43438</c:v>
                </c:pt>
                <c:pt idx="336">
                  <c:v>43439</c:v>
                </c:pt>
                <c:pt idx="337">
                  <c:v>43440</c:v>
                </c:pt>
                <c:pt idx="338">
                  <c:v>43441</c:v>
                </c:pt>
                <c:pt idx="339">
                  <c:v>43442</c:v>
                </c:pt>
                <c:pt idx="340">
                  <c:v>43443</c:v>
                </c:pt>
                <c:pt idx="341">
                  <c:v>43444</c:v>
                </c:pt>
                <c:pt idx="342">
                  <c:v>43445</c:v>
                </c:pt>
                <c:pt idx="343">
                  <c:v>43446</c:v>
                </c:pt>
                <c:pt idx="344">
                  <c:v>43447</c:v>
                </c:pt>
                <c:pt idx="345">
                  <c:v>43448</c:v>
                </c:pt>
                <c:pt idx="346">
                  <c:v>43449</c:v>
                </c:pt>
                <c:pt idx="347">
                  <c:v>43450</c:v>
                </c:pt>
                <c:pt idx="348">
                  <c:v>43451</c:v>
                </c:pt>
                <c:pt idx="349">
                  <c:v>43452</c:v>
                </c:pt>
                <c:pt idx="350">
                  <c:v>43453</c:v>
                </c:pt>
                <c:pt idx="351">
                  <c:v>43454</c:v>
                </c:pt>
                <c:pt idx="352">
                  <c:v>43455</c:v>
                </c:pt>
                <c:pt idx="353">
                  <c:v>43456</c:v>
                </c:pt>
                <c:pt idx="354">
                  <c:v>43457</c:v>
                </c:pt>
                <c:pt idx="355">
                  <c:v>43458</c:v>
                </c:pt>
                <c:pt idx="356">
                  <c:v>43459</c:v>
                </c:pt>
                <c:pt idx="357">
                  <c:v>43460</c:v>
                </c:pt>
                <c:pt idx="358">
                  <c:v>43461</c:v>
                </c:pt>
                <c:pt idx="359">
                  <c:v>43462</c:v>
                </c:pt>
                <c:pt idx="360">
                  <c:v>43463</c:v>
                </c:pt>
                <c:pt idx="361">
                  <c:v>43464</c:v>
                </c:pt>
                <c:pt idx="362">
                  <c:v>43465</c:v>
                </c:pt>
                <c:pt idx="363">
                  <c:v>43466</c:v>
                </c:pt>
                <c:pt idx="364">
                  <c:v>43467</c:v>
                </c:pt>
                <c:pt idx="365">
                  <c:v>43468</c:v>
                </c:pt>
                <c:pt idx="366">
                  <c:v>0</c:v>
                </c:pt>
                <c:pt idx="367">
                  <c:v>1</c:v>
                </c:pt>
                <c:pt idx="368">
                  <c:v>2</c:v>
                </c:pt>
                <c:pt idx="369">
                  <c:v>3</c:v>
                </c:pt>
                <c:pt idx="370">
                  <c:v>4</c:v>
                </c:pt>
                <c:pt idx="371">
                  <c:v>5</c:v>
                </c:pt>
                <c:pt idx="372">
                  <c:v>6</c:v>
                </c:pt>
                <c:pt idx="373">
                  <c:v>7</c:v>
                </c:pt>
                <c:pt idx="374">
                  <c:v>8</c:v>
                </c:pt>
                <c:pt idx="375">
                  <c:v>9</c:v>
                </c:pt>
                <c:pt idx="376">
                  <c:v>10</c:v>
                </c:pt>
                <c:pt idx="377">
                  <c:v>11</c:v>
                </c:pt>
                <c:pt idx="378">
                  <c:v>12</c:v>
                </c:pt>
                <c:pt idx="379">
                  <c:v>13</c:v>
                </c:pt>
                <c:pt idx="380">
                  <c:v>14</c:v>
                </c:pt>
                <c:pt idx="381">
                  <c:v>15</c:v>
                </c:pt>
                <c:pt idx="382">
                  <c:v>16</c:v>
                </c:pt>
                <c:pt idx="383">
                  <c:v>17</c:v>
                </c:pt>
                <c:pt idx="384">
                  <c:v>18</c:v>
                </c:pt>
                <c:pt idx="385">
                  <c:v>19</c:v>
                </c:pt>
                <c:pt idx="386">
                  <c:v>20</c:v>
                </c:pt>
                <c:pt idx="387">
                  <c:v>21</c:v>
                </c:pt>
                <c:pt idx="388">
                  <c:v>22</c:v>
                </c:pt>
                <c:pt idx="389">
                  <c:v>23</c:v>
                </c:pt>
                <c:pt idx="390">
                  <c:v>24</c:v>
                </c:pt>
                <c:pt idx="391">
                  <c:v>25</c:v>
                </c:pt>
                <c:pt idx="392">
                  <c:v>26</c:v>
                </c:pt>
                <c:pt idx="393">
                  <c:v>27</c:v>
                </c:pt>
                <c:pt idx="394">
                  <c:v>28</c:v>
                </c:pt>
                <c:pt idx="395">
                  <c:v>29</c:v>
                </c:pt>
                <c:pt idx="396">
                  <c:v>30</c:v>
                </c:pt>
                <c:pt idx="397">
                  <c:v>31</c:v>
                </c:pt>
                <c:pt idx="398">
                  <c:v>32</c:v>
                </c:pt>
                <c:pt idx="399">
                  <c:v>33</c:v>
                </c:pt>
                <c:pt idx="400">
                  <c:v>34</c:v>
                </c:pt>
                <c:pt idx="401">
                  <c:v>35</c:v>
                </c:pt>
                <c:pt idx="402">
                  <c:v>36</c:v>
                </c:pt>
                <c:pt idx="403">
                  <c:v>37</c:v>
                </c:pt>
                <c:pt idx="404">
                  <c:v>38</c:v>
                </c:pt>
                <c:pt idx="405">
                  <c:v>39</c:v>
                </c:pt>
                <c:pt idx="406">
                  <c:v>40</c:v>
                </c:pt>
                <c:pt idx="407">
                  <c:v>41</c:v>
                </c:pt>
                <c:pt idx="408">
                  <c:v>42</c:v>
                </c:pt>
                <c:pt idx="409">
                  <c:v>43</c:v>
                </c:pt>
                <c:pt idx="410">
                  <c:v>44</c:v>
                </c:pt>
                <c:pt idx="411">
                  <c:v>45</c:v>
                </c:pt>
                <c:pt idx="412">
                  <c:v>46</c:v>
                </c:pt>
                <c:pt idx="413">
                  <c:v>47</c:v>
                </c:pt>
                <c:pt idx="414">
                  <c:v>48</c:v>
                </c:pt>
                <c:pt idx="415">
                  <c:v>49</c:v>
                </c:pt>
                <c:pt idx="416">
                  <c:v>50</c:v>
                </c:pt>
                <c:pt idx="417">
                  <c:v>51</c:v>
                </c:pt>
                <c:pt idx="418">
                  <c:v>52</c:v>
                </c:pt>
                <c:pt idx="419">
                  <c:v>53</c:v>
                </c:pt>
                <c:pt idx="420">
                  <c:v>54</c:v>
                </c:pt>
                <c:pt idx="421">
                  <c:v>55</c:v>
                </c:pt>
                <c:pt idx="422">
                  <c:v>56</c:v>
                </c:pt>
                <c:pt idx="423">
                  <c:v>57</c:v>
                </c:pt>
                <c:pt idx="424">
                  <c:v>58</c:v>
                </c:pt>
                <c:pt idx="425">
                  <c:v>59</c:v>
                </c:pt>
                <c:pt idx="426">
                  <c:v>60</c:v>
                </c:pt>
                <c:pt idx="427">
                  <c:v>61</c:v>
                </c:pt>
                <c:pt idx="428">
                  <c:v>62</c:v>
                </c:pt>
                <c:pt idx="429">
                  <c:v>63</c:v>
                </c:pt>
                <c:pt idx="430">
                  <c:v>64</c:v>
                </c:pt>
                <c:pt idx="431">
                  <c:v>65</c:v>
                </c:pt>
                <c:pt idx="432">
                  <c:v>66</c:v>
                </c:pt>
                <c:pt idx="433">
                  <c:v>67</c:v>
                </c:pt>
                <c:pt idx="434">
                  <c:v>68</c:v>
                </c:pt>
                <c:pt idx="435">
                  <c:v>69</c:v>
                </c:pt>
                <c:pt idx="436">
                  <c:v>70</c:v>
                </c:pt>
                <c:pt idx="437">
                  <c:v>71</c:v>
                </c:pt>
                <c:pt idx="438">
                  <c:v>72</c:v>
                </c:pt>
                <c:pt idx="439">
                  <c:v>73</c:v>
                </c:pt>
                <c:pt idx="440">
                  <c:v>74</c:v>
                </c:pt>
                <c:pt idx="441">
                  <c:v>75</c:v>
                </c:pt>
                <c:pt idx="442">
                  <c:v>76</c:v>
                </c:pt>
                <c:pt idx="443">
                  <c:v>77</c:v>
                </c:pt>
                <c:pt idx="444">
                  <c:v>78</c:v>
                </c:pt>
                <c:pt idx="445">
                  <c:v>79</c:v>
                </c:pt>
                <c:pt idx="446">
                  <c:v>80</c:v>
                </c:pt>
                <c:pt idx="447">
                  <c:v>81</c:v>
                </c:pt>
                <c:pt idx="448">
                  <c:v>82</c:v>
                </c:pt>
                <c:pt idx="449">
                  <c:v>83</c:v>
                </c:pt>
                <c:pt idx="450">
                  <c:v>84</c:v>
                </c:pt>
                <c:pt idx="451">
                  <c:v>85</c:v>
                </c:pt>
                <c:pt idx="452">
                  <c:v>86</c:v>
                </c:pt>
                <c:pt idx="453">
                  <c:v>87</c:v>
                </c:pt>
                <c:pt idx="454">
                  <c:v>88</c:v>
                </c:pt>
                <c:pt idx="455">
                  <c:v>89</c:v>
                </c:pt>
                <c:pt idx="456">
                  <c:v>90</c:v>
                </c:pt>
                <c:pt idx="457">
                  <c:v>91</c:v>
                </c:pt>
                <c:pt idx="458">
                  <c:v>92</c:v>
                </c:pt>
                <c:pt idx="459">
                  <c:v>93</c:v>
                </c:pt>
                <c:pt idx="460">
                  <c:v>94</c:v>
                </c:pt>
                <c:pt idx="461">
                  <c:v>95</c:v>
                </c:pt>
                <c:pt idx="462">
                  <c:v>96</c:v>
                </c:pt>
                <c:pt idx="463">
                  <c:v>97</c:v>
                </c:pt>
                <c:pt idx="464">
                  <c:v>98</c:v>
                </c:pt>
                <c:pt idx="465">
                  <c:v>99</c:v>
                </c:pt>
                <c:pt idx="466">
                  <c:v>100</c:v>
                </c:pt>
                <c:pt idx="467">
                  <c:v>101</c:v>
                </c:pt>
                <c:pt idx="468">
                  <c:v>102</c:v>
                </c:pt>
                <c:pt idx="469">
                  <c:v>103</c:v>
                </c:pt>
                <c:pt idx="470">
                  <c:v>104</c:v>
                </c:pt>
                <c:pt idx="471">
                  <c:v>105</c:v>
                </c:pt>
                <c:pt idx="472">
                  <c:v>106</c:v>
                </c:pt>
                <c:pt idx="473">
                  <c:v>107</c:v>
                </c:pt>
                <c:pt idx="474">
                  <c:v>108</c:v>
                </c:pt>
                <c:pt idx="475">
                  <c:v>109</c:v>
                </c:pt>
                <c:pt idx="476">
                  <c:v>110</c:v>
                </c:pt>
                <c:pt idx="477">
                  <c:v>111</c:v>
                </c:pt>
                <c:pt idx="478">
                  <c:v>112</c:v>
                </c:pt>
                <c:pt idx="479">
                  <c:v>113</c:v>
                </c:pt>
                <c:pt idx="480">
                  <c:v>114</c:v>
                </c:pt>
                <c:pt idx="481">
                  <c:v>115</c:v>
                </c:pt>
                <c:pt idx="482">
                  <c:v>116</c:v>
                </c:pt>
                <c:pt idx="483">
                  <c:v>117</c:v>
                </c:pt>
                <c:pt idx="484">
                  <c:v>118</c:v>
                </c:pt>
                <c:pt idx="485">
                  <c:v>119</c:v>
                </c:pt>
                <c:pt idx="486">
                  <c:v>120</c:v>
                </c:pt>
                <c:pt idx="487">
                  <c:v>121</c:v>
                </c:pt>
                <c:pt idx="488">
                  <c:v>122</c:v>
                </c:pt>
                <c:pt idx="489">
                  <c:v>123</c:v>
                </c:pt>
                <c:pt idx="490">
                  <c:v>124</c:v>
                </c:pt>
                <c:pt idx="491">
                  <c:v>125</c:v>
                </c:pt>
                <c:pt idx="492">
                  <c:v>126</c:v>
                </c:pt>
                <c:pt idx="493">
                  <c:v>127</c:v>
                </c:pt>
                <c:pt idx="494">
                  <c:v>128</c:v>
                </c:pt>
                <c:pt idx="495">
                  <c:v>129</c:v>
                </c:pt>
                <c:pt idx="496">
                  <c:v>130</c:v>
                </c:pt>
                <c:pt idx="497">
                  <c:v>131</c:v>
                </c:pt>
                <c:pt idx="498">
                  <c:v>132</c:v>
                </c:pt>
                <c:pt idx="499">
                  <c:v>133</c:v>
                </c:pt>
                <c:pt idx="500">
                  <c:v>134</c:v>
                </c:pt>
                <c:pt idx="501">
                  <c:v>135</c:v>
                </c:pt>
                <c:pt idx="502">
                  <c:v>136</c:v>
                </c:pt>
                <c:pt idx="503">
                  <c:v>137</c:v>
                </c:pt>
                <c:pt idx="504">
                  <c:v>138</c:v>
                </c:pt>
                <c:pt idx="505">
                  <c:v>139</c:v>
                </c:pt>
                <c:pt idx="506">
                  <c:v>140</c:v>
                </c:pt>
                <c:pt idx="507">
                  <c:v>141</c:v>
                </c:pt>
                <c:pt idx="508">
                  <c:v>142</c:v>
                </c:pt>
                <c:pt idx="509">
                  <c:v>143</c:v>
                </c:pt>
                <c:pt idx="510">
                  <c:v>144</c:v>
                </c:pt>
                <c:pt idx="511">
                  <c:v>145</c:v>
                </c:pt>
                <c:pt idx="512">
                  <c:v>146</c:v>
                </c:pt>
                <c:pt idx="513">
                  <c:v>147</c:v>
                </c:pt>
                <c:pt idx="514">
                  <c:v>148</c:v>
                </c:pt>
                <c:pt idx="515">
                  <c:v>149</c:v>
                </c:pt>
                <c:pt idx="516">
                  <c:v>150</c:v>
                </c:pt>
                <c:pt idx="517">
                  <c:v>151</c:v>
                </c:pt>
                <c:pt idx="518">
                  <c:v>152</c:v>
                </c:pt>
                <c:pt idx="519">
                  <c:v>153</c:v>
                </c:pt>
                <c:pt idx="520">
                  <c:v>154</c:v>
                </c:pt>
                <c:pt idx="521">
                  <c:v>155</c:v>
                </c:pt>
                <c:pt idx="522">
                  <c:v>156</c:v>
                </c:pt>
                <c:pt idx="523">
                  <c:v>157</c:v>
                </c:pt>
                <c:pt idx="524">
                  <c:v>158</c:v>
                </c:pt>
                <c:pt idx="525">
                  <c:v>159</c:v>
                </c:pt>
                <c:pt idx="526">
                  <c:v>160</c:v>
                </c:pt>
                <c:pt idx="527">
                  <c:v>161</c:v>
                </c:pt>
                <c:pt idx="528">
                  <c:v>162</c:v>
                </c:pt>
                <c:pt idx="529">
                  <c:v>163</c:v>
                </c:pt>
                <c:pt idx="530">
                  <c:v>164</c:v>
                </c:pt>
                <c:pt idx="531">
                  <c:v>165</c:v>
                </c:pt>
                <c:pt idx="532">
                  <c:v>166</c:v>
                </c:pt>
                <c:pt idx="533">
                  <c:v>167</c:v>
                </c:pt>
                <c:pt idx="534">
                  <c:v>168</c:v>
                </c:pt>
                <c:pt idx="535">
                  <c:v>169</c:v>
                </c:pt>
                <c:pt idx="536">
                  <c:v>170</c:v>
                </c:pt>
                <c:pt idx="537">
                  <c:v>171</c:v>
                </c:pt>
                <c:pt idx="538">
                  <c:v>172</c:v>
                </c:pt>
                <c:pt idx="539">
                  <c:v>173</c:v>
                </c:pt>
                <c:pt idx="540">
                  <c:v>174</c:v>
                </c:pt>
                <c:pt idx="541">
                  <c:v>175</c:v>
                </c:pt>
                <c:pt idx="542">
                  <c:v>176</c:v>
                </c:pt>
                <c:pt idx="543">
                  <c:v>177</c:v>
                </c:pt>
                <c:pt idx="544">
                  <c:v>178</c:v>
                </c:pt>
                <c:pt idx="545">
                  <c:v>179</c:v>
                </c:pt>
                <c:pt idx="546">
                  <c:v>180</c:v>
                </c:pt>
                <c:pt idx="547">
                  <c:v>181</c:v>
                </c:pt>
                <c:pt idx="548">
                  <c:v>182</c:v>
                </c:pt>
                <c:pt idx="549">
                  <c:v>183</c:v>
                </c:pt>
                <c:pt idx="550">
                  <c:v>184</c:v>
                </c:pt>
                <c:pt idx="551">
                  <c:v>185</c:v>
                </c:pt>
                <c:pt idx="552">
                  <c:v>186</c:v>
                </c:pt>
                <c:pt idx="553">
                  <c:v>187</c:v>
                </c:pt>
                <c:pt idx="554">
                  <c:v>188</c:v>
                </c:pt>
                <c:pt idx="555">
                  <c:v>189</c:v>
                </c:pt>
                <c:pt idx="556">
                  <c:v>190</c:v>
                </c:pt>
                <c:pt idx="557">
                  <c:v>191</c:v>
                </c:pt>
                <c:pt idx="558">
                  <c:v>192</c:v>
                </c:pt>
                <c:pt idx="559">
                  <c:v>193</c:v>
                </c:pt>
                <c:pt idx="560">
                  <c:v>194</c:v>
                </c:pt>
                <c:pt idx="561">
                  <c:v>195</c:v>
                </c:pt>
                <c:pt idx="562">
                  <c:v>196</c:v>
                </c:pt>
                <c:pt idx="563">
                  <c:v>197</c:v>
                </c:pt>
                <c:pt idx="564">
                  <c:v>198</c:v>
                </c:pt>
                <c:pt idx="565">
                  <c:v>199</c:v>
                </c:pt>
                <c:pt idx="566">
                  <c:v>200</c:v>
                </c:pt>
                <c:pt idx="567">
                  <c:v>201</c:v>
                </c:pt>
                <c:pt idx="568">
                  <c:v>202</c:v>
                </c:pt>
                <c:pt idx="569">
                  <c:v>203</c:v>
                </c:pt>
                <c:pt idx="570">
                  <c:v>204</c:v>
                </c:pt>
                <c:pt idx="571">
                  <c:v>205</c:v>
                </c:pt>
                <c:pt idx="572">
                  <c:v>206</c:v>
                </c:pt>
                <c:pt idx="573">
                  <c:v>207</c:v>
                </c:pt>
                <c:pt idx="574">
                  <c:v>208</c:v>
                </c:pt>
                <c:pt idx="575">
                  <c:v>209</c:v>
                </c:pt>
                <c:pt idx="576">
                  <c:v>210</c:v>
                </c:pt>
                <c:pt idx="577">
                  <c:v>211</c:v>
                </c:pt>
                <c:pt idx="578">
                  <c:v>212</c:v>
                </c:pt>
                <c:pt idx="579">
                  <c:v>213</c:v>
                </c:pt>
                <c:pt idx="580">
                  <c:v>214</c:v>
                </c:pt>
                <c:pt idx="581">
                  <c:v>215</c:v>
                </c:pt>
                <c:pt idx="582">
                  <c:v>216</c:v>
                </c:pt>
                <c:pt idx="583">
                  <c:v>217</c:v>
                </c:pt>
                <c:pt idx="584">
                  <c:v>218</c:v>
                </c:pt>
                <c:pt idx="585">
                  <c:v>219</c:v>
                </c:pt>
                <c:pt idx="586">
                  <c:v>220</c:v>
                </c:pt>
                <c:pt idx="587">
                  <c:v>221</c:v>
                </c:pt>
                <c:pt idx="588">
                  <c:v>222</c:v>
                </c:pt>
                <c:pt idx="589">
                  <c:v>223</c:v>
                </c:pt>
                <c:pt idx="590">
                  <c:v>224</c:v>
                </c:pt>
                <c:pt idx="591">
                  <c:v>225</c:v>
                </c:pt>
                <c:pt idx="592">
                  <c:v>226</c:v>
                </c:pt>
                <c:pt idx="593">
                  <c:v>227</c:v>
                </c:pt>
                <c:pt idx="594">
                  <c:v>228</c:v>
                </c:pt>
                <c:pt idx="595">
                  <c:v>229</c:v>
                </c:pt>
                <c:pt idx="596">
                  <c:v>230</c:v>
                </c:pt>
                <c:pt idx="597">
                  <c:v>231</c:v>
                </c:pt>
                <c:pt idx="598">
                  <c:v>232</c:v>
                </c:pt>
                <c:pt idx="599">
                  <c:v>233</c:v>
                </c:pt>
                <c:pt idx="600">
                  <c:v>234</c:v>
                </c:pt>
                <c:pt idx="601">
                  <c:v>235</c:v>
                </c:pt>
                <c:pt idx="602">
                  <c:v>236</c:v>
                </c:pt>
                <c:pt idx="603">
                  <c:v>237</c:v>
                </c:pt>
                <c:pt idx="604">
                  <c:v>238</c:v>
                </c:pt>
                <c:pt idx="605">
                  <c:v>239</c:v>
                </c:pt>
                <c:pt idx="606">
                  <c:v>240</c:v>
                </c:pt>
                <c:pt idx="607">
                  <c:v>241</c:v>
                </c:pt>
                <c:pt idx="608">
                  <c:v>242</c:v>
                </c:pt>
                <c:pt idx="609">
                  <c:v>243</c:v>
                </c:pt>
                <c:pt idx="610">
                  <c:v>244</c:v>
                </c:pt>
                <c:pt idx="611">
                  <c:v>245</c:v>
                </c:pt>
                <c:pt idx="612">
                  <c:v>246</c:v>
                </c:pt>
                <c:pt idx="613">
                  <c:v>247</c:v>
                </c:pt>
                <c:pt idx="614">
                  <c:v>248</c:v>
                </c:pt>
                <c:pt idx="615">
                  <c:v>249</c:v>
                </c:pt>
                <c:pt idx="616">
                  <c:v>250</c:v>
                </c:pt>
                <c:pt idx="617">
                  <c:v>251</c:v>
                </c:pt>
                <c:pt idx="618">
                  <c:v>252</c:v>
                </c:pt>
                <c:pt idx="619">
                  <c:v>253</c:v>
                </c:pt>
                <c:pt idx="620">
                  <c:v>254</c:v>
                </c:pt>
                <c:pt idx="621">
                  <c:v>255</c:v>
                </c:pt>
                <c:pt idx="622">
                  <c:v>256</c:v>
                </c:pt>
                <c:pt idx="623">
                  <c:v>257</c:v>
                </c:pt>
                <c:pt idx="624">
                  <c:v>258</c:v>
                </c:pt>
                <c:pt idx="625">
                  <c:v>259</c:v>
                </c:pt>
                <c:pt idx="626">
                  <c:v>260</c:v>
                </c:pt>
                <c:pt idx="627">
                  <c:v>261</c:v>
                </c:pt>
                <c:pt idx="628">
                  <c:v>262</c:v>
                </c:pt>
                <c:pt idx="629">
                  <c:v>263</c:v>
                </c:pt>
                <c:pt idx="630">
                  <c:v>264</c:v>
                </c:pt>
                <c:pt idx="631">
                  <c:v>265</c:v>
                </c:pt>
                <c:pt idx="632">
                  <c:v>266</c:v>
                </c:pt>
                <c:pt idx="633">
                  <c:v>267</c:v>
                </c:pt>
                <c:pt idx="634">
                  <c:v>268</c:v>
                </c:pt>
                <c:pt idx="635">
                  <c:v>269</c:v>
                </c:pt>
                <c:pt idx="636">
                  <c:v>270</c:v>
                </c:pt>
                <c:pt idx="637">
                  <c:v>271</c:v>
                </c:pt>
                <c:pt idx="638">
                  <c:v>272</c:v>
                </c:pt>
                <c:pt idx="639">
                  <c:v>273</c:v>
                </c:pt>
                <c:pt idx="640">
                  <c:v>274</c:v>
                </c:pt>
                <c:pt idx="641">
                  <c:v>275</c:v>
                </c:pt>
                <c:pt idx="642">
                  <c:v>276</c:v>
                </c:pt>
                <c:pt idx="643">
                  <c:v>277</c:v>
                </c:pt>
                <c:pt idx="644">
                  <c:v>278</c:v>
                </c:pt>
                <c:pt idx="645">
                  <c:v>279</c:v>
                </c:pt>
                <c:pt idx="646">
                  <c:v>280</c:v>
                </c:pt>
                <c:pt idx="647">
                  <c:v>281</c:v>
                </c:pt>
                <c:pt idx="648">
                  <c:v>282</c:v>
                </c:pt>
                <c:pt idx="649">
                  <c:v>283</c:v>
                </c:pt>
                <c:pt idx="650">
                  <c:v>284</c:v>
                </c:pt>
                <c:pt idx="651">
                  <c:v>285</c:v>
                </c:pt>
                <c:pt idx="652">
                  <c:v>286</c:v>
                </c:pt>
                <c:pt idx="653">
                  <c:v>287</c:v>
                </c:pt>
                <c:pt idx="654">
                  <c:v>288</c:v>
                </c:pt>
                <c:pt idx="655">
                  <c:v>289</c:v>
                </c:pt>
                <c:pt idx="656">
                  <c:v>290</c:v>
                </c:pt>
                <c:pt idx="657">
                  <c:v>291</c:v>
                </c:pt>
                <c:pt idx="658">
                  <c:v>292</c:v>
                </c:pt>
                <c:pt idx="659">
                  <c:v>293</c:v>
                </c:pt>
                <c:pt idx="660">
                  <c:v>294</c:v>
                </c:pt>
                <c:pt idx="661">
                  <c:v>295</c:v>
                </c:pt>
                <c:pt idx="662">
                  <c:v>296</c:v>
                </c:pt>
                <c:pt idx="663">
                  <c:v>297</c:v>
                </c:pt>
                <c:pt idx="664">
                  <c:v>298</c:v>
                </c:pt>
                <c:pt idx="665">
                  <c:v>299</c:v>
                </c:pt>
                <c:pt idx="666">
                  <c:v>300</c:v>
                </c:pt>
                <c:pt idx="667">
                  <c:v>301</c:v>
                </c:pt>
                <c:pt idx="668">
                  <c:v>302</c:v>
                </c:pt>
                <c:pt idx="669">
                  <c:v>303</c:v>
                </c:pt>
                <c:pt idx="670">
                  <c:v>304</c:v>
                </c:pt>
                <c:pt idx="671">
                  <c:v>305</c:v>
                </c:pt>
                <c:pt idx="672">
                  <c:v>306</c:v>
                </c:pt>
                <c:pt idx="673">
                  <c:v>307</c:v>
                </c:pt>
                <c:pt idx="674">
                  <c:v>308</c:v>
                </c:pt>
                <c:pt idx="675">
                  <c:v>309</c:v>
                </c:pt>
                <c:pt idx="676">
                  <c:v>310</c:v>
                </c:pt>
                <c:pt idx="677">
                  <c:v>311</c:v>
                </c:pt>
                <c:pt idx="678">
                  <c:v>312</c:v>
                </c:pt>
                <c:pt idx="679">
                  <c:v>313</c:v>
                </c:pt>
                <c:pt idx="680">
                  <c:v>314</c:v>
                </c:pt>
                <c:pt idx="681">
                  <c:v>315</c:v>
                </c:pt>
                <c:pt idx="682">
                  <c:v>316</c:v>
                </c:pt>
                <c:pt idx="683">
                  <c:v>317</c:v>
                </c:pt>
                <c:pt idx="684">
                  <c:v>318</c:v>
                </c:pt>
                <c:pt idx="685">
                  <c:v>319</c:v>
                </c:pt>
                <c:pt idx="686">
                  <c:v>320</c:v>
                </c:pt>
                <c:pt idx="687">
                  <c:v>321</c:v>
                </c:pt>
                <c:pt idx="688">
                  <c:v>322</c:v>
                </c:pt>
                <c:pt idx="689">
                  <c:v>323</c:v>
                </c:pt>
                <c:pt idx="690">
                  <c:v>324</c:v>
                </c:pt>
                <c:pt idx="691">
                  <c:v>325</c:v>
                </c:pt>
                <c:pt idx="692">
                  <c:v>326</c:v>
                </c:pt>
                <c:pt idx="693">
                  <c:v>327</c:v>
                </c:pt>
                <c:pt idx="694">
                  <c:v>328</c:v>
                </c:pt>
                <c:pt idx="695">
                  <c:v>329</c:v>
                </c:pt>
                <c:pt idx="696">
                  <c:v>330</c:v>
                </c:pt>
                <c:pt idx="697">
                  <c:v>331</c:v>
                </c:pt>
                <c:pt idx="698">
                  <c:v>332</c:v>
                </c:pt>
                <c:pt idx="699">
                  <c:v>333</c:v>
                </c:pt>
                <c:pt idx="700">
                  <c:v>334</c:v>
                </c:pt>
                <c:pt idx="701">
                  <c:v>335</c:v>
                </c:pt>
                <c:pt idx="702">
                  <c:v>336</c:v>
                </c:pt>
                <c:pt idx="703">
                  <c:v>337</c:v>
                </c:pt>
                <c:pt idx="704">
                  <c:v>338</c:v>
                </c:pt>
                <c:pt idx="705">
                  <c:v>339</c:v>
                </c:pt>
                <c:pt idx="706">
                  <c:v>340</c:v>
                </c:pt>
                <c:pt idx="707">
                  <c:v>341</c:v>
                </c:pt>
                <c:pt idx="708">
                  <c:v>342</c:v>
                </c:pt>
                <c:pt idx="709">
                  <c:v>343</c:v>
                </c:pt>
                <c:pt idx="710">
                  <c:v>344</c:v>
                </c:pt>
                <c:pt idx="711">
                  <c:v>345</c:v>
                </c:pt>
                <c:pt idx="712">
                  <c:v>346</c:v>
                </c:pt>
                <c:pt idx="713">
                  <c:v>347</c:v>
                </c:pt>
                <c:pt idx="714">
                  <c:v>348</c:v>
                </c:pt>
                <c:pt idx="715">
                  <c:v>349</c:v>
                </c:pt>
                <c:pt idx="716">
                  <c:v>350</c:v>
                </c:pt>
                <c:pt idx="717">
                  <c:v>351</c:v>
                </c:pt>
                <c:pt idx="718">
                  <c:v>352</c:v>
                </c:pt>
                <c:pt idx="719">
                  <c:v>353</c:v>
                </c:pt>
                <c:pt idx="720">
                  <c:v>354</c:v>
                </c:pt>
                <c:pt idx="721">
                  <c:v>355</c:v>
                </c:pt>
                <c:pt idx="722">
                  <c:v>356</c:v>
                </c:pt>
                <c:pt idx="723">
                  <c:v>357</c:v>
                </c:pt>
                <c:pt idx="724">
                  <c:v>358</c:v>
                </c:pt>
                <c:pt idx="725">
                  <c:v>359</c:v>
                </c:pt>
                <c:pt idx="726">
                  <c:v>360</c:v>
                </c:pt>
                <c:pt idx="727">
                  <c:v>361</c:v>
                </c:pt>
                <c:pt idx="728">
                  <c:v>362</c:v>
                </c:pt>
                <c:pt idx="729">
                  <c:v>363</c:v>
                </c:pt>
                <c:pt idx="730">
                  <c:v>364</c:v>
                </c:pt>
                <c:pt idx="731">
                  <c:v>365</c:v>
                </c:pt>
                <c:pt idx="732">
                  <c:v>366</c:v>
                </c:pt>
                <c:pt idx="733">
                  <c:v>367</c:v>
                </c:pt>
                <c:pt idx="734">
                  <c:v>368</c:v>
                </c:pt>
                <c:pt idx="735">
                  <c:v>369</c:v>
                </c:pt>
                <c:pt idx="736">
                  <c:v>370</c:v>
                </c:pt>
                <c:pt idx="737">
                  <c:v>371</c:v>
                </c:pt>
                <c:pt idx="738">
                  <c:v>372</c:v>
                </c:pt>
                <c:pt idx="739">
                  <c:v>373</c:v>
                </c:pt>
                <c:pt idx="740">
                  <c:v>374</c:v>
                </c:pt>
                <c:pt idx="741">
                  <c:v>375</c:v>
                </c:pt>
                <c:pt idx="742">
                  <c:v>376</c:v>
                </c:pt>
                <c:pt idx="743">
                  <c:v>377</c:v>
                </c:pt>
                <c:pt idx="744">
                  <c:v>378</c:v>
                </c:pt>
                <c:pt idx="745">
                  <c:v>379</c:v>
                </c:pt>
                <c:pt idx="746">
                  <c:v>380</c:v>
                </c:pt>
                <c:pt idx="747">
                  <c:v>381</c:v>
                </c:pt>
                <c:pt idx="748">
                  <c:v>382</c:v>
                </c:pt>
                <c:pt idx="749">
                  <c:v>383</c:v>
                </c:pt>
                <c:pt idx="750">
                  <c:v>384</c:v>
                </c:pt>
                <c:pt idx="751">
                  <c:v>385</c:v>
                </c:pt>
                <c:pt idx="752">
                  <c:v>386</c:v>
                </c:pt>
                <c:pt idx="753">
                  <c:v>387</c:v>
                </c:pt>
                <c:pt idx="754">
                  <c:v>388</c:v>
                </c:pt>
                <c:pt idx="755">
                  <c:v>389</c:v>
                </c:pt>
                <c:pt idx="756">
                  <c:v>390</c:v>
                </c:pt>
                <c:pt idx="757">
                  <c:v>391</c:v>
                </c:pt>
                <c:pt idx="758">
                  <c:v>392</c:v>
                </c:pt>
                <c:pt idx="759">
                  <c:v>393</c:v>
                </c:pt>
                <c:pt idx="760">
                  <c:v>394</c:v>
                </c:pt>
                <c:pt idx="761">
                  <c:v>395</c:v>
                </c:pt>
                <c:pt idx="762">
                  <c:v>396</c:v>
                </c:pt>
                <c:pt idx="763">
                  <c:v>397</c:v>
                </c:pt>
                <c:pt idx="764">
                  <c:v>398</c:v>
                </c:pt>
                <c:pt idx="765">
                  <c:v>399</c:v>
                </c:pt>
                <c:pt idx="766">
                  <c:v>400</c:v>
                </c:pt>
                <c:pt idx="767">
                  <c:v>401</c:v>
                </c:pt>
                <c:pt idx="768">
                  <c:v>402</c:v>
                </c:pt>
                <c:pt idx="769">
                  <c:v>403</c:v>
                </c:pt>
                <c:pt idx="770">
                  <c:v>404</c:v>
                </c:pt>
                <c:pt idx="771">
                  <c:v>405</c:v>
                </c:pt>
                <c:pt idx="772">
                  <c:v>406</c:v>
                </c:pt>
                <c:pt idx="773">
                  <c:v>407</c:v>
                </c:pt>
                <c:pt idx="774">
                  <c:v>408</c:v>
                </c:pt>
                <c:pt idx="775">
                  <c:v>409</c:v>
                </c:pt>
                <c:pt idx="776">
                  <c:v>410</c:v>
                </c:pt>
                <c:pt idx="777">
                  <c:v>411</c:v>
                </c:pt>
                <c:pt idx="778">
                  <c:v>412</c:v>
                </c:pt>
                <c:pt idx="779">
                  <c:v>413</c:v>
                </c:pt>
                <c:pt idx="780">
                  <c:v>414</c:v>
                </c:pt>
                <c:pt idx="781">
                  <c:v>415</c:v>
                </c:pt>
                <c:pt idx="782">
                  <c:v>416</c:v>
                </c:pt>
                <c:pt idx="783">
                  <c:v>417</c:v>
                </c:pt>
                <c:pt idx="784">
                  <c:v>418</c:v>
                </c:pt>
                <c:pt idx="785">
                  <c:v>419</c:v>
                </c:pt>
                <c:pt idx="786">
                  <c:v>420</c:v>
                </c:pt>
                <c:pt idx="787">
                  <c:v>421</c:v>
                </c:pt>
                <c:pt idx="788">
                  <c:v>422</c:v>
                </c:pt>
                <c:pt idx="789">
                  <c:v>423</c:v>
                </c:pt>
                <c:pt idx="790">
                  <c:v>424</c:v>
                </c:pt>
                <c:pt idx="791">
                  <c:v>425</c:v>
                </c:pt>
                <c:pt idx="792">
                  <c:v>426</c:v>
                </c:pt>
                <c:pt idx="793">
                  <c:v>427</c:v>
                </c:pt>
                <c:pt idx="794">
                  <c:v>428</c:v>
                </c:pt>
                <c:pt idx="795">
                  <c:v>429</c:v>
                </c:pt>
                <c:pt idx="796">
                  <c:v>430</c:v>
                </c:pt>
                <c:pt idx="797">
                  <c:v>431</c:v>
                </c:pt>
                <c:pt idx="798">
                  <c:v>432</c:v>
                </c:pt>
                <c:pt idx="799">
                  <c:v>433</c:v>
                </c:pt>
                <c:pt idx="800">
                  <c:v>434</c:v>
                </c:pt>
                <c:pt idx="801">
                  <c:v>435</c:v>
                </c:pt>
                <c:pt idx="802">
                  <c:v>436</c:v>
                </c:pt>
                <c:pt idx="803">
                  <c:v>437</c:v>
                </c:pt>
                <c:pt idx="804">
                  <c:v>438</c:v>
                </c:pt>
                <c:pt idx="805">
                  <c:v>439</c:v>
                </c:pt>
                <c:pt idx="806">
                  <c:v>440</c:v>
                </c:pt>
                <c:pt idx="807">
                  <c:v>441</c:v>
                </c:pt>
                <c:pt idx="808">
                  <c:v>442</c:v>
                </c:pt>
                <c:pt idx="809">
                  <c:v>443</c:v>
                </c:pt>
                <c:pt idx="810">
                  <c:v>444</c:v>
                </c:pt>
                <c:pt idx="811">
                  <c:v>445</c:v>
                </c:pt>
                <c:pt idx="812">
                  <c:v>446</c:v>
                </c:pt>
                <c:pt idx="813">
                  <c:v>447</c:v>
                </c:pt>
                <c:pt idx="814">
                  <c:v>448</c:v>
                </c:pt>
                <c:pt idx="815">
                  <c:v>449</c:v>
                </c:pt>
                <c:pt idx="816">
                  <c:v>450</c:v>
                </c:pt>
                <c:pt idx="817">
                  <c:v>451</c:v>
                </c:pt>
                <c:pt idx="818">
                  <c:v>452</c:v>
                </c:pt>
                <c:pt idx="819">
                  <c:v>453</c:v>
                </c:pt>
                <c:pt idx="820">
                  <c:v>454</c:v>
                </c:pt>
                <c:pt idx="821">
                  <c:v>455</c:v>
                </c:pt>
                <c:pt idx="822">
                  <c:v>456</c:v>
                </c:pt>
                <c:pt idx="823">
                  <c:v>457</c:v>
                </c:pt>
                <c:pt idx="824">
                  <c:v>458</c:v>
                </c:pt>
                <c:pt idx="825">
                  <c:v>459</c:v>
                </c:pt>
                <c:pt idx="826">
                  <c:v>460</c:v>
                </c:pt>
                <c:pt idx="827">
                  <c:v>461</c:v>
                </c:pt>
                <c:pt idx="828">
                  <c:v>462</c:v>
                </c:pt>
                <c:pt idx="829">
                  <c:v>463</c:v>
                </c:pt>
                <c:pt idx="830">
                  <c:v>464</c:v>
                </c:pt>
                <c:pt idx="831">
                  <c:v>465</c:v>
                </c:pt>
                <c:pt idx="832">
                  <c:v>466</c:v>
                </c:pt>
                <c:pt idx="833">
                  <c:v>467</c:v>
                </c:pt>
                <c:pt idx="834">
                  <c:v>468</c:v>
                </c:pt>
                <c:pt idx="835">
                  <c:v>469</c:v>
                </c:pt>
                <c:pt idx="836">
                  <c:v>470</c:v>
                </c:pt>
                <c:pt idx="837">
                  <c:v>471</c:v>
                </c:pt>
                <c:pt idx="838">
                  <c:v>472</c:v>
                </c:pt>
                <c:pt idx="839">
                  <c:v>473</c:v>
                </c:pt>
                <c:pt idx="840">
                  <c:v>474</c:v>
                </c:pt>
                <c:pt idx="841">
                  <c:v>475</c:v>
                </c:pt>
                <c:pt idx="842">
                  <c:v>476</c:v>
                </c:pt>
                <c:pt idx="843">
                  <c:v>477</c:v>
                </c:pt>
                <c:pt idx="844">
                  <c:v>478</c:v>
                </c:pt>
                <c:pt idx="845">
                  <c:v>479</c:v>
                </c:pt>
                <c:pt idx="846">
                  <c:v>480</c:v>
                </c:pt>
                <c:pt idx="847">
                  <c:v>481</c:v>
                </c:pt>
                <c:pt idx="848">
                  <c:v>482</c:v>
                </c:pt>
                <c:pt idx="849">
                  <c:v>483</c:v>
                </c:pt>
                <c:pt idx="850">
                  <c:v>484</c:v>
                </c:pt>
                <c:pt idx="851">
                  <c:v>485</c:v>
                </c:pt>
                <c:pt idx="852">
                  <c:v>486</c:v>
                </c:pt>
                <c:pt idx="853">
                  <c:v>487</c:v>
                </c:pt>
                <c:pt idx="854">
                  <c:v>488</c:v>
                </c:pt>
                <c:pt idx="855">
                  <c:v>489</c:v>
                </c:pt>
                <c:pt idx="856">
                  <c:v>490</c:v>
                </c:pt>
                <c:pt idx="857">
                  <c:v>491</c:v>
                </c:pt>
                <c:pt idx="858">
                  <c:v>492</c:v>
                </c:pt>
                <c:pt idx="859">
                  <c:v>493</c:v>
                </c:pt>
                <c:pt idx="860">
                  <c:v>494</c:v>
                </c:pt>
                <c:pt idx="861">
                  <c:v>495</c:v>
                </c:pt>
                <c:pt idx="862">
                  <c:v>496</c:v>
                </c:pt>
                <c:pt idx="863">
                  <c:v>497</c:v>
                </c:pt>
                <c:pt idx="864">
                  <c:v>498</c:v>
                </c:pt>
                <c:pt idx="865">
                  <c:v>499</c:v>
                </c:pt>
                <c:pt idx="866">
                  <c:v>500</c:v>
                </c:pt>
                <c:pt idx="867">
                  <c:v>501</c:v>
                </c:pt>
                <c:pt idx="868">
                  <c:v>502</c:v>
                </c:pt>
                <c:pt idx="869">
                  <c:v>503</c:v>
                </c:pt>
                <c:pt idx="870">
                  <c:v>504</c:v>
                </c:pt>
                <c:pt idx="871">
                  <c:v>505</c:v>
                </c:pt>
                <c:pt idx="872">
                  <c:v>506</c:v>
                </c:pt>
                <c:pt idx="873">
                  <c:v>507</c:v>
                </c:pt>
                <c:pt idx="874">
                  <c:v>508</c:v>
                </c:pt>
                <c:pt idx="875">
                  <c:v>509</c:v>
                </c:pt>
                <c:pt idx="876">
                  <c:v>510</c:v>
                </c:pt>
                <c:pt idx="877">
                  <c:v>511</c:v>
                </c:pt>
                <c:pt idx="878">
                  <c:v>512</c:v>
                </c:pt>
                <c:pt idx="879">
                  <c:v>513</c:v>
                </c:pt>
                <c:pt idx="880">
                  <c:v>514</c:v>
                </c:pt>
                <c:pt idx="881">
                  <c:v>515</c:v>
                </c:pt>
                <c:pt idx="882">
                  <c:v>516</c:v>
                </c:pt>
                <c:pt idx="883">
                  <c:v>517</c:v>
                </c:pt>
                <c:pt idx="884">
                  <c:v>518</c:v>
                </c:pt>
                <c:pt idx="885">
                  <c:v>519</c:v>
                </c:pt>
                <c:pt idx="886">
                  <c:v>520</c:v>
                </c:pt>
                <c:pt idx="887">
                  <c:v>521</c:v>
                </c:pt>
                <c:pt idx="888">
                  <c:v>522</c:v>
                </c:pt>
                <c:pt idx="889">
                  <c:v>523</c:v>
                </c:pt>
                <c:pt idx="890">
                  <c:v>524</c:v>
                </c:pt>
                <c:pt idx="891">
                  <c:v>525</c:v>
                </c:pt>
                <c:pt idx="892">
                  <c:v>526</c:v>
                </c:pt>
                <c:pt idx="893">
                  <c:v>527</c:v>
                </c:pt>
                <c:pt idx="894">
                  <c:v>528</c:v>
                </c:pt>
                <c:pt idx="895">
                  <c:v>529</c:v>
                </c:pt>
                <c:pt idx="896">
                  <c:v>530</c:v>
                </c:pt>
                <c:pt idx="897">
                  <c:v>531</c:v>
                </c:pt>
                <c:pt idx="898">
                  <c:v>532</c:v>
                </c:pt>
                <c:pt idx="899">
                  <c:v>533</c:v>
                </c:pt>
                <c:pt idx="900">
                  <c:v>534</c:v>
                </c:pt>
                <c:pt idx="901">
                  <c:v>535</c:v>
                </c:pt>
                <c:pt idx="902">
                  <c:v>536</c:v>
                </c:pt>
                <c:pt idx="903">
                  <c:v>537</c:v>
                </c:pt>
                <c:pt idx="904">
                  <c:v>538</c:v>
                </c:pt>
                <c:pt idx="905">
                  <c:v>539</c:v>
                </c:pt>
                <c:pt idx="906">
                  <c:v>540</c:v>
                </c:pt>
                <c:pt idx="907">
                  <c:v>541</c:v>
                </c:pt>
                <c:pt idx="908">
                  <c:v>542</c:v>
                </c:pt>
                <c:pt idx="909">
                  <c:v>543</c:v>
                </c:pt>
                <c:pt idx="910">
                  <c:v>544</c:v>
                </c:pt>
                <c:pt idx="911">
                  <c:v>545</c:v>
                </c:pt>
                <c:pt idx="912">
                  <c:v>546</c:v>
                </c:pt>
                <c:pt idx="913">
                  <c:v>547</c:v>
                </c:pt>
                <c:pt idx="914">
                  <c:v>548</c:v>
                </c:pt>
                <c:pt idx="915">
                  <c:v>549</c:v>
                </c:pt>
                <c:pt idx="916">
                  <c:v>550</c:v>
                </c:pt>
                <c:pt idx="917">
                  <c:v>551</c:v>
                </c:pt>
                <c:pt idx="918">
                  <c:v>552</c:v>
                </c:pt>
                <c:pt idx="919">
                  <c:v>553</c:v>
                </c:pt>
                <c:pt idx="920">
                  <c:v>554</c:v>
                </c:pt>
                <c:pt idx="921">
                  <c:v>555</c:v>
                </c:pt>
                <c:pt idx="922">
                  <c:v>556</c:v>
                </c:pt>
                <c:pt idx="923">
                  <c:v>557</c:v>
                </c:pt>
                <c:pt idx="924">
                  <c:v>558</c:v>
                </c:pt>
                <c:pt idx="925">
                  <c:v>559</c:v>
                </c:pt>
                <c:pt idx="926">
                  <c:v>560</c:v>
                </c:pt>
                <c:pt idx="927">
                  <c:v>561</c:v>
                </c:pt>
                <c:pt idx="928">
                  <c:v>562</c:v>
                </c:pt>
                <c:pt idx="929">
                  <c:v>563</c:v>
                </c:pt>
                <c:pt idx="930">
                  <c:v>564</c:v>
                </c:pt>
                <c:pt idx="931">
                  <c:v>565</c:v>
                </c:pt>
                <c:pt idx="932">
                  <c:v>566</c:v>
                </c:pt>
                <c:pt idx="933">
                  <c:v>567</c:v>
                </c:pt>
                <c:pt idx="934">
                  <c:v>568</c:v>
                </c:pt>
                <c:pt idx="935">
                  <c:v>569</c:v>
                </c:pt>
                <c:pt idx="936">
                  <c:v>570</c:v>
                </c:pt>
                <c:pt idx="937">
                  <c:v>571</c:v>
                </c:pt>
                <c:pt idx="938">
                  <c:v>572</c:v>
                </c:pt>
                <c:pt idx="939">
                  <c:v>573</c:v>
                </c:pt>
                <c:pt idx="940">
                  <c:v>574</c:v>
                </c:pt>
                <c:pt idx="941">
                  <c:v>575</c:v>
                </c:pt>
                <c:pt idx="942">
                  <c:v>576</c:v>
                </c:pt>
                <c:pt idx="943">
                  <c:v>577</c:v>
                </c:pt>
                <c:pt idx="944">
                  <c:v>578</c:v>
                </c:pt>
                <c:pt idx="945">
                  <c:v>579</c:v>
                </c:pt>
                <c:pt idx="946">
                  <c:v>580</c:v>
                </c:pt>
                <c:pt idx="947">
                  <c:v>581</c:v>
                </c:pt>
                <c:pt idx="948">
                  <c:v>582</c:v>
                </c:pt>
                <c:pt idx="949">
                  <c:v>583</c:v>
                </c:pt>
                <c:pt idx="950">
                  <c:v>584</c:v>
                </c:pt>
                <c:pt idx="951">
                  <c:v>585</c:v>
                </c:pt>
                <c:pt idx="952">
                  <c:v>586</c:v>
                </c:pt>
                <c:pt idx="953">
                  <c:v>587</c:v>
                </c:pt>
                <c:pt idx="954">
                  <c:v>588</c:v>
                </c:pt>
                <c:pt idx="955">
                  <c:v>589</c:v>
                </c:pt>
                <c:pt idx="956">
                  <c:v>590</c:v>
                </c:pt>
                <c:pt idx="957">
                  <c:v>591</c:v>
                </c:pt>
                <c:pt idx="958">
                  <c:v>592</c:v>
                </c:pt>
                <c:pt idx="959">
                  <c:v>593</c:v>
                </c:pt>
                <c:pt idx="960">
                  <c:v>594</c:v>
                </c:pt>
                <c:pt idx="961">
                  <c:v>595</c:v>
                </c:pt>
                <c:pt idx="962">
                  <c:v>596</c:v>
                </c:pt>
                <c:pt idx="963">
                  <c:v>597</c:v>
                </c:pt>
                <c:pt idx="964">
                  <c:v>598</c:v>
                </c:pt>
                <c:pt idx="965">
                  <c:v>599</c:v>
                </c:pt>
                <c:pt idx="966">
                  <c:v>600</c:v>
                </c:pt>
                <c:pt idx="967">
                  <c:v>601</c:v>
                </c:pt>
                <c:pt idx="968">
                  <c:v>602</c:v>
                </c:pt>
                <c:pt idx="969">
                  <c:v>603</c:v>
                </c:pt>
                <c:pt idx="970">
                  <c:v>604</c:v>
                </c:pt>
                <c:pt idx="971">
                  <c:v>605</c:v>
                </c:pt>
                <c:pt idx="972">
                  <c:v>606</c:v>
                </c:pt>
                <c:pt idx="973">
                  <c:v>607</c:v>
                </c:pt>
                <c:pt idx="974">
                  <c:v>608</c:v>
                </c:pt>
                <c:pt idx="975">
                  <c:v>609</c:v>
                </c:pt>
                <c:pt idx="976">
                  <c:v>610</c:v>
                </c:pt>
                <c:pt idx="977">
                  <c:v>611</c:v>
                </c:pt>
                <c:pt idx="978">
                  <c:v>612</c:v>
                </c:pt>
                <c:pt idx="979">
                  <c:v>613</c:v>
                </c:pt>
                <c:pt idx="980">
                  <c:v>614</c:v>
                </c:pt>
                <c:pt idx="981">
                  <c:v>615</c:v>
                </c:pt>
                <c:pt idx="982">
                  <c:v>616</c:v>
                </c:pt>
                <c:pt idx="983">
                  <c:v>617</c:v>
                </c:pt>
                <c:pt idx="984">
                  <c:v>618</c:v>
                </c:pt>
                <c:pt idx="985">
                  <c:v>619</c:v>
                </c:pt>
                <c:pt idx="986">
                  <c:v>620</c:v>
                </c:pt>
                <c:pt idx="987">
                  <c:v>621</c:v>
                </c:pt>
                <c:pt idx="988">
                  <c:v>622</c:v>
                </c:pt>
                <c:pt idx="989">
                  <c:v>623</c:v>
                </c:pt>
                <c:pt idx="990">
                  <c:v>624</c:v>
                </c:pt>
                <c:pt idx="991">
                  <c:v>625</c:v>
                </c:pt>
                <c:pt idx="992">
                  <c:v>626</c:v>
                </c:pt>
                <c:pt idx="993">
                  <c:v>627</c:v>
                </c:pt>
                <c:pt idx="994">
                  <c:v>628</c:v>
                </c:pt>
                <c:pt idx="995">
                  <c:v>629</c:v>
                </c:pt>
                <c:pt idx="996">
                  <c:v>630</c:v>
                </c:pt>
                <c:pt idx="997">
                  <c:v>631</c:v>
                </c:pt>
                <c:pt idx="998">
                  <c:v>632</c:v>
                </c:pt>
                <c:pt idx="999">
                  <c:v>633</c:v>
                </c:pt>
                <c:pt idx="1000">
                  <c:v>634</c:v>
                </c:pt>
                <c:pt idx="1001">
                  <c:v>635</c:v>
                </c:pt>
                <c:pt idx="1002">
                  <c:v>636</c:v>
                </c:pt>
                <c:pt idx="1003">
                  <c:v>637</c:v>
                </c:pt>
                <c:pt idx="1004">
                  <c:v>638</c:v>
                </c:pt>
                <c:pt idx="1005">
                  <c:v>639</c:v>
                </c:pt>
                <c:pt idx="1006">
                  <c:v>640</c:v>
                </c:pt>
                <c:pt idx="1007">
                  <c:v>641</c:v>
                </c:pt>
                <c:pt idx="1008">
                  <c:v>642</c:v>
                </c:pt>
                <c:pt idx="1009">
                  <c:v>643</c:v>
                </c:pt>
                <c:pt idx="1010">
                  <c:v>644</c:v>
                </c:pt>
                <c:pt idx="1011">
                  <c:v>645</c:v>
                </c:pt>
                <c:pt idx="1012">
                  <c:v>646</c:v>
                </c:pt>
                <c:pt idx="1013">
                  <c:v>647</c:v>
                </c:pt>
                <c:pt idx="1014">
                  <c:v>648</c:v>
                </c:pt>
                <c:pt idx="1015">
                  <c:v>649</c:v>
                </c:pt>
                <c:pt idx="1016">
                  <c:v>650</c:v>
                </c:pt>
                <c:pt idx="1017">
                  <c:v>651</c:v>
                </c:pt>
                <c:pt idx="1018">
                  <c:v>652</c:v>
                </c:pt>
                <c:pt idx="1019">
                  <c:v>653</c:v>
                </c:pt>
                <c:pt idx="1020">
                  <c:v>654</c:v>
                </c:pt>
                <c:pt idx="1021">
                  <c:v>655</c:v>
                </c:pt>
                <c:pt idx="1022">
                  <c:v>656</c:v>
                </c:pt>
                <c:pt idx="1023">
                  <c:v>657</c:v>
                </c:pt>
                <c:pt idx="1024">
                  <c:v>658</c:v>
                </c:pt>
                <c:pt idx="1025">
                  <c:v>659</c:v>
                </c:pt>
                <c:pt idx="1026">
                  <c:v>660</c:v>
                </c:pt>
                <c:pt idx="1027">
                  <c:v>661</c:v>
                </c:pt>
                <c:pt idx="1028">
                  <c:v>662</c:v>
                </c:pt>
                <c:pt idx="1029">
                  <c:v>663</c:v>
                </c:pt>
                <c:pt idx="1030">
                  <c:v>664</c:v>
                </c:pt>
                <c:pt idx="1031">
                  <c:v>665</c:v>
                </c:pt>
                <c:pt idx="1032">
                  <c:v>666</c:v>
                </c:pt>
                <c:pt idx="1033">
                  <c:v>667</c:v>
                </c:pt>
                <c:pt idx="1034">
                  <c:v>668</c:v>
                </c:pt>
                <c:pt idx="1035">
                  <c:v>669</c:v>
                </c:pt>
                <c:pt idx="1036">
                  <c:v>670</c:v>
                </c:pt>
                <c:pt idx="1037">
                  <c:v>671</c:v>
                </c:pt>
                <c:pt idx="1038">
                  <c:v>672</c:v>
                </c:pt>
                <c:pt idx="1039">
                  <c:v>673</c:v>
                </c:pt>
                <c:pt idx="1040">
                  <c:v>674</c:v>
                </c:pt>
                <c:pt idx="1041">
                  <c:v>675</c:v>
                </c:pt>
                <c:pt idx="1042">
                  <c:v>676</c:v>
                </c:pt>
                <c:pt idx="1043">
                  <c:v>677</c:v>
                </c:pt>
                <c:pt idx="1044">
                  <c:v>678</c:v>
                </c:pt>
                <c:pt idx="1045">
                  <c:v>679</c:v>
                </c:pt>
                <c:pt idx="1046">
                  <c:v>680</c:v>
                </c:pt>
                <c:pt idx="1047">
                  <c:v>681</c:v>
                </c:pt>
                <c:pt idx="1048">
                  <c:v>682</c:v>
                </c:pt>
                <c:pt idx="1049">
                  <c:v>683</c:v>
                </c:pt>
                <c:pt idx="1050">
                  <c:v>684</c:v>
                </c:pt>
                <c:pt idx="1051">
                  <c:v>685</c:v>
                </c:pt>
                <c:pt idx="1052">
                  <c:v>686</c:v>
                </c:pt>
                <c:pt idx="1053">
                  <c:v>687</c:v>
                </c:pt>
                <c:pt idx="1054">
                  <c:v>688</c:v>
                </c:pt>
                <c:pt idx="1055">
                  <c:v>689</c:v>
                </c:pt>
                <c:pt idx="1056">
                  <c:v>690</c:v>
                </c:pt>
                <c:pt idx="1057">
                  <c:v>691</c:v>
                </c:pt>
                <c:pt idx="1058">
                  <c:v>692</c:v>
                </c:pt>
                <c:pt idx="1059">
                  <c:v>693</c:v>
                </c:pt>
                <c:pt idx="1060">
                  <c:v>694</c:v>
                </c:pt>
                <c:pt idx="1061">
                  <c:v>695</c:v>
                </c:pt>
                <c:pt idx="1062">
                  <c:v>696</c:v>
                </c:pt>
                <c:pt idx="1063">
                  <c:v>697</c:v>
                </c:pt>
                <c:pt idx="1064">
                  <c:v>698</c:v>
                </c:pt>
                <c:pt idx="1065">
                  <c:v>699</c:v>
                </c:pt>
                <c:pt idx="1066">
                  <c:v>700</c:v>
                </c:pt>
                <c:pt idx="1067">
                  <c:v>701</c:v>
                </c:pt>
                <c:pt idx="1068">
                  <c:v>702</c:v>
                </c:pt>
                <c:pt idx="1069">
                  <c:v>703</c:v>
                </c:pt>
                <c:pt idx="1070">
                  <c:v>704</c:v>
                </c:pt>
                <c:pt idx="1071">
                  <c:v>705</c:v>
                </c:pt>
                <c:pt idx="1072">
                  <c:v>706</c:v>
                </c:pt>
                <c:pt idx="1073">
                  <c:v>707</c:v>
                </c:pt>
                <c:pt idx="1074">
                  <c:v>708</c:v>
                </c:pt>
                <c:pt idx="1075">
                  <c:v>709</c:v>
                </c:pt>
                <c:pt idx="1076">
                  <c:v>710</c:v>
                </c:pt>
                <c:pt idx="1077">
                  <c:v>711</c:v>
                </c:pt>
                <c:pt idx="1078">
                  <c:v>712</c:v>
                </c:pt>
                <c:pt idx="1079">
                  <c:v>713</c:v>
                </c:pt>
                <c:pt idx="1080">
                  <c:v>714</c:v>
                </c:pt>
                <c:pt idx="1081">
                  <c:v>715</c:v>
                </c:pt>
                <c:pt idx="1082">
                  <c:v>716</c:v>
                </c:pt>
                <c:pt idx="1083">
                  <c:v>717</c:v>
                </c:pt>
                <c:pt idx="1084">
                  <c:v>718</c:v>
                </c:pt>
                <c:pt idx="1085">
                  <c:v>719</c:v>
                </c:pt>
                <c:pt idx="1086">
                  <c:v>720</c:v>
                </c:pt>
                <c:pt idx="1087">
                  <c:v>721</c:v>
                </c:pt>
                <c:pt idx="1088">
                  <c:v>722</c:v>
                </c:pt>
                <c:pt idx="1089">
                  <c:v>723</c:v>
                </c:pt>
                <c:pt idx="1090">
                  <c:v>724</c:v>
                </c:pt>
                <c:pt idx="1091">
                  <c:v>725</c:v>
                </c:pt>
                <c:pt idx="1092">
                  <c:v>726</c:v>
                </c:pt>
                <c:pt idx="1093">
                  <c:v>727</c:v>
                </c:pt>
                <c:pt idx="1094">
                  <c:v>728</c:v>
                </c:pt>
                <c:pt idx="1095">
                  <c:v>729</c:v>
                </c:pt>
                <c:pt idx="1096">
                  <c:v>730</c:v>
                </c:pt>
                <c:pt idx="1097">
                  <c:v>731</c:v>
                </c:pt>
                <c:pt idx="1098">
                  <c:v>732</c:v>
                </c:pt>
                <c:pt idx="1099">
                  <c:v>733</c:v>
                </c:pt>
                <c:pt idx="1100">
                  <c:v>734</c:v>
                </c:pt>
                <c:pt idx="1101">
                  <c:v>735</c:v>
                </c:pt>
                <c:pt idx="1102">
                  <c:v>736</c:v>
                </c:pt>
                <c:pt idx="1103">
                  <c:v>737</c:v>
                </c:pt>
                <c:pt idx="1104">
                  <c:v>738</c:v>
                </c:pt>
                <c:pt idx="1105">
                  <c:v>739</c:v>
                </c:pt>
                <c:pt idx="1106">
                  <c:v>740</c:v>
                </c:pt>
                <c:pt idx="1107">
                  <c:v>741</c:v>
                </c:pt>
                <c:pt idx="1108">
                  <c:v>742</c:v>
                </c:pt>
                <c:pt idx="1109">
                  <c:v>743</c:v>
                </c:pt>
                <c:pt idx="1110">
                  <c:v>744</c:v>
                </c:pt>
                <c:pt idx="1111">
                  <c:v>745</c:v>
                </c:pt>
                <c:pt idx="1112">
                  <c:v>746</c:v>
                </c:pt>
                <c:pt idx="1113">
                  <c:v>747</c:v>
                </c:pt>
                <c:pt idx="1114">
                  <c:v>748</c:v>
                </c:pt>
                <c:pt idx="1115">
                  <c:v>749</c:v>
                </c:pt>
                <c:pt idx="1116">
                  <c:v>750</c:v>
                </c:pt>
                <c:pt idx="1117">
                  <c:v>751</c:v>
                </c:pt>
                <c:pt idx="1118">
                  <c:v>752</c:v>
                </c:pt>
                <c:pt idx="1119">
                  <c:v>753</c:v>
                </c:pt>
                <c:pt idx="1120">
                  <c:v>754</c:v>
                </c:pt>
                <c:pt idx="1121">
                  <c:v>755</c:v>
                </c:pt>
                <c:pt idx="1122">
                  <c:v>756</c:v>
                </c:pt>
                <c:pt idx="1123">
                  <c:v>757</c:v>
                </c:pt>
                <c:pt idx="1124">
                  <c:v>758</c:v>
                </c:pt>
                <c:pt idx="1125">
                  <c:v>759</c:v>
                </c:pt>
                <c:pt idx="1126">
                  <c:v>760</c:v>
                </c:pt>
                <c:pt idx="1127">
                  <c:v>761</c:v>
                </c:pt>
                <c:pt idx="1128">
                  <c:v>762</c:v>
                </c:pt>
                <c:pt idx="1129">
                  <c:v>763</c:v>
                </c:pt>
                <c:pt idx="1130">
                  <c:v>764</c:v>
                </c:pt>
                <c:pt idx="1131">
                  <c:v>765</c:v>
                </c:pt>
                <c:pt idx="1132">
                  <c:v>766</c:v>
                </c:pt>
                <c:pt idx="1133">
                  <c:v>767</c:v>
                </c:pt>
                <c:pt idx="1134">
                  <c:v>768</c:v>
                </c:pt>
                <c:pt idx="1135">
                  <c:v>769</c:v>
                </c:pt>
                <c:pt idx="1136">
                  <c:v>770</c:v>
                </c:pt>
                <c:pt idx="1137">
                  <c:v>771</c:v>
                </c:pt>
                <c:pt idx="1138">
                  <c:v>772</c:v>
                </c:pt>
                <c:pt idx="1139">
                  <c:v>773</c:v>
                </c:pt>
                <c:pt idx="1140">
                  <c:v>774</c:v>
                </c:pt>
                <c:pt idx="1141">
                  <c:v>775</c:v>
                </c:pt>
                <c:pt idx="1142">
                  <c:v>776</c:v>
                </c:pt>
                <c:pt idx="1143">
                  <c:v>777</c:v>
                </c:pt>
                <c:pt idx="1144">
                  <c:v>778</c:v>
                </c:pt>
                <c:pt idx="1145">
                  <c:v>779</c:v>
                </c:pt>
                <c:pt idx="1146">
                  <c:v>780</c:v>
                </c:pt>
                <c:pt idx="1147">
                  <c:v>781</c:v>
                </c:pt>
                <c:pt idx="1148">
                  <c:v>782</c:v>
                </c:pt>
                <c:pt idx="1149">
                  <c:v>783</c:v>
                </c:pt>
                <c:pt idx="1150">
                  <c:v>784</c:v>
                </c:pt>
                <c:pt idx="1151">
                  <c:v>785</c:v>
                </c:pt>
                <c:pt idx="1152">
                  <c:v>786</c:v>
                </c:pt>
                <c:pt idx="1153">
                  <c:v>787</c:v>
                </c:pt>
                <c:pt idx="1154">
                  <c:v>788</c:v>
                </c:pt>
                <c:pt idx="1155">
                  <c:v>789</c:v>
                </c:pt>
                <c:pt idx="1156">
                  <c:v>790</c:v>
                </c:pt>
                <c:pt idx="1157">
                  <c:v>791</c:v>
                </c:pt>
                <c:pt idx="1158">
                  <c:v>792</c:v>
                </c:pt>
                <c:pt idx="1159">
                  <c:v>793</c:v>
                </c:pt>
                <c:pt idx="1160">
                  <c:v>794</c:v>
                </c:pt>
                <c:pt idx="1161">
                  <c:v>795</c:v>
                </c:pt>
                <c:pt idx="1162">
                  <c:v>796</c:v>
                </c:pt>
                <c:pt idx="1163">
                  <c:v>797</c:v>
                </c:pt>
                <c:pt idx="1164">
                  <c:v>798</c:v>
                </c:pt>
                <c:pt idx="1165">
                  <c:v>799</c:v>
                </c:pt>
                <c:pt idx="1166">
                  <c:v>800</c:v>
                </c:pt>
                <c:pt idx="1167">
                  <c:v>801</c:v>
                </c:pt>
                <c:pt idx="1168">
                  <c:v>802</c:v>
                </c:pt>
                <c:pt idx="1169">
                  <c:v>803</c:v>
                </c:pt>
                <c:pt idx="1170">
                  <c:v>804</c:v>
                </c:pt>
                <c:pt idx="1171">
                  <c:v>805</c:v>
                </c:pt>
                <c:pt idx="1172">
                  <c:v>806</c:v>
                </c:pt>
                <c:pt idx="1173">
                  <c:v>807</c:v>
                </c:pt>
                <c:pt idx="1174">
                  <c:v>808</c:v>
                </c:pt>
                <c:pt idx="1175">
                  <c:v>809</c:v>
                </c:pt>
                <c:pt idx="1176">
                  <c:v>810</c:v>
                </c:pt>
                <c:pt idx="1177">
                  <c:v>811</c:v>
                </c:pt>
                <c:pt idx="1178">
                  <c:v>812</c:v>
                </c:pt>
                <c:pt idx="1179">
                  <c:v>813</c:v>
                </c:pt>
                <c:pt idx="1180">
                  <c:v>814</c:v>
                </c:pt>
                <c:pt idx="1181">
                  <c:v>815</c:v>
                </c:pt>
                <c:pt idx="1182">
                  <c:v>816</c:v>
                </c:pt>
                <c:pt idx="1183">
                  <c:v>817</c:v>
                </c:pt>
                <c:pt idx="1184">
                  <c:v>818</c:v>
                </c:pt>
                <c:pt idx="1185">
                  <c:v>819</c:v>
                </c:pt>
                <c:pt idx="1186">
                  <c:v>820</c:v>
                </c:pt>
                <c:pt idx="1187">
                  <c:v>821</c:v>
                </c:pt>
                <c:pt idx="1188">
                  <c:v>822</c:v>
                </c:pt>
                <c:pt idx="1189">
                  <c:v>823</c:v>
                </c:pt>
                <c:pt idx="1190">
                  <c:v>824</c:v>
                </c:pt>
                <c:pt idx="1191">
                  <c:v>825</c:v>
                </c:pt>
                <c:pt idx="1192">
                  <c:v>826</c:v>
                </c:pt>
                <c:pt idx="1193">
                  <c:v>827</c:v>
                </c:pt>
                <c:pt idx="1194">
                  <c:v>828</c:v>
                </c:pt>
                <c:pt idx="1195">
                  <c:v>829</c:v>
                </c:pt>
                <c:pt idx="1196">
                  <c:v>830</c:v>
                </c:pt>
                <c:pt idx="1197">
                  <c:v>831</c:v>
                </c:pt>
                <c:pt idx="1198">
                  <c:v>832</c:v>
                </c:pt>
                <c:pt idx="1199">
                  <c:v>833</c:v>
                </c:pt>
                <c:pt idx="1200">
                  <c:v>834</c:v>
                </c:pt>
                <c:pt idx="1201">
                  <c:v>835</c:v>
                </c:pt>
                <c:pt idx="1202">
                  <c:v>836</c:v>
                </c:pt>
                <c:pt idx="1203">
                  <c:v>837</c:v>
                </c:pt>
                <c:pt idx="1204">
                  <c:v>838</c:v>
                </c:pt>
                <c:pt idx="1205">
                  <c:v>839</c:v>
                </c:pt>
                <c:pt idx="1206">
                  <c:v>840</c:v>
                </c:pt>
                <c:pt idx="1207">
                  <c:v>841</c:v>
                </c:pt>
                <c:pt idx="1208">
                  <c:v>842</c:v>
                </c:pt>
                <c:pt idx="1209">
                  <c:v>843</c:v>
                </c:pt>
                <c:pt idx="1210">
                  <c:v>844</c:v>
                </c:pt>
                <c:pt idx="1211">
                  <c:v>845</c:v>
                </c:pt>
                <c:pt idx="1212">
                  <c:v>846</c:v>
                </c:pt>
                <c:pt idx="1213">
                  <c:v>847</c:v>
                </c:pt>
                <c:pt idx="1214">
                  <c:v>848</c:v>
                </c:pt>
                <c:pt idx="1215">
                  <c:v>849</c:v>
                </c:pt>
                <c:pt idx="1216">
                  <c:v>850</c:v>
                </c:pt>
                <c:pt idx="1217">
                  <c:v>851</c:v>
                </c:pt>
                <c:pt idx="1218">
                  <c:v>852</c:v>
                </c:pt>
                <c:pt idx="1219">
                  <c:v>853</c:v>
                </c:pt>
                <c:pt idx="1220">
                  <c:v>854</c:v>
                </c:pt>
                <c:pt idx="1221">
                  <c:v>855</c:v>
                </c:pt>
                <c:pt idx="1222">
                  <c:v>856</c:v>
                </c:pt>
                <c:pt idx="1223">
                  <c:v>857</c:v>
                </c:pt>
                <c:pt idx="1224">
                  <c:v>858</c:v>
                </c:pt>
                <c:pt idx="1225">
                  <c:v>859</c:v>
                </c:pt>
                <c:pt idx="1226">
                  <c:v>860</c:v>
                </c:pt>
                <c:pt idx="1227">
                  <c:v>861</c:v>
                </c:pt>
                <c:pt idx="1228">
                  <c:v>862</c:v>
                </c:pt>
                <c:pt idx="1229">
                  <c:v>863</c:v>
                </c:pt>
                <c:pt idx="1230">
                  <c:v>864</c:v>
                </c:pt>
                <c:pt idx="1231">
                  <c:v>865</c:v>
                </c:pt>
                <c:pt idx="1232">
                  <c:v>866</c:v>
                </c:pt>
                <c:pt idx="1233">
                  <c:v>867</c:v>
                </c:pt>
                <c:pt idx="1234">
                  <c:v>868</c:v>
                </c:pt>
                <c:pt idx="1235">
                  <c:v>869</c:v>
                </c:pt>
                <c:pt idx="1236">
                  <c:v>870</c:v>
                </c:pt>
                <c:pt idx="1237">
                  <c:v>871</c:v>
                </c:pt>
                <c:pt idx="1238">
                  <c:v>872</c:v>
                </c:pt>
                <c:pt idx="1239">
                  <c:v>873</c:v>
                </c:pt>
                <c:pt idx="1240">
                  <c:v>874</c:v>
                </c:pt>
                <c:pt idx="1241">
                  <c:v>875</c:v>
                </c:pt>
                <c:pt idx="1242">
                  <c:v>876</c:v>
                </c:pt>
                <c:pt idx="1243">
                  <c:v>877</c:v>
                </c:pt>
                <c:pt idx="1244">
                  <c:v>878</c:v>
                </c:pt>
                <c:pt idx="1245">
                  <c:v>879</c:v>
                </c:pt>
                <c:pt idx="1246">
                  <c:v>880</c:v>
                </c:pt>
                <c:pt idx="1247">
                  <c:v>881</c:v>
                </c:pt>
                <c:pt idx="1248">
                  <c:v>882</c:v>
                </c:pt>
                <c:pt idx="1249">
                  <c:v>883</c:v>
                </c:pt>
                <c:pt idx="1250">
                  <c:v>884</c:v>
                </c:pt>
                <c:pt idx="1251">
                  <c:v>885</c:v>
                </c:pt>
                <c:pt idx="1252">
                  <c:v>886</c:v>
                </c:pt>
                <c:pt idx="1253">
                  <c:v>887</c:v>
                </c:pt>
                <c:pt idx="1254">
                  <c:v>888</c:v>
                </c:pt>
                <c:pt idx="1255">
                  <c:v>889</c:v>
                </c:pt>
                <c:pt idx="1256">
                  <c:v>890</c:v>
                </c:pt>
                <c:pt idx="1257">
                  <c:v>891</c:v>
                </c:pt>
                <c:pt idx="1258">
                  <c:v>892</c:v>
                </c:pt>
                <c:pt idx="1259">
                  <c:v>893</c:v>
                </c:pt>
                <c:pt idx="1260">
                  <c:v>894</c:v>
                </c:pt>
                <c:pt idx="1261">
                  <c:v>895</c:v>
                </c:pt>
                <c:pt idx="1262">
                  <c:v>896</c:v>
                </c:pt>
                <c:pt idx="1263">
                  <c:v>897</c:v>
                </c:pt>
                <c:pt idx="1264">
                  <c:v>898</c:v>
                </c:pt>
                <c:pt idx="1265">
                  <c:v>899</c:v>
                </c:pt>
                <c:pt idx="1266">
                  <c:v>900</c:v>
                </c:pt>
                <c:pt idx="1267">
                  <c:v>901</c:v>
                </c:pt>
                <c:pt idx="1268">
                  <c:v>902</c:v>
                </c:pt>
                <c:pt idx="1269">
                  <c:v>903</c:v>
                </c:pt>
                <c:pt idx="1270">
                  <c:v>904</c:v>
                </c:pt>
                <c:pt idx="1271">
                  <c:v>905</c:v>
                </c:pt>
                <c:pt idx="1272">
                  <c:v>906</c:v>
                </c:pt>
                <c:pt idx="1273">
                  <c:v>907</c:v>
                </c:pt>
                <c:pt idx="1274">
                  <c:v>908</c:v>
                </c:pt>
                <c:pt idx="1275">
                  <c:v>909</c:v>
                </c:pt>
                <c:pt idx="1276">
                  <c:v>910</c:v>
                </c:pt>
                <c:pt idx="1277">
                  <c:v>911</c:v>
                </c:pt>
                <c:pt idx="1278">
                  <c:v>912</c:v>
                </c:pt>
                <c:pt idx="1279">
                  <c:v>913</c:v>
                </c:pt>
                <c:pt idx="1280">
                  <c:v>914</c:v>
                </c:pt>
                <c:pt idx="1281">
                  <c:v>915</c:v>
                </c:pt>
                <c:pt idx="1282">
                  <c:v>916</c:v>
                </c:pt>
                <c:pt idx="1283">
                  <c:v>917</c:v>
                </c:pt>
                <c:pt idx="1284">
                  <c:v>918</c:v>
                </c:pt>
                <c:pt idx="1285">
                  <c:v>919</c:v>
                </c:pt>
                <c:pt idx="1286">
                  <c:v>920</c:v>
                </c:pt>
                <c:pt idx="1287">
                  <c:v>921</c:v>
                </c:pt>
                <c:pt idx="1288">
                  <c:v>922</c:v>
                </c:pt>
                <c:pt idx="1289">
                  <c:v>923</c:v>
                </c:pt>
                <c:pt idx="1290">
                  <c:v>924</c:v>
                </c:pt>
                <c:pt idx="1291">
                  <c:v>925</c:v>
                </c:pt>
                <c:pt idx="1292">
                  <c:v>926</c:v>
                </c:pt>
                <c:pt idx="1293">
                  <c:v>927</c:v>
                </c:pt>
                <c:pt idx="1294">
                  <c:v>928</c:v>
                </c:pt>
                <c:pt idx="1295">
                  <c:v>929</c:v>
                </c:pt>
                <c:pt idx="1296">
                  <c:v>930</c:v>
                </c:pt>
                <c:pt idx="1297">
                  <c:v>931</c:v>
                </c:pt>
                <c:pt idx="1298">
                  <c:v>932</c:v>
                </c:pt>
                <c:pt idx="1299">
                  <c:v>933</c:v>
                </c:pt>
                <c:pt idx="1300">
                  <c:v>934</c:v>
                </c:pt>
                <c:pt idx="1301">
                  <c:v>935</c:v>
                </c:pt>
                <c:pt idx="1302">
                  <c:v>936</c:v>
                </c:pt>
                <c:pt idx="1303">
                  <c:v>937</c:v>
                </c:pt>
                <c:pt idx="1304">
                  <c:v>938</c:v>
                </c:pt>
                <c:pt idx="1305">
                  <c:v>939</c:v>
                </c:pt>
                <c:pt idx="1306">
                  <c:v>940</c:v>
                </c:pt>
                <c:pt idx="1307">
                  <c:v>941</c:v>
                </c:pt>
                <c:pt idx="1308">
                  <c:v>942</c:v>
                </c:pt>
                <c:pt idx="1309">
                  <c:v>943</c:v>
                </c:pt>
                <c:pt idx="1310">
                  <c:v>944</c:v>
                </c:pt>
                <c:pt idx="1311">
                  <c:v>945</c:v>
                </c:pt>
                <c:pt idx="1312">
                  <c:v>946</c:v>
                </c:pt>
                <c:pt idx="1313">
                  <c:v>947</c:v>
                </c:pt>
                <c:pt idx="1314">
                  <c:v>948</c:v>
                </c:pt>
                <c:pt idx="1315">
                  <c:v>949</c:v>
                </c:pt>
                <c:pt idx="1316">
                  <c:v>950</c:v>
                </c:pt>
                <c:pt idx="1317">
                  <c:v>951</c:v>
                </c:pt>
                <c:pt idx="1318">
                  <c:v>952</c:v>
                </c:pt>
                <c:pt idx="1319">
                  <c:v>953</c:v>
                </c:pt>
                <c:pt idx="1320">
                  <c:v>954</c:v>
                </c:pt>
                <c:pt idx="1321">
                  <c:v>955</c:v>
                </c:pt>
                <c:pt idx="1322">
                  <c:v>956</c:v>
                </c:pt>
                <c:pt idx="1323">
                  <c:v>957</c:v>
                </c:pt>
                <c:pt idx="1324">
                  <c:v>958</c:v>
                </c:pt>
                <c:pt idx="1325">
                  <c:v>959</c:v>
                </c:pt>
                <c:pt idx="1326">
                  <c:v>960</c:v>
                </c:pt>
                <c:pt idx="1327">
                  <c:v>961</c:v>
                </c:pt>
                <c:pt idx="1328">
                  <c:v>962</c:v>
                </c:pt>
                <c:pt idx="1329">
                  <c:v>963</c:v>
                </c:pt>
                <c:pt idx="1330">
                  <c:v>964</c:v>
                </c:pt>
                <c:pt idx="1331">
                  <c:v>965</c:v>
                </c:pt>
                <c:pt idx="1332">
                  <c:v>966</c:v>
                </c:pt>
                <c:pt idx="1333">
                  <c:v>967</c:v>
                </c:pt>
                <c:pt idx="1334">
                  <c:v>968</c:v>
                </c:pt>
                <c:pt idx="1335">
                  <c:v>969</c:v>
                </c:pt>
                <c:pt idx="1336">
                  <c:v>970</c:v>
                </c:pt>
                <c:pt idx="1337">
                  <c:v>971</c:v>
                </c:pt>
                <c:pt idx="1338">
                  <c:v>972</c:v>
                </c:pt>
                <c:pt idx="1339">
                  <c:v>973</c:v>
                </c:pt>
                <c:pt idx="1340">
                  <c:v>974</c:v>
                </c:pt>
                <c:pt idx="1341">
                  <c:v>975</c:v>
                </c:pt>
                <c:pt idx="1342">
                  <c:v>976</c:v>
                </c:pt>
                <c:pt idx="1343">
                  <c:v>977</c:v>
                </c:pt>
                <c:pt idx="1344">
                  <c:v>978</c:v>
                </c:pt>
                <c:pt idx="1345">
                  <c:v>979</c:v>
                </c:pt>
                <c:pt idx="1346">
                  <c:v>980</c:v>
                </c:pt>
                <c:pt idx="1347">
                  <c:v>981</c:v>
                </c:pt>
                <c:pt idx="1348">
                  <c:v>982</c:v>
                </c:pt>
                <c:pt idx="1349">
                  <c:v>983</c:v>
                </c:pt>
                <c:pt idx="1350">
                  <c:v>984</c:v>
                </c:pt>
                <c:pt idx="1351">
                  <c:v>985</c:v>
                </c:pt>
                <c:pt idx="1352">
                  <c:v>986</c:v>
                </c:pt>
                <c:pt idx="1353">
                  <c:v>987</c:v>
                </c:pt>
                <c:pt idx="1354">
                  <c:v>988</c:v>
                </c:pt>
                <c:pt idx="1355">
                  <c:v>989</c:v>
                </c:pt>
                <c:pt idx="1356">
                  <c:v>990</c:v>
                </c:pt>
                <c:pt idx="1357">
                  <c:v>991</c:v>
                </c:pt>
                <c:pt idx="1358">
                  <c:v>992</c:v>
                </c:pt>
                <c:pt idx="1359">
                  <c:v>993</c:v>
                </c:pt>
                <c:pt idx="1360">
                  <c:v>994</c:v>
                </c:pt>
                <c:pt idx="1361">
                  <c:v>995</c:v>
                </c:pt>
                <c:pt idx="1362">
                  <c:v>996</c:v>
                </c:pt>
                <c:pt idx="1363">
                  <c:v>997</c:v>
                </c:pt>
                <c:pt idx="1364">
                  <c:v>998</c:v>
                </c:pt>
                <c:pt idx="1365">
                  <c:v>999</c:v>
                </c:pt>
                <c:pt idx="1366">
                  <c:v>1000</c:v>
                </c:pt>
                <c:pt idx="1367">
                  <c:v>1001</c:v>
                </c:pt>
                <c:pt idx="1368">
                  <c:v>1002</c:v>
                </c:pt>
                <c:pt idx="1369">
                  <c:v>1003</c:v>
                </c:pt>
                <c:pt idx="1370">
                  <c:v>1004</c:v>
                </c:pt>
                <c:pt idx="1371">
                  <c:v>1005</c:v>
                </c:pt>
                <c:pt idx="1372">
                  <c:v>1006</c:v>
                </c:pt>
                <c:pt idx="1373">
                  <c:v>1007</c:v>
                </c:pt>
                <c:pt idx="1374">
                  <c:v>1008</c:v>
                </c:pt>
                <c:pt idx="1375">
                  <c:v>1009</c:v>
                </c:pt>
                <c:pt idx="1376">
                  <c:v>1010</c:v>
                </c:pt>
                <c:pt idx="1377">
                  <c:v>1011</c:v>
                </c:pt>
                <c:pt idx="1378">
                  <c:v>1012</c:v>
                </c:pt>
                <c:pt idx="1379">
                  <c:v>1013</c:v>
                </c:pt>
                <c:pt idx="1380">
                  <c:v>1014</c:v>
                </c:pt>
                <c:pt idx="1381">
                  <c:v>1015</c:v>
                </c:pt>
                <c:pt idx="1382">
                  <c:v>1016</c:v>
                </c:pt>
                <c:pt idx="1383">
                  <c:v>1017</c:v>
                </c:pt>
                <c:pt idx="1384">
                  <c:v>1018</c:v>
                </c:pt>
                <c:pt idx="1385">
                  <c:v>1019</c:v>
                </c:pt>
                <c:pt idx="1386">
                  <c:v>1020</c:v>
                </c:pt>
                <c:pt idx="1387">
                  <c:v>1021</c:v>
                </c:pt>
                <c:pt idx="1388">
                  <c:v>1022</c:v>
                </c:pt>
                <c:pt idx="1389">
                  <c:v>1023</c:v>
                </c:pt>
                <c:pt idx="1390">
                  <c:v>1024</c:v>
                </c:pt>
                <c:pt idx="1391">
                  <c:v>1025</c:v>
                </c:pt>
                <c:pt idx="1392">
                  <c:v>1026</c:v>
                </c:pt>
                <c:pt idx="1393">
                  <c:v>1027</c:v>
                </c:pt>
                <c:pt idx="1394">
                  <c:v>1028</c:v>
                </c:pt>
                <c:pt idx="1395">
                  <c:v>1029</c:v>
                </c:pt>
                <c:pt idx="1396">
                  <c:v>1030</c:v>
                </c:pt>
                <c:pt idx="1397">
                  <c:v>1031</c:v>
                </c:pt>
                <c:pt idx="1398">
                  <c:v>1032</c:v>
                </c:pt>
                <c:pt idx="1399">
                  <c:v>1033</c:v>
                </c:pt>
                <c:pt idx="1400">
                  <c:v>1034</c:v>
                </c:pt>
                <c:pt idx="1401">
                  <c:v>1035</c:v>
                </c:pt>
                <c:pt idx="1402">
                  <c:v>1036</c:v>
                </c:pt>
                <c:pt idx="1403">
                  <c:v>1037</c:v>
                </c:pt>
                <c:pt idx="1404">
                  <c:v>1038</c:v>
                </c:pt>
                <c:pt idx="1405">
                  <c:v>1039</c:v>
                </c:pt>
                <c:pt idx="1406">
                  <c:v>1040</c:v>
                </c:pt>
                <c:pt idx="1407">
                  <c:v>1041</c:v>
                </c:pt>
                <c:pt idx="1408">
                  <c:v>1042</c:v>
                </c:pt>
                <c:pt idx="1409">
                  <c:v>1043</c:v>
                </c:pt>
                <c:pt idx="1410">
                  <c:v>1044</c:v>
                </c:pt>
                <c:pt idx="1411">
                  <c:v>1045</c:v>
                </c:pt>
                <c:pt idx="1412">
                  <c:v>1046</c:v>
                </c:pt>
                <c:pt idx="1413">
                  <c:v>1047</c:v>
                </c:pt>
                <c:pt idx="1414">
                  <c:v>1048</c:v>
                </c:pt>
                <c:pt idx="1415">
                  <c:v>1049</c:v>
                </c:pt>
                <c:pt idx="1416">
                  <c:v>1050</c:v>
                </c:pt>
                <c:pt idx="1417">
                  <c:v>1051</c:v>
                </c:pt>
                <c:pt idx="1418">
                  <c:v>1052</c:v>
                </c:pt>
                <c:pt idx="1419">
                  <c:v>1053</c:v>
                </c:pt>
                <c:pt idx="1420">
                  <c:v>1054</c:v>
                </c:pt>
                <c:pt idx="1421">
                  <c:v>1055</c:v>
                </c:pt>
                <c:pt idx="1422">
                  <c:v>1056</c:v>
                </c:pt>
                <c:pt idx="1423">
                  <c:v>1057</c:v>
                </c:pt>
                <c:pt idx="1424">
                  <c:v>1058</c:v>
                </c:pt>
                <c:pt idx="1425">
                  <c:v>1059</c:v>
                </c:pt>
                <c:pt idx="1426">
                  <c:v>1060</c:v>
                </c:pt>
                <c:pt idx="1427">
                  <c:v>1061</c:v>
                </c:pt>
                <c:pt idx="1428">
                  <c:v>1062</c:v>
                </c:pt>
                <c:pt idx="1429">
                  <c:v>1063</c:v>
                </c:pt>
                <c:pt idx="1430">
                  <c:v>1064</c:v>
                </c:pt>
                <c:pt idx="1431">
                  <c:v>1065</c:v>
                </c:pt>
                <c:pt idx="1432">
                  <c:v>1066</c:v>
                </c:pt>
                <c:pt idx="1433">
                  <c:v>1067</c:v>
                </c:pt>
                <c:pt idx="1434">
                  <c:v>1068</c:v>
                </c:pt>
                <c:pt idx="1435">
                  <c:v>1069</c:v>
                </c:pt>
                <c:pt idx="1436">
                  <c:v>1070</c:v>
                </c:pt>
                <c:pt idx="1437">
                  <c:v>1071</c:v>
                </c:pt>
                <c:pt idx="1438">
                  <c:v>1072</c:v>
                </c:pt>
                <c:pt idx="1439">
                  <c:v>1073</c:v>
                </c:pt>
                <c:pt idx="1440">
                  <c:v>1074</c:v>
                </c:pt>
                <c:pt idx="1441">
                  <c:v>1075</c:v>
                </c:pt>
                <c:pt idx="1442">
                  <c:v>1076</c:v>
                </c:pt>
                <c:pt idx="1443">
                  <c:v>1077</c:v>
                </c:pt>
                <c:pt idx="1444">
                  <c:v>1078</c:v>
                </c:pt>
                <c:pt idx="1445">
                  <c:v>1079</c:v>
                </c:pt>
                <c:pt idx="1446">
                  <c:v>1080</c:v>
                </c:pt>
                <c:pt idx="1447">
                  <c:v>1081</c:v>
                </c:pt>
                <c:pt idx="1448">
                  <c:v>1082</c:v>
                </c:pt>
                <c:pt idx="1449">
                  <c:v>1083</c:v>
                </c:pt>
                <c:pt idx="1450">
                  <c:v>1084</c:v>
                </c:pt>
                <c:pt idx="1451">
                  <c:v>1085</c:v>
                </c:pt>
                <c:pt idx="1452">
                  <c:v>1086</c:v>
                </c:pt>
                <c:pt idx="1453">
                  <c:v>1087</c:v>
                </c:pt>
                <c:pt idx="1454">
                  <c:v>1088</c:v>
                </c:pt>
                <c:pt idx="1455">
                  <c:v>1089</c:v>
                </c:pt>
                <c:pt idx="1456">
                  <c:v>1090</c:v>
                </c:pt>
                <c:pt idx="1457">
                  <c:v>1091</c:v>
                </c:pt>
                <c:pt idx="1458">
                  <c:v>1092</c:v>
                </c:pt>
                <c:pt idx="1459">
                  <c:v>1093</c:v>
                </c:pt>
                <c:pt idx="1460">
                  <c:v>1094</c:v>
                </c:pt>
                <c:pt idx="1461">
                  <c:v>1095</c:v>
                </c:pt>
                <c:pt idx="1462">
                  <c:v>1096</c:v>
                </c:pt>
                <c:pt idx="1463">
                  <c:v>1097</c:v>
                </c:pt>
                <c:pt idx="1464">
                  <c:v>1098</c:v>
                </c:pt>
                <c:pt idx="1465">
                  <c:v>1099</c:v>
                </c:pt>
                <c:pt idx="1466">
                  <c:v>1100</c:v>
                </c:pt>
                <c:pt idx="1467">
                  <c:v>1101</c:v>
                </c:pt>
                <c:pt idx="1468">
                  <c:v>1102</c:v>
                </c:pt>
                <c:pt idx="1469">
                  <c:v>1103</c:v>
                </c:pt>
                <c:pt idx="1470">
                  <c:v>1104</c:v>
                </c:pt>
                <c:pt idx="1471">
                  <c:v>1105</c:v>
                </c:pt>
                <c:pt idx="1472">
                  <c:v>1106</c:v>
                </c:pt>
                <c:pt idx="1473">
                  <c:v>1107</c:v>
                </c:pt>
                <c:pt idx="1474">
                  <c:v>1108</c:v>
                </c:pt>
                <c:pt idx="1475">
                  <c:v>1109</c:v>
                </c:pt>
                <c:pt idx="1476">
                  <c:v>1110</c:v>
                </c:pt>
                <c:pt idx="1477">
                  <c:v>1111</c:v>
                </c:pt>
                <c:pt idx="1478">
                  <c:v>1112</c:v>
                </c:pt>
                <c:pt idx="1479">
                  <c:v>1113</c:v>
                </c:pt>
                <c:pt idx="1480">
                  <c:v>1114</c:v>
                </c:pt>
                <c:pt idx="1481">
                  <c:v>1115</c:v>
                </c:pt>
                <c:pt idx="1482">
                  <c:v>1116</c:v>
                </c:pt>
                <c:pt idx="1483">
                  <c:v>1117</c:v>
                </c:pt>
                <c:pt idx="1484">
                  <c:v>1118</c:v>
                </c:pt>
                <c:pt idx="1485">
                  <c:v>1119</c:v>
                </c:pt>
                <c:pt idx="1486">
                  <c:v>1120</c:v>
                </c:pt>
                <c:pt idx="1487">
                  <c:v>1121</c:v>
                </c:pt>
                <c:pt idx="1488">
                  <c:v>1122</c:v>
                </c:pt>
                <c:pt idx="1489">
                  <c:v>1123</c:v>
                </c:pt>
                <c:pt idx="1490">
                  <c:v>1124</c:v>
                </c:pt>
                <c:pt idx="1491">
                  <c:v>1125</c:v>
                </c:pt>
                <c:pt idx="1492">
                  <c:v>1126</c:v>
                </c:pt>
                <c:pt idx="1493">
                  <c:v>1127</c:v>
                </c:pt>
                <c:pt idx="1494">
                  <c:v>1128</c:v>
                </c:pt>
                <c:pt idx="1495">
                  <c:v>1129</c:v>
                </c:pt>
                <c:pt idx="1496">
                  <c:v>1130</c:v>
                </c:pt>
                <c:pt idx="1497">
                  <c:v>1131</c:v>
                </c:pt>
                <c:pt idx="1498">
                  <c:v>1132</c:v>
                </c:pt>
                <c:pt idx="1499">
                  <c:v>1133</c:v>
                </c:pt>
                <c:pt idx="1500">
                  <c:v>1134</c:v>
                </c:pt>
                <c:pt idx="1501">
                  <c:v>1135</c:v>
                </c:pt>
                <c:pt idx="1502">
                  <c:v>1136</c:v>
                </c:pt>
                <c:pt idx="1503">
                  <c:v>1137</c:v>
                </c:pt>
                <c:pt idx="1504">
                  <c:v>1138</c:v>
                </c:pt>
                <c:pt idx="1505">
                  <c:v>1139</c:v>
                </c:pt>
                <c:pt idx="1506">
                  <c:v>1140</c:v>
                </c:pt>
                <c:pt idx="1507">
                  <c:v>1141</c:v>
                </c:pt>
                <c:pt idx="1508">
                  <c:v>1142</c:v>
                </c:pt>
                <c:pt idx="1509">
                  <c:v>1143</c:v>
                </c:pt>
                <c:pt idx="1510">
                  <c:v>1144</c:v>
                </c:pt>
                <c:pt idx="1511">
                  <c:v>1145</c:v>
                </c:pt>
                <c:pt idx="1512">
                  <c:v>1146</c:v>
                </c:pt>
                <c:pt idx="1513">
                  <c:v>1147</c:v>
                </c:pt>
                <c:pt idx="1514">
                  <c:v>1148</c:v>
                </c:pt>
                <c:pt idx="1515">
                  <c:v>1149</c:v>
                </c:pt>
                <c:pt idx="1516">
                  <c:v>1150</c:v>
                </c:pt>
                <c:pt idx="1517">
                  <c:v>1151</c:v>
                </c:pt>
                <c:pt idx="1518">
                  <c:v>1152</c:v>
                </c:pt>
                <c:pt idx="1519">
                  <c:v>1153</c:v>
                </c:pt>
                <c:pt idx="1520">
                  <c:v>1154</c:v>
                </c:pt>
                <c:pt idx="1521">
                  <c:v>1155</c:v>
                </c:pt>
                <c:pt idx="1522">
                  <c:v>1156</c:v>
                </c:pt>
                <c:pt idx="1523">
                  <c:v>1157</c:v>
                </c:pt>
                <c:pt idx="1524">
                  <c:v>1158</c:v>
                </c:pt>
                <c:pt idx="1525">
                  <c:v>1159</c:v>
                </c:pt>
                <c:pt idx="1526">
                  <c:v>1160</c:v>
                </c:pt>
                <c:pt idx="1527">
                  <c:v>1161</c:v>
                </c:pt>
                <c:pt idx="1528">
                  <c:v>1162</c:v>
                </c:pt>
                <c:pt idx="1529">
                  <c:v>1163</c:v>
                </c:pt>
                <c:pt idx="1530">
                  <c:v>1164</c:v>
                </c:pt>
                <c:pt idx="1531">
                  <c:v>1165</c:v>
                </c:pt>
                <c:pt idx="1532">
                  <c:v>1166</c:v>
                </c:pt>
                <c:pt idx="1533">
                  <c:v>1167</c:v>
                </c:pt>
                <c:pt idx="1534">
                  <c:v>1168</c:v>
                </c:pt>
                <c:pt idx="1535">
                  <c:v>1169</c:v>
                </c:pt>
                <c:pt idx="1536">
                  <c:v>1170</c:v>
                </c:pt>
                <c:pt idx="1537">
                  <c:v>1171</c:v>
                </c:pt>
                <c:pt idx="1538">
                  <c:v>1172</c:v>
                </c:pt>
                <c:pt idx="1539">
                  <c:v>1173</c:v>
                </c:pt>
                <c:pt idx="1540">
                  <c:v>1174</c:v>
                </c:pt>
                <c:pt idx="1541">
                  <c:v>1175</c:v>
                </c:pt>
                <c:pt idx="1542">
                  <c:v>1176</c:v>
                </c:pt>
                <c:pt idx="1543">
                  <c:v>1177</c:v>
                </c:pt>
                <c:pt idx="1544">
                  <c:v>1178</c:v>
                </c:pt>
                <c:pt idx="1545">
                  <c:v>1179</c:v>
                </c:pt>
                <c:pt idx="1546">
                  <c:v>1180</c:v>
                </c:pt>
                <c:pt idx="1547">
                  <c:v>1181</c:v>
                </c:pt>
                <c:pt idx="1548">
                  <c:v>1182</c:v>
                </c:pt>
                <c:pt idx="1549">
                  <c:v>1183</c:v>
                </c:pt>
                <c:pt idx="1550">
                  <c:v>1184</c:v>
                </c:pt>
                <c:pt idx="1551">
                  <c:v>1185</c:v>
                </c:pt>
                <c:pt idx="1552">
                  <c:v>1186</c:v>
                </c:pt>
                <c:pt idx="1553">
                  <c:v>1187</c:v>
                </c:pt>
                <c:pt idx="1554">
                  <c:v>1188</c:v>
                </c:pt>
                <c:pt idx="1555">
                  <c:v>1189</c:v>
                </c:pt>
                <c:pt idx="1556">
                  <c:v>1190</c:v>
                </c:pt>
                <c:pt idx="1557">
                  <c:v>1191</c:v>
                </c:pt>
                <c:pt idx="1558">
                  <c:v>1192</c:v>
                </c:pt>
                <c:pt idx="1559">
                  <c:v>1193</c:v>
                </c:pt>
                <c:pt idx="1560">
                  <c:v>1194</c:v>
                </c:pt>
                <c:pt idx="1561">
                  <c:v>1195</c:v>
                </c:pt>
                <c:pt idx="1562">
                  <c:v>1196</c:v>
                </c:pt>
                <c:pt idx="1563">
                  <c:v>1197</c:v>
                </c:pt>
                <c:pt idx="1564">
                  <c:v>1198</c:v>
                </c:pt>
                <c:pt idx="1565">
                  <c:v>1199</c:v>
                </c:pt>
                <c:pt idx="1566">
                  <c:v>1200</c:v>
                </c:pt>
                <c:pt idx="1567">
                  <c:v>1201</c:v>
                </c:pt>
                <c:pt idx="1568">
                  <c:v>1202</c:v>
                </c:pt>
                <c:pt idx="1569">
                  <c:v>1203</c:v>
                </c:pt>
                <c:pt idx="1570">
                  <c:v>1204</c:v>
                </c:pt>
                <c:pt idx="1571">
                  <c:v>1205</c:v>
                </c:pt>
                <c:pt idx="1572">
                  <c:v>1206</c:v>
                </c:pt>
                <c:pt idx="1573">
                  <c:v>1207</c:v>
                </c:pt>
                <c:pt idx="1574">
                  <c:v>1208</c:v>
                </c:pt>
                <c:pt idx="1575">
                  <c:v>1209</c:v>
                </c:pt>
                <c:pt idx="1576">
                  <c:v>1210</c:v>
                </c:pt>
                <c:pt idx="1577">
                  <c:v>1211</c:v>
                </c:pt>
                <c:pt idx="1578">
                  <c:v>1212</c:v>
                </c:pt>
                <c:pt idx="1579">
                  <c:v>1213</c:v>
                </c:pt>
                <c:pt idx="1580">
                  <c:v>1214</c:v>
                </c:pt>
                <c:pt idx="1581">
                  <c:v>1215</c:v>
                </c:pt>
                <c:pt idx="1582">
                  <c:v>1216</c:v>
                </c:pt>
                <c:pt idx="1583">
                  <c:v>1217</c:v>
                </c:pt>
                <c:pt idx="1584">
                  <c:v>1218</c:v>
                </c:pt>
                <c:pt idx="1585">
                  <c:v>1219</c:v>
                </c:pt>
                <c:pt idx="1586">
                  <c:v>1220</c:v>
                </c:pt>
                <c:pt idx="1587">
                  <c:v>1221</c:v>
                </c:pt>
                <c:pt idx="1588">
                  <c:v>1222</c:v>
                </c:pt>
                <c:pt idx="1589">
                  <c:v>1223</c:v>
                </c:pt>
                <c:pt idx="1590">
                  <c:v>1224</c:v>
                </c:pt>
                <c:pt idx="1591">
                  <c:v>1225</c:v>
                </c:pt>
                <c:pt idx="1592">
                  <c:v>1226</c:v>
                </c:pt>
                <c:pt idx="1593">
                  <c:v>1227</c:v>
                </c:pt>
                <c:pt idx="1594">
                  <c:v>1228</c:v>
                </c:pt>
                <c:pt idx="1595">
                  <c:v>1229</c:v>
                </c:pt>
                <c:pt idx="1596">
                  <c:v>1230</c:v>
                </c:pt>
                <c:pt idx="1597">
                  <c:v>1231</c:v>
                </c:pt>
                <c:pt idx="1598">
                  <c:v>1232</c:v>
                </c:pt>
                <c:pt idx="1599">
                  <c:v>1233</c:v>
                </c:pt>
                <c:pt idx="1600">
                  <c:v>1234</c:v>
                </c:pt>
                <c:pt idx="1601">
                  <c:v>1235</c:v>
                </c:pt>
                <c:pt idx="1602">
                  <c:v>1236</c:v>
                </c:pt>
                <c:pt idx="1603">
                  <c:v>1237</c:v>
                </c:pt>
                <c:pt idx="1604">
                  <c:v>1238</c:v>
                </c:pt>
                <c:pt idx="1605">
                  <c:v>1239</c:v>
                </c:pt>
                <c:pt idx="1606">
                  <c:v>1240</c:v>
                </c:pt>
                <c:pt idx="1607">
                  <c:v>1241</c:v>
                </c:pt>
                <c:pt idx="1608">
                  <c:v>1242</c:v>
                </c:pt>
                <c:pt idx="1609">
                  <c:v>1243</c:v>
                </c:pt>
                <c:pt idx="1610">
                  <c:v>1244</c:v>
                </c:pt>
                <c:pt idx="1611">
                  <c:v>1245</c:v>
                </c:pt>
                <c:pt idx="1612">
                  <c:v>1246</c:v>
                </c:pt>
                <c:pt idx="1613">
                  <c:v>1247</c:v>
                </c:pt>
                <c:pt idx="1614">
                  <c:v>1248</c:v>
                </c:pt>
                <c:pt idx="1615">
                  <c:v>1249</c:v>
                </c:pt>
                <c:pt idx="1616">
                  <c:v>1250</c:v>
                </c:pt>
                <c:pt idx="1617">
                  <c:v>1251</c:v>
                </c:pt>
                <c:pt idx="1618">
                  <c:v>1252</c:v>
                </c:pt>
                <c:pt idx="1619">
                  <c:v>1253</c:v>
                </c:pt>
                <c:pt idx="1620">
                  <c:v>1254</c:v>
                </c:pt>
                <c:pt idx="1621">
                  <c:v>1255</c:v>
                </c:pt>
                <c:pt idx="1622">
                  <c:v>1256</c:v>
                </c:pt>
                <c:pt idx="1623">
                  <c:v>1257</c:v>
                </c:pt>
                <c:pt idx="1624">
                  <c:v>1258</c:v>
                </c:pt>
                <c:pt idx="1625">
                  <c:v>1259</c:v>
                </c:pt>
                <c:pt idx="1626">
                  <c:v>1260</c:v>
                </c:pt>
                <c:pt idx="1627">
                  <c:v>1261</c:v>
                </c:pt>
                <c:pt idx="1628">
                  <c:v>1262</c:v>
                </c:pt>
                <c:pt idx="1629">
                  <c:v>1263</c:v>
                </c:pt>
                <c:pt idx="1630">
                  <c:v>1264</c:v>
                </c:pt>
                <c:pt idx="1631">
                  <c:v>1265</c:v>
                </c:pt>
                <c:pt idx="1632">
                  <c:v>1266</c:v>
                </c:pt>
                <c:pt idx="1633">
                  <c:v>1267</c:v>
                </c:pt>
                <c:pt idx="1634">
                  <c:v>1268</c:v>
                </c:pt>
                <c:pt idx="1635">
                  <c:v>1269</c:v>
                </c:pt>
                <c:pt idx="1636">
                  <c:v>1270</c:v>
                </c:pt>
                <c:pt idx="1637">
                  <c:v>1271</c:v>
                </c:pt>
                <c:pt idx="1638">
                  <c:v>1272</c:v>
                </c:pt>
                <c:pt idx="1639">
                  <c:v>1273</c:v>
                </c:pt>
                <c:pt idx="1640">
                  <c:v>1274</c:v>
                </c:pt>
                <c:pt idx="1641">
                  <c:v>1275</c:v>
                </c:pt>
                <c:pt idx="1642">
                  <c:v>1276</c:v>
                </c:pt>
                <c:pt idx="1643">
                  <c:v>1277</c:v>
                </c:pt>
                <c:pt idx="1644">
                  <c:v>1278</c:v>
                </c:pt>
                <c:pt idx="1645">
                  <c:v>1279</c:v>
                </c:pt>
                <c:pt idx="1646">
                  <c:v>1280</c:v>
                </c:pt>
                <c:pt idx="1647">
                  <c:v>1281</c:v>
                </c:pt>
                <c:pt idx="1648">
                  <c:v>1282</c:v>
                </c:pt>
                <c:pt idx="1649">
                  <c:v>1283</c:v>
                </c:pt>
                <c:pt idx="1650">
                  <c:v>1284</c:v>
                </c:pt>
                <c:pt idx="1651">
                  <c:v>1285</c:v>
                </c:pt>
                <c:pt idx="1652">
                  <c:v>1286</c:v>
                </c:pt>
                <c:pt idx="1653">
                  <c:v>1287</c:v>
                </c:pt>
                <c:pt idx="1654">
                  <c:v>1288</c:v>
                </c:pt>
                <c:pt idx="1655">
                  <c:v>1289</c:v>
                </c:pt>
                <c:pt idx="1656">
                  <c:v>1290</c:v>
                </c:pt>
                <c:pt idx="1657">
                  <c:v>1291</c:v>
                </c:pt>
                <c:pt idx="1658">
                  <c:v>1292</c:v>
                </c:pt>
                <c:pt idx="1659">
                  <c:v>1293</c:v>
                </c:pt>
                <c:pt idx="1660">
                  <c:v>1294</c:v>
                </c:pt>
                <c:pt idx="1661">
                  <c:v>1295</c:v>
                </c:pt>
                <c:pt idx="1662">
                  <c:v>1296</c:v>
                </c:pt>
                <c:pt idx="1663">
                  <c:v>1297</c:v>
                </c:pt>
                <c:pt idx="1664">
                  <c:v>1298</c:v>
                </c:pt>
                <c:pt idx="1665">
                  <c:v>1299</c:v>
                </c:pt>
                <c:pt idx="1666">
                  <c:v>1300</c:v>
                </c:pt>
                <c:pt idx="1667">
                  <c:v>1301</c:v>
                </c:pt>
                <c:pt idx="1668">
                  <c:v>1302</c:v>
                </c:pt>
                <c:pt idx="1669">
                  <c:v>1303</c:v>
                </c:pt>
                <c:pt idx="1670">
                  <c:v>1304</c:v>
                </c:pt>
                <c:pt idx="1671">
                  <c:v>1305</c:v>
                </c:pt>
                <c:pt idx="1672">
                  <c:v>1306</c:v>
                </c:pt>
                <c:pt idx="1673">
                  <c:v>1307</c:v>
                </c:pt>
                <c:pt idx="1674">
                  <c:v>1308</c:v>
                </c:pt>
                <c:pt idx="1675">
                  <c:v>1309</c:v>
                </c:pt>
                <c:pt idx="1676">
                  <c:v>1310</c:v>
                </c:pt>
                <c:pt idx="1677">
                  <c:v>1311</c:v>
                </c:pt>
                <c:pt idx="1678">
                  <c:v>1312</c:v>
                </c:pt>
                <c:pt idx="1679">
                  <c:v>1313</c:v>
                </c:pt>
                <c:pt idx="1680">
                  <c:v>1314</c:v>
                </c:pt>
                <c:pt idx="1681">
                  <c:v>1315</c:v>
                </c:pt>
                <c:pt idx="1682">
                  <c:v>1316</c:v>
                </c:pt>
                <c:pt idx="1683">
                  <c:v>1317</c:v>
                </c:pt>
                <c:pt idx="1684">
                  <c:v>1318</c:v>
                </c:pt>
                <c:pt idx="1685">
                  <c:v>1319</c:v>
                </c:pt>
                <c:pt idx="1686">
                  <c:v>1320</c:v>
                </c:pt>
                <c:pt idx="1687">
                  <c:v>1321</c:v>
                </c:pt>
                <c:pt idx="1688">
                  <c:v>1322</c:v>
                </c:pt>
                <c:pt idx="1689">
                  <c:v>1323</c:v>
                </c:pt>
                <c:pt idx="1690">
                  <c:v>1324</c:v>
                </c:pt>
                <c:pt idx="1691">
                  <c:v>1325</c:v>
                </c:pt>
                <c:pt idx="1692">
                  <c:v>1326</c:v>
                </c:pt>
                <c:pt idx="1693">
                  <c:v>1327</c:v>
                </c:pt>
                <c:pt idx="1694">
                  <c:v>1328</c:v>
                </c:pt>
                <c:pt idx="1695">
                  <c:v>1329</c:v>
                </c:pt>
                <c:pt idx="1696">
                  <c:v>1330</c:v>
                </c:pt>
                <c:pt idx="1697">
                  <c:v>1331</c:v>
                </c:pt>
                <c:pt idx="1698">
                  <c:v>1332</c:v>
                </c:pt>
                <c:pt idx="1699">
                  <c:v>1333</c:v>
                </c:pt>
                <c:pt idx="1700">
                  <c:v>1334</c:v>
                </c:pt>
                <c:pt idx="1701">
                  <c:v>1335</c:v>
                </c:pt>
                <c:pt idx="1702">
                  <c:v>1336</c:v>
                </c:pt>
                <c:pt idx="1703">
                  <c:v>1337</c:v>
                </c:pt>
                <c:pt idx="1704">
                  <c:v>1338</c:v>
                </c:pt>
                <c:pt idx="1705">
                  <c:v>1339</c:v>
                </c:pt>
                <c:pt idx="1706">
                  <c:v>1340</c:v>
                </c:pt>
                <c:pt idx="1707">
                  <c:v>1341</c:v>
                </c:pt>
                <c:pt idx="1708">
                  <c:v>1342</c:v>
                </c:pt>
                <c:pt idx="1709">
                  <c:v>1343</c:v>
                </c:pt>
                <c:pt idx="1710">
                  <c:v>1344</c:v>
                </c:pt>
                <c:pt idx="1711">
                  <c:v>1345</c:v>
                </c:pt>
                <c:pt idx="1712">
                  <c:v>1346</c:v>
                </c:pt>
                <c:pt idx="1713">
                  <c:v>1347</c:v>
                </c:pt>
                <c:pt idx="1714">
                  <c:v>1348</c:v>
                </c:pt>
                <c:pt idx="1715">
                  <c:v>1349</c:v>
                </c:pt>
                <c:pt idx="1716">
                  <c:v>1350</c:v>
                </c:pt>
                <c:pt idx="1717">
                  <c:v>1351</c:v>
                </c:pt>
                <c:pt idx="1718">
                  <c:v>1352</c:v>
                </c:pt>
                <c:pt idx="1719">
                  <c:v>1353</c:v>
                </c:pt>
                <c:pt idx="1720">
                  <c:v>1354</c:v>
                </c:pt>
                <c:pt idx="1721">
                  <c:v>1355</c:v>
                </c:pt>
                <c:pt idx="1722">
                  <c:v>1356</c:v>
                </c:pt>
                <c:pt idx="1723">
                  <c:v>1357</c:v>
                </c:pt>
                <c:pt idx="1724">
                  <c:v>1358</c:v>
                </c:pt>
                <c:pt idx="1725">
                  <c:v>1359</c:v>
                </c:pt>
                <c:pt idx="1726">
                  <c:v>1360</c:v>
                </c:pt>
                <c:pt idx="1727">
                  <c:v>1361</c:v>
                </c:pt>
                <c:pt idx="1728">
                  <c:v>1362</c:v>
                </c:pt>
                <c:pt idx="1729">
                  <c:v>1363</c:v>
                </c:pt>
                <c:pt idx="1730">
                  <c:v>1364</c:v>
                </c:pt>
                <c:pt idx="1731">
                  <c:v>1365</c:v>
                </c:pt>
                <c:pt idx="1732">
                  <c:v>1366</c:v>
                </c:pt>
                <c:pt idx="1733">
                  <c:v>1367</c:v>
                </c:pt>
                <c:pt idx="1734">
                  <c:v>1368</c:v>
                </c:pt>
                <c:pt idx="1735">
                  <c:v>1369</c:v>
                </c:pt>
                <c:pt idx="1736">
                  <c:v>1370</c:v>
                </c:pt>
                <c:pt idx="1737">
                  <c:v>1371</c:v>
                </c:pt>
                <c:pt idx="1738">
                  <c:v>1372</c:v>
                </c:pt>
                <c:pt idx="1739">
                  <c:v>1373</c:v>
                </c:pt>
                <c:pt idx="1740">
                  <c:v>1374</c:v>
                </c:pt>
                <c:pt idx="1741">
                  <c:v>1375</c:v>
                </c:pt>
                <c:pt idx="1742">
                  <c:v>1376</c:v>
                </c:pt>
                <c:pt idx="1743">
                  <c:v>1377</c:v>
                </c:pt>
                <c:pt idx="1744">
                  <c:v>1378</c:v>
                </c:pt>
                <c:pt idx="1745">
                  <c:v>1379</c:v>
                </c:pt>
                <c:pt idx="1746">
                  <c:v>1380</c:v>
                </c:pt>
                <c:pt idx="1747">
                  <c:v>1381</c:v>
                </c:pt>
                <c:pt idx="1748">
                  <c:v>1382</c:v>
                </c:pt>
                <c:pt idx="1749">
                  <c:v>1383</c:v>
                </c:pt>
                <c:pt idx="1750">
                  <c:v>1384</c:v>
                </c:pt>
                <c:pt idx="1751">
                  <c:v>1385</c:v>
                </c:pt>
                <c:pt idx="1752">
                  <c:v>1386</c:v>
                </c:pt>
                <c:pt idx="1753">
                  <c:v>1387</c:v>
                </c:pt>
                <c:pt idx="1754">
                  <c:v>1388</c:v>
                </c:pt>
                <c:pt idx="1755">
                  <c:v>1389</c:v>
                </c:pt>
                <c:pt idx="1756">
                  <c:v>1390</c:v>
                </c:pt>
                <c:pt idx="1757">
                  <c:v>1391</c:v>
                </c:pt>
                <c:pt idx="1758">
                  <c:v>1392</c:v>
                </c:pt>
                <c:pt idx="1759">
                  <c:v>1393</c:v>
                </c:pt>
                <c:pt idx="1760">
                  <c:v>1394</c:v>
                </c:pt>
                <c:pt idx="1761">
                  <c:v>1395</c:v>
                </c:pt>
                <c:pt idx="1762">
                  <c:v>1396</c:v>
                </c:pt>
                <c:pt idx="1763">
                  <c:v>1397</c:v>
                </c:pt>
                <c:pt idx="1764">
                  <c:v>1398</c:v>
                </c:pt>
                <c:pt idx="1765">
                  <c:v>1399</c:v>
                </c:pt>
                <c:pt idx="1766">
                  <c:v>1400</c:v>
                </c:pt>
                <c:pt idx="1767">
                  <c:v>1401</c:v>
                </c:pt>
                <c:pt idx="1768">
                  <c:v>1402</c:v>
                </c:pt>
                <c:pt idx="1769">
                  <c:v>1403</c:v>
                </c:pt>
                <c:pt idx="1770">
                  <c:v>1404</c:v>
                </c:pt>
                <c:pt idx="1771">
                  <c:v>1405</c:v>
                </c:pt>
                <c:pt idx="1772">
                  <c:v>1406</c:v>
                </c:pt>
                <c:pt idx="1773">
                  <c:v>1407</c:v>
                </c:pt>
                <c:pt idx="1774">
                  <c:v>1408</c:v>
                </c:pt>
                <c:pt idx="1775">
                  <c:v>1409</c:v>
                </c:pt>
                <c:pt idx="1776">
                  <c:v>1410</c:v>
                </c:pt>
                <c:pt idx="1777">
                  <c:v>1411</c:v>
                </c:pt>
                <c:pt idx="1778">
                  <c:v>1412</c:v>
                </c:pt>
                <c:pt idx="1779">
                  <c:v>1413</c:v>
                </c:pt>
                <c:pt idx="1780">
                  <c:v>1414</c:v>
                </c:pt>
                <c:pt idx="1781">
                  <c:v>1415</c:v>
                </c:pt>
                <c:pt idx="1782">
                  <c:v>1416</c:v>
                </c:pt>
                <c:pt idx="1783">
                  <c:v>1417</c:v>
                </c:pt>
                <c:pt idx="1784">
                  <c:v>1418</c:v>
                </c:pt>
                <c:pt idx="1785">
                  <c:v>1419</c:v>
                </c:pt>
                <c:pt idx="1786">
                  <c:v>1420</c:v>
                </c:pt>
                <c:pt idx="1787">
                  <c:v>1421</c:v>
                </c:pt>
                <c:pt idx="1788">
                  <c:v>1422</c:v>
                </c:pt>
                <c:pt idx="1789">
                  <c:v>1423</c:v>
                </c:pt>
                <c:pt idx="1790">
                  <c:v>1424</c:v>
                </c:pt>
                <c:pt idx="1791">
                  <c:v>1425</c:v>
                </c:pt>
                <c:pt idx="1792">
                  <c:v>1426</c:v>
                </c:pt>
                <c:pt idx="1793">
                  <c:v>1427</c:v>
                </c:pt>
                <c:pt idx="1794">
                  <c:v>1428</c:v>
                </c:pt>
                <c:pt idx="1795">
                  <c:v>1429</c:v>
                </c:pt>
                <c:pt idx="1796">
                  <c:v>1430</c:v>
                </c:pt>
                <c:pt idx="1797">
                  <c:v>1431</c:v>
                </c:pt>
                <c:pt idx="1798">
                  <c:v>1432</c:v>
                </c:pt>
                <c:pt idx="1799">
                  <c:v>1433</c:v>
                </c:pt>
                <c:pt idx="1800">
                  <c:v>1434</c:v>
                </c:pt>
                <c:pt idx="1801">
                  <c:v>1435</c:v>
                </c:pt>
                <c:pt idx="1802">
                  <c:v>1436</c:v>
                </c:pt>
                <c:pt idx="1803">
                  <c:v>1437</c:v>
                </c:pt>
                <c:pt idx="1804">
                  <c:v>1438</c:v>
                </c:pt>
                <c:pt idx="1805">
                  <c:v>1439</c:v>
                </c:pt>
                <c:pt idx="1806">
                  <c:v>1440</c:v>
                </c:pt>
                <c:pt idx="1807">
                  <c:v>1441</c:v>
                </c:pt>
                <c:pt idx="1808">
                  <c:v>1442</c:v>
                </c:pt>
                <c:pt idx="1809">
                  <c:v>1443</c:v>
                </c:pt>
                <c:pt idx="1810">
                  <c:v>1444</c:v>
                </c:pt>
                <c:pt idx="1811">
                  <c:v>1445</c:v>
                </c:pt>
                <c:pt idx="1812">
                  <c:v>1446</c:v>
                </c:pt>
                <c:pt idx="1813">
                  <c:v>1447</c:v>
                </c:pt>
                <c:pt idx="1814">
                  <c:v>1448</c:v>
                </c:pt>
                <c:pt idx="1815">
                  <c:v>1449</c:v>
                </c:pt>
                <c:pt idx="1816">
                  <c:v>1450</c:v>
                </c:pt>
                <c:pt idx="1817">
                  <c:v>1451</c:v>
                </c:pt>
                <c:pt idx="1818">
                  <c:v>1452</c:v>
                </c:pt>
                <c:pt idx="1819">
                  <c:v>1453</c:v>
                </c:pt>
                <c:pt idx="1820">
                  <c:v>1454</c:v>
                </c:pt>
                <c:pt idx="1821">
                  <c:v>1455</c:v>
                </c:pt>
                <c:pt idx="1822">
                  <c:v>1456</c:v>
                </c:pt>
                <c:pt idx="1823">
                  <c:v>1457</c:v>
                </c:pt>
                <c:pt idx="1824">
                  <c:v>1458</c:v>
                </c:pt>
                <c:pt idx="1825">
                  <c:v>1459</c:v>
                </c:pt>
                <c:pt idx="1826">
                  <c:v>1460</c:v>
                </c:pt>
                <c:pt idx="1827">
                  <c:v>1461</c:v>
                </c:pt>
                <c:pt idx="1828">
                  <c:v>1462</c:v>
                </c:pt>
                <c:pt idx="1829">
                  <c:v>1463</c:v>
                </c:pt>
                <c:pt idx="1830">
                  <c:v>1464</c:v>
                </c:pt>
                <c:pt idx="1831">
                  <c:v>1465</c:v>
                </c:pt>
                <c:pt idx="1832">
                  <c:v>1466</c:v>
                </c:pt>
                <c:pt idx="1833">
                  <c:v>1467</c:v>
                </c:pt>
                <c:pt idx="1834">
                  <c:v>1468</c:v>
                </c:pt>
                <c:pt idx="1835">
                  <c:v>1469</c:v>
                </c:pt>
                <c:pt idx="1836">
                  <c:v>1470</c:v>
                </c:pt>
                <c:pt idx="1837">
                  <c:v>1471</c:v>
                </c:pt>
                <c:pt idx="1838">
                  <c:v>1472</c:v>
                </c:pt>
                <c:pt idx="1839">
                  <c:v>1473</c:v>
                </c:pt>
                <c:pt idx="1840">
                  <c:v>1474</c:v>
                </c:pt>
                <c:pt idx="1841">
                  <c:v>1475</c:v>
                </c:pt>
                <c:pt idx="1842">
                  <c:v>1476</c:v>
                </c:pt>
                <c:pt idx="1843">
                  <c:v>1477</c:v>
                </c:pt>
                <c:pt idx="1844">
                  <c:v>1478</c:v>
                </c:pt>
                <c:pt idx="1845">
                  <c:v>1479</c:v>
                </c:pt>
                <c:pt idx="1846">
                  <c:v>1480</c:v>
                </c:pt>
                <c:pt idx="1847">
                  <c:v>1481</c:v>
                </c:pt>
                <c:pt idx="1848">
                  <c:v>1482</c:v>
                </c:pt>
                <c:pt idx="1849">
                  <c:v>1483</c:v>
                </c:pt>
                <c:pt idx="1850">
                  <c:v>1484</c:v>
                </c:pt>
                <c:pt idx="1851">
                  <c:v>1485</c:v>
                </c:pt>
                <c:pt idx="1852">
                  <c:v>1486</c:v>
                </c:pt>
                <c:pt idx="1853">
                  <c:v>1487</c:v>
                </c:pt>
                <c:pt idx="1854">
                  <c:v>1488</c:v>
                </c:pt>
                <c:pt idx="1855">
                  <c:v>1489</c:v>
                </c:pt>
                <c:pt idx="1856">
                  <c:v>1490</c:v>
                </c:pt>
                <c:pt idx="1857">
                  <c:v>1491</c:v>
                </c:pt>
                <c:pt idx="1858">
                  <c:v>1492</c:v>
                </c:pt>
                <c:pt idx="1859">
                  <c:v>1493</c:v>
                </c:pt>
                <c:pt idx="1860">
                  <c:v>1494</c:v>
                </c:pt>
                <c:pt idx="1861">
                  <c:v>1495</c:v>
                </c:pt>
                <c:pt idx="1862">
                  <c:v>1496</c:v>
                </c:pt>
                <c:pt idx="1863">
                  <c:v>1497</c:v>
                </c:pt>
                <c:pt idx="1864">
                  <c:v>1498</c:v>
                </c:pt>
                <c:pt idx="1865">
                  <c:v>1499</c:v>
                </c:pt>
                <c:pt idx="1866">
                  <c:v>1500</c:v>
                </c:pt>
                <c:pt idx="1867">
                  <c:v>1501</c:v>
                </c:pt>
                <c:pt idx="1868">
                  <c:v>1502</c:v>
                </c:pt>
                <c:pt idx="1869">
                  <c:v>1503</c:v>
                </c:pt>
                <c:pt idx="1870">
                  <c:v>1504</c:v>
                </c:pt>
                <c:pt idx="1871">
                  <c:v>1505</c:v>
                </c:pt>
                <c:pt idx="1872">
                  <c:v>1506</c:v>
                </c:pt>
                <c:pt idx="1873">
                  <c:v>1507</c:v>
                </c:pt>
                <c:pt idx="1874">
                  <c:v>1508</c:v>
                </c:pt>
                <c:pt idx="1875">
                  <c:v>1509</c:v>
                </c:pt>
                <c:pt idx="1876">
                  <c:v>1510</c:v>
                </c:pt>
                <c:pt idx="1877">
                  <c:v>1511</c:v>
                </c:pt>
                <c:pt idx="1878">
                  <c:v>1512</c:v>
                </c:pt>
                <c:pt idx="1879">
                  <c:v>1513</c:v>
                </c:pt>
                <c:pt idx="1880">
                  <c:v>1514</c:v>
                </c:pt>
                <c:pt idx="1881">
                  <c:v>1515</c:v>
                </c:pt>
                <c:pt idx="1882">
                  <c:v>1516</c:v>
                </c:pt>
                <c:pt idx="1883">
                  <c:v>1517</c:v>
                </c:pt>
                <c:pt idx="1884">
                  <c:v>1518</c:v>
                </c:pt>
                <c:pt idx="1885">
                  <c:v>1519</c:v>
                </c:pt>
                <c:pt idx="1886">
                  <c:v>1520</c:v>
                </c:pt>
                <c:pt idx="1887">
                  <c:v>1521</c:v>
                </c:pt>
                <c:pt idx="1888">
                  <c:v>1522</c:v>
                </c:pt>
                <c:pt idx="1889">
                  <c:v>1523</c:v>
                </c:pt>
                <c:pt idx="1890">
                  <c:v>1524</c:v>
                </c:pt>
                <c:pt idx="1891">
                  <c:v>1525</c:v>
                </c:pt>
                <c:pt idx="1892">
                  <c:v>1526</c:v>
                </c:pt>
                <c:pt idx="1893">
                  <c:v>1527</c:v>
                </c:pt>
                <c:pt idx="1894">
                  <c:v>1528</c:v>
                </c:pt>
                <c:pt idx="1895">
                  <c:v>1529</c:v>
                </c:pt>
                <c:pt idx="1896">
                  <c:v>1530</c:v>
                </c:pt>
                <c:pt idx="1897">
                  <c:v>1531</c:v>
                </c:pt>
                <c:pt idx="1898">
                  <c:v>1532</c:v>
                </c:pt>
                <c:pt idx="1899">
                  <c:v>1533</c:v>
                </c:pt>
                <c:pt idx="1900">
                  <c:v>1534</c:v>
                </c:pt>
                <c:pt idx="1901">
                  <c:v>1535</c:v>
                </c:pt>
                <c:pt idx="1902">
                  <c:v>1536</c:v>
                </c:pt>
                <c:pt idx="1903">
                  <c:v>1537</c:v>
                </c:pt>
                <c:pt idx="1904">
                  <c:v>1538</c:v>
                </c:pt>
                <c:pt idx="1905">
                  <c:v>1539</c:v>
                </c:pt>
                <c:pt idx="1906">
                  <c:v>1540</c:v>
                </c:pt>
                <c:pt idx="1907">
                  <c:v>1541</c:v>
                </c:pt>
                <c:pt idx="1908">
                  <c:v>1542</c:v>
                </c:pt>
                <c:pt idx="1909">
                  <c:v>1543</c:v>
                </c:pt>
                <c:pt idx="1910">
                  <c:v>1544</c:v>
                </c:pt>
                <c:pt idx="1911">
                  <c:v>1545</c:v>
                </c:pt>
                <c:pt idx="1912">
                  <c:v>1546</c:v>
                </c:pt>
                <c:pt idx="1913">
                  <c:v>1547</c:v>
                </c:pt>
                <c:pt idx="1914">
                  <c:v>1548</c:v>
                </c:pt>
                <c:pt idx="1915">
                  <c:v>1549</c:v>
                </c:pt>
                <c:pt idx="1916">
                  <c:v>1550</c:v>
                </c:pt>
                <c:pt idx="1917">
                  <c:v>1551</c:v>
                </c:pt>
                <c:pt idx="1918">
                  <c:v>1552</c:v>
                </c:pt>
                <c:pt idx="1919">
                  <c:v>1553</c:v>
                </c:pt>
                <c:pt idx="1920">
                  <c:v>1554</c:v>
                </c:pt>
                <c:pt idx="1921">
                  <c:v>1555</c:v>
                </c:pt>
                <c:pt idx="1922">
                  <c:v>1556</c:v>
                </c:pt>
                <c:pt idx="1923">
                  <c:v>1557</c:v>
                </c:pt>
                <c:pt idx="1924">
                  <c:v>1558</c:v>
                </c:pt>
                <c:pt idx="1925">
                  <c:v>1559</c:v>
                </c:pt>
                <c:pt idx="1926">
                  <c:v>1560</c:v>
                </c:pt>
                <c:pt idx="1927">
                  <c:v>1561</c:v>
                </c:pt>
                <c:pt idx="1928">
                  <c:v>1562</c:v>
                </c:pt>
                <c:pt idx="1929">
                  <c:v>1563</c:v>
                </c:pt>
                <c:pt idx="1930">
                  <c:v>1564</c:v>
                </c:pt>
                <c:pt idx="1931">
                  <c:v>1565</c:v>
                </c:pt>
                <c:pt idx="1932">
                  <c:v>1566</c:v>
                </c:pt>
                <c:pt idx="1933">
                  <c:v>1567</c:v>
                </c:pt>
                <c:pt idx="1934">
                  <c:v>1568</c:v>
                </c:pt>
                <c:pt idx="1935">
                  <c:v>1569</c:v>
                </c:pt>
                <c:pt idx="1936">
                  <c:v>1570</c:v>
                </c:pt>
                <c:pt idx="1937">
                  <c:v>1571</c:v>
                </c:pt>
                <c:pt idx="1938">
                  <c:v>1572</c:v>
                </c:pt>
                <c:pt idx="1939">
                  <c:v>1573</c:v>
                </c:pt>
                <c:pt idx="1940">
                  <c:v>1574</c:v>
                </c:pt>
                <c:pt idx="1941">
                  <c:v>1575</c:v>
                </c:pt>
                <c:pt idx="1942">
                  <c:v>1576</c:v>
                </c:pt>
                <c:pt idx="1943">
                  <c:v>1577</c:v>
                </c:pt>
                <c:pt idx="1944">
                  <c:v>1578</c:v>
                </c:pt>
                <c:pt idx="1945">
                  <c:v>1579</c:v>
                </c:pt>
                <c:pt idx="1946">
                  <c:v>1580</c:v>
                </c:pt>
                <c:pt idx="1947">
                  <c:v>1581</c:v>
                </c:pt>
                <c:pt idx="1948">
                  <c:v>1582</c:v>
                </c:pt>
                <c:pt idx="1949">
                  <c:v>1583</c:v>
                </c:pt>
                <c:pt idx="1950">
                  <c:v>1584</c:v>
                </c:pt>
                <c:pt idx="1951">
                  <c:v>1585</c:v>
                </c:pt>
                <c:pt idx="1952">
                  <c:v>1586</c:v>
                </c:pt>
                <c:pt idx="1953">
                  <c:v>1587</c:v>
                </c:pt>
                <c:pt idx="1954">
                  <c:v>1588</c:v>
                </c:pt>
                <c:pt idx="1955">
                  <c:v>1589</c:v>
                </c:pt>
                <c:pt idx="1956">
                  <c:v>1590</c:v>
                </c:pt>
                <c:pt idx="1957">
                  <c:v>1591</c:v>
                </c:pt>
                <c:pt idx="1958">
                  <c:v>1592</c:v>
                </c:pt>
                <c:pt idx="1959">
                  <c:v>1593</c:v>
                </c:pt>
                <c:pt idx="1960">
                  <c:v>1594</c:v>
                </c:pt>
                <c:pt idx="1961">
                  <c:v>1595</c:v>
                </c:pt>
                <c:pt idx="1962">
                  <c:v>1596</c:v>
                </c:pt>
                <c:pt idx="1963">
                  <c:v>1597</c:v>
                </c:pt>
                <c:pt idx="1964">
                  <c:v>1598</c:v>
                </c:pt>
                <c:pt idx="1965">
                  <c:v>1599</c:v>
                </c:pt>
                <c:pt idx="1966">
                  <c:v>1600</c:v>
                </c:pt>
                <c:pt idx="1967">
                  <c:v>1601</c:v>
                </c:pt>
                <c:pt idx="1968">
                  <c:v>1602</c:v>
                </c:pt>
                <c:pt idx="1969">
                  <c:v>1603</c:v>
                </c:pt>
                <c:pt idx="1970">
                  <c:v>1604</c:v>
                </c:pt>
                <c:pt idx="1971">
                  <c:v>1605</c:v>
                </c:pt>
                <c:pt idx="1972">
                  <c:v>1606</c:v>
                </c:pt>
                <c:pt idx="1973">
                  <c:v>1607</c:v>
                </c:pt>
                <c:pt idx="1974">
                  <c:v>1608</c:v>
                </c:pt>
                <c:pt idx="1975">
                  <c:v>1609</c:v>
                </c:pt>
                <c:pt idx="1976">
                  <c:v>1610</c:v>
                </c:pt>
                <c:pt idx="1977">
                  <c:v>1611</c:v>
                </c:pt>
                <c:pt idx="1978">
                  <c:v>1612</c:v>
                </c:pt>
                <c:pt idx="1979">
                  <c:v>1613</c:v>
                </c:pt>
                <c:pt idx="1980">
                  <c:v>1614</c:v>
                </c:pt>
                <c:pt idx="1981">
                  <c:v>1615</c:v>
                </c:pt>
                <c:pt idx="1982">
                  <c:v>1616</c:v>
                </c:pt>
                <c:pt idx="1983">
                  <c:v>1617</c:v>
                </c:pt>
                <c:pt idx="1984">
                  <c:v>1618</c:v>
                </c:pt>
                <c:pt idx="1985">
                  <c:v>1619</c:v>
                </c:pt>
                <c:pt idx="1986">
                  <c:v>1620</c:v>
                </c:pt>
                <c:pt idx="1987">
                  <c:v>1621</c:v>
                </c:pt>
                <c:pt idx="1988">
                  <c:v>1622</c:v>
                </c:pt>
                <c:pt idx="1989">
                  <c:v>1623</c:v>
                </c:pt>
                <c:pt idx="1990">
                  <c:v>1624</c:v>
                </c:pt>
                <c:pt idx="1991">
                  <c:v>1625</c:v>
                </c:pt>
                <c:pt idx="1992">
                  <c:v>1626</c:v>
                </c:pt>
                <c:pt idx="1993">
                  <c:v>1627</c:v>
                </c:pt>
                <c:pt idx="1994">
                  <c:v>1628</c:v>
                </c:pt>
                <c:pt idx="1995">
                  <c:v>1629</c:v>
                </c:pt>
                <c:pt idx="1996">
                  <c:v>1630</c:v>
                </c:pt>
                <c:pt idx="1997">
                  <c:v>1631</c:v>
                </c:pt>
                <c:pt idx="1998">
                  <c:v>1632</c:v>
                </c:pt>
                <c:pt idx="1999">
                  <c:v>1633</c:v>
                </c:pt>
                <c:pt idx="2000">
                  <c:v>1634</c:v>
                </c:pt>
                <c:pt idx="2001">
                  <c:v>1635</c:v>
                </c:pt>
                <c:pt idx="2002">
                  <c:v>1636</c:v>
                </c:pt>
                <c:pt idx="2003">
                  <c:v>1637</c:v>
                </c:pt>
                <c:pt idx="2004">
                  <c:v>1638</c:v>
                </c:pt>
                <c:pt idx="2005">
                  <c:v>1639</c:v>
                </c:pt>
                <c:pt idx="2006">
                  <c:v>1640</c:v>
                </c:pt>
                <c:pt idx="2007">
                  <c:v>1641</c:v>
                </c:pt>
                <c:pt idx="2008">
                  <c:v>1642</c:v>
                </c:pt>
                <c:pt idx="2009">
                  <c:v>1643</c:v>
                </c:pt>
                <c:pt idx="2010">
                  <c:v>1644</c:v>
                </c:pt>
                <c:pt idx="2011">
                  <c:v>1645</c:v>
                </c:pt>
                <c:pt idx="2012">
                  <c:v>1646</c:v>
                </c:pt>
                <c:pt idx="2013">
                  <c:v>1647</c:v>
                </c:pt>
                <c:pt idx="2014">
                  <c:v>1648</c:v>
                </c:pt>
                <c:pt idx="2015">
                  <c:v>1649</c:v>
                </c:pt>
                <c:pt idx="2016">
                  <c:v>1650</c:v>
                </c:pt>
                <c:pt idx="2017">
                  <c:v>1651</c:v>
                </c:pt>
                <c:pt idx="2018">
                  <c:v>1652</c:v>
                </c:pt>
                <c:pt idx="2019">
                  <c:v>1653</c:v>
                </c:pt>
                <c:pt idx="2020">
                  <c:v>1654</c:v>
                </c:pt>
                <c:pt idx="2021">
                  <c:v>1655</c:v>
                </c:pt>
                <c:pt idx="2022">
                  <c:v>1656</c:v>
                </c:pt>
                <c:pt idx="2023">
                  <c:v>1657</c:v>
                </c:pt>
                <c:pt idx="2024">
                  <c:v>1658</c:v>
                </c:pt>
                <c:pt idx="2025">
                  <c:v>1659</c:v>
                </c:pt>
                <c:pt idx="2026">
                  <c:v>1660</c:v>
                </c:pt>
                <c:pt idx="2027">
                  <c:v>1661</c:v>
                </c:pt>
                <c:pt idx="2028">
                  <c:v>1662</c:v>
                </c:pt>
                <c:pt idx="2029">
                  <c:v>1663</c:v>
                </c:pt>
                <c:pt idx="2030">
                  <c:v>1664</c:v>
                </c:pt>
                <c:pt idx="2031">
                  <c:v>1665</c:v>
                </c:pt>
                <c:pt idx="2032">
                  <c:v>1666</c:v>
                </c:pt>
                <c:pt idx="2033">
                  <c:v>1667</c:v>
                </c:pt>
                <c:pt idx="2034">
                  <c:v>1668</c:v>
                </c:pt>
                <c:pt idx="2035">
                  <c:v>1669</c:v>
                </c:pt>
                <c:pt idx="2036">
                  <c:v>1670</c:v>
                </c:pt>
                <c:pt idx="2037">
                  <c:v>1671</c:v>
                </c:pt>
                <c:pt idx="2038">
                  <c:v>1672</c:v>
                </c:pt>
                <c:pt idx="2039">
                  <c:v>1673</c:v>
                </c:pt>
                <c:pt idx="2040">
                  <c:v>1674</c:v>
                </c:pt>
                <c:pt idx="2041">
                  <c:v>1675</c:v>
                </c:pt>
                <c:pt idx="2042">
                  <c:v>1676</c:v>
                </c:pt>
                <c:pt idx="2043">
                  <c:v>1677</c:v>
                </c:pt>
                <c:pt idx="2044">
                  <c:v>1678</c:v>
                </c:pt>
                <c:pt idx="2045">
                  <c:v>1679</c:v>
                </c:pt>
                <c:pt idx="2046">
                  <c:v>1680</c:v>
                </c:pt>
                <c:pt idx="2047">
                  <c:v>1681</c:v>
                </c:pt>
                <c:pt idx="2048">
                  <c:v>1682</c:v>
                </c:pt>
                <c:pt idx="2049">
                  <c:v>1683</c:v>
                </c:pt>
                <c:pt idx="2050">
                  <c:v>1684</c:v>
                </c:pt>
                <c:pt idx="2051">
                  <c:v>1685</c:v>
                </c:pt>
                <c:pt idx="2052">
                  <c:v>1686</c:v>
                </c:pt>
                <c:pt idx="2053">
                  <c:v>1687</c:v>
                </c:pt>
                <c:pt idx="2054">
                  <c:v>1688</c:v>
                </c:pt>
                <c:pt idx="2055">
                  <c:v>1689</c:v>
                </c:pt>
                <c:pt idx="2056">
                  <c:v>1690</c:v>
                </c:pt>
                <c:pt idx="2057">
                  <c:v>1691</c:v>
                </c:pt>
                <c:pt idx="2058">
                  <c:v>1692</c:v>
                </c:pt>
                <c:pt idx="2059">
                  <c:v>1693</c:v>
                </c:pt>
                <c:pt idx="2060">
                  <c:v>1694</c:v>
                </c:pt>
                <c:pt idx="2061">
                  <c:v>1695</c:v>
                </c:pt>
                <c:pt idx="2062">
                  <c:v>1696</c:v>
                </c:pt>
                <c:pt idx="2063">
                  <c:v>1697</c:v>
                </c:pt>
                <c:pt idx="2064">
                  <c:v>1698</c:v>
                </c:pt>
                <c:pt idx="2065">
                  <c:v>1699</c:v>
                </c:pt>
                <c:pt idx="2066">
                  <c:v>1700</c:v>
                </c:pt>
                <c:pt idx="2067">
                  <c:v>1701</c:v>
                </c:pt>
                <c:pt idx="2068">
                  <c:v>1702</c:v>
                </c:pt>
                <c:pt idx="2069">
                  <c:v>1703</c:v>
                </c:pt>
                <c:pt idx="2070">
                  <c:v>1704</c:v>
                </c:pt>
                <c:pt idx="2071">
                  <c:v>1705</c:v>
                </c:pt>
                <c:pt idx="2072">
                  <c:v>1706</c:v>
                </c:pt>
                <c:pt idx="2073">
                  <c:v>1707</c:v>
                </c:pt>
                <c:pt idx="2074">
                  <c:v>1708</c:v>
                </c:pt>
                <c:pt idx="2075">
                  <c:v>1709</c:v>
                </c:pt>
                <c:pt idx="2076">
                  <c:v>1710</c:v>
                </c:pt>
                <c:pt idx="2077">
                  <c:v>1711</c:v>
                </c:pt>
                <c:pt idx="2078">
                  <c:v>1712</c:v>
                </c:pt>
                <c:pt idx="2079">
                  <c:v>1713</c:v>
                </c:pt>
                <c:pt idx="2080">
                  <c:v>1714</c:v>
                </c:pt>
                <c:pt idx="2081">
                  <c:v>1715</c:v>
                </c:pt>
                <c:pt idx="2082">
                  <c:v>1716</c:v>
                </c:pt>
                <c:pt idx="2083">
                  <c:v>1717</c:v>
                </c:pt>
                <c:pt idx="2084">
                  <c:v>1718</c:v>
                </c:pt>
                <c:pt idx="2085">
                  <c:v>1719</c:v>
                </c:pt>
                <c:pt idx="2086">
                  <c:v>1720</c:v>
                </c:pt>
                <c:pt idx="2087">
                  <c:v>1721</c:v>
                </c:pt>
                <c:pt idx="2088">
                  <c:v>1722</c:v>
                </c:pt>
                <c:pt idx="2089">
                  <c:v>1723</c:v>
                </c:pt>
                <c:pt idx="2090">
                  <c:v>1724</c:v>
                </c:pt>
                <c:pt idx="2091">
                  <c:v>1725</c:v>
                </c:pt>
                <c:pt idx="2092">
                  <c:v>1726</c:v>
                </c:pt>
                <c:pt idx="2093">
                  <c:v>1727</c:v>
                </c:pt>
                <c:pt idx="2094">
                  <c:v>1728</c:v>
                </c:pt>
                <c:pt idx="2095">
                  <c:v>1729</c:v>
                </c:pt>
                <c:pt idx="2096">
                  <c:v>1730</c:v>
                </c:pt>
                <c:pt idx="2097">
                  <c:v>1731</c:v>
                </c:pt>
                <c:pt idx="2098">
                  <c:v>1732</c:v>
                </c:pt>
                <c:pt idx="2099">
                  <c:v>1733</c:v>
                </c:pt>
                <c:pt idx="2100">
                  <c:v>1734</c:v>
                </c:pt>
                <c:pt idx="2101">
                  <c:v>1735</c:v>
                </c:pt>
                <c:pt idx="2102">
                  <c:v>1736</c:v>
                </c:pt>
                <c:pt idx="2103">
                  <c:v>1737</c:v>
                </c:pt>
                <c:pt idx="2104">
                  <c:v>1738</c:v>
                </c:pt>
                <c:pt idx="2105">
                  <c:v>1739</c:v>
                </c:pt>
                <c:pt idx="2106">
                  <c:v>1740</c:v>
                </c:pt>
                <c:pt idx="2107">
                  <c:v>1741</c:v>
                </c:pt>
                <c:pt idx="2108">
                  <c:v>1742</c:v>
                </c:pt>
                <c:pt idx="2109">
                  <c:v>1743</c:v>
                </c:pt>
                <c:pt idx="2110">
                  <c:v>1744</c:v>
                </c:pt>
                <c:pt idx="2111">
                  <c:v>1745</c:v>
                </c:pt>
                <c:pt idx="2112">
                  <c:v>1746</c:v>
                </c:pt>
                <c:pt idx="2113">
                  <c:v>1747</c:v>
                </c:pt>
                <c:pt idx="2114">
                  <c:v>1748</c:v>
                </c:pt>
                <c:pt idx="2115">
                  <c:v>1749</c:v>
                </c:pt>
                <c:pt idx="2116">
                  <c:v>1750</c:v>
                </c:pt>
                <c:pt idx="2117">
                  <c:v>1751</c:v>
                </c:pt>
                <c:pt idx="2118">
                  <c:v>1752</c:v>
                </c:pt>
                <c:pt idx="2119">
                  <c:v>1753</c:v>
                </c:pt>
                <c:pt idx="2120">
                  <c:v>1754</c:v>
                </c:pt>
                <c:pt idx="2121">
                  <c:v>1755</c:v>
                </c:pt>
                <c:pt idx="2122">
                  <c:v>1756</c:v>
                </c:pt>
                <c:pt idx="2123">
                  <c:v>1757</c:v>
                </c:pt>
                <c:pt idx="2124">
                  <c:v>1758</c:v>
                </c:pt>
                <c:pt idx="2125">
                  <c:v>1759</c:v>
                </c:pt>
                <c:pt idx="2126">
                  <c:v>1760</c:v>
                </c:pt>
                <c:pt idx="2127">
                  <c:v>1761</c:v>
                </c:pt>
                <c:pt idx="2128">
                  <c:v>1762</c:v>
                </c:pt>
                <c:pt idx="2129">
                  <c:v>1763</c:v>
                </c:pt>
                <c:pt idx="2130">
                  <c:v>1764</c:v>
                </c:pt>
                <c:pt idx="2131">
                  <c:v>1765</c:v>
                </c:pt>
                <c:pt idx="2132">
                  <c:v>1766</c:v>
                </c:pt>
                <c:pt idx="2133">
                  <c:v>1767</c:v>
                </c:pt>
                <c:pt idx="2134">
                  <c:v>1768</c:v>
                </c:pt>
                <c:pt idx="2135">
                  <c:v>1769</c:v>
                </c:pt>
                <c:pt idx="2136">
                  <c:v>1770</c:v>
                </c:pt>
                <c:pt idx="2137">
                  <c:v>1771</c:v>
                </c:pt>
                <c:pt idx="2138">
                  <c:v>1772</c:v>
                </c:pt>
                <c:pt idx="2139">
                  <c:v>1773</c:v>
                </c:pt>
                <c:pt idx="2140">
                  <c:v>1774</c:v>
                </c:pt>
                <c:pt idx="2141">
                  <c:v>1775</c:v>
                </c:pt>
                <c:pt idx="2142">
                  <c:v>1776</c:v>
                </c:pt>
                <c:pt idx="2143">
                  <c:v>1777</c:v>
                </c:pt>
                <c:pt idx="2144">
                  <c:v>1778</c:v>
                </c:pt>
                <c:pt idx="2145">
                  <c:v>1779</c:v>
                </c:pt>
                <c:pt idx="2146">
                  <c:v>1780</c:v>
                </c:pt>
                <c:pt idx="2147">
                  <c:v>1781</c:v>
                </c:pt>
                <c:pt idx="2148">
                  <c:v>1782</c:v>
                </c:pt>
                <c:pt idx="2149">
                  <c:v>1783</c:v>
                </c:pt>
                <c:pt idx="2150">
                  <c:v>1784</c:v>
                </c:pt>
                <c:pt idx="2151">
                  <c:v>1785</c:v>
                </c:pt>
                <c:pt idx="2152">
                  <c:v>1786</c:v>
                </c:pt>
                <c:pt idx="2153">
                  <c:v>1787</c:v>
                </c:pt>
                <c:pt idx="2154">
                  <c:v>1788</c:v>
                </c:pt>
                <c:pt idx="2155">
                  <c:v>1789</c:v>
                </c:pt>
                <c:pt idx="2156">
                  <c:v>1790</c:v>
                </c:pt>
                <c:pt idx="2157">
                  <c:v>1791</c:v>
                </c:pt>
                <c:pt idx="2158">
                  <c:v>1792</c:v>
                </c:pt>
                <c:pt idx="2159">
                  <c:v>1793</c:v>
                </c:pt>
                <c:pt idx="2160">
                  <c:v>1794</c:v>
                </c:pt>
                <c:pt idx="2161">
                  <c:v>1795</c:v>
                </c:pt>
                <c:pt idx="2162">
                  <c:v>1796</c:v>
                </c:pt>
                <c:pt idx="2163">
                  <c:v>1797</c:v>
                </c:pt>
                <c:pt idx="2164">
                  <c:v>1798</c:v>
                </c:pt>
                <c:pt idx="2165">
                  <c:v>1799</c:v>
                </c:pt>
                <c:pt idx="2166">
                  <c:v>1800</c:v>
                </c:pt>
                <c:pt idx="2167">
                  <c:v>1801</c:v>
                </c:pt>
                <c:pt idx="2168">
                  <c:v>1802</c:v>
                </c:pt>
                <c:pt idx="2169">
                  <c:v>1803</c:v>
                </c:pt>
                <c:pt idx="2170">
                  <c:v>1804</c:v>
                </c:pt>
                <c:pt idx="2171">
                  <c:v>1805</c:v>
                </c:pt>
                <c:pt idx="2172">
                  <c:v>1806</c:v>
                </c:pt>
                <c:pt idx="2173">
                  <c:v>1807</c:v>
                </c:pt>
                <c:pt idx="2174">
                  <c:v>1808</c:v>
                </c:pt>
                <c:pt idx="2175">
                  <c:v>1809</c:v>
                </c:pt>
                <c:pt idx="2176">
                  <c:v>1810</c:v>
                </c:pt>
                <c:pt idx="2177">
                  <c:v>1811</c:v>
                </c:pt>
                <c:pt idx="2178">
                  <c:v>1812</c:v>
                </c:pt>
                <c:pt idx="2179">
                  <c:v>1813</c:v>
                </c:pt>
                <c:pt idx="2180">
                  <c:v>1814</c:v>
                </c:pt>
                <c:pt idx="2181">
                  <c:v>1815</c:v>
                </c:pt>
                <c:pt idx="2182">
                  <c:v>1816</c:v>
                </c:pt>
                <c:pt idx="2183">
                  <c:v>1817</c:v>
                </c:pt>
                <c:pt idx="2184">
                  <c:v>1818</c:v>
                </c:pt>
                <c:pt idx="2185">
                  <c:v>1819</c:v>
                </c:pt>
                <c:pt idx="2186">
                  <c:v>1820</c:v>
                </c:pt>
                <c:pt idx="2187">
                  <c:v>1821</c:v>
                </c:pt>
                <c:pt idx="2188">
                  <c:v>1822</c:v>
                </c:pt>
                <c:pt idx="2189">
                  <c:v>1823</c:v>
                </c:pt>
                <c:pt idx="2190">
                  <c:v>1824</c:v>
                </c:pt>
                <c:pt idx="2191">
                  <c:v>1825</c:v>
                </c:pt>
                <c:pt idx="2192">
                  <c:v>1826</c:v>
                </c:pt>
                <c:pt idx="2193">
                  <c:v>1827</c:v>
                </c:pt>
                <c:pt idx="2194">
                  <c:v>1828</c:v>
                </c:pt>
                <c:pt idx="2195">
                  <c:v>1829</c:v>
                </c:pt>
                <c:pt idx="2196">
                  <c:v>1830</c:v>
                </c:pt>
                <c:pt idx="2197">
                  <c:v>1831</c:v>
                </c:pt>
                <c:pt idx="2198">
                  <c:v>1832</c:v>
                </c:pt>
                <c:pt idx="2199">
                  <c:v>1833</c:v>
                </c:pt>
                <c:pt idx="2200">
                  <c:v>1834</c:v>
                </c:pt>
                <c:pt idx="2201">
                  <c:v>1835</c:v>
                </c:pt>
                <c:pt idx="2202">
                  <c:v>1836</c:v>
                </c:pt>
                <c:pt idx="2203">
                  <c:v>1837</c:v>
                </c:pt>
                <c:pt idx="2204">
                  <c:v>1838</c:v>
                </c:pt>
                <c:pt idx="2205">
                  <c:v>1839</c:v>
                </c:pt>
                <c:pt idx="2206">
                  <c:v>1840</c:v>
                </c:pt>
                <c:pt idx="2207">
                  <c:v>1841</c:v>
                </c:pt>
                <c:pt idx="2208">
                  <c:v>1842</c:v>
                </c:pt>
                <c:pt idx="2209">
                  <c:v>1843</c:v>
                </c:pt>
                <c:pt idx="2210">
                  <c:v>1844</c:v>
                </c:pt>
                <c:pt idx="2211">
                  <c:v>1845</c:v>
                </c:pt>
                <c:pt idx="2212">
                  <c:v>1846</c:v>
                </c:pt>
                <c:pt idx="2213">
                  <c:v>1847</c:v>
                </c:pt>
                <c:pt idx="2214">
                  <c:v>1848</c:v>
                </c:pt>
                <c:pt idx="2215">
                  <c:v>1849</c:v>
                </c:pt>
                <c:pt idx="2216">
                  <c:v>1850</c:v>
                </c:pt>
                <c:pt idx="2217">
                  <c:v>1851</c:v>
                </c:pt>
                <c:pt idx="2218">
                  <c:v>1852</c:v>
                </c:pt>
                <c:pt idx="2219">
                  <c:v>1853</c:v>
                </c:pt>
                <c:pt idx="2220">
                  <c:v>1854</c:v>
                </c:pt>
                <c:pt idx="2221">
                  <c:v>1855</c:v>
                </c:pt>
                <c:pt idx="2222">
                  <c:v>1856</c:v>
                </c:pt>
                <c:pt idx="2223">
                  <c:v>1857</c:v>
                </c:pt>
                <c:pt idx="2224">
                  <c:v>1858</c:v>
                </c:pt>
                <c:pt idx="2225">
                  <c:v>1859</c:v>
                </c:pt>
                <c:pt idx="2226">
                  <c:v>1860</c:v>
                </c:pt>
                <c:pt idx="2227">
                  <c:v>1861</c:v>
                </c:pt>
                <c:pt idx="2228">
                  <c:v>1862</c:v>
                </c:pt>
                <c:pt idx="2229">
                  <c:v>1863</c:v>
                </c:pt>
                <c:pt idx="2230">
                  <c:v>1864</c:v>
                </c:pt>
                <c:pt idx="2231">
                  <c:v>1865</c:v>
                </c:pt>
                <c:pt idx="2232">
                  <c:v>1866</c:v>
                </c:pt>
                <c:pt idx="2233">
                  <c:v>1867</c:v>
                </c:pt>
                <c:pt idx="2234">
                  <c:v>1868</c:v>
                </c:pt>
                <c:pt idx="2235">
                  <c:v>1869</c:v>
                </c:pt>
                <c:pt idx="2236">
                  <c:v>1870</c:v>
                </c:pt>
                <c:pt idx="2237">
                  <c:v>1871</c:v>
                </c:pt>
                <c:pt idx="2238">
                  <c:v>1872</c:v>
                </c:pt>
                <c:pt idx="2239">
                  <c:v>1873</c:v>
                </c:pt>
                <c:pt idx="2240">
                  <c:v>1874</c:v>
                </c:pt>
                <c:pt idx="2241">
                  <c:v>1875</c:v>
                </c:pt>
                <c:pt idx="2242">
                  <c:v>1876</c:v>
                </c:pt>
                <c:pt idx="2243">
                  <c:v>1877</c:v>
                </c:pt>
                <c:pt idx="2244">
                  <c:v>1878</c:v>
                </c:pt>
                <c:pt idx="2245">
                  <c:v>1879</c:v>
                </c:pt>
                <c:pt idx="2246">
                  <c:v>1880</c:v>
                </c:pt>
                <c:pt idx="2247">
                  <c:v>1881</c:v>
                </c:pt>
                <c:pt idx="2248">
                  <c:v>1882</c:v>
                </c:pt>
                <c:pt idx="2249">
                  <c:v>1883</c:v>
                </c:pt>
                <c:pt idx="2250">
                  <c:v>1884</c:v>
                </c:pt>
                <c:pt idx="2251">
                  <c:v>1885</c:v>
                </c:pt>
                <c:pt idx="2252">
                  <c:v>1886</c:v>
                </c:pt>
                <c:pt idx="2253">
                  <c:v>1887</c:v>
                </c:pt>
                <c:pt idx="2254">
                  <c:v>1888</c:v>
                </c:pt>
                <c:pt idx="2255">
                  <c:v>1889</c:v>
                </c:pt>
                <c:pt idx="2256">
                  <c:v>1890</c:v>
                </c:pt>
                <c:pt idx="2257">
                  <c:v>1891</c:v>
                </c:pt>
                <c:pt idx="2258">
                  <c:v>1892</c:v>
                </c:pt>
                <c:pt idx="2259">
                  <c:v>1893</c:v>
                </c:pt>
                <c:pt idx="2260">
                  <c:v>1894</c:v>
                </c:pt>
                <c:pt idx="2261">
                  <c:v>1895</c:v>
                </c:pt>
                <c:pt idx="2262">
                  <c:v>1896</c:v>
                </c:pt>
                <c:pt idx="2263">
                  <c:v>1897</c:v>
                </c:pt>
                <c:pt idx="2264">
                  <c:v>1898</c:v>
                </c:pt>
                <c:pt idx="2265">
                  <c:v>1899</c:v>
                </c:pt>
                <c:pt idx="2266">
                  <c:v>1900</c:v>
                </c:pt>
                <c:pt idx="2267">
                  <c:v>1901</c:v>
                </c:pt>
                <c:pt idx="2268">
                  <c:v>1902</c:v>
                </c:pt>
                <c:pt idx="2269">
                  <c:v>1903</c:v>
                </c:pt>
                <c:pt idx="2270">
                  <c:v>1904</c:v>
                </c:pt>
                <c:pt idx="2271">
                  <c:v>1905</c:v>
                </c:pt>
                <c:pt idx="2272">
                  <c:v>1906</c:v>
                </c:pt>
                <c:pt idx="2273">
                  <c:v>1907</c:v>
                </c:pt>
                <c:pt idx="2274">
                  <c:v>1908</c:v>
                </c:pt>
                <c:pt idx="2275">
                  <c:v>1909</c:v>
                </c:pt>
                <c:pt idx="2276">
                  <c:v>1910</c:v>
                </c:pt>
                <c:pt idx="2277">
                  <c:v>1911</c:v>
                </c:pt>
                <c:pt idx="2278">
                  <c:v>1912</c:v>
                </c:pt>
                <c:pt idx="2279">
                  <c:v>1913</c:v>
                </c:pt>
                <c:pt idx="2280">
                  <c:v>1914</c:v>
                </c:pt>
                <c:pt idx="2281">
                  <c:v>1915</c:v>
                </c:pt>
                <c:pt idx="2282">
                  <c:v>1916</c:v>
                </c:pt>
                <c:pt idx="2283">
                  <c:v>1917</c:v>
                </c:pt>
                <c:pt idx="2284">
                  <c:v>1918</c:v>
                </c:pt>
                <c:pt idx="2285">
                  <c:v>1919</c:v>
                </c:pt>
                <c:pt idx="2286">
                  <c:v>1920</c:v>
                </c:pt>
                <c:pt idx="2287">
                  <c:v>1921</c:v>
                </c:pt>
                <c:pt idx="2288">
                  <c:v>1922</c:v>
                </c:pt>
                <c:pt idx="2289">
                  <c:v>1923</c:v>
                </c:pt>
                <c:pt idx="2290">
                  <c:v>1924</c:v>
                </c:pt>
                <c:pt idx="2291">
                  <c:v>1925</c:v>
                </c:pt>
                <c:pt idx="2292">
                  <c:v>1926</c:v>
                </c:pt>
                <c:pt idx="2293">
                  <c:v>1927</c:v>
                </c:pt>
                <c:pt idx="2294">
                  <c:v>1928</c:v>
                </c:pt>
                <c:pt idx="2295">
                  <c:v>1929</c:v>
                </c:pt>
                <c:pt idx="2296">
                  <c:v>1930</c:v>
                </c:pt>
                <c:pt idx="2297">
                  <c:v>1931</c:v>
                </c:pt>
                <c:pt idx="2298">
                  <c:v>1932</c:v>
                </c:pt>
                <c:pt idx="2299">
                  <c:v>1933</c:v>
                </c:pt>
                <c:pt idx="2300">
                  <c:v>1934</c:v>
                </c:pt>
                <c:pt idx="2301">
                  <c:v>1935</c:v>
                </c:pt>
                <c:pt idx="2302">
                  <c:v>1936</c:v>
                </c:pt>
                <c:pt idx="2303">
                  <c:v>1937</c:v>
                </c:pt>
                <c:pt idx="2304">
                  <c:v>1938</c:v>
                </c:pt>
                <c:pt idx="2305">
                  <c:v>1939</c:v>
                </c:pt>
                <c:pt idx="2306">
                  <c:v>1940</c:v>
                </c:pt>
                <c:pt idx="2307">
                  <c:v>1941</c:v>
                </c:pt>
                <c:pt idx="2308">
                  <c:v>1942</c:v>
                </c:pt>
                <c:pt idx="2309">
                  <c:v>1943</c:v>
                </c:pt>
                <c:pt idx="2310">
                  <c:v>1944</c:v>
                </c:pt>
                <c:pt idx="2311">
                  <c:v>1945</c:v>
                </c:pt>
                <c:pt idx="2312">
                  <c:v>1946</c:v>
                </c:pt>
                <c:pt idx="2313">
                  <c:v>1947</c:v>
                </c:pt>
                <c:pt idx="2314">
                  <c:v>1948</c:v>
                </c:pt>
                <c:pt idx="2315">
                  <c:v>1949</c:v>
                </c:pt>
                <c:pt idx="2316">
                  <c:v>1950</c:v>
                </c:pt>
                <c:pt idx="2317">
                  <c:v>1951</c:v>
                </c:pt>
                <c:pt idx="2318">
                  <c:v>1952</c:v>
                </c:pt>
                <c:pt idx="2319">
                  <c:v>1953</c:v>
                </c:pt>
                <c:pt idx="2320">
                  <c:v>1954</c:v>
                </c:pt>
                <c:pt idx="2321">
                  <c:v>1955</c:v>
                </c:pt>
                <c:pt idx="2322">
                  <c:v>1956</c:v>
                </c:pt>
                <c:pt idx="2323">
                  <c:v>1957</c:v>
                </c:pt>
                <c:pt idx="2324">
                  <c:v>1958</c:v>
                </c:pt>
                <c:pt idx="2325">
                  <c:v>1959</c:v>
                </c:pt>
                <c:pt idx="2326">
                  <c:v>1960</c:v>
                </c:pt>
                <c:pt idx="2327">
                  <c:v>1961</c:v>
                </c:pt>
                <c:pt idx="2328">
                  <c:v>1962</c:v>
                </c:pt>
                <c:pt idx="2329">
                  <c:v>1963</c:v>
                </c:pt>
                <c:pt idx="2330">
                  <c:v>1964</c:v>
                </c:pt>
                <c:pt idx="2331">
                  <c:v>1965</c:v>
                </c:pt>
                <c:pt idx="2332">
                  <c:v>1966</c:v>
                </c:pt>
                <c:pt idx="2333">
                  <c:v>1967</c:v>
                </c:pt>
                <c:pt idx="2334">
                  <c:v>1968</c:v>
                </c:pt>
                <c:pt idx="2335">
                  <c:v>1969</c:v>
                </c:pt>
                <c:pt idx="2336">
                  <c:v>1970</c:v>
                </c:pt>
                <c:pt idx="2337">
                  <c:v>1971</c:v>
                </c:pt>
                <c:pt idx="2338">
                  <c:v>1972</c:v>
                </c:pt>
                <c:pt idx="2339">
                  <c:v>1973</c:v>
                </c:pt>
                <c:pt idx="2340">
                  <c:v>1974</c:v>
                </c:pt>
                <c:pt idx="2341">
                  <c:v>1975</c:v>
                </c:pt>
                <c:pt idx="2342">
                  <c:v>1976</c:v>
                </c:pt>
                <c:pt idx="2343">
                  <c:v>1977</c:v>
                </c:pt>
                <c:pt idx="2344">
                  <c:v>1978</c:v>
                </c:pt>
                <c:pt idx="2345">
                  <c:v>1979</c:v>
                </c:pt>
                <c:pt idx="2346">
                  <c:v>1980</c:v>
                </c:pt>
                <c:pt idx="2347">
                  <c:v>1981</c:v>
                </c:pt>
                <c:pt idx="2348">
                  <c:v>1982</c:v>
                </c:pt>
                <c:pt idx="2349">
                  <c:v>1983</c:v>
                </c:pt>
                <c:pt idx="2350">
                  <c:v>1984</c:v>
                </c:pt>
                <c:pt idx="2351">
                  <c:v>1985</c:v>
                </c:pt>
                <c:pt idx="2352">
                  <c:v>1986</c:v>
                </c:pt>
                <c:pt idx="2353">
                  <c:v>1987</c:v>
                </c:pt>
                <c:pt idx="2354">
                  <c:v>1988</c:v>
                </c:pt>
                <c:pt idx="2355">
                  <c:v>1989</c:v>
                </c:pt>
                <c:pt idx="2356">
                  <c:v>1990</c:v>
                </c:pt>
                <c:pt idx="2357">
                  <c:v>1991</c:v>
                </c:pt>
                <c:pt idx="2358">
                  <c:v>1992</c:v>
                </c:pt>
                <c:pt idx="2359">
                  <c:v>1993</c:v>
                </c:pt>
                <c:pt idx="2360">
                  <c:v>1994</c:v>
                </c:pt>
                <c:pt idx="2361">
                  <c:v>1995</c:v>
                </c:pt>
                <c:pt idx="2362">
                  <c:v>1996</c:v>
                </c:pt>
                <c:pt idx="2363">
                  <c:v>1997</c:v>
                </c:pt>
                <c:pt idx="2364">
                  <c:v>1998</c:v>
                </c:pt>
                <c:pt idx="2365">
                  <c:v>1999</c:v>
                </c:pt>
                <c:pt idx="2366">
                  <c:v>2000</c:v>
                </c:pt>
                <c:pt idx="2367">
                  <c:v>2001</c:v>
                </c:pt>
                <c:pt idx="2368">
                  <c:v>2002</c:v>
                </c:pt>
                <c:pt idx="2369">
                  <c:v>2003</c:v>
                </c:pt>
                <c:pt idx="2370">
                  <c:v>2004</c:v>
                </c:pt>
                <c:pt idx="2371">
                  <c:v>2005</c:v>
                </c:pt>
                <c:pt idx="2372">
                  <c:v>2006</c:v>
                </c:pt>
                <c:pt idx="2373">
                  <c:v>2007</c:v>
                </c:pt>
                <c:pt idx="2374">
                  <c:v>2008</c:v>
                </c:pt>
                <c:pt idx="2375">
                  <c:v>2009</c:v>
                </c:pt>
                <c:pt idx="2376">
                  <c:v>2010</c:v>
                </c:pt>
                <c:pt idx="2377">
                  <c:v>2011</c:v>
                </c:pt>
                <c:pt idx="2378">
                  <c:v>2012</c:v>
                </c:pt>
                <c:pt idx="2379">
                  <c:v>2013</c:v>
                </c:pt>
                <c:pt idx="2380">
                  <c:v>2014</c:v>
                </c:pt>
                <c:pt idx="2381">
                  <c:v>2015</c:v>
                </c:pt>
                <c:pt idx="2382">
                  <c:v>2016</c:v>
                </c:pt>
                <c:pt idx="2383">
                  <c:v>2017</c:v>
                </c:pt>
                <c:pt idx="2384">
                  <c:v>2018</c:v>
                </c:pt>
                <c:pt idx="2385">
                  <c:v>2019</c:v>
                </c:pt>
                <c:pt idx="2386">
                  <c:v>2020</c:v>
                </c:pt>
                <c:pt idx="2387">
                  <c:v>2021</c:v>
                </c:pt>
                <c:pt idx="2388">
                  <c:v>2022</c:v>
                </c:pt>
                <c:pt idx="2389">
                  <c:v>2023</c:v>
                </c:pt>
                <c:pt idx="2390">
                  <c:v>2024</c:v>
                </c:pt>
                <c:pt idx="2391">
                  <c:v>2025</c:v>
                </c:pt>
                <c:pt idx="2392">
                  <c:v>2026</c:v>
                </c:pt>
                <c:pt idx="2393">
                  <c:v>2027</c:v>
                </c:pt>
                <c:pt idx="2394">
                  <c:v>2028</c:v>
                </c:pt>
                <c:pt idx="2395">
                  <c:v>2029</c:v>
                </c:pt>
                <c:pt idx="2396">
                  <c:v>2030</c:v>
                </c:pt>
                <c:pt idx="2397">
                  <c:v>2031</c:v>
                </c:pt>
                <c:pt idx="2398">
                  <c:v>2032</c:v>
                </c:pt>
                <c:pt idx="2399">
                  <c:v>2033</c:v>
                </c:pt>
                <c:pt idx="2400">
                  <c:v>2034</c:v>
                </c:pt>
                <c:pt idx="2401">
                  <c:v>2035</c:v>
                </c:pt>
                <c:pt idx="2402">
                  <c:v>2036</c:v>
                </c:pt>
                <c:pt idx="2403">
                  <c:v>2037</c:v>
                </c:pt>
                <c:pt idx="2404">
                  <c:v>2038</c:v>
                </c:pt>
                <c:pt idx="2405">
                  <c:v>2039</c:v>
                </c:pt>
                <c:pt idx="2406">
                  <c:v>2040</c:v>
                </c:pt>
                <c:pt idx="2407">
                  <c:v>2041</c:v>
                </c:pt>
                <c:pt idx="2408">
                  <c:v>2042</c:v>
                </c:pt>
                <c:pt idx="2409">
                  <c:v>2043</c:v>
                </c:pt>
                <c:pt idx="2410">
                  <c:v>2044</c:v>
                </c:pt>
                <c:pt idx="2411">
                  <c:v>2045</c:v>
                </c:pt>
                <c:pt idx="2412">
                  <c:v>2046</c:v>
                </c:pt>
                <c:pt idx="2413">
                  <c:v>2047</c:v>
                </c:pt>
                <c:pt idx="2414">
                  <c:v>2048</c:v>
                </c:pt>
                <c:pt idx="2415">
                  <c:v>2049</c:v>
                </c:pt>
                <c:pt idx="2416">
                  <c:v>2050</c:v>
                </c:pt>
                <c:pt idx="2417">
                  <c:v>2051</c:v>
                </c:pt>
                <c:pt idx="2418">
                  <c:v>2052</c:v>
                </c:pt>
                <c:pt idx="2419">
                  <c:v>2053</c:v>
                </c:pt>
                <c:pt idx="2420">
                  <c:v>2054</c:v>
                </c:pt>
                <c:pt idx="2421">
                  <c:v>2055</c:v>
                </c:pt>
                <c:pt idx="2422">
                  <c:v>2056</c:v>
                </c:pt>
                <c:pt idx="2423">
                  <c:v>2057</c:v>
                </c:pt>
                <c:pt idx="2424">
                  <c:v>2058</c:v>
                </c:pt>
                <c:pt idx="2425">
                  <c:v>2059</c:v>
                </c:pt>
                <c:pt idx="2426">
                  <c:v>2060</c:v>
                </c:pt>
                <c:pt idx="2427">
                  <c:v>2061</c:v>
                </c:pt>
                <c:pt idx="2428">
                  <c:v>2062</c:v>
                </c:pt>
                <c:pt idx="2429">
                  <c:v>2063</c:v>
                </c:pt>
                <c:pt idx="2430">
                  <c:v>2064</c:v>
                </c:pt>
                <c:pt idx="2431">
                  <c:v>2065</c:v>
                </c:pt>
                <c:pt idx="2432">
                  <c:v>2066</c:v>
                </c:pt>
                <c:pt idx="2433">
                  <c:v>2067</c:v>
                </c:pt>
                <c:pt idx="2434">
                  <c:v>2068</c:v>
                </c:pt>
                <c:pt idx="2435">
                  <c:v>2069</c:v>
                </c:pt>
                <c:pt idx="2436">
                  <c:v>2070</c:v>
                </c:pt>
                <c:pt idx="2437">
                  <c:v>2071</c:v>
                </c:pt>
                <c:pt idx="2438">
                  <c:v>2072</c:v>
                </c:pt>
                <c:pt idx="2439">
                  <c:v>2073</c:v>
                </c:pt>
                <c:pt idx="2440">
                  <c:v>2074</c:v>
                </c:pt>
                <c:pt idx="2441">
                  <c:v>2075</c:v>
                </c:pt>
                <c:pt idx="2442">
                  <c:v>2076</c:v>
                </c:pt>
                <c:pt idx="2443">
                  <c:v>2077</c:v>
                </c:pt>
                <c:pt idx="2444">
                  <c:v>2078</c:v>
                </c:pt>
                <c:pt idx="2445">
                  <c:v>2079</c:v>
                </c:pt>
                <c:pt idx="2446">
                  <c:v>2080</c:v>
                </c:pt>
                <c:pt idx="2447">
                  <c:v>2081</c:v>
                </c:pt>
                <c:pt idx="2448">
                  <c:v>2082</c:v>
                </c:pt>
                <c:pt idx="2449">
                  <c:v>2083</c:v>
                </c:pt>
                <c:pt idx="2450">
                  <c:v>2084</c:v>
                </c:pt>
                <c:pt idx="2451">
                  <c:v>2085</c:v>
                </c:pt>
                <c:pt idx="2452">
                  <c:v>2086</c:v>
                </c:pt>
                <c:pt idx="2453">
                  <c:v>2087</c:v>
                </c:pt>
                <c:pt idx="2454">
                  <c:v>2088</c:v>
                </c:pt>
                <c:pt idx="2455">
                  <c:v>2089</c:v>
                </c:pt>
                <c:pt idx="2456">
                  <c:v>2090</c:v>
                </c:pt>
                <c:pt idx="2457">
                  <c:v>2091</c:v>
                </c:pt>
                <c:pt idx="2458">
                  <c:v>2092</c:v>
                </c:pt>
                <c:pt idx="2459">
                  <c:v>2093</c:v>
                </c:pt>
                <c:pt idx="2460">
                  <c:v>2094</c:v>
                </c:pt>
                <c:pt idx="2461">
                  <c:v>2095</c:v>
                </c:pt>
                <c:pt idx="2462">
                  <c:v>2096</c:v>
                </c:pt>
                <c:pt idx="2463">
                  <c:v>2097</c:v>
                </c:pt>
                <c:pt idx="2464">
                  <c:v>2098</c:v>
                </c:pt>
                <c:pt idx="2465">
                  <c:v>2099</c:v>
                </c:pt>
                <c:pt idx="2466">
                  <c:v>2100</c:v>
                </c:pt>
                <c:pt idx="2467">
                  <c:v>2101</c:v>
                </c:pt>
                <c:pt idx="2468">
                  <c:v>2102</c:v>
                </c:pt>
                <c:pt idx="2469">
                  <c:v>2103</c:v>
                </c:pt>
                <c:pt idx="2470">
                  <c:v>2104</c:v>
                </c:pt>
                <c:pt idx="2471">
                  <c:v>2105</c:v>
                </c:pt>
                <c:pt idx="2472">
                  <c:v>2106</c:v>
                </c:pt>
                <c:pt idx="2473">
                  <c:v>2107</c:v>
                </c:pt>
                <c:pt idx="2474">
                  <c:v>2108</c:v>
                </c:pt>
                <c:pt idx="2475">
                  <c:v>2109</c:v>
                </c:pt>
                <c:pt idx="2476">
                  <c:v>2110</c:v>
                </c:pt>
                <c:pt idx="2477">
                  <c:v>2111</c:v>
                </c:pt>
                <c:pt idx="2478">
                  <c:v>2112</c:v>
                </c:pt>
                <c:pt idx="2479">
                  <c:v>2113</c:v>
                </c:pt>
                <c:pt idx="2480">
                  <c:v>2114</c:v>
                </c:pt>
                <c:pt idx="2481">
                  <c:v>2115</c:v>
                </c:pt>
                <c:pt idx="2482">
                  <c:v>2116</c:v>
                </c:pt>
                <c:pt idx="2483">
                  <c:v>2117</c:v>
                </c:pt>
                <c:pt idx="2484">
                  <c:v>2118</c:v>
                </c:pt>
                <c:pt idx="2485">
                  <c:v>2119</c:v>
                </c:pt>
                <c:pt idx="2486">
                  <c:v>2120</c:v>
                </c:pt>
                <c:pt idx="2487">
                  <c:v>2121</c:v>
                </c:pt>
                <c:pt idx="2488">
                  <c:v>2122</c:v>
                </c:pt>
                <c:pt idx="2489">
                  <c:v>2123</c:v>
                </c:pt>
                <c:pt idx="2490">
                  <c:v>2124</c:v>
                </c:pt>
                <c:pt idx="2491">
                  <c:v>2125</c:v>
                </c:pt>
                <c:pt idx="2492">
                  <c:v>2126</c:v>
                </c:pt>
                <c:pt idx="2493">
                  <c:v>2127</c:v>
                </c:pt>
                <c:pt idx="2494">
                  <c:v>2128</c:v>
                </c:pt>
                <c:pt idx="2495">
                  <c:v>2129</c:v>
                </c:pt>
                <c:pt idx="2496">
                  <c:v>2130</c:v>
                </c:pt>
                <c:pt idx="2497">
                  <c:v>2131</c:v>
                </c:pt>
                <c:pt idx="2498">
                  <c:v>2132</c:v>
                </c:pt>
                <c:pt idx="2499">
                  <c:v>2133</c:v>
                </c:pt>
                <c:pt idx="2500">
                  <c:v>2134</c:v>
                </c:pt>
                <c:pt idx="2501">
                  <c:v>2135</c:v>
                </c:pt>
                <c:pt idx="2502">
                  <c:v>2136</c:v>
                </c:pt>
                <c:pt idx="2503">
                  <c:v>2137</c:v>
                </c:pt>
                <c:pt idx="2504">
                  <c:v>2138</c:v>
                </c:pt>
                <c:pt idx="2505">
                  <c:v>2139</c:v>
                </c:pt>
                <c:pt idx="2506">
                  <c:v>2140</c:v>
                </c:pt>
                <c:pt idx="2507">
                  <c:v>2141</c:v>
                </c:pt>
                <c:pt idx="2508">
                  <c:v>2142</c:v>
                </c:pt>
                <c:pt idx="2509">
                  <c:v>2143</c:v>
                </c:pt>
                <c:pt idx="2510">
                  <c:v>2144</c:v>
                </c:pt>
                <c:pt idx="2511">
                  <c:v>2145</c:v>
                </c:pt>
                <c:pt idx="2512">
                  <c:v>2146</c:v>
                </c:pt>
                <c:pt idx="2513">
                  <c:v>2147</c:v>
                </c:pt>
                <c:pt idx="2514">
                  <c:v>2148</c:v>
                </c:pt>
                <c:pt idx="2515">
                  <c:v>2149</c:v>
                </c:pt>
                <c:pt idx="2516">
                  <c:v>2150</c:v>
                </c:pt>
                <c:pt idx="2517">
                  <c:v>2151</c:v>
                </c:pt>
                <c:pt idx="2518">
                  <c:v>2152</c:v>
                </c:pt>
                <c:pt idx="2519">
                  <c:v>2153</c:v>
                </c:pt>
                <c:pt idx="2520">
                  <c:v>2154</c:v>
                </c:pt>
                <c:pt idx="2521">
                  <c:v>2155</c:v>
                </c:pt>
                <c:pt idx="2522">
                  <c:v>2156</c:v>
                </c:pt>
                <c:pt idx="2523">
                  <c:v>2157</c:v>
                </c:pt>
                <c:pt idx="2524">
                  <c:v>2158</c:v>
                </c:pt>
                <c:pt idx="2525">
                  <c:v>2159</c:v>
                </c:pt>
                <c:pt idx="2526">
                  <c:v>2160</c:v>
                </c:pt>
                <c:pt idx="2527">
                  <c:v>2161</c:v>
                </c:pt>
                <c:pt idx="2528">
                  <c:v>2162</c:v>
                </c:pt>
                <c:pt idx="2529">
                  <c:v>2163</c:v>
                </c:pt>
                <c:pt idx="2530">
                  <c:v>2164</c:v>
                </c:pt>
                <c:pt idx="2531">
                  <c:v>2165</c:v>
                </c:pt>
                <c:pt idx="2532">
                  <c:v>2166</c:v>
                </c:pt>
                <c:pt idx="2533">
                  <c:v>2167</c:v>
                </c:pt>
                <c:pt idx="2534">
                  <c:v>2168</c:v>
                </c:pt>
                <c:pt idx="2535">
                  <c:v>2169</c:v>
                </c:pt>
                <c:pt idx="2536">
                  <c:v>2170</c:v>
                </c:pt>
                <c:pt idx="2537">
                  <c:v>2171</c:v>
                </c:pt>
                <c:pt idx="2538">
                  <c:v>2172</c:v>
                </c:pt>
                <c:pt idx="2539">
                  <c:v>2173</c:v>
                </c:pt>
                <c:pt idx="2540">
                  <c:v>2174</c:v>
                </c:pt>
                <c:pt idx="2541">
                  <c:v>2175</c:v>
                </c:pt>
                <c:pt idx="2542">
                  <c:v>2176</c:v>
                </c:pt>
                <c:pt idx="2543">
                  <c:v>2177</c:v>
                </c:pt>
                <c:pt idx="2544">
                  <c:v>2178</c:v>
                </c:pt>
                <c:pt idx="2545">
                  <c:v>2179</c:v>
                </c:pt>
                <c:pt idx="2546">
                  <c:v>2180</c:v>
                </c:pt>
                <c:pt idx="2547">
                  <c:v>2181</c:v>
                </c:pt>
                <c:pt idx="2548">
                  <c:v>2182</c:v>
                </c:pt>
                <c:pt idx="2549">
                  <c:v>2183</c:v>
                </c:pt>
                <c:pt idx="2550">
                  <c:v>2184</c:v>
                </c:pt>
                <c:pt idx="2551">
                  <c:v>2185</c:v>
                </c:pt>
                <c:pt idx="2552">
                  <c:v>2186</c:v>
                </c:pt>
                <c:pt idx="2553">
                  <c:v>2187</c:v>
                </c:pt>
                <c:pt idx="2554">
                  <c:v>2188</c:v>
                </c:pt>
                <c:pt idx="2555">
                  <c:v>2189</c:v>
                </c:pt>
                <c:pt idx="2556">
                  <c:v>2190</c:v>
                </c:pt>
                <c:pt idx="2557">
                  <c:v>2191</c:v>
                </c:pt>
                <c:pt idx="2558">
                  <c:v>2192</c:v>
                </c:pt>
                <c:pt idx="2559">
                  <c:v>2193</c:v>
                </c:pt>
                <c:pt idx="2560">
                  <c:v>2194</c:v>
                </c:pt>
                <c:pt idx="2561">
                  <c:v>2195</c:v>
                </c:pt>
                <c:pt idx="2562">
                  <c:v>2196</c:v>
                </c:pt>
                <c:pt idx="2563">
                  <c:v>2197</c:v>
                </c:pt>
                <c:pt idx="2564">
                  <c:v>2198</c:v>
                </c:pt>
                <c:pt idx="2565">
                  <c:v>2199</c:v>
                </c:pt>
                <c:pt idx="2566">
                  <c:v>2200</c:v>
                </c:pt>
                <c:pt idx="2567">
                  <c:v>2201</c:v>
                </c:pt>
                <c:pt idx="2568">
                  <c:v>2202</c:v>
                </c:pt>
                <c:pt idx="2569">
                  <c:v>2203</c:v>
                </c:pt>
                <c:pt idx="2570">
                  <c:v>2204</c:v>
                </c:pt>
                <c:pt idx="2571">
                  <c:v>2205</c:v>
                </c:pt>
                <c:pt idx="2572">
                  <c:v>2206</c:v>
                </c:pt>
                <c:pt idx="2573">
                  <c:v>2207</c:v>
                </c:pt>
                <c:pt idx="2574">
                  <c:v>2208</c:v>
                </c:pt>
                <c:pt idx="2575">
                  <c:v>2209</c:v>
                </c:pt>
                <c:pt idx="2576">
                  <c:v>2210</c:v>
                </c:pt>
                <c:pt idx="2577">
                  <c:v>2211</c:v>
                </c:pt>
                <c:pt idx="2578">
                  <c:v>2212</c:v>
                </c:pt>
                <c:pt idx="2579">
                  <c:v>2213</c:v>
                </c:pt>
                <c:pt idx="2580">
                  <c:v>2214</c:v>
                </c:pt>
                <c:pt idx="2581">
                  <c:v>2215</c:v>
                </c:pt>
                <c:pt idx="2582">
                  <c:v>2216</c:v>
                </c:pt>
                <c:pt idx="2583">
                  <c:v>2217</c:v>
                </c:pt>
                <c:pt idx="2584">
                  <c:v>2218</c:v>
                </c:pt>
                <c:pt idx="2585">
                  <c:v>2219</c:v>
                </c:pt>
                <c:pt idx="2586">
                  <c:v>2220</c:v>
                </c:pt>
                <c:pt idx="2587">
                  <c:v>2221</c:v>
                </c:pt>
                <c:pt idx="2588">
                  <c:v>2222</c:v>
                </c:pt>
                <c:pt idx="2589">
                  <c:v>2223</c:v>
                </c:pt>
                <c:pt idx="2590">
                  <c:v>2224</c:v>
                </c:pt>
                <c:pt idx="2591">
                  <c:v>2225</c:v>
                </c:pt>
                <c:pt idx="2592">
                  <c:v>2226</c:v>
                </c:pt>
                <c:pt idx="2593">
                  <c:v>2227</c:v>
                </c:pt>
                <c:pt idx="2594">
                  <c:v>2228</c:v>
                </c:pt>
                <c:pt idx="2595">
                  <c:v>2229</c:v>
                </c:pt>
                <c:pt idx="2596">
                  <c:v>2230</c:v>
                </c:pt>
                <c:pt idx="2597">
                  <c:v>2231</c:v>
                </c:pt>
                <c:pt idx="2598">
                  <c:v>2232</c:v>
                </c:pt>
                <c:pt idx="2599">
                  <c:v>2233</c:v>
                </c:pt>
                <c:pt idx="2600">
                  <c:v>2234</c:v>
                </c:pt>
                <c:pt idx="2601">
                  <c:v>2235</c:v>
                </c:pt>
                <c:pt idx="2602">
                  <c:v>2236</c:v>
                </c:pt>
                <c:pt idx="2603">
                  <c:v>2237</c:v>
                </c:pt>
                <c:pt idx="2604">
                  <c:v>2238</c:v>
                </c:pt>
                <c:pt idx="2605">
                  <c:v>2239</c:v>
                </c:pt>
                <c:pt idx="2606">
                  <c:v>2240</c:v>
                </c:pt>
                <c:pt idx="2607">
                  <c:v>2241</c:v>
                </c:pt>
                <c:pt idx="2608">
                  <c:v>2242</c:v>
                </c:pt>
                <c:pt idx="2609">
                  <c:v>2243</c:v>
                </c:pt>
                <c:pt idx="2610">
                  <c:v>2244</c:v>
                </c:pt>
                <c:pt idx="2611">
                  <c:v>2245</c:v>
                </c:pt>
                <c:pt idx="2612">
                  <c:v>2246</c:v>
                </c:pt>
                <c:pt idx="2613">
                  <c:v>2247</c:v>
                </c:pt>
                <c:pt idx="2614">
                  <c:v>2248</c:v>
                </c:pt>
                <c:pt idx="2615">
                  <c:v>2249</c:v>
                </c:pt>
                <c:pt idx="2616">
                  <c:v>2250</c:v>
                </c:pt>
                <c:pt idx="2617">
                  <c:v>2251</c:v>
                </c:pt>
                <c:pt idx="2618">
                  <c:v>2252</c:v>
                </c:pt>
                <c:pt idx="2619">
                  <c:v>2253</c:v>
                </c:pt>
                <c:pt idx="2620">
                  <c:v>2254</c:v>
                </c:pt>
                <c:pt idx="2621">
                  <c:v>2255</c:v>
                </c:pt>
                <c:pt idx="2622">
                  <c:v>2256</c:v>
                </c:pt>
                <c:pt idx="2623">
                  <c:v>2257</c:v>
                </c:pt>
                <c:pt idx="2624">
                  <c:v>2258</c:v>
                </c:pt>
                <c:pt idx="2625">
                  <c:v>2259</c:v>
                </c:pt>
                <c:pt idx="2626">
                  <c:v>2260</c:v>
                </c:pt>
                <c:pt idx="2627">
                  <c:v>2261</c:v>
                </c:pt>
                <c:pt idx="2628">
                  <c:v>2262</c:v>
                </c:pt>
                <c:pt idx="2629">
                  <c:v>2263</c:v>
                </c:pt>
                <c:pt idx="2630">
                  <c:v>2264</c:v>
                </c:pt>
                <c:pt idx="2631">
                  <c:v>2265</c:v>
                </c:pt>
                <c:pt idx="2632">
                  <c:v>2266</c:v>
                </c:pt>
                <c:pt idx="2633">
                  <c:v>2267</c:v>
                </c:pt>
                <c:pt idx="2634">
                  <c:v>2268</c:v>
                </c:pt>
                <c:pt idx="2635">
                  <c:v>2269</c:v>
                </c:pt>
                <c:pt idx="2636">
                  <c:v>2270</c:v>
                </c:pt>
                <c:pt idx="2637">
                  <c:v>2271</c:v>
                </c:pt>
                <c:pt idx="2638">
                  <c:v>2272</c:v>
                </c:pt>
                <c:pt idx="2639">
                  <c:v>2273</c:v>
                </c:pt>
                <c:pt idx="2640">
                  <c:v>2274</c:v>
                </c:pt>
                <c:pt idx="2641">
                  <c:v>2275</c:v>
                </c:pt>
                <c:pt idx="2642">
                  <c:v>2276</c:v>
                </c:pt>
                <c:pt idx="2643">
                  <c:v>2277</c:v>
                </c:pt>
                <c:pt idx="2644">
                  <c:v>2278</c:v>
                </c:pt>
                <c:pt idx="2645">
                  <c:v>2279</c:v>
                </c:pt>
                <c:pt idx="2646">
                  <c:v>2280</c:v>
                </c:pt>
                <c:pt idx="2647">
                  <c:v>2281</c:v>
                </c:pt>
                <c:pt idx="2648">
                  <c:v>2282</c:v>
                </c:pt>
                <c:pt idx="2649">
                  <c:v>2283</c:v>
                </c:pt>
                <c:pt idx="2650">
                  <c:v>2284</c:v>
                </c:pt>
                <c:pt idx="2651">
                  <c:v>2285</c:v>
                </c:pt>
                <c:pt idx="2652">
                  <c:v>2286</c:v>
                </c:pt>
                <c:pt idx="2653">
                  <c:v>2287</c:v>
                </c:pt>
                <c:pt idx="2654">
                  <c:v>2288</c:v>
                </c:pt>
                <c:pt idx="2655">
                  <c:v>2289</c:v>
                </c:pt>
                <c:pt idx="2656">
                  <c:v>2290</c:v>
                </c:pt>
                <c:pt idx="2657">
                  <c:v>2291</c:v>
                </c:pt>
                <c:pt idx="2658">
                  <c:v>2292</c:v>
                </c:pt>
                <c:pt idx="2659">
                  <c:v>2293</c:v>
                </c:pt>
                <c:pt idx="2660">
                  <c:v>2294</c:v>
                </c:pt>
                <c:pt idx="2661">
                  <c:v>2295</c:v>
                </c:pt>
                <c:pt idx="2662">
                  <c:v>2296</c:v>
                </c:pt>
                <c:pt idx="2663">
                  <c:v>2297</c:v>
                </c:pt>
                <c:pt idx="2664">
                  <c:v>2298</c:v>
                </c:pt>
                <c:pt idx="2665">
                  <c:v>2299</c:v>
                </c:pt>
                <c:pt idx="2666">
                  <c:v>2300</c:v>
                </c:pt>
                <c:pt idx="2667">
                  <c:v>2301</c:v>
                </c:pt>
                <c:pt idx="2668">
                  <c:v>2302</c:v>
                </c:pt>
                <c:pt idx="2669">
                  <c:v>2303</c:v>
                </c:pt>
                <c:pt idx="2670">
                  <c:v>2304</c:v>
                </c:pt>
                <c:pt idx="2671">
                  <c:v>2305</c:v>
                </c:pt>
                <c:pt idx="2672">
                  <c:v>2306</c:v>
                </c:pt>
                <c:pt idx="2673">
                  <c:v>2307</c:v>
                </c:pt>
                <c:pt idx="2674">
                  <c:v>2308</c:v>
                </c:pt>
                <c:pt idx="2675">
                  <c:v>2309</c:v>
                </c:pt>
                <c:pt idx="2676">
                  <c:v>2310</c:v>
                </c:pt>
                <c:pt idx="2677">
                  <c:v>2311</c:v>
                </c:pt>
                <c:pt idx="2678">
                  <c:v>2312</c:v>
                </c:pt>
                <c:pt idx="2679">
                  <c:v>2313</c:v>
                </c:pt>
                <c:pt idx="2680">
                  <c:v>2314</c:v>
                </c:pt>
                <c:pt idx="2681">
                  <c:v>2315</c:v>
                </c:pt>
                <c:pt idx="2682">
                  <c:v>2316</c:v>
                </c:pt>
                <c:pt idx="2683">
                  <c:v>2317</c:v>
                </c:pt>
                <c:pt idx="2684">
                  <c:v>2318</c:v>
                </c:pt>
                <c:pt idx="2685">
                  <c:v>2319</c:v>
                </c:pt>
                <c:pt idx="2686">
                  <c:v>2320</c:v>
                </c:pt>
                <c:pt idx="2687">
                  <c:v>2321</c:v>
                </c:pt>
                <c:pt idx="2688">
                  <c:v>2322</c:v>
                </c:pt>
                <c:pt idx="2689">
                  <c:v>2323</c:v>
                </c:pt>
                <c:pt idx="2690">
                  <c:v>2324</c:v>
                </c:pt>
                <c:pt idx="2691">
                  <c:v>2325</c:v>
                </c:pt>
                <c:pt idx="2692">
                  <c:v>2326</c:v>
                </c:pt>
                <c:pt idx="2693">
                  <c:v>2327</c:v>
                </c:pt>
                <c:pt idx="2694">
                  <c:v>2328</c:v>
                </c:pt>
                <c:pt idx="2695">
                  <c:v>2329</c:v>
                </c:pt>
                <c:pt idx="2696">
                  <c:v>2330</c:v>
                </c:pt>
                <c:pt idx="2697">
                  <c:v>2331</c:v>
                </c:pt>
                <c:pt idx="2698">
                  <c:v>2332</c:v>
                </c:pt>
                <c:pt idx="2699">
                  <c:v>2333</c:v>
                </c:pt>
                <c:pt idx="2700">
                  <c:v>2334</c:v>
                </c:pt>
                <c:pt idx="2701">
                  <c:v>2335</c:v>
                </c:pt>
                <c:pt idx="2702">
                  <c:v>2336</c:v>
                </c:pt>
                <c:pt idx="2703">
                  <c:v>2337</c:v>
                </c:pt>
                <c:pt idx="2704">
                  <c:v>2338</c:v>
                </c:pt>
                <c:pt idx="2705">
                  <c:v>2339</c:v>
                </c:pt>
                <c:pt idx="2706">
                  <c:v>2340</c:v>
                </c:pt>
                <c:pt idx="2707">
                  <c:v>2341</c:v>
                </c:pt>
                <c:pt idx="2708">
                  <c:v>2342</c:v>
                </c:pt>
                <c:pt idx="2709">
                  <c:v>2343</c:v>
                </c:pt>
                <c:pt idx="2710">
                  <c:v>2344</c:v>
                </c:pt>
                <c:pt idx="2711">
                  <c:v>2345</c:v>
                </c:pt>
                <c:pt idx="2712">
                  <c:v>2346</c:v>
                </c:pt>
                <c:pt idx="2713">
                  <c:v>2347</c:v>
                </c:pt>
                <c:pt idx="2714">
                  <c:v>2348</c:v>
                </c:pt>
                <c:pt idx="2715">
                  <c:v>2349</c:v>
                </c:pt>
                <c:pt idx="2716">
                  <c:v>2350</c:v>
                </c:pt>
                <c:pt idx="2717">
                  <c:v>2351</c:v>
                </c:pt>
                <c:pt idx="2718">
                  <c:v>2352</c:v>
                </c:pt>
                <c:pt idx="2719">
                  <c:v>2353</c:v>
                </c:pt>
                <c:pt idx="2720">
                  <c:v>2354</c:v>
                </c:pt>
                <c:pt idx="2721">
                  <c:v>2355</c:v>
                </c:pt>
                <c:pt idx="2722">
                  <c:v>2356</c:v>
                </c:pt>
                <c:pt idx="2723">
                  <c:v>2357</c:v>
                </c:pt>
                <c:pt idx="2724">
                  <c:v>2358</c:v>
                </c:pt>
                <c:pt idx="2725">
                  <c:v>2359</c:v>
                </c:pt>
                <c:pt idx="2726">
                  <c:v>2360</c:v>
                </c:pt>
                <c:pt idx="2727">
                  <c:v>2361</c:v>
                </c:pt>
                <c:pt idx="2728">
                  <c:v>2362</c:v>
                </c:pt>
                <c:pt idx="2729">
                  <c:v>2363</c:v>
                </c:pt>
                <c:pt idx="2730">
                  <c:v>2364</c:v>
                </c:pt>
                <c:pt idx="2731">
                  <c:v>2365</c:v>
                </c:pt>
                <c:pt idx="2732">
                  <c:v>2366</c:v>
                </c:pt>
                <c:pt idx="2733">
                  <c:v>2367</c:v>
                </c:pt>
                <c:pt idx="2734">
                  <c:v>2368</c:v>
                </c:pt>
                <c:pt idx="2735">
                  <c:v>2369</c:v>
                </c:pt>
                <c:pt idx="2736">
                  <c:v>2370</c:v>
                </c:pt>
                <c:pt idx="2737">
                  <c:v>2371</c:v>
                </c:pt>
                <c:pt idx="2738">
                  <c:v>2372</c:v>
                </c:pt>
                <c:pt idx="2739">
                  <c:v>2373</c:v>
                </c:pt>
                <c:pt idx="2740">
                  <c:v>2374</c:v>
                </c:pt>
                <c:pt idx="2741">
                  <c:v>2375</c:v>
                </c:pt>
                <c:pt idx="2742">
                  <c:v>2376</c:v>
                </c:pt>
                <c:pt idx="2743">
                  <c:v>2377</c:v>
                </c:pt>
                <c:pt idx="2744">
                  <c:v>2378</c:v>
                </c:pt>
                <c:pt idx="2745">
                  <c:v>2379</c:v>
                </c:pt>
                <c:pt idx="2746">
                  <c:v>2380</c:v>
                </c:pt>
                <c:pt idx="2747">
                  <c:v>2381</c:v>
                </c:pt>
                <c:pt idx="2748">
                  <c:v>2382</c:v>
                </c:pt>
                <c:pt idx="2749">
                  <c:v>2383</c:v>
                </c:pt>
                <c:pt idx="2750">
                  <c:v>2384</c:v>
                </c:pt>
                <c:pt idx="2751">
                  <c:v>2385</c:v>
                </c:pt>
                <c:pt idx="2752">
                  <c:v>2386</c:v>
                </c:pt>
                <c:pt idx="2753">
                  <c:v>2387</c:v>
                </c:pt>
                <c:pt idx="2754">
                  <c:v>2388</c:v>
                </c:pt>
                <c:pt idx="2755">
                  <c:v>2389</c:v>
                </c:pt>
                <c:pt idx="2756">
                  <c:v>2390</c:v>
                </c:pt>
                <c:pt idx="2757">
                  <c:v>2391</c:v>
                </c:pt>
                <c:pt idx="2758">
                  <c:v>2392</c:v>
                </c:pt>
                <c:pt idx="2759">
                  <c:v>2393</c:v>
                </c:pt>
                <c:pt idx="2760">
                  <c:v>2394</c:v>
                </c:pt>
                <c:pt idx="2761">
                  <c:v>2395</c:v>
                </c:pt>
                <c:pt idx="2762">
                  <c:v>2396</c:v>
                </c:pt>
                <c:pt idx="2763">
                  <c:v>2397</c:v>
                </c:pt>
                <c:pt idx="2764">
                  <c:v>2398</c:v>
                </c:pt>
                <c:pt idx="2765">
                  <c:v>2399</c:v>
                </c:pt>
                <c:pt idx="2766">
                  <c:v>2400</c:v>
                </c:pt>
                <c:pt idx="2767">
                  <c:v>2401</c:v>
                </c:pt>
                <c:pt idx="2768">
                  <c:v>2402</c:v>
                </c:pt>
                <c:pt idx="2769">
                  <c:v>2403</c:v>
                </c:pt>
                <c:pt idx="2770">
                  <c:v>2404</c:v>
                </c:pt>
                <c:pt idx="2771">
                  <c:v>2405</c:v>
                </c:pt>
                <c:pt idx="2772">
                  <c:v>2406</c:v>
                </c:pt>
                <c:pt idx="2773">
                  <c:v>2407</c:v>
                </c:pt>
                <c:pt idx="2774">
                  <c:v>2408</c:v>
                </c:pt>
                <c:pt idx="2775">
                  <c:v>2409</c:v>
                </c:pt>
                <c:pt idx="2776">
                  <c:v>2410</c:v>
                </c:pt>
                <c:pt idx="2777">
                  <c:v>2411</c:v>
                </c:pt>
                <c:pt idx="2778">
                  <c:v>2412</c:v>
                </c:pt>
                <c:pt idx="2779">
                  <c:v>2413</c:v>
                </c:pt>
                <c:pt idx="2780">
                  <c:v>2414</c:v>
                </c:pt>
                <c:pt idx="2781">
                  <c:v>2415</c:v>
                </c:pt>
                <c:pt idx="2782">
                  <c:v>2416</c:v>
                </c:pt>
                <c:pt idx="2783">
                  <c:v>2417</c:v>
                </c:pt>
                <c:pt idx="2784">
                  <c:v>2418</c:v>
                </c:pt>
                <c:pt idx="2785">
                  <c:v>2419</c:v>
                </c:pt>
                <c:pt idx="2786">
                  <c:v>2420</c:v>
                </c:pt>
                <c:pt idx="2787">
                  <c:v>2421</c:v>
                </c:pt>
                <c:pt idx="2788">
                  <c:v>2422</c:v>
                </c:pt>
                <c:pt idx="2789">
                  <c:v>2423</c:v>
                </c:pt>
                <c:pt idx="2790">
                  <c:v>2424</c:v>
                </c:pt>
                <c:pt idx="2791">
                  <c:v>2425</c:v>
                </c:pt>
                <c:pt idx="2792">
                  <c:v>2426</c:v>
                </c:pt>
                <c:pt idx="2793">
                  <c:v>2427</c:v>
                </c:pt>
                <c:pt idx="2794">
                  <c:v>2428</c:v>
                </c:pt>
                <c:pt idx="2795">
                  <c:v>2429</c:v>
                </c:pt>
                <c:pt idx="2796">
                  <c:v>2430</c:v>
                </c:pt>
                <c:pt idx="2797">
                  <c:v>2431</c:v>
                </c:pt>
                <c:pt idx="2798">
                  <c:v>2432</c:v>
                </c:pt>
                <c:pt idx="2799">
                  <c:v>2433</c:v>
                </c:pt>
                <c:pt idx="2800">
                  <c:v>2434</c:v>
                </c:pt>
                <c:pt idx="2801">
                  <c:v>2435</c:v>
                </c:pt>
                <c:pt idx="2802">
                  <c:v>2436</c:v>
                </c:pt>
                <c:pt idx="2803">
                  <c:v>2437</c:v>
                </c:pt>
                <c:pt idx="2804">
                  <c:v>2438</c:v>
                </c:pt>
                <c:pt idx="2805">
                  <c:v>2439</c:v>
                </c:pt>
                <c:pt idx="2806">
                  <c:v>2440</c:v>
                </c:pt>
                <c:pt idx="2807">
                  <c:v>2441</c:v>
                </c:pt>
                <c:pt idx="2808">
                  <c:v>2442</c:v>
                </c:pt>
                <c:pt idx="2809">
                  <c:v>2443</c:v>
                </c:pt>
                <c:pt idx="2810">
                  <c:v>2444</c:v>
                </c:pt>
                <c:pt idx="2811">
                  <c:v>2445</c:v>
                </c:pt>
                <c:pt idx="2812">
                  <c:v>2446</c:v>
                </c:pt>
                <c:pt idx="2813">
                  <c:v>2447</c:v>
                </c:pt>
                <c:pt idx="2814">
                  <c:v>2448</c:v>
                </c:pt>
                <c:pt idx="2815">
                  <c:v>2449</c:v>
                </c:pt>
                <c:pt idx="2816">
                  <c:v>2450</c:v>
                </c:pt>
                <c:pt idx="2817">
                  <c:v>2451</c:v>
                </c:pt>
                <c:pt idx="2818">
                  <c:v>2452</c:v>
                </c:pt>
                <c:pt idx="2819">
                  <c:v>2453</c:v>
                </c:pt>
                <c:pt idx="2820">
                  <c:v>2454</c:v>
                </c:pt>
                <c:pt idx="2821">
                  <c:v>2455</c:v>
                </c:pt>
                <c:pt idx="2822">
                  <c:v>2456</c:v>
                </c:pt>
                <c:pt idx="2823">
                  <c:v>2457</c:v>
                </c:pt>
                <c:pt idx="2824">
                  <c:v>2458</c:v>
                </c:pt>
                <c:pt idx="2825">
                  <c:v>2459</c:v>
                </c:pt>
                <c:pt idx="2826">
                  <c:v>2460</c:v>
                </c:pt>
                <c:pt idx="2827">
                  <c:v>2461</c:v>
                </c:pt>
                <c:pt idx="2828">
                  <c:v>2462</c:v>
                </c:pt>
                <c:pt idx="2829">
                  <c:v>2463</c:v>
                </c:pt>
                <c:pt idx="2830">
                  <c:v>2464</c:v>
                </c:pt>
                <c:pt idx="2831">
                  <c:v>2465</c:v>
                </c:pt>
                <c:pt idx="2832">
                  <c:v>2466</c:v>
                </c:pt>
                <c:pt idx="2833">
                  <c:v>2467</c:v>
                </c:pt>
                <c:pt idx="2834">
                  <c:v>2468</c:v>
                </c:pt>
                <c:pt idx="2835">
                  <c:v>2469</c:v>
                </c:pt>
                <c:pt idx="2836">
                  <c:v>2470</c:v>
                </c:pt>
                <c:pt idx="2837">
                  <c:v>2471</c:v>
                </c:pt>
                <c:pt idx="2838">
                  <c:v>2472</c:v>
                </c:pt>
                <c:pt idx="2839">
                  <c:v>2473</c:v>
                </c:pt>
                <c:pt idx="2840">
                  <c:v>2474</c:v>
                </c:pt>
                <c:pt idx="2841">
                  <c:v>2475</c:v>
                </c:pt>
                <c:pt idx="2842">
                  <c:v>2476</c:v>
                </c:pt>
                <c:pt idx="2843">
                  <c:v>2477</c:v>
                </c:pt>
                <c:pt idx="2844">
                  <c:v>2478</c:v>
                </c:pt>
                <c:pt idx="2845">
                  <c:v>2479</c:v>
                </c:pt>
                <c:pt idx="2846">
                  <c:v>2480</c:v>
                </c:pt>
                <c:pt idx="2847">
                  <c:v>2481</c:v>
                </c:pt>
                <c:pt idx="2848">
                  <c:v>2482</c:v>
                </c:pt>
                <c:pt idx="2849">
                  <c:v>2483</c:v>
                </c:pt>
                <c:pt idx="2850">
                  <c:v>2484</c:v>
                </c:pt>
                <c:pt idx="2851">
                  <c:v>2485</c:v>
                </c:pt>
                <c:pt idx="2852">
                  <c:v>2486</c:v>
                </c:pt>
                <c:pt idx="2853">
                  <c:v>2487</c:v>
                </c:pt>
                <c:pt idx="2854">
                  <c:v>2488</c:v>
                </c:pt>
                <c:pt idx="2855">
                  <c:v>2489</c:v>
                </c:pt>
                <c:pt idx="2856">
                  <c:v>2490</c:v>
                </c:pt>
                <c:pt idx="2857">
                  <c:v>2491</c:v>
                </c:pt>
                <c:pt idx="2858">
                  <c:v>2492</c:v>
                </c:pt>
                <c:pt idx="2859">
                  <c:v>2493</c:v>
                </c:pt>
                <c:pt idx="2860">
                  <c:v>2494</c:v>
                </c:pt>
                <c:pt idx="2861">
                  <c:v>2495</c:v>
                </c:pt>
                <c:pt idx="2862">
                  <c:v>2496</c:v>
                </c:pt>
                <c:pt idx="2863">
                  <c:v>2497</c:v>
                </c:pt>
                <c:pt idx="2864">
                  <c:v>2498</c:v>
                </c:pt>
                <c:pt idx="2865">
                  <c:v>2499</c:v>
                </c:pt>
                <c:pt idx="2866">
                  <c:v>2500</c:v>
                </c:pt>
                <c:pt idx="2867">
                  <c:v>2501</c:v>
                </c:pt>
                <c:pt idx="2868">
                  <c:v>2502</c:v>
                </c:pt>
                <c:pt idx="2869">
                  <c:v>2503</c:v>
                </c:pt>
                <c:pt idx="2870">
                  <c:v>2504</c:v>
                </c:pt>
                <c:pt idx="2871">
                  <c:v>2505</c:v>
                </c:pt>
                <c:pt idx="2872">
                  <c:v>2506</c:v>
                </c:pt>
                <c:pt idx="2873">
                  <c:v>2507</c:v>
                </c:pt>
                <c:pt idx="2874">
                  <c:v>2508</c:v>
                </c:pt>
                <c:pt idx="2875">
                  <c:v>2509</c:v>
                </c:pt>
                <c:pt idx="2876">
                  <c:v>2510</c:v>
                </c:pt>
                <c:pt idx="2877">
                  <c:v>2511</c:v>
                </c:pt>
                <c:pt idx="2878">
                  <c:v>2512</c:v>
                </c:pt>
                <c:pt idx="2879">
                  <c:v>2513</c:v>
                </c:pt>
                <c:pt idx="2880">
                  <c:v>2514</c:v>
                </c:pt>
                <c:pt idx="2881">
                  <c:v>2515</c:v>
                </c:pt>
                <c:pt idx="2882">
                  <c:v>2516</c:v>
                </c:pt>
                <c:pt idx="2883">
                  <c:v>2517</c:v>
                </c:pt>
                <c:pt idx="2884">
                  <c:v>2518</c:v>
                </c:pt>
                <c:pt idx="2885">
                  <c:v>2519</c:v>
                </c:pt>
                <c:pt idx="2886">
                  <c:v>2520</c:v>
                </c:pt>
                <c:pt idx="2887">
                  <c:v>2521</c:v>
                </c:pt>
                <c:pt idx="2888">
                  <c:v>2522</c:v>
                </c:pt>
                <c:pt idx="2889">
                  <c:v>2523</c:v>
                </c:pt>
                <c:pt idx="2890">
                  <c:v>2524</c:v>
                </c:pt>
                <c:pt idx="2891">
                  <c:v>2525</c:v>
                </c:pt>
                <c:pt idx="2892">
                  <c:v>2526</c:v>
                </c:pt>
                <c:pt idx="2893">
                  <c:v>2527</c:v>
                </c:pt>
                <c:pt idx="2894">
                  <c:v>2528</c:v>
                </c:pt>
                <c:pt idx="2895">
                  <c:v>2529</c:v>
                </c:pt>
                <c:pt idx="2896">
                  <c:v>2530</c:v>
                </c:pt>
                <c:pt idx="2897">
                  <c:v>2531</c:v>
                </c:pt>
                <c:pt idx="2898">
                  <c:v>2532</c:v>
                </c:pt>
                <c:pt idx="2899">
                  <c:v>2533</c:v>
                </c:pt>
                <c:pt idx="2900">
                  <c:v>2534</c:v>
                </c:pt>
                <c:pt idx="2901">
                  <c:v>2535</c:v>
                </c:pt>
                <c:pt idx="2902">
                  <c:v>2536</c:v>
                </c:pt>
                <c:pt idx="2903">
                  <c:v>2537</c:v>
                </c:pt>
                <c:pt idx="2904">
                  <c:v>2538</c:v>
                </c:pt>
                <c:pt idx="2905">
                  <c:v>2539</c:v>
                </c:pt>
                <c:pt idx="2906">
                  <c:v>2540</c:v>
                </c:pt>
                <c:pt idx="2907">
                  <c:v>2541</c:v>
                </c:pt>
                <c:pt idx="2908">
                  <c:v>2542</c:v>
                </c:pt>
                <c:pt idx="2909">
                  <c:v>2543</c:v>
                </c:pt>
                <c:pt idx="2910">
                  <c:v>2544</c:v>
                </c:pt>
                <c:pt idx="2911">
                  <c:v>2545</c:v>
                </c:pt>
                <c:pt idx="2912">
                  <c:v>2546</c:v>
                </c:pt>
                <c:pt idx="2913">
                  <c:v>2547</c:v>
                </c:pt>
                <c:pt idx="2914">
                  <c:v>2548</c:v>
                </c:pt>
                <c:pt idx="2915">
                  <c:v>2549</c:v>
                </c:pt>
                <c:pt idx="2916">
                  <c:v>2550</c:v>
                </c:pt>
                <c:pt idx="2917">
                  <c:v>2551</c:v>
                </c:pt>
                <c:pt idx="2918">
                  <c:v>2552</c:v>
                </c:pt>
                <c:pt idx="2919">
                  <c:v>2553</c:v>
                </c:pt>
                <c:pt idx="2920">
                  <c:v>2554</c:v>
                </c:pt>
                <c:pt idx="2921">
                  <c:v>2555</c:v>
                </c:pt>
                <c:pt idx="2922">
                  <c:v>2556</c:v>
                </c:pt>
                <c:pt idx="2923">
                  <c:v>2557</c:v>
                </c:pt>
                <c:pt idx="2924">
                  <c:v>2558</c:v>
                </c:pt>
                <c:pt idx="2925">
                  <c:v>2559</c:v>
                </c:pt>
                <c:pt idx="2926">
                  <c:v>2560</c:v>
                </c:pt>
                <c:pt idx="2927">
                  <c:v>2561</c:v>
                </c:pt>
                <c:pt idx="2928">
                  <c:v>2562</c:v>
                </c:pt>
                <c:pt idx="2929">
                  <c:v>2563</c:v>
                </c:pt>
                <c:pt idx="2930">
                  <c:v>2564</c:v>
                </c:pt>
                <c:pt idx="2931">
                  <c:v>2565</c:v>
                </c:pt>
                <c:pt idx="2932">
                  <c:v>2566</c:v>
                </c:pt>
                <c:pt idx="2933">
                  <c:v>2567</c:v>
                </c:pt>
                <c:pt idx="2934">
                  <c:v>2568</c:v>
                </c:pt>
                <c:pt idx="2935">
                  <c:v>2569</c:v>
                </c:pt>
                <c:pt idx="2936">
                  <c:v>2570</c:v>
                </c:pt>
                <c:pt idx="2937">
                  <c:v>2571</c:v>
                </c:pt>
                <c:pt idx="2938">
                  <c:v>2572</c:v>
                </c:pt>
                <c:pt idx="2939">
                  <c:v>2573</c:v>
                </c:pt>
                <c:pt idx="2940">
                  <c:v>2574</c:v>
                </c:pt>
                <c:pt idx="2941">
                  <c:v>2575</c:v>
                </c:pt>
                <c:pt idx="2942">
                  <c:v>2576</c:v>
                </c:pt>
                <c:pt idx="2943">
                  <c:v>2577</c:v>
                </c:pt>
                <c:pt idx="2944">
                  <c:v>2578</c:v>
                </c:pt>
                <c:pt idx="2945">
                  <c:v>2579</c:v>
                </c:pt>
                <c:pt idx="2946">
                  <c:v>2580</c:v>
                </c:pt>
                <c:pt idx="2947">
                  <c:v>2581</c:v>
                </c:pt>
                <c:pt idx="2948">
                  <c:v>2582</c:v>
                </c:pt>
                <c:pt idx="2949">
                  <c:v>2583</c:v>
                </c:pt>
                <c:pt idx="2950">
                  <c:v>2584</c:v>
                </c:pt>
                <c:pt idx="2951">
                  <c:v>2585</c:v>
                </c:pt>
                <c:pt idx="2952">
                  <c:v>2586</c:v>
                </c:pt>
                <c:pt idx="2953">
                  <c:v>2587</c:v>
                </c:pt>
                <c:pt idx="2954">
                  <c:v>2588</c:v>
                </c:pt>
                <c:pt idx="2955">
                  <c:v>2589</c:v>
                </c:pt>
                <c:pt idx="2956">
                  <c:v>2590</c:v>
                </c:pt>
                <c:pt idx="2957">
                  <c:v>2591</c:v>
                </c:pt>
                <c:pt idx="2958">
                  <c:v>2592</c:v>
                </c:pt>
                <c:pt idx="2959">
                  <c:v>2593</c:v>
                </c:pt>
                <c:pt idx="2960">
                  <c:v>2594</c:v>
                </c:pt>
                <c:pt idx="2961">
                  <c:v>2595</c:v>
                </c:pt>
                <c:pt idx="2962">
                  <c:v>2596</c:v>
                </c:pt>
                <c:pt idx="2963">
                  <c:v>2597</c:v>
                </c:pt>
                <c:pt idx="2964">
                  <c:v>2598</c:v>
                </c:pt>
                <c:pt idx="2965">
                  <c:v>2599</c:v>
                </c:pt>
                <c:pt idx="2966">
                  <c:v>2600</c:v>
                </c:pt>
                <c:pt idx="2967">
                  <c:v>2601</c:v>
                </c:pt>
                <c:pt idx="2968">
                  <c:v>2602</c:v>
                </c:pt>
                <c:pt idx="2969">
                  <c:v>2603</c:v>
                </c:pt>
                <c:pt idx="2970">
                  <c:v>2604</c:v>
                </c:pt>
                <c:pt idx="2971">
                  <c:v>2605</c:v>
                </c:pt>
                <c:pt idx="2972">
                  <c:v>2606</c:v>
                </c:pt>
                <c:pt idx="2973">
                  <c:v>2607</c:v>
                </c:pt>
                <c:pt idx="2974">
                  <c:v>2608</c:v>
                </c:pt>
                <c:pt idx="2975">
                  <c:v>2609</c:v>
                </c:pt>
                <c:pt idx="2976">
                  <c:v>2610</c:v>
                </c:pt>
                <c:pt idx="2977">
                  <c:v>2611</c:v>
                </c:pt>
                <c:pt idx="2978">
                  <c:v>2612</c:v>
                </c:pt>
                <c:pt idx="2979">
                  <c:v>2613</c:v>
                </c:pt>
                <c:pt idx="2980">
                  <c:v>2614</c:v>
                </c:pt>
                <c:pt idx="2981">
                  <c:v>2615</c:v>
                </c:pt>
                <c:pt idx="2982">
                  <c:v>2616</c:v>
                </c:pt>
                <c:pt idx="2983">
                  <c:v>2617</c:v>
                </c:pt>
                <c:pt idx="2984">
                  <c:v>2618</c:v>
                </c:pt>
                <c:pt idx="2985">
                  <c:v>2619</c:v>
                </c:pt>
                <c:pt idx="2986">
                  <c:v>2620</c:v>
                </c:pt>
                <c:pt idx="2987">
                  <c:v>2621</c:v>
                </c:pt>
                <c:pt idx="2988">
                  <c:v>2622</c:v>
                </c:pt>
                <c:pt idx="2989">
                  <c:v>2623</c:v>
                </c:pt>
                <c:pt idx="2990">
                  <c:v>2624</c:v>
                </c:pt>
                <c:pt idx="2991">
                  <c:v>2625</c:v>
                </c:pt>
                <c:pt idx="2992">
                  <c:v>2626</c:v>
                </c:pt>
                <c:pt idx="2993">
                  <c:v>2627</c:v>
                </c:pt>
                <c:pt idx="2994">
                  <c:v>2628</c:v>
                </c:pt>
                <c:pt idx="2995">
                  <c:v>2629</c:v>
                </c:pt>
                <c:pt idx="2996">
                  <c:v>2630</c:v>
                </c:pt>
                <c:pt idx="2997">
                  <c:v>2631</c:v>
                </c:pt>
                <c:pt idx="2998">
                  <c:v>2632</c:v>
                </c:pt>
                <c:pt idx="2999">
                  <c:v>2633</c:v>
                </c:pt>
                <c:pt idx="3000">
                  <c:v>2634</c:v>
                </c:pt>
                <c:pt idx="3001">
                  <c:v>2635</c:v>
                </c:pt>
                <c:pt idx="3002">
                  <c:v>2636</c:v>
                </c:pt>
                <c:pt idx="3003">
                  <c:v>2637</c:v>
                </c:pt>
                <c:pt idx="3004">
                  <c:v>2638</c:v>
                </c:pt>
                <c:pt idx="3005">
                  <c:v>2639</c:v>
                </c:pt>
                <c:pt idx="3006">
                  <c:v>2640</c:v>
                </c:pt>
                <c:pt idx="3007">
                  <c:v>2641</c:v>
                </c:pt>
                <c:pt idx="3008">
                  <c:v>2642</c:v>
                </c:pt>
                <c:pt idx="3009">
                  <c:v>2643</c:v>
                </c:pt>
                <c:pt idx="3010">
                  <c:v>2644</c:v>
                </c:pt>
                <c:pt idx="3011">
                  <c:v>2645</c:v>
                </c:pt>
                <c:pt idx="3012">
                  <c:v>2646</c:v>
                </c:pt>
                <c:pt idx="3013">
                  <c:v>2647</c:v>
                </c:pt>
                <c:pt idx="3014">
                  <c:v>2648</c:v>
                </c:pt>
                <c:pt idx="3015">
                  <c:v>2649</c:v>
                </c:pt>
                <c:pt idx="3016">
                  <c:v>2650</c:v>
                </c:pt>
                <c:pt idx="3017">
                  <c:v>2651</c:v>
                </c:pt>
                <c:pt idx="3018">
                  <c:v>2652</c:v>
                </c:pt>
                <c:pt idx="3019">
                  <c:v>2653</c:v>
                </c:pt>
                <c:pt idx="3020">
                  <c:v>2654</c:v>
                </c:pt>
                <c:pt idx="3021">
                  <c:v>2655</c:v>
                </c:pt>
                <c:pt idx="3022">
                  <c:v>2656</c:v>
                </c:pt>
                <c:pt idx="3023">
                  <c:v>2657</c:v>
                </c:pt>
                <c:pt idx="3024">
                  <c:v>2658</c:v>
                </c:pt>
                <c:pt idx="3025">
                  <c:v>2659</c:v>
                </c:pt>
                <c:pt idx="3026">
                  <c:v>2660</c:v>
                </c:pt>
                <c:pt idx="3027">
                  <c:v>2661</c:v>
                </c:pt>
                <c:pt idx="3028">
                  <c:v>2662</c:v>
                </c:pt>
                <c:pt idx="3029">
                  <c:v>2663</c:v>
                </c:pt>
                <c:pt idx="3030">
                  <c:v>2664</c:v>
                </c:pt>
                <c:pt idx="3031">
                  <c:v>2665</c:v>
                </c:pt>
                <c:pt idx="3032">
                  <c:v>2666</c:v>
                </c:pt>
                <c:pt idx="3033">
                  <c:v>2667</c:v>
                </c:pt>
                <c:pt idx="3034">
                  <c:v>2668</c:v>
                </c:pt>
                <c:pt idx="3035">
                  <c:v>2669</c:v>
                </c:pt>
                <c:pt idx="3036">
                  <c:v>2670</c:v>
                </c:pt>
                <c:pt idx="3037">
                  <c:v>2671</c:v>
                </c:pt>
                <c:pt idx="3038">
                  <c:v>2672</c:v>
                </c:pt>
                <c:pt idx="3039">
                  <c:v>2673</c:v>
                </c:pt>
                <c:pt idx="3040">
                  <c:v>2674</c:v>
                </c:pt>
                <c:pt idx="3041">
                  <c:v>2675</c:v>
                </c:pt>
                <c:pt idx="3042">
                  <c:v>2676</c:v>
                </c:pt>
                <c:pt idx="3043">
                  <c:v>2677</c:v>
                </c:pt>
                <c:pt idx="3044">
                  <c:v>2678</c:v>
                </c:pt>
                <c:pt idx="3045">
                  <c:v>2679</c:v>
                </c:pt>
                <c:pt idx="3046">
                  <c:v>2680</c:v>
                </c:pt>
                <c:pt idx="3047">
                  <c:v>2681</c:v>
                </c:pt>
                <c:pt idx="3048">
                  <c:v>2682</c:v>
                </c:pt>
                <c:pt idx="3049">
                  <c:v>2683</c:v>
                </c:pt>
                <c:pt idx="3050">
                  <c:v>2684</c:v>
                </c:pt>
                <c:pt idx="3051">
                  <c:v>2685</c:v>
                </c:pt>
                <c:pt idx="3052">
                  <c:v>2686</c:v>
                </c:pt>
                <c:pt idx="3053">
                  <c:v>2687</c:v>
                </c:pt>
                <c:pt idx="3054">
                  <c:v>2688</c:v>
                </c:pt>
                <c:pt idx="3055">
                  <c:v>2689</c:v>
                </c:pt>
                <c:pt idx="3056">
                  <c:v>2690</c:v>
                </c:pt>
                <c:pt idx="3057">
                  <c:v>2691</c:v>
                </c:pt>
                <c:pt idx="3058">
                  <c:v>2692</c:v>
                </c:pt>
                <c:pt idx="3059">
                  <c:v>2693</c:v>
                </c:pt>
                <c:pt idx="3060">
                  <c:v>2694</c:v>
                </c:pt>
                <c:pt idx="3061">
                  <c:v>2695</c:v>
                </c:pt>
                <c:pt idx="3062">
                  <c:v>2696</c:v>
                </c:pt>
                <c:pt idx="3063">
                  <c:v>2697</c:v>
                </c:pt>
                <c:pt idx="3064">
                  <c:v>2698</c:v>
                </c:pt>
                <c:pt idx="3065">
                  <c:v>2699</c:v>
                </c:pt>
                <c:pt idx="3066">
                  <c:v>2700</c:v>
                </c:pt>
                <c:pt idx="3067">
                  <c:v>2701</c:v>
                </c:pt>
                <c:pt idx="3068">
                  <c:v>2702</c:v>
                </c:pt>
                <c:pt idx="3069">
                  <c:v>2703</c:v>
                </c:pt>
                <c:pt idx="3070">
                  <c:v>2704</c:v>
                </c:pt>
                <c:pt idx="3071">
                  <c:v>2705</c:v>
                </c:pt>
                <c:pt idx="3072">
                  <c:v>2706</c:v>
                </c:pt>
                <c:pt idx="3073">
                  <c:v>2707</c:v>
                </c:pt>
                <c:pt idx="3074">
                  <c:v>2708</c:v>
                </c:pt>
                <c:pt idx="3075">
                  <c:v>2709</c:v>
                </c:pt>
                <c:pt idx="3076">
                  <c:v>2710</c:v>
                </c:pt>
                <c:pt idx="3077">
                  <c:v>2711</c:v>
                </c:pt>
                <c:pt idx="3078">
                  <c:v>2712</c:v>
                </c:pt>
                <c:pt idx="3079">
                  <c:v>2713</c:v>
                </c:pt>
                <c:pt idx="3080">
                  <c:v>2714</c:v>
                </c:pt>
                <c:pt idx="3081">
                  <c:v>2715</c:v>
                </c:pt>
                <c:pt idx="3082">
                  <c:v>2716</c:v>
                </c:pt>
                <c:pt idx="3083">
                  <c:v>2717</c:v>
                </c:pt>
                <c:pt idx="3084">
                  <c:v>2718</c:v>
                </c:pt>
                <c:pt idx="3085">
                  <c:v>2719</c:v>
                </c:pt>
                <c:pt idx="3086">
                  <c:v>2720</c:v>
                </c:pt>
                <c:pt idx="3087">
                  <c:v>2721</c:v>
                </c:pt>
                <c:pt idx="3088">
                  <c:v>2722</c:v>
                </c:pt>
                <c:pt idx="3089">
                  <c:v>2723</c:v>
                </c:pt>
                <c:pt idx="3090">
                  <c:v>2724</c:v>
                </c:pt>
                <c:pt idx="3091">
                  <c:v>2725</c:v>
                </c:pt>
                <c:pt idx="3092">
                  <c:v>2726</c:v>
                </c:pt>
                <c:pt idx="3093">
                  <c:v>2727</c:v>
                </c:pt>
                <c:pt idx="3094">
                  <c:v>2728</c:v>
                </c:pt>
                <c:pt idx="3095">
                  <c:v>2729</c:v>
                </c:pt>
                <c:pt idx="3096">
                  <c:v>2730</c:v>
                </c:pt>
                <c:pt idx="3097">
                  <c:v>2731</c:v>
                </c:pt>
                <c:pt idx="3098">
                  <c:v>2732</c:v>
                </c:pt>
                <c:pt idx="3099">
                  <c:v>2733</c:v>
                </c:pt>
                <c:pt idx="3100">
                  <c:v>2734</c:v>
                </c:pt>
                <c:pt idx="3101">
                  <c:v>2735</c:v>
                </c:pt>
                <c:pt idx="3102">
                  <c:v>2736</c:v>
                </c:pt>
                <c:pt idx="3103">
                  <c:v>2737</c:v>
                </c:pt>
                <c:pt idx="3104">
                  <c:v>2738</c:v>
                </c:pt>
                <c:pt idx="3105">
                  <c:v>2739</c:v>
                </c:pt>
                <c:pt idx="3106">
                  <c:v>2740</c:v>
                </c:pt>
                <c:pt idx="3107">
                  <c:v>2741</c:v>
                </c:pt>
                <c:pt idx="3108">
                  <c:v>2742</c:v>
                </c:pt>
                <c:pt idx="3109">
                  <c:v>2743</c:v>
                </c:pt>
                <c:pt idx="3110">
                  <c:v>2744</c:v>
                </c:pt>
                <c:pt idx="3111">
                  <c:v>2745</c:v>
                </c:pt>
                <c:pt idx="3112">
                  <c:v>2746</c:v>
                </c:pt>
                <c:pt idx="3113">
                  <c:v>2747</c:v>
                </c:pt>
                <c:pt idx="3114">
                  <c:v>2748</c:v>
                </c:pt>
                <c:pt idx="3115">
                  <c:v>2749</c:v>
                </c:pt>
                <c:pt idx="3116">
                  <c:v>2750</c:v>
                </c:pt>
                <c:pt idx="3117">
                  <c:v>2751</c:v>
                </c:pt>
                <c:pt idx="3118">
                  <c:v>2752</c:v>
                </c:pt>
                <c:pt idx="3119">
                  <c:v>2753</c:v>
                </c:pt>
                <c:pt idx="3120">
                  <c:v>2754</c:v>
                </c:pt>
                <c:pt idx="3121">
                  <c:v>2755</c:v>
                </c:pt>
                <c:pt idx="3122">
                  <c:v>2756</c:v>
                </c:pt>
                <c:pt idx="3123">
                  <c:v>2757</c:v>
                </c:pt>
                <c:pt idx="3124">
                  <c:v>2758</c:v>
                </c:pt>
                <c:pt idx="3125">
                  <c:v>2759</c:v>
                </c:pt>
                <c:pt idx="3126">
                  <c:v>2760</c:v>
                </c:pt>
                <c:pt idx="3127">
                  <c:v>2761</c:v>
                </c:pt>
                <c:pt idx="3128">
                  <c:v>2762</c:v>
                </c:pt>
                <c:pt idx="3129">
                  <c:v>2763</c:v>
                </c:pt>
                <c:pt idx="3130">
                  <c:v>2764</c:v>
                </c:pt>
                <c:pt idx="3131">
                  <c:v>2765</c:v>
                </c:pt>
                <c:pt idx="3132">
                  <c:v>2766</c:v>
                </c:pt>
                <c:pt idx="3133">
                  <c:v>2767</c:v>
                </c:pt>
                <c:pt idx="3134">
                  <c:v>2768</c:v>
                </c:pt>
                <c:pt idx="3135">
                  <c:v>2769</c:v>
                </c:pt>
                <c:pt idx="3136">
                  <c:v>2770</c:v>
                </c:pt>
                <c:pt idx="3137">
                  <c:v>2771</c:v>
                </c:pt>
                <c:pt idx="3138">
                  <c:v>2772</c:v>
                </c:pt>
                <c:pt idx="3139">
                  <c:v>2773</c:v>
                </c:pt>
                <c:pt idx="3140">
                  <c:v>2774</c:v>
                </c:pt>
                <c:pt idx="3141">
                  <c:v>2775</c:v>
                </c:pt>
                <c:pt idx="3142">
                  <c:v>2776</c:v>
                </c:pt>
                <c:pt idx="3143">
                  <c:v>2777</c:v>
                </c:pt>
                <c:pt idx="3144">
                  <c:v>2778</c:v>
                </c:pt>
                <c:pt idx="3145">
                  <c:v>2779</c:v>
                </c:pt>
                <c:pt idx="3146">
                  <c:v>2780</c:v>
                </c:pt>
                <c:pt idx="3147">
                  <c:v>2781</c:v>
                </c:pt>
                <c:pt idx="3148">
                  <c:v>2782</c:v>
                </c:pt>
                <c:pt idx="3149">
                  <c:v>2783</c:v>
                </c:pt>
                <c:pt idx="3150">
                  <c:v>2784</c:v>
                </c:pt>
                <c:pt idx="3151">
                  <c:v>2785</c:v>
                </c:pt>
                <c:pt idx="3152">
                  <c:v>2786</c:v>
                </c:pt>
                <c:pt idx="3153">
                  <c:v>2787</c:v>
                </c:pt>
                <c:pt idx="3154">
                  <c:v>2788</c:v>
                </c:pt>
                <c:pt idx="3155">
                  <c:v>2789</c:v>
                </c:pt>
                <c:pt idx="3156">
                  <c:v>2790</c:v>
                </c:pt>
                <c:pt idx="3157">
                  <c:v>2791</c:v>
                </c:pt>
                <c:pt idx="3158">
                  <c:v>2792</c:v>
                </c:pt>
                <c:pt idx="3159">
                  <c:v>2793</c:v>
                </c:pt>
                <c:pt idx="3160">
                  <c:v>2794</c:v>
                </c:pt>
                <c:pt idx="3161">
                  <c:v>2795</c:v>
                </c:pt>
                <c:pt idx="3162">
                  <c:v>2796</c:v>
                </c:pt>
                <c:pt idx="3163">
                  <c:v>2797</c:v>
                </c:pt>
                <c:pt idx="3164">
                  <c:v>2798</c:v>
                </c:pt>
                <c:pt idx="3165">
                  <c:v>2799</c:v>
                </c:pt>
                <c:pt idx="3166">
                  <c:v>2800</c:v>
                </c:pt>
                <c:pt idx="3167">
                  <c:v>2801</c:v>
                </c:pt>
                <c:pt idx="3168">
                  <c:v>2802</c:v>
                </c:pt>
                <c:pt idx="3169">
                  <c:v>2803</c:v>
                </c:pt>
                <c:pt idx="3170">
                  <c:v>2804</c:v>
                </c:pt>
                <c:pt idx="3171">
                  <c:v>2805</c:v>
                </c:pt>
                <c:pt idx="3172">
                  <c:v>2806</c:v>
                </c:pt>
                <c:pt idx="3173">
                  <c:v>2807</c:v>
                </c:pt>
                <c:pt idx="3174">
                  <c:v>2808</c:v>
                </c:pt>
                <c:pt idx="3175">
                  <c:v>2809</c:v>
                </c:pt>
                <c:pt idx="3176">
                  <c:v>2810</c:v>
                </c:pt>
                <c:pt idx="3177">
                  <c:v>2811</c:v>
                </c:pt>
                <c:pt idx="3178">
                  <c:v>2812</c:v>
                </c:pt>
                <c:pt idx="3179">
                  <c:v>2813</c:v>
                </c:pt>
                <c:pt idx="3180">
                  <c:v>2814</c:v>
                </c:pt>
                <c:pt idx="3181">
                  <c:v>2815</c:v>
                </c:pt>
                <c:pt idx="3182">
                  <c:v>2816</c:v>
                </c:pt>
                <c:pt idx="3183">
                  <c:v>2817</c:v>
                </c:pt>
                <c:pt idx="3184">
                  <c:v>2818</c:v>
                </c:pt>
                <c:pt idx="3185">
                  <c:v>2819</c:v>
                </c:pt>
                <c:pt idx="3186">
                  <c:v>2820</c:v>
                </c:pt>
                <c:pt idx="3187">
                  <c:v>2821</c:v>
                </c:pt>
                <c:pt idx="3188">
                  <c:v>2822</c:v>
                </c:pt>
                <c:pt idx="3189">
                  <c:v>2823</c:v>
                </c:pt>
                <c:pt idx="3190">
                  <c:v>2824</c:v>
                </c:pt>
                <c:pt idx="3191">
                  <c:v>2825</c:v>
                </c:pt>
                <c:pt idx="3192">
                  <c:v>2826</c:v>
                </c:pt>
                <c:pt idx="3193">
                  <c:v>2827</c:v>
                </c:pt>
                <c:pt idx="3194">
                  <c:v>2828</c:v>
                </c:pt>
                <c:pt idx="3195">
                  <c:v>2829</c:v>
                </c:pt>
                <c:pt idx="3196">
                  <c:v>2830</c:v>
                </c:pt>
                <c:pt idx="3197">
                  <c:v>2831</c:v>
                </c:pt>
                <c:pt idx="3198">
                  <c:v>2832</c:v>
                </c:pt>
                <c:pt idx="3199">
                  <c:v>2833</c:v>
                </c:pt>
                <c:pt idx="3200">
                  <c:v>2834</c:v>
                </c:pt>
                <c:pt idx="3201">
                  <c:v>2835</c:v>
                </c:pt>
                <c:pt idx="3202">
                  <c:v>2836</c:v>
                </c:pt>
                <c:pt idx="3203">
                  <c:v>2837</c:v>
                </c:pt>
                <c:pt idx="3204">
                  <c:v>2838</c:v>
                </c:pt>
                <c:pt idx="3205">
                  <c:v>2839</c:v>
                </c:pt>
                <c:pt idx="3206">
                  <c:v>2840</c:v>
                </c:pt>
                <c:pt idx="3207">
                  <c:v>2841</c:v>
                </c:pt>
                <c:pt idx="3208">
                  <c:v>2842</c:v>
                </c:pt>
                <c:pt idx="3209">
                  <c:v>2843</c:v>
                </c:pt>
                <c:pt idx="3210">
                  <c:v>2844</c:v>
                </c:pt>
                <c:pt idx="3211">
                  <c:v>2845</c:v>
                </c:pt>
                <c:pt idx="3212">
                  <c:v>2846</c:v>
                </c:pt>
                <c:pt idx="3213">
                  <c:v>2847</c:v>
                </c:pt>
                <c:pt idx="3214">
                  <c:v>2848</c:v>
                </c:pt>
                <c:pt idx="3215">
                  <c:v>2849</c:v>
                </c:pt>
                <c:pt idx="3216">
                  <c:v>2850</c:v>
                </c:pt>
                <c:pt idx="3217">
                  <c:v>2851</c:v>
                </c:pt>
                <c:pt idx="3218">
                  <c:v>2852</c:v>
                </c:pt>
                <c:pt idx="3219">
                  <c:v>2853</c:v>
                </c:pt>
                <c:pt idx="3220">
                  <c:v>2854</c:v>
                </c:pt>
                <c:pt idx="3221">
                  <c:v>2855</c:v>
                </c:pt>
                <c:pt idx="3222">
                  <c:v>2856</c:v>
                </c:pt>
                <c:pt idx="3223">
                  <c:v>2857</c:v>
                </c:pt>
                <c:pt idx="3224">
                  <c:v>2858</c:v>
                </c:pt>
                <c:pt idx="3225">
                  <c:v>2859</c:v>
                </c:pt>
                <c:pt idx="3226">
                  <c:v>2860</c:v>
                </c:pt>
                <c:pt idx="3227">
                  <c:v>2861</c:v>
                </c:pt>
                <c:pt idx="3228">
                  <c:v>2862</c:v>
                </c:pt>
                <c:pt idx="3229">
                  <c:v>2863</c:v>
                </c:pt>
                <c:pt idx="3230">
                  <c:v>2864</c:v>
                </c:pt>
                <c:pt idx="3231">
                  <c:v>2865</c:v>
                </c:pt>
                <c:pt idx="3232">
                  <c:v>2866</c:v>
                </c:pt>
                <c:pt idx="3233">
                  <c:v>2867</c:v>
                </c:pt>
                <c:pt idx="3234">
                  <c:v>2868</c:v>
                </c:pt>
                <c:pt idx="3235">
                  <c:v>2869</c:v>
                </c:pt>
                <c:pt idx="3236">
                  <c:v>2870</c:v>
                </c:pt>
                <c:pt idx="3237">
                  <c:v>2871</c:v>
                </c:pt>
                <c:pt idx="3238">
                  <c:v>2872</c:v>
                </c:pt>
                <c:pt idx="3239">
                  <c:v>2873</c:v>
                </c:pt>
                <c:pt idx="3240">
                  <c:v>2874</c:v>
                </c:pt>
                <c:pt idx="3241">
                  <c:v>2875</c:v>
                </c:pt>
                <c:pt idx="3242">
                  <c:v>2876</c:v>
                </c:pt>
                <c:pt idx="3243">
                  <c:v>2877</c:v>
                </c:pt>
                <c:pt idx="3244">
                  <c:v>2878</c:v>
                </c:pt>
                <c:pt idx="3245">
                  <c:v>2879</c:v>
                </c:pt>
                <c:pt idx="3246">
                  <c:v>2880</c:v>
                </c:pt>
                <c:pt idx="3247">
                  <c:v>2881</c:v>
                </c:pt>
                <c:pt idx="3248">
                  <c:v>2882</c:v>
                </c:pt>
                <c:pt idx="3249">
                  <c:v>2883</c:v>
                </c:pt>
                <c:pt idx="3250">
                  <c:v>2884</c:v>
                </c:pt>
                <c:pt idx="3251">
                  <c:v>2885</c:v>
                </c:pt>
                <c:pt idx="3252">
                  <c:v>2886</c:v>
                </c:pt>
                <c:pt idx="3253">
                  <c:v>2887</c:v>
                </c:pt>
                <c:pt idx="3254">
                  <c:v>2888</c:v>
                </c:pt>
                <c:pt idx="3255">
                  <c:v>2889</c:v>
                </c:pt>
                <c:pt idx="3256">
                  <c:v>2890</c:v>
                </c:pt>
                <c:pt idx="3257">
                  <c:v>2891</c:v>
                </c:pt>
                <c:pt idx="3258">
                  <c:v>2892</c:v>
                </c:pt>
                <c:pt idx="3259">
                  <c:v>2893</c:v>
                </c:pt>
                <c:pt idx="3260">
                  <c:v>2894</c:v>
                </c:pt>
                <c:pt idx="3261">
                  <c:v>2895</c:v>
                </c:pt>
                <c:pt idx="3262">
                  <c:v>2896</c:v>
                </c:pt>
                <c:pt idx="3263">
                  <c:v>2897</c:v>
                </c:pt>
                <c:pt idx="3264">
                  <c:v>2898</c:v>
                </c:pt>
                <c:pt idx="3265">
                  <c:v>2899</c:v>
                </c:pt>
                <c:pt idx="3266">
                  <c:v>2900</c:v>
                </c:pt>
                <c:pt idx="3267">
                  <c:v>2901</c:v>
                </c:pt>
                <c:pt idx="3268">
                  <c:v>2902</c:v>
                </c:pt>
                <c:pt idx="3269">
                  <c:v>2903</c:v>
                </c:pt>
                <c:pt idx="3270">
                  <c:v>2904</c:v>
                </c:pt>
                <c:pt idx="3271">
                  <c:v>2905</c:v>
                </c:pt>
                <c:pt idx="3272">
                  <c:v>2906</c:v>
                </c:pt>
                <c:pt idx="3273">
                  <c:v>2907</c:v>
                </c:pt>
                <c:pt idx="3274">
                  <c:v>2908</c:v>
                </c:pt>
                <c:pt idx="3275">
                  <c:v>2909</c:v>
                </c:pt>
                <c:pt idx="3276">
                  <c:v>2910</c:v>
                </c:pt>
                <c:pt idx="3277">
                  <c:v>2911</c:v>
                </c:pt>
                <c:pt idx="3278">
                  <c:v>2912</c:v>
                </c:pt>
                <c:pt idx="3279">
                  <c:v>2913</c:v>
                </c:pt>
                <c:pt idx="3280">
                  <c:v>2914</c:v>
                </c:pt>
                <c:pt idx="3281">
                  <c:v>2915</c:v>
                </c:pt>
                <c:pt idx="3282">
                  <c:v>2916</c:v>
                </c:pt>
                <c:pt idx="3283">
                  <c:v>2917</c:v>
                </c:pt>
                <c:pt idx="3284">
                  <c:v>2918</c:v>
                </c:pt>
                <c:pt idx="3285">
                  <c:v>2919</c:v>
                </c:pt>
                <c:pt idx="3286">
                  <c:v>2920</c:v>
                </c:pt>
                <c:pt idx="3287">
                  <c:v>2921</c:v>
                </c:pt>
                <c:pt idx="3288">
                  <c:v>2922</c:v>
                </c:pt>
                <c:pt idx="3289">
                  <c:v>2923</c:v>
                </c:pt>
                <c:pt idx="3290">
                  <c:v>2924</c:v>
                </c:pt>
                <c:pt idx="3291">
                  <c:v>2925</c:v>
                </c:pt>
                <c:pt idx="3292">
                  <c:v>2926</c:v>
                </c:pt>
                <c:pt idx="3293">
                  <c:v>2927</c:v>
                </c:pt>
                <c:pt idx="3294">
                  <c:v>2928</c:v>
                </c:pt>
                <c:pt idx="3295">
                  <c:v>2929</c:v>
                </c:pt>
                <c:pt idx="3296">
                  <c:v>2930</c:v>
                </c:pt>
                <c:pt idx="3297">
                  <c:v>2931</c:v>
                </c:pt>
                <c:pt idx="3298">
                  <c:v>2932</c:v>
                </c:pt>
                <c:pt idx="3299">
                  <c:v>2933</c:v>
                </c:pt>
                <c:pt idx="3300">
                  <c:v>2934</c:v>
                </c:pt>
                <c:pt idx="3301">
                  <c:v>2935</c:v>
                </c:pt>
                <c:pt idx="3302">
                  <c:v>2936</c:v>
                </c:pt>
                <c:pt idx="3303">
                  <c:v>2937</c:v>
                </c:pt>
                <c:pt idx="3304">
                  <c:v>2938</c:v>
                </c:pt>
                <c:pt idx="3305">
                  <c:v>2939</c:v>
                </c:pt>
                <c:pt idx="3306">
                  <c:v>2940</c:v>
                </c:pt>
                <c:pt idx="3307">
                  <c:v>2941</c:v>
                </c:pt>
                <c:pt idx="3308">
                  <c:v>2942</c:v>
                </c:pt>
                <c:pt idx="3309">
                  <c:v>2943</c:v>
                </c:pt>
                <c:pt idx="3310">
                  <c:v>2944</c:v>
                </c:pt>
                <c:pt idx="3311">
                  <c:v>2945</c:v>
                </c:pt>
                <c:pt idx="3312">
                  <c:v>2946</c:v>
                </c:pt>
                <c:pt idx="3313">
                  <c:v>2947</c:v>
                </c:pt>
                <c:pt idx="3314">
                  <c:v>2948</c:v>
                </c:pt>
                <c:pt idx="3315">
                  <c:v>2949</c:v>
                </c:pt>
                <c:pt idx="3316">
                  <c:v>2950</c:v>
                </c:pt>
                <c:pt idx="3317">
                  <c:v>2951</c:v>
                </c:pt>
                <c:pt idx="3318">
                  <c:v>2952</c:v>
                </c:pt>
                <c:pt idx="3319">
                  <c:v>2953</c:v>
                </c:pt>
                <c:pt idx="3320">
                  <c:v>2954</c:v>
                </c:pt>
                <c:pt idx="3321">
                  <c:v>2955</c:v>
                </c:pt>
                <c:pt idx="3322">
                  <c:v>2956</c:v>
                </c:pt>
                <c:pt idx="3323">
                  <c:v>2957</c:v>
                </c:pt>
                <c:pt idx="3324">
                  <c:v>2958</c:v>
                </c:pt>
                <c:pt idx="3325">
                  <c:v>2959</c:v>
                </c:pt>
                <c:pt idx="3326">
                  <c:v>2960</c:v>
                </c:pt>
                <c:pt idx="3327">
                  <c:v>2961</c:v>
                </c:pt>
                <c:pt idx="3328">
                  <c:v>2962</c:v>
                </c:pt>
                <c:pt idx="3329">
                  <c:v>2963</c:v>
                </c:pt>
                <c:pt idx="3330">
                  <c:v>2964</c:v>
                </c:pt>
                <c:pt idx="3331">
                  <c:v>2965</c:v>
                </c:pt>
                <c:pt idx="3332">
                  <c:v>2966</c:v>
                </c:pt>
                <c:pt idx="3333">
                  <c:v>2967</c:v>
                </c:pt>
                <c:pt idx="3334">
                  <c:v>2968</c:v>
                </c:pt>
                <c:pt idx="3335">
                  <c:v>2969</c:v>
                </c:pt>
                <c:pt idx="3336">
                  <c:v>2970</c:v>
                </c:pt>
                <c:pt idx="3337">
                  <c:v>2971</c:v>
                </c:pt>
                <c:pt idx="3338">
                  <c:v>2972</c:v>
                </c:pt>
                <c:pt idx="3339">
                  <c:v>2973</c:v>
                </c:pt>
                <c:pt idx="3340">
                  <c:v>2974</c:v>
                </c:pt>
                <c:pt idx="3341">
                  <c:v>2975</c:v>
                </c:pt>
                <c:pt idx="3342">
                  <c:v>2976</c:v>
                </c:pt>
                <c:pt idx="3343">
                  <c:v>2977</c:v>
                </c:pt>
                <c:pt idx="3344">
                  <c:v>2978</c:v>
                </c:pt>
                <c:pt idx="3345">
                  <c:v>2979</c:v>
                </c:pt>
                <c:pt idx="3346">
                  <c:v>2980</c:v>
                </c:pt>
                <c:pt idx="3347">
                  <c:v>2981</c:v>
                </c:pt>
                <c:pt idx="3348">
                  <c:v>2982</c:v>
                </c:pt>
                <c:pt idx="3349">
                  <c:v>2983</c:v>
                </c:pt>
                <c:pt idx="3350">
                  <c:v>2984</c:v>
                </c:pt>
                <c:pt idx="3351">
                  <c:v>2985</c:v>
                </c:pt>
                <c:pt idx="3352">
                  <c:v>2986</c:v>
                </c:pt>
                <c:pt idx="3353">
                  <c:v>2987</c:v>
                </c:pt>
                <c:pt idx="3354">
                  <c:v>2988</c:v>
                </c:pt>
                <c:pt idx="3355">
                  <c:v>2989</c:v>
                </c:pt>
                <c:pt idx="3356">
                  <c:v>2990</c:v>
                </c:pt>
                <c:pt idx="3357">
                  <c:v>2991</c:v>
                </c:pt>
                <c:pt idx="3358">
                  <c:v>2992</c:v>
                </c:pt>
                <c:pt idx="3359">
                  <c:v>2993</c:v>
                </c:pt>
                <c:pt idx="3360">
                  <c:v>2994</c:v>
                </c:pt>
                <c:pt idx="3361">
                  <c:v>2995</c:v>
                </c:pt>
                <c:pt idx="3362">
                  <c:v>2996</c:v>
                </c:pt>
                <c:pt idx="3363">
                  <c:v>2997</c:v>
                </c:pt>
                <c:pt idx="3364">
                  <c:v>2998</c:v>
                </c:pt>
                <c:pt idx="3365">
                  <c:v>2999</c:v>
                </c:pt>
                <c:pt idx="3366">
                  <c:v>3000</c:v>
                </c:pt>
                <c:pt idx="3367">
                  <c:v>3001</c:v>
                </c:pt>
                <c:pt idx="3368">
                  <c:v>3002</c:v>
                </c:pt>
                <c:pt idx="3369">
                  <c:v>3003</c:v>
                </c:pt>
                <c:pt idx="3370">
                  <c:v>3004</c:v>
                </c:pt>
                <c:pt idx="3371">
                  <c:v>3005</c:v>
                </c:pt>
                <c:pt idx="3372">
                  <c:v>3006</c:v>
                </c:pt>
                <c:pt idx="3373">
                  <c:v>3007</c:v>
                </c:pt>
                <c:pt idx="3374">
                  <c:v>3008</c:v>
                </c:pt>
                <c:pt idx="3375">
                  <c:v>3009</c:v>
                </c:pt>
                <c:pt idx="3376">
                  <c:v>3010</c:v>
                </c:pt>
                <c:pt idx="3377">
                  <c:v>3011</c:v>
                </c:pt>
                <c:pt idx="3378">
                  <c:v>3012</c:v>
                </c:pt>
                <c:pt idx="3379">
                  <c:v>3013</c:v>
                </c:pt>
                <c:pt idx="3380">
                  <c:v>3014</c:v>
                </c:pt>
                <c:pt idx="3381">
                  <c:v>3015</c:v>
                </c:pt>
                <c:pt idx="3382">
                  <c:v>3016</c:v>
                </c:pt>
                <c:pt idx="3383">
                  <c:v>3017</c:v>
                </c:pt>
                <c:pt idx="3384">
                  <c:v>3018</c:v>
                </c:pt>
                <c:pt idx="3385">
                  <c:v>3019</c:v>
                </c:pt>
                <c:pt idx="3386">
                  <c:v>3020</c:v>
                </c:pt>
                <c:pt idx="3387">
                  <c:v>3021</c:v>
                </c:pt>
                <c:pt idx="3388">
                  <c:v>3022</c:v>
                </c:pt>
                <c:pt idx="3389">
                  <c:v>3023</c:v>
                </c:pt>
                <c:pt idx="3390">
                  <c:v>3024</c:v>
                </c:pt>
                <c:pt idx="3391">
                  <c:v>3025</c:v>
                </c:pt>
                <c:pt idx="3392">
                  <c:v>3026</c:v>
                </c:pt>
                <c:pt idx="3393">
                  <c:v>3027</c:v>
                </c:pt>
                <c:pt idx="3394">
                  <c:v>3028</c:v>
                </c:pt>
                <c:pt idx="3395">
                  <c:v>3029</c:v>
                </c:pt>
                <c:pt idx="3396">
                  <c:v>3030</c:v>
                </c:pt>
                <c:pt idx="3397">
                  <c:v>3031</c:v>
                </c:pt>
                <c:pt idx="3398">
                  <c:v>3032</c:v>
                </c:pt>
                <c:pt idx="3399">
                  <c:v>3033</c:v>
                </c:pt>
                <c:pt idx="3400">
                  <c:v>3034</c:v>
                </c:pt>
                <c:pt idx="3401">
                  <c:v>3035</c:v>
                </c:pt>
                <c:pt idx="3402">
                  <c:v>3036</c:v>
                </c:pt>
                <c:pt idx="3403">
                  <c:v>3037</c:v>
                </c:pt>
                <c:pt idx="3404">
                  <c:v>3038</c:v>
                </c:pt>
                <c:pt idx="3405">
                  <c:v>3039</c:v>
                </c:pt>
                <c:pt idx="3406">
                  <c:v>3040</c:v>
                </c:pt>
                <c:pt idx="3407">
                  <c:v>3041</c:v>
                </c:pt>
                <c:pt idx="3408">
                  <c:v>3042</c:v>
                </c:pt>
                <c:pt idx="3409">
                  <c:v>3043</c:v>
                </c:pt>
                <c:pt idx="3410">
                  <c:v>3044</c:v>
                </c:pt>
                <c:pt idx="3411">
                  <c:v>3045</c:v>
                </c:pt>
                <c:pt idx="3412">
                  <c:v>3046</c:v>
                </c:pt>
                <c:pt idx="3413">
                  <c:v>3047</c:v>
                </c:pt>
                <c:pt idx="3414">
                  <c:v>3048</c:v>
                </c:pt>
                <c:pt idx="3415">
                  <c:v>3049</c:v>
                </c:pt>
                <c:pt idx="3416">
                  <c:v>3050</c:v>
                </c:pt>
                <c:pt idx="3417">
                  <c:v>3051</c:v>
                </c:pt>
                <c:pt idx="3418">
                  <c:v>3052</c:v>
                </c:pt>
                <c:pt idx="3419">
                  <c:v>3053</c:v>
                </c:pt>
                <c:pt idx="3420">
                  <c:v>3054</c:v>
                </c:pt>
                <c:pt idx="3421">
                  <c:v>3055</c:v>
                </c:pt>
                <c:pt idx="3422">
                  <c:v>3056</c:v>
                </c:pt>
                <c:pt idx="3423">
                  <c:v>3057</c:v>
                </c:pt>
                <c:pt idx="3424">
                  <c:v>3058</c:v>
                </c:pt>
                <c:pt idx="3425">
                  <c:v>3059</c:v>
                </c:pt>
                <c:pt idx="3426">
                  <c:v>3060</c:v>
                </c:pt>
                <c:pt idx="3427">
                  <c:v>3061</c:v>
                </c:pt>
                <c:pt idx="3428">
                  <c:v>3062</c:v>
                </c:pt>
                <c:pt idx="3429">
                  <c:v>3063</c:v>
                </c:pt>
                <c:pt idx="3430">
                  <c:v>3064</c:v>
                </c:pt>
                <c:pt idx="3431">
                  <c:v>3065</c:v>
                </c:pt>
                <c:pt idx="3432">
                  <c:v>3066</c:v>
                </c:pt>
                <c:pt idx="3433">
                  <c:v>3067</c:v>
                </c:pt>
                <c:pt idx="3434">
                  <c:v>3068</c:v>
                </c:pt>
                <c:pt idx="3435">
                  <c:v>3069</c:v>
                </c:pt>
                <c:pt idx="3436">
                  <c:v>3070</c:v>
                </c:pt>
                <c:pt idx="3437">
                  <c:v>3071</c:v>
                </c:pt>
                <c:pt idx="3438">
                  <c:v>3072</c:v>
                </c:pt>
                <c:pt idx="3439">
                  <c:v>3073</c:v>
                </c:pt>
                <c:pt idx="3440">
                  <c:v>3074</c:v>
                </c:pt>
                <c:pt idx="3441">
                  <c:v>3075</c:v>
                </c:pt>
                <c:pt idx="3442">
                  <c:v>3076</c:v>
                </c:pt>
                <c:pt idx="3443">
                  <c:v>3077</c:v>
                </c:pt>
                <c:pt idx="3444">
                  <c:v>3078</c:v>
                </c:pt>
                <c:pt idx="3445">
                  <c:v>3079</c:v>
                </c:pt>
                <c:pt idx="3446">
                  <c:v>3080</c:v>
                </c:pt>
                <c:pt idx="3447">
                  <c:v>3081</c:v>
                </c:pt>
                <c:pt idx="3448">
                  <c:v>3082</c:v>
                </c:pt>
                <c:pt idx="3449">
                  <c:v>3083</c:v>
                </c:pt>
                <c:pt idx="3450">
                  <c:v>3084</c:v>
                </c:pt>
                <c:pt idx="3451">
                  <c:v>3085</c:v>
                </c:pt>
                <c:pt idx="3452">
                  <c:v>3086</c:v>
                </c:pt>
                <c:pt idx="3453">
                  <c:v>3087</c:v>
                </c:pt>
                <c:pt idx="3454">
                  <c:v>3088</c:v>
                </c:pt>
                <c:pt idx="3455">
                  <c:v>3089</c:v>
                </c:pt>
                <c:pt idx="3456">
                  <c:v>3090</c:v>
                </c:pt>
                <c:pt idx="3457">
                  <c:v>3091</c:v>
                </c:pt>
                <c:pt idx="3458">
                  <c:v>3092</c:v>
                </c:pt>
                <c:pt idx="3459">
                  <c:v>3093</c:v>
                </c:pt>
                <c:pt idx="3460">
                  <c:v>3094</c:v>
                </c:pt>
                <c:pt idx="3461">
                  <c:v>3095</c:v>
                </c:pt>
                <c:pt idx="3462">
                  <c:v>3096</c:v>
                </c:pt>
                <c:pt idx="3463">
                  <c:v>3097</c:v>
                </c:pt>
                <c:pt idx="3464">
                  <c:v>3098</c:v>
                </c:pt>
                <c:pt idx="3465">
                  <c:v>3099</c:v>
                </c:pt>
                <c:pt idx="3466">
                  <c:v>3100</c:v>
                </c:pt>
                <c:pt idx="3467">
                  <c:v>3101</c:v>
                </c:pt>
                <c:pt idx="3468">
                  <c:v>3102</c:v>
                </c:pt>
                <c:pt idx="3469">
                  <c:v>3103</c:v>
                </c:pt>
                <c:pt idx="3470">
                  <c:v>3104</c:v>
                </c:pt>
                <c:pt idx="3471">
                  <c:v>3105</c:v>
                </c:pt>
                <c:pt idx="3472">
                  <c:v>3106</c:v>
                </c:pt>
                <c:pt idx="3473">
                  <c:v>3107</c:v>
                </c:pt>
                <c:pt idx="3474">
                  <c:v>3108</c:v>
                </c:pt>
                <c:pt idx="3475">
                  <c:v>3109</c:v>
                </c:pt>
                <c:pt idx="3476">
                  <c:v>3110</c:v>
                </c:pt>
                <c:pt idx="3477">
                  <c:v>3111</c:v>
                </c:pt>
                <c:pt idx="3478">
                  <c:v>3112</c:v>
                </c:pt>
                <c:pt idx="3479">
                  <c:v>3113</c:v>
                </c:pt>
                <c:pt idx="3480">
                  <c:v>3114</c:v>
                </c:pt>
                <c:pt idx="3481">
                  <c:v>3115</c:v>
                </c:pt>
                <c:pt idx="3482">
                  <c:v>3116</c:v>
                </c:pt>
                <c:pt idx="3483">
                  <c:v>3117</c:v>
                </c:pt>
                <c:pt idx="3484">
                  <c:v>3118</c:v>
                </c:pt>
                <c:pt idx="3485">
                  <c:v>3119</c:v>
                </c:pt>
                <c:pt idx="3486">
                  <c:v>3120</c:v>
                </c:pt>
                <c:pt idx="3487">
                  <c:v>3121</c:v>
                </c:pt>
                <c:pt idx="3488">
                  <c:v>3122</c:v>
                </c:pt>
                <c:pt idx="3489">
                  <c:v>3123</c:v>
                </c:pt>
                <c:pt idx="3490">
                  <c:v>3124</c:v>
                </c:pt>
                <c:pt idx="3491">
                  <c:v>3125</c:v>
                </c:pt>
                <c:pt idx="3492">
                  <c:v>3126</c:v>
                </c:pt>
                <c:pt idx="3493">
                  <c:v>3127</c:v>
                </c:pt>
                <c:pt idx="3494">
                  <c:v>3128</c:v>
                </c:pt>
                <c:pt idx="3495">
                  <c:v>3129</c:v>
                </c:pt>
                <c:pt idx="3496">
                  <c:v>3130</c:v>
                </c:pt>
                <c:pt idx="3497">
                  <c:v>3131</c:v>
                </c:pt>
                <c:pt idx="3498">
                  <c:v>3132</c:v>
                </c:pt>
                <c:pt idx="3499">
                  <c:v>3133</c:v>
                </c:pt>
                <c:pt idx="3500">
                  <c:v>3134</c:v>
                </c:pt>
                <c:pt idx="3501">
                  <c:v>3135</c:v>
                </c:pt>
                <c:pt idx="3502">
                  <c:v>3136</c:v>
                </c:pt>
                <c:pt idx="3503">
                  <c:v>3137</c:v>
                </c:pt>
                <c:pt idx="3504">
                  <c:v>3138</c:v>
                </c:pt>
                <c:pt idx="3505">
                  <c:v>3139</c:v>
                </c:pt>
                <c:pt idx="3506">
                  <c:v>3140</c:v>
                </c:pt>
                <c:pt idx="3507">
                  <c:v>3141</c:v>
                </c:pt>
                <c:pt idx="3508">
                  <c:v>3142</c:v>
                </c:pt>
                <c:pt idx="3509">
                  <c:v>3143</c:v>
                </c:pt>
                <c:pt idx="3510">
                  <c:v>3144</c:v>
                </c:pt>
                <c:pt idx="3511">
                  <c:v>3145</c:v>
                </c:pt>
                <c:pt idx="3512">
                  <c:v>3146</c:v>
                </c:pt>
                <c:pt idx="3513">
                  <c:v>3147</c:v>
                </c:pt>
                <c:pt idx="3514">
                  <c:v>3148</c:v>
                </c:pt>
                <c:pt idx="3515">
                  <c:v>3149</c:v>
                </c:pt>
                <c:pt idx="3516">
                  <c:v>3150</c:v>
                </c:pt>
                <c:pt idx="3517">
                  <c:v>3151</c:v>
                </c:pt>
                <c:pt idx="3518">
                  <c:v>3152</c:v>
                </c:pt>
                <c:pt idx="3519">
                  <c:v>3153</c:v>
                </c:pt>
                <c:pt idx="3520">
                  <c:v>3154</c:v>
                </c:pt>
                <c:pt idx="3521">
                  <c:v>3155</c:v>
                </c:pt>
                <c:pt idx="3522">
                  <c:v>3156</c:v>
                </c:pt>
                <c:pt idx="3523">
                  <c:v>3157</c:v>
                </c:pt>
                <c:pt idx="3524">
                  <c:v>3158</c:v>
                </c:pt>
                <c:pt idx="3525">
                  <c:v>3159</c:v>
                </c:pt>
                <c:pt idx="3526">
                  <c:v>3160</c:v>
                </c:pt>
                <c:pt idx="3527">
                  <c:v>3161</c:v>
                </c:pt>
                <c:pt idx="3528">
                  <c:v>3162</c:v>
                </c:pt>
                <c:pt idx="3529">
                  <c:v>3163</c:v>
                </c:pt>
                <c:pt idx="3530">
                  <c:v>3164</c:v>
                </c:pt>
                <c:pt idx="3531">
                  <c:v>3165</c:v>
                </c:pt>
                <c:pt idx="3532">
                  <c:v>3166</c:v>
                </c:pt>
                <c:pt idx="3533">
                  <c:v>3167</c:v>
                </c:pt>
                <c:pt idx="3534">
                  <c:v>3168</c:v>
                </c:pt>
                <c:pt idx="3535">
                  <c:v>3169</c:v>
                </c:pt>
                <c:pt idx="3536">
                  <c:v>3170</c:v>
                </c:pt>
                <c:pt idx="3537">
                  <c:v>3171</c:v>
                </c:pt>
                <c:pt idx="3538">
                  <c:v>3172</c:v>
                </c:pt>
                <c:pt idx="3539">
                  <c:v>3173</c:v>
                </c:pt>
                <c:pt idx="3540">
                  <c:v>3174</c:v>
                </c:pt>
                <c:pt idx="3541">
                  <c:v>3175</c:v>
                </c:pt>
                <c:pt idx="3542">
                  <c:v>3176</c:v>
                </c:pt>
                <c:pt idx="3543">
                  <c:v>3177</c:v>
                </c:pt>
                <c:pt idx="3544">
                  <c:v>3178</c:v>
                </c:pt>
                <c:pt idx="3545">
                  <c:v>3179</c:v>
                </c:pt>
                <c:pt idx="3546">
                  <c:v>3180</c:v>
                </c:pt>
                <c:pt idx="3547">
                  <c:v>3181</c:v>
                </c:pt>
                <c:pt idx="3548">
                  <c:v>3182</c:v>
                </c:pt>
                <c:pt idx="3549">
                  <c:v>3183</c:v>
                </c:pt>
                <c:pt idx="3550">
                  <c:v>3184</c:v>
                </c:pt>
                <c:pt idx="3551">
                  <c:v>3185</c:v>
                </c:pt>
                <c:pt idx="3552">
                  <c:v>3186</c:v>
                </c:pt>
                <c:pt idx="3553">
                  <c:v>3187</c:v>
                </c:pt>
                <c:pt idx="3554">
                  <c:v>3188</c:v>
                </c:pt>
                <c:pt idx="3555">
                  <c:v>3189</c:v>
                </c:pt>
                <c:pt idx="3556">
                  <c:v>3190</c:v>
                </c:pt>
                <c:pt idx="3557">
                  <c:v>3191</c:v>
                </c:pt>
                <c:pt idx="3558">
                  <c:v>3192</c:v>
                </c:pt>
                <c:pt idx="3559">
                  <c:v>3193</c:v>
                </c:pt>
                <c:pt idx="3560">
                  <c:v>3194</c:v>
                </c:pt>
                <c:pt idx="3561">
                  <c:v>3195</c:v>
                </c:pt>
                <c:pt idx="3562">
                  <c:v>3196</c:v>
                </c:pt>
                <c:pt idx="3563">
                  <c:v>3197</c:v>
                </c:pt>
                <c:pt idx="3564">
                  <c:v>3198</c:v>
                </c:pt>
                <c:pt idx="3565">
                  <c:v>3199</c:v>
                </c:pt>
                <c:pt idx="3566">
                  <c:v>3200</c:v>
                </c:pt>
                <c:pt idx="3567">
                  <c:v>3201</c:v>
                </c:pt>
                <c:pt idx="3568">
                  <c:v>3202</c:v>
                </c:pt>
                <c:pt idx="3569">
                  <c:v>3203</c:v>
                </c:pt>
                <c:pt idx="3570">
                  <c:v>3204</c:v>
                </c:pt>
                <c:pt idx="3571">
                  <c:v>3205</c:v>
                </c:pt>
                <c:pt idx="3572">
                  <c:v>3206</c:v>
                </c:pt>
                <c:pt idx="3573">
                  <c:v>3207</c:v>
                </c:pt>
                <c:pt idx="3574">
                  <c:v>3208</c:v>
                </c:pt>
                <c:pt idx="3575">
                  <c:v>3209</c:v>
                </c:pt>
                <c:pt idx="3576">
                  <c:v>3210</c:v>
                </c:pt>
                <c:pt idx="3577">
                  <c:v>3211</c:v>
                </c:pt>
                <c:pt idx="3578">
                  <c:v>3212</c:v>
                </c:pt>
                <c:pt idx="3579">
                  <c:v>3213</c:v>
                </c:pt>
                <c:pt idx="3580">
                  <c:v>3214</c:v>
                </c:pt>
                <c:pt idx="3581">
                  <c:v>3215</c:v>
                </c:pt>
                <c:pt idx="3582">
                  <c:v>3216</c:v>
                </c:pt>
                <c:pt idx="3583">
                  <c:v>3217</c:v>
                </c:pt>
                <c:pt idx="3584">
                  <c:v>3218</c:v>
                </c:pt>
                <c:pt idx="3585">
                  <c:v>3219</c:v>
                </c:pt>
                <c:pt idx="3586">
                  <c:v>3220</c:v>
                </c:pt>
                <c:pt idx="3587">
                  <c:v>3221</c:v>
                </c:pt>
                <c:pt idx="3588">
                  <c:v>3222</c:v>
                </c:pt>
                <c:pt idx="3589">
                  <c:v>3223</c:v>
                </c:pt>
                <c:pt idx="3590">
                  <c:v>3224</c:v>
                </c:pt>
                <c:pt idx="3591">
                  <c:v>3225</c:v>
                </c:pt>
                <c:pt idx="3592">
                  <c:v>3226</c:v>
                </c:pt>
                <c:pt idx="3593">
                  <c:v>3227</c:v>
                </c:pt>
                <c:pt idx="3594">
                  <c:v>3228</c:v>
                </c:pt>
                <c:pt idx="3595">
                  <c:v>3229</c:v>
                </c:pt>
                <c:pt idx="3596">
                  <c:v>3230</c:v>
                </c:pt>
                <c:pt idx="3597">
                  <c:v>3231</c:v>
                </c:pt>
                <c:pt idx="3598">
                  <c:v>3232</c:v>
                </c:pt>
                <c:pt idx="3599">
                  <c:v>3233</c:v>
                </c:pt>
                <c:pt idx="3600">
                  <c:v>3234</c:v>
                </c:pt>
                <c:pt idx="3601">
                  <c:v>3235</c:v>
                </c:pt>
                <c:pt idx="3602">
                  <c:v>3236</c:v>
                </c:pt>
                <c:pt idx="3603">
                  <c:v>3237</c:v>
                </c:pt>
                <c:pt idx="3604">
                  <c:v>3238</c:v>
                </c:pt>
                <c:pt idx="3605">
                  <c:v>3239</c:v>
                </c:pt>
                <c:pt idx="3606">
                  <c:v>3240</c:v>
                </c:pt>
                <c:pt idx="3607">
                  <c:v>3241</c:v>
                </c:pt>
                <c:pt idx="3608">
                  <c:v>3242</c:v>
                </c:pt>
                <c:pt idx="3609">
                  <c:v>3243</c:v>
                </c:pt>
                <c:pt idx="3610">
                  <c:v>3244</c:v>
                </c:pt>
                <c:pt idx="3611">
                  <c:v>3245</c:v>
                </c:pt>
                <c:pt idx="3612">
                  <c:v>3246</c:v>
                </c:pt>
                <c:pt idx="3613">
                  <c:v>3247</c:v>
                </c:pt>
                <c:pt idx="3614">
                  <c:v>3248</c:v>
                </c:pt>
                <c:pt idx="3615">
                  <c:v>3249</c:v>
                </c:pt>
                <c:pt idx="3616">
                  <c:v>3250</c:v>
                </c:pt>
                <c:pt idx="3617">
                  <c:v>3251</c:v>
                </c:pt>
                <c:pt idx="3618">
                  <c:v>3252</c:v>
                </c:pt>
                <c:pt idx="3619">
                  <c:v>3253</c:v>
                </c:pt>
                <c:pt idx="3620">
                  <c:v>3254</c:v>
                </c:pt>
                <c:pt idx="3621">
                  <c:v>3255</c:v>
                </c:pt>
                <c:pt idx="3622">
                  <c:v>3256</c:v>
                </c:pt>
                <c:pt idx="3623">
                  <c:v>3257</c:v>
                </c:pt>
                <c:pt idx="3624">
                  <c:v>3258</c:v>
                </c:pt>
                <c:pt idx="3625">
                  <c:v>3259</c:v>
                </c:pt>
                <c:pt idx="3626">
                  <c:v>3260</c:v>
                </c:pt>
                <c:pt idx="3627">
                  <c:v>3261</c:v>
                </c:pt>
                <c:pt idx="3628">
                  <c:v>3262</c:v>
                </c:pt>
                <c:pt idx="3629">
                  <c:v>3263</c:v>
                </c:pt>
                <c:pt idx="3630">
                  <c:v>3264</c:v>
                </c:pt>
                <c:pt idx="3631">
                  <c:v>3265</c:v>
                </c:pt>
                <c:pt idx="3632">
                  <c:v>3266</c:v>
                </c:pt>
                <c:pt idx="3633">
                  <c:v>3267</c:v>
                </c:pt>
                <c:pt idx="3634">
                  <c:v>3268</c:v>
                </c:pt>
                <c:pt idx="3635">
                  <c:v>3269</c:v>
                </c:pt>
                <c:pt idx="3636">
                  <c:v>3270</c:v>
                </c:pt>
                <c:pt idx="3637">
                  <c:v>3271</c:v>
                </c:pt>
                <c:pt idx="3638">
                  <c:v>3272</c:v>
                </c:pt>
                <c:pt idx="3639">
                  <c:v>3273</c:v>
                </c:pt>
                <c:pt idx="3640">
                  <c:v>3274</c:v>
                </c:pt>
                <c:pt idx="3641">
                  <c:v>3275</c:v>
                </c:pt>
                <c:pt idx="3642">
                  <c:v>3276</c:v>
                </c:pt>
                <c:pt idx="3643">
                  <c:v>3277</c:v>
                </c:pt>
                <c:pt idx="3644">
                  <c:v>3278</c:v>
                </c:pt>
                <c:pt idx="3645">
                  <c:v>3279</c:v>
                </c:pt>
                <c:pt idx="3646">
                  <c:v>3280</c:v>
                </c:pt>
                <c:pt idx="3647">
                  <c:v>3281</c:v>
                </c:pt>
                <c:pt idx="3648">
                  <c:v>3282</c:v>
                </c:pt>
                <c:pt idx="3649">
                  <c:v>3283</c:v>
                </c:pt>
                <c:pt idx="3650">
                  <c:v>3284</c:v>
                </c:pt>
                <c:pt idx="3651">
                  <c:v>3285</c:v>
                </c:pt>
                <c:pt idx="3652">
                  <c:v>3286</c:v>
                </c:pt>
                <c:pt idx="3653">
                  <c:v>3287</c:v>
                </c:pt>
                <c:pt idx="3654">
                  <c:v>3288</c:v>
                </c:pt>
                <c:pt idx="3655">
                  <c:v>3289</c:v>
                </c:pt>
                <c:pt idx="3656">
                  <c:v>3290</c:v>
                </c:pt>
                <c:pt idx="3657">
                  <c:v>3291</c:v>
                </c:pt>
                <c:pt idx="3658">
                  <c:v>3292</c:v>
                </c:pt>
                <c:pt idx="3659">
                  <c:v>3293</c:v>
                </c:pt>
                <c:pt idx="3660">
                  <c:v>3294</c:v>
                </c:pt>
                <c:pt idx="3661">
                  <c:v>3295</c:v>
                </c:pt>
                <c:pt idx="3662">
                  <c:v>3296</c:v>
                </c:pt>
                <c:pt idx="3663">
                  <c:v>3297</c:v>
                </c:pt>
                <c:pt idx="3664">
                  <c:v>3298</c:v>
                </c:pt>
                <c:pt idx="3665">
                  <c:v>3299</c:v>
                </c:pt>
                <c:pt idx="3666">
                  <c:v>3300</c:v>
                </c:pt>
                <c:pt idx="3667">
                  <c:v>3301</c:v>
                </c:pt>
                <c:pt idx="3668">
                  <c:v>3302</c:v>
                </c:pt>
                <c:pt idx="3669">
                  <c:v>3303</c:v>
                </c:pt>
                <c:pt idx="3670">
                  <c:v>3304</c:v>
                </c:pt>
                <c:pt idx="3671">
                  <c:v>3305</c:v>
                </c:pt>
                <c:pt idx="3672">
                  <c:v>3306</c:v>
                </c:pt>
                <c:pt idx="3673">
                  <c:v>3307</c:v>
                </c:pt>
                <c:pt idx="3674">
                  <c:v>3308</c:v>
                </c:pt>
                <c:pt idx="3675">
                  <c:v>3309</c:v>
                </c:pt>
                <c:pt idx="3676">
                  <c:v>3310</c:v>
                </c:pt>
                <c:pt idx="3677">
                  <c:v>3311</c:v>
                </c:pt>
                <c:pt idx="3678">
                  <c:v>3312</c:v>
                </c:pt>
                <c:pt idx="3679">
                  <c:v>3313</c:v>
                </c:pt>
                <c:pt idx="3680">
                  <c:v>3314</c:v>
                </c:pt>
                <c:pt idx="3681">
                  <c:v>3315</c:v>
                </c:pt>
                <c:pt idx="3682">
                  <c:v>3316</c:v>
                </c:pt>
                <c:pt idx="3683">
                  <c:v>3317</c:v>
                </c:pt>
                <c:pt idx="3684">
                  <c:v>3318</c:v>
                </c:pt>
                <c:pt idx="3685">
                  <c:v>3319</c:v>
                </c:pt>
                <c:pt idx="3686">
                  <c:v>3320</c:v>
                </c:pt>
                <c:pt idx="3687">
                  <c:v>3321</c:v>
                </c:pt>
                <c:pt idx="3688">
                  <c:v>3322</c:v>
                </c:pt>
                <c:pt idx="3689">
                  <c:v>3323</c:v>
                </c:pt>
                <c:pt idx="3690">
                  <c:v>3324</c:v>
                </c:pt>
                <c:pt idx="3691">
                  <c:v>3325</c:v>
                </c:pt>
                <c:pt idx="3692">
                  <c:v>3326</c:v>
                </c:pt>
                <c:pt idx="3693">
                  <c:v>3327</c:v>
                </c:pt>
                <c:pt idx="3694">
                  <c:v>3328</c:v>
                </c:pt>
                <c:pt idx="3695">
                  <c:v>3329</c:v>
                </c:pt>
                <c:pt idx="3696">
                  <c:v>3330</c:v>
                </c:pt>
                <c:pt idx="3697">
                  <c:v>3331</c:v>
                </c:pt>
                <c:pt idx="3698">
                  <c:v>3332</c:v>
                </c:pt>
                <c:pt idx="3699">
                  <c:v>3333</c:v>
                </c:pt>
                <c:pt idx="3700">
                  <c:v>3334</c:v>
                </c:pt>
                <c:pt idx="3701">
                  <c:v>3335</c:v>
                </c:pt>
                <c:pt idx="3702">
                  <c:v>3336</c:v>
                </c:pt>
                <c:pt idx="3703">
                  <c:v>3337</c:v>
                </c:pt>
                <c:pt idx="3704">
                  <c:v>3338</c:v>
                </c:pt>
                <c:pt idx="3705">
                  <c:v>3339</c:v>
                </c:pt>
                <c:pt idx="3706">
                  <c:v>3340</c:v>
                </c:pt>
                <c:pt idx="3707">
                  <c:v>3341</c:v>
                </c:pt>
                <c:pt idx="3708">
                  <c:v>3342</c:v>
                </c:pt>
                <c:pt idx="3709">
                  <c:v>3343</c:v>
                </c:pt>
                <c:pt idx="3710">
                  <c:v>3344</c:v>
                </c:pt>
                <c:pt idx="3711">
                  <c:v>3345</c:v>
                </c:pt>
                <c:pt idx="3712">
                  <c:v>3346</c:v>
                </c:pt>
                <c:pt idx="3713">
                  <c:v>3347</c:v>
                </c:pt>
                <c:pt idx="3714">
                  <c:v>3348</c:v>
                </c:pt>
                <c:pt idx="3715">
                  <c:v>3349</c:v>
                </c:pt>
                <c:pt idx="3716">
                  <c:v>3350</c:v>
                </c:pt>
                <c:pt idx="3717">
                  <c:v>3351</c:v>
                </c:pt>
                <c:pt idx="3718">
                  <c:v>3352</c:v>
                </c:pt>
                <c:pt idx="3719">
                  <c:v>3353</c:v>
                </c:pt>
                <c:pt idx="3720">
                  <c:v>3354</c:v>
                </c:pt>
                <c:pt idx="3721">
                  <c:v>3355</c:v>
                </c:pt>
                <c:pt idx="3722">
                  <c:v>3356</c:v>
                </c:pt>
                <c:pt idx="3723">
                  <c:v>3357</c:v>
                </c:pt>
                <c:pt idx="3724">
                  <c:v>3358</c:v>
                </c:pt>
                <c:pt idx="3725">
                  <c:v>3359</c:v>
                </c:pt>
                <c:pt idx="3726">
                  <c:v>3360</c:v>
                </c:pt>
                <c:pt idx="3727">
                  <c:v>3361</c:v>
                </c:pt>
                <c:pt idx="3728">
                  <c:v>3362</c:v>
                </c:pt>
                <c:pt idx="3729">
                  <c:v>3363</c:v>
                </c:pt>
                <c:pt idx="3730">
                  <c:v>3364</c:v>
                </c:pt>
                <c:pt idx="3731">
                  <c:v>3365</c:v>
                </c:pt>
                <c:pt idx="3732">
                  <c:v>3366</c:v>
                </c:pt>
                <c:pt idx="3733">
                  <c:v>3367</c:v>
                </c:pt>
                <c:pt idx="3734">
                  <c:v>3368</c:v>
                </c:pt>
                <c:pt idx="3735">
                  <c:v>3369</c:v>
                </c:pt>
                <c:pt idx="3736">
                  <c:v>3370</c:v>
                </c:pt>
                <c:pt idx="3737">
                  <c:v>3371</c:v>
                </c:pt>
                <c:pt idx="3738">
                  <c:v>3372</c:v>
                </c:pt>
                <c:pt idx="3739">
                  <c:v>3373</c:v>
                </c:pt>
                <c:pt idx="3740">
                  <c:v>3374</c:v>
                </c:pt>
                <c:pt idx="3741">
                  <c:v>3375</c:v>
                </c:pt>
                <c:pt idx="3742">
                  <c:v>3376</c:v>
                </c:pt>
                <c:pt idx="3743">
                  <c:v>3377</c:v>
                </c:pt>
                <c:pt idx="3744">
                  <c:v>3378</c:v>
                </c:pt>
                <c:pt idx="3745">
                  <c:v>3379</c:v>
                </c:pt>
                <c:pt idx="3746">
                  <c:v>3380</c:v>
                </c:pt>
                <c:pt idx="3747">
                  <c:v>3381</c:v>
                </c:pt>
                <c:pt idx="3748">
                  <c:v>3382</c:v>
                </c:pt>
                <c:pt idx="3749">
                  <c:v>3383</c:v>
                </c:pt>
                <c:pt idx="3750">
                  <c:v>3384</c:v>
                </c:pt>
                <c:pt idx="3751">
                  <c:v>3385</c:v>
                </c:pt>
                <c:pt idx="3752">
                  <c:v>3386</c:v>
                </c:pt>
                <c:pt idx="3753">
                  <c:v>3387</c:v>
                </c:pt>
                <c:pt idx="3754">
                  <c:v>3388</c:v>
                </c:pt>
                <c:pt idx="3755">
                  <c:v>3389</c:v>
                </c:pt>
                <c:pt idx="3756">
                  <c:v>3390</c:v>
                </c:pt>
                <c:pt idx="3757">
                  <c:v>3391</c:v>
                </c:pt>
                <c:pt idx="3758">
                  <c:v>3392</c:v>
                </c:pt>
                <c:pt idx="3759">
                  <c:v>3393</c:v>
                </c:pt>
                <c:pt idx="3760">
                  <c:v>3394</c:v>
                </c:pt>
                <c:pt idx="3761">
                  <c:v>3395</c:v>
                </c:pt>
                <c:pt idx="3762">
                  <c:v>3396</c:v>
                </c:pt>
                <c:pt idx="3763">
                  <c:v>3397</c:v>
                </c:pt>
                <c:pt idx="3764">
                  <c:v>3398</c:v>
                </c:pt>
                <c:pt idx="3765">
                  <c:v>3399</c:v>
                </c:pt>
                <c:pt idx="3766">
                  <c:v>3400</c:v>
                </c:pt>
                <c:pt idx="3767">
                  <c:v>3401</c:v>
                </c:pt>
                <c:pt idx="3768">
                  <c:v>3402</c:v>
                </c:pt>
                <c:pt idx="3769">
                  <c:v>3403</c:v>
                </c:pt>
                <c:pt idx="3770">
                  <c:v>3404</c:v>
                </c:pt>
                <c:pt idx="3771">
                  <c:v>3405</c:v>
                </c:pt>
                <c:pt idx="3772">
                  <c:v>3406</c:v>
                </c:pt>
                <c:pt idx="3773">
                  <c:v>3407</c:v>
                </c:pt>
                <c:pt idx="3774">
                  <c:v>3408</c:v>
                </c:pt>
                <c:pt idx="3775">
                  <c:v>3409</c:v>
                </c:pt>
                <c:pt idx="3776">
                  <c:v>3410</c:v>
                </c:pt>
                <c:pt idx="3777">
                  <c:v>3411</c:v>
                </c:pt>
                <c:pt idx="3778">
                  <c:v>3412</c:v>
                </c:pt>
                <c:pt idx="3779">
                  <c:v>3413</c:v>
                </c:pt>
                <c:pt idx="3780">
                  <c:v>3414</c:v>
                </c:pt>
                <c:pt idx="3781">
                  <c:v>3415</c:v>
                </c:pt>
                <c:pt idx="3782">
                  <c:v>3416</c:v>
                </c:pt>
                <c:pt idx="3783">
                  <c:v>3417</c:v>
                </c:pt>
                <c:pt idx="3784">
                  <c:v>3418</c:v>
                </c:pt>
                <c:pt idx="3785">
                  <c:v>3419</c:v>
                </c:pt>
                <c:pt idx="3786">
                  <c:v>3420</c:v>
                </c:pt>
                <c:pt idx="3787">
                  <c:v>3421</c:v>
                </c:pt>
                <c:pt idx="3788">
                  <c:v>3422</c:v>
                </c:pt>
                <c:pt idx="3789">
                  <c:v>3423</c:v>
                </c:pt>
                <c:pt idx="3790">
                  <c:v>3424</c:v>
                </c:pt>
                <c:pt idx="3791">
                  <c:v>3425</c:v>
                </c:pt>
                <c:pt idx="3792">
                  <c:v>3426</c:v>
                </c:pt>
                <c:pt idx="3793">
                  <c:v>3427</c:v>
                </c:pt>
                <c:pt idx="3794">
                  <c:v>3428</c:v>
                </c:pt>
                <c:pt idx="3795">
                  <c:v>3429</c:v>
                </c:pt>
                <c:pt idx="3796">
                  <c:v>3430</c:v>
                </c:pt>
                <c:pt idx="3797">
                  <c:v>3431</c:v>
                </c:pt>
                <c:pt idx="3798">
                  <c:v>3432</c:v>
                </c:pt>
                <c:pt idx="3799">
                  <c:v>3433</c:v>
                </c:pt>
                <c:pt idx="3800">
                  <c:v>3434</c:v>
                </c:pt>
                <c:pt idx="3801">
                  <c:v>3435</c:v>
                </c:pt>
                <c:pt idx="3802">
                  <c:v>3436</c:v>
                </c:pt>
                <c:pt idx="3803">
                  <c:v>3437</c:v>
                </c:pt>
                <c:pt idx="3804">
                  <c:v>3438</c:v>
                </c:pt>
                <c:pt idx="3805">
                  <c:v>3439</c:v>
                </c:pt>
                <c:pt idx="3806">
                  <c:v>3440</c:v>
                </c:pt>
                <c:pt idx="3807">
                  <c:v>3441</c:v>
                </c:pt>
                <c:pt idx="3808">
                  <c:v>3442</c:v>
                </c:pt>
                <c:pt idx="3809">
                  <c:v>3443</c:v>
                </c:pt>
                <c:pt idx="3810">
                  <c:v>3444</c:v>
                </c:pt>
                <c:pt idx="3811">
                  <c:v>3445</c:v>
                </c:pt>
                <c:pt idx="3812">
                  <c:v>3446</c:v>
                </c:pt>
                <c:pt idx="3813">
                  <c:v>3447</c:v>
                </c:pt>
                <c:pt idx="3814">
                  <c:v>3448</c:v>
                </c:pt>
                <c:pt idx="3815">
                  <c:v>3449</c:v>
                </c:pt>
                <c:pt idx="3816">
                  <c:v>3450</c:v>
                </c:pt>
                <c:pt idx="3817">
                  <c:v>3451</c:v>
                </c:pt>
                <c:pt idx="3818">
                  <c:v>3452</c:v>
                </c:pt>
                <c:pt idx="3819">
                  <c:v>3453</c:v>
                </c:pt>
                <c:pt idx="3820">
                  <c:v>3454</c:v>
                </c:pt>
                <c:pt idx="3821">
                  <c:v>3455</c:v>
                </c:pt>
                <c:pt idx="3822">
                  <c:v>3456</c:v>
                </c:pt>
                <c:pt idx="3823">
                  <c:v>3457</c:v>
                </c:pt>
                <c:pt idx="3824">
                  <c:v>3458</c:v>
                </c:pt>
                <c:pt idx="3825">
                  <c:v>3459</c:v>
                </c:pt>
                <c:pt idx="3826">
                  <c:v>3460</c:v>
                </c:pt>
                <c:pt idx="3827">
                  <c:v>3461</c:v>
                </c:pt>
                <c:pt idx="3828">
                  <c:v>3462</c:v>
                </c:pt>
                <c:pt idx="3829">
                  <c:v>3463</c:v>
                </c:pt>
                <c:pt idx="3830">
                  <c:v>3464</c:v>
                </c:pt>
                <c:pt idx="3831">
                  <c:v>3465</c:v>
                </c:pt>
                <c:pt idx="3832">
                  <c:v>3466</c:v>
                </c:pt>
                <c:pt idx="3833">
                  <c:v>3467</c:v>
                </c:pt>
                <c:pt idx="3834">
                  <c:v>3468</c:v>
                </c:pt>
                <c:pt idx="3835">
                  <c:v>3469</c:v>
                </c:pt>
                <c:pt idx="3836">
                  <c:v>3470</c:v>
                </c:pt>
                <c:pt idx="3837">
                  <c:v>3471</c:v>
                </c:pt>
                <c:pt idx="3838">
                  <c:v>3472</c:v>
                </c:pt>
                <c:pt idx="3839">
                  <c:v>3473</c:v>
                </c:pt>
                <c:pt idx="3840">
                  <c:v>3474</c:v>
                </c:pt>
                <c:pt idx="3841">
                  <c:v>3475</c:v>
                </c:pt>
                <c:pt idx="3842">
                  <c:v>3476</c:v>
                </c:pt>
                <c:pt idx="3843">
                  <c:v>3477</c:v>
                </c:pt>
                <c:pt idx="3844">
                  <c:v>3478</c:v>
                </c:pt>
                <c:pt idx="3845">
                  <c:v>3479</c:v>
                </c:pt>
                <c:pt idx="3846">
                  <c:v>3480</c:v>
                </c:pt>
                <c:pt idx="3847">
                  <c:v>3481</c:v>
                </c:pt>
                <c:pt idx="3848">
                  <c:v>3482</c:v>
                </c:pt>
                <c:pt idx="3849">
                  <c:v>3483</c:v>
                </c:pt>
                <c:pt idx="3850">
                  <c:v>3484</c:v>
                </c:pt>
                <c:pt idx="3851">
                  <c:v>3485</c:v>
                </c:pt>
                <c:pt idx="3852">
                  <c:v>3486</c:v>
                </c:pt>
                <c:pt idx="3853">
                  <c:v>3487</c:v>
                </c:pt>
                <c:pt idx="3854">
                  <c:v>3488</c:v>
                </c:pt>
                <c:pt idx="3855">
                  <c:v>3489</c:v>
                </c:pt>
                <c:pt idx="3856">
                  <c:v>3490</c:v>
                </c:pt>
                <c:pt idx="3857">
                  <c:v>3491</c:v>
                </c:pt>
                <c:pt idx="3858">
                  <c:v>3492</c:v>
                </c:pt>
                <c:pt idx="3859">
                  <c:v>3493</c:v>
                </c:pt>
                <c:pt idx="3860">
                  <c:v>3494</c:v>
                </c:pt>
                <c:pt idx="3861">
                  <c:v>3495</c:v>
                </c:pt>
                <c:pt idx="3862">
                  <c:v>3496</c:v>
                </c:pt>
                <c:pt idx="3863">
                  <c:v>3497</c:v>
                </c:pt>
                <c:pt idx="3864">
                  <c:v>3498</c:v>
                </c:pt>
                <c:pt idx="3865">
                  <c:v>3499</c:v>
                </c:pt>
                <c:pt idx="3866">
                  <c:v>3500</c:v>
                </c:pt>
                <c:pt idx="3867">
                  <c:v>3501</c:v>
                </c:pt>
                <c:pt idx="3868">
                  <c:v>3502</c:v>
                </c:pt>
                <c:pt idx="3869">
                  <c:v>3503</c:v>
                </c:pt>
                <c:pt idx="3870">
                  <c:v>3504</c:v>
                </c:pt>
                <c:pt idx="3871">
                  <c:v>3505</c:v>
                </c:pt>
                <c:pt idx="3872">
                  <c:v>3506</c:v>
                </c:pt>
                <c:pt idx="3873">
                  <c:v>3507</c:v>
                </c:pt>
                <c:pt idx="3874">
                  <c:v>3508</c:v>
                </c:pt>
                <c:pt idx="3875">
                  <c:v>3509</c:v>
                </c:pt>
                <c:pt idx="3876">
                  <c:v>3510</c:v>
                </c:pt>
                <c:pt idx="3877">
                  <c:v>3511</c:v>
                </c:pt>
                <c:pt idx="3878">
                  <c:v>3512</c:v>
                </c:pt>
                <c:pt idx="3879">
                  <c:v>3513</c:v>
                </c:pt>
                <c:pt idx="3880">
                  <c:v>3514</c:v>
                </c:pt>
                <c:pt idx="3881">
                  <c:v>3515</c:v>
                </c:pt>
                <c:pt idx="3882">
                  <c:v>3516</c:v>
                </c:pt>
                <c:pt idx="3883">
                  <c:v>3517</c:v>
                </c:pt>
                <c:pt idx="3884">
                  <c:v>3518</c:v>
                </c:pt>
                <c:pt idx="3885">
                  <c:v>3519</c:v>
                </c:pt>
                <c:pt idx="3886">
                  <c:v>3520</c:v>
                </c:pt>
                <c:pt idx="3887">
                  <c:v>3521</c:v>
                </c:pt>
                <c:pt idx="3888">
                  <c:v>3522</c:v>
                </c:pt>
                <c:pt idx="3889">
                  <c:v>3523</c:v>
                </c:pt>
                <c:pt idx="3890">
                  <c:v>3524</c:v>
                </c:pt>
                <c:pt idx="3891">
                  <c:v>3525</c:v>
                </c:pt>
                <c:pt idx="3892">
                  <c:v>3526</c:v>
                </c:pt>
                <c:pt idx="3893">
                  <c:v>3527</c:v>
                </c:pt>
                <c:pt idx="3894">
                  <c:v>3528</c:v>
                </c:pt>
                <c:pt idx="3895">
                  <c:v>3529</c:v>
                </c:pt>
                <c:pt idx="3896">
                  <c:v>3530</c:v>
                </c:pt>
                <c:pt idx="3897">
                  <c:v>3531</c:v>
                </c:pt>
                <c:pt idx="3898">
                  <c:v>3532</c:v>
                </c:pt>
                <c:pt idx="3899">
                  <c:v>3533</c:v>
                </c:pt>
                <c:pt idx="3900">
                  <c:v>3534</c:v>
                </c:pt>
                <c:pt idx="3901">
                  <c:v>3535</c:v>
                </c:pt>
                <c:pt idx="3902">
                  <c:v>3536</c:v>
                </c:pt>
                <c:pt idx="3903">
                  <c:v>3537</c:v>
                </c:pt>
                <c:pt idx="3904">
                  <c:v>3538</c:v>
                </c:pt>
                <c:pt idx="3905">
                  <c:v>3539</c:v>
                </c:pt>
                <c:pt idx="3906">
                  <c:v>3540</c:v>
                </c:pt>
                <c:pt idx="3907">
                  <c:v>3541</c:v>
                </c:pt>
                <c:pt idx="3908">
                  <c:v>3542</c:v>
                </c:pt>
                <c:pt idx="3909">
                  <c:v>3543</c:v>
                </c:pt>
                <c:pt idx="3910">
                  <c:v>3544</c:v>
                </c:pt>
                <c:pt idx="3911">
                  <c:v>3545</c:v>
                </c:pt>
                <c:pt idx="3912">
                  <c:v>3546</c:v>
                </c:pt>
                <c:pt idx="3913">
                  <c:v>3547</c:v>
                </c:pt>
                <c:pt idx="3914">
                  <c:v>3548</c:v>
                </c:pt>
                <c:pt idx="3915">
                  <c:v>3549</c:v>
                </c:pt>
                <c:pt idx="3916">
                  <c:v>3550</c:v>
                </c:pt>
                <c:pt idx="3917">
                  <c:v>3551</c:v>
                </c:pt>
                <c:pt idx="3918">
                  <c:v>3552</c:v>
                </c:pt>
                <c:pt idx="3919">
                  <c:v>3553</c:v>
                </c:pt>
                <c:pt idx="3920">
                  <c:v>3554</c:v>
                </c:pt>
                <c:pt idx="3921">
                  <c:v>3555</c:v>
                </c:pt>
                <c:pt idx="3922">
                  <c:v>3556</c:v>
                </c:pt>
                <c:pt idx="3923">
                  <c:v>3557</c:v>
                </c:pt>
                <c:pt idx="3924">
                  <c:v>3558</c:v>
                </c:pt>
                <c:pt idx="3925">
                  <c:v>3559</c:v>
                </c:pt>
                <c:pt idx="3926">
                  <c:v>3560</c:v>
                </c:pt>
                <c:pt idx="3927">
                  <c:v>3561</c:v>
                </c:pt>
                <c:pt idx="3928">
                  <c:v>3562</c:v>
                </c:pt>
                <c:pt idx="3929">
                  <c:v>3563</c:v>
                </c:pt>
                <c:pt idx="3930">
                  <c:v>3564</c:v>
                </c:pt>
                <c:pt idx="3931">
                  <c:v>3565</c:v>
                </c:pt>
                <c:pt idx="3932">
                  <c:v>3566</c:v>
                </c:pt>
                <c:pt idx="3933">
                  <c:v>3567</c:v>
                </c:pt>
                <c:pt idx="3934">
                  <c:v>3568</c:v>
                </c:pt>
                <c:pt idx="3935">
                  <c:v>3569</c:v>
                </c:pt>
                <c:pt idx="3936">
                  <c:v>3570</c:v>
                </c:pt>
                <c:pt idx="3937">
                  <c:v>3571</c:v>
                </c:pt>
                <c:pt idx="3938">
                  <c:v>3572</c:v>
                </c:pt>
                <c:pt idx="3939">
                  <c:v>3573</c:v>
                </c:pt>
                <c:pt idx="3940">
                  <c:v>3574</c:v>
                </c:pt>
                <c:pt idx="3941">
                  <c:v>3575</c:v>
                </c:pt>
                <c:pt idx="3942">
                  <c:v>3576</c:v>
                </c:pt>
                <c:pt idx="3943">
                  <c:v>3577</c:v>
                </c:pt>
                <c:pt idx="3944">
                  <c:v>3578</c:v>
                </c:pt>
                <c:pt idx="3945">
                  <c:v>3579</c:v>
                </c:pt>
                <c:pt idx="3946">
                  <c:v>3580</c:v>
                </c:pt>
                <c:pt idx="3947">
                  <c:v>3581</c:v>
                </c:pt>
                <c:pt idx="3948">
                  <c:v>3582</c:v>
                </c:pt>
                <c:pt idx="3949">
                  <c:v>3583</c:v>
                </c:pt>
                <c:pt idx="3950">
                  <c:v>3584</c:v>
                </c:pt>
                <c:pt idx="3951">
                  <c:v>3585</c:v>
                </c:pt>
                <c:pt idx="3952">
                  <c:v>3586</c:v>
                </c:pt>
                <c:pt idx="3953">
                  <c:v>3587</c:v>
                </c:pt>
                <c:pt idx="3954">
                  <c:v>3588</c:v>
                </c:pt>
                <c:pt idx="3955">
                  <c:v>3589</c:v>
                </c:pt>
                <c:pt idx="3956">
                  <c:v>3590</c:v>
                </c:pt>
                <c:pt idx="3957">
                  <c:v>3591</c:v>
                </c:pt>
                <c:pt idx="3958">
                  <c:v>3592</c:v>
                </c:pt>
                <c:pt idx="3959">
                  <c:v>3593</c:v>
                </c:pt>
                <c:pt idx="3960">
                  <c:v>3594</c:v>
                </c:pt>
                <c:pt idx="3961">
                  <c:v>3595</c:v>
                </c:pt>
                <c:pt idx="3962">
                  <c:v>3596</c:v>
                </c:pt>
                <c:pt idx="3963">
                  <c:v>3597</c:v>
                </c:pt>
                <c:pt idx="3964">
                  <c:v>3598</c:v>
                </c:pt>
                <c:pt idx="3965">
                  <c:v>3599</c:v>
                </c:pt>
                <c:pt idx="3966">
                  <c:v>3600</c:v>
                </c:pt>
                <c:pt idx="3967">
                  <c:v>3601</c:v>
                </c:pt>
                <c:pt idx="3968">
                  <c:v>3602</c:v>
                </c:pt>
                <c:pt idx="3969">
                  <c:v>3603</c:v>
                </c:pt>
                <c:pt idx="3970">
                  <c:v>3604</c:v>
                </c:pt>
                <c:pt idx="3971">
                  <c:v>3605</c:v>
                </c:pt>
                <c:pt idx="3972">
                  <c:v>3606</c:v>
                </c:pt>
                <c:pt idx="3973">
                  <c:v>3607</c:v>
                </c:pt>
                <c:pt idx="3974">
                  <c:v>3608</c:v>
                </c:pt>
                <c:pt idx="3975">
                  <c:v>3609</c:v>
                </c:pt>
                <c:pt idx="3976">
                  <c:v>3610</c:v>
                </c:pt>
                <c:pt idx="3977">
                  <c:v>3611</c:v>
                </c:pt>
                <c:pt idx="3978">
                  <c:v>3612</c:v>
                </c:pt>
                <c:pt idx="3979">
                  <c:v>3613</c:v>
                </c:pt>
                <c:pt idx="3980">
                  <c:v>3614</c:v>
                </c:pt>
                <c:pt idx="3981">
                  <c:v>3615</c:v>
                </c:pt>
                <c:pt idx="3982">
                  <c:v>3616</c:v>
                </c:pt>
                <c:pt idx="3983">
                  <c:v>3617</c:v>
                </c:pt>
                <c:pt idx="3984">
                  <c:v>3618</c:v>
                </c:pt>
                <c:pt idx="3985">
                  <c:v>3619</c:v>
                </c:pt>
                <c:pt idx="3986">
                  <c:v>3620</c:v>
                </c:pt>
                <c:pt idx="3987">
                  <c:v>3621</c:v>
                </c:pt>
                <c:pt idx="3988">
                  <c:v>3622</c:v>
                </c:pt>
                <c:pt idx="3989">
                  <c:v>3623</c:v>
                </c:pt>
                <c:pt idx="3990">
                  <c:v>3624</c:v>
                </c:pt>
                <c:pt idx="3991">
                  <c:v>3625</c:v>
                </c:pt>
                <c:pt idx="3992">
                  <c:v>3626</c:v>
                </c:pt>
                <c:pt idx="3993">
                  <c:v>3627</c:v>
                </c:pt>
                <c:pt idx="3994">
                  <c:v>3628</c:v>
                </c:pt>
                <c:pt idx="3995">
                  <c:v>3629</c:v>
                </c:pt>
                <c:pt idx="3996">
                  <c:v>3630</c:v>
                </c:pt>
              </c:numCache>
            </c:numRef>
          </c:cat>
          <c:val>
            <c:numRef>
              <c:f>'איור 22 נתונים'!$L$4:$L$4000</c:f>
              <c:numCache>
                <c:formatCode>0.00</c:formatCode>
                <c:ptCount val="3997"/>
                <c:pt idx="0">
                  <c:v>100</c:v>
                </c:pt>
                <c:pt idx="1">
                  <c:v>101.68096914994244</c:v>
                </c:pt>
                <c:pt idx="2">
                  <c:v>102.78499549842159</c:v>
                </c:pt>
                <c:pt idx="3">
                  <c:v>102.78499549842159</c:v>
                </c:pt>
                <c:pt idx="4">
                  <c:v>102.78499549842159</c:v>
                </c:pt>
                <c:pt idx="5">
                  <c:v>103.03628614083672</c:v>
                </c:pt>
                <c:pt idx="6">
                  <c:v>103.21919837715251</c:v>
                </c:pt>
                <c:pt idx="7">
                  <c:v>102.84767570401269</c:v>
                </c:pt>
                <c:pt idx="8">
                  <c:v>102.43199197693369</c:v>
                </c:pt>
                <c:pt idx="9">
                  <c:v>102.92688069107778</c:v>
                </c:pt>
                <c:pt idx="10">
                  <c:v>102.92688069107778</c:v>
                </c:pt>
                <c:pt idx="11">
                  <c:v>102.92688069107778</c:v>
                </c:pt>
                <c:pt idx="12">
                  <c:v>102.90408788904466</c:v>
                </c:pt>
                <c:pt idx="13">
                  <c:v>103.19469611496692</c:v>
                </c:pt>
                <c:pt idx="14">
                  <c:v>102.93172416150982</c:v>
                </c:pt>
                <c:pt idx="15">
                  <c:v>103.16335601217136</c:v>
                </c:pt>
                <c:pt idx="16">
                  <c:v>103.96566264373712</c:v>
                </c:pt>
                <c:pt idx="17">
                  <c:v>103.96566264373712</c:v>
                </c:pt>
                <c:pt idx="18">
                  <c:v>103.96566264373712</c:v>
                </c:pt>
                <c:pt idx="19">
                  <c:v>104.42750179493318</c:v>
                </c:pt>
                <c:pt idx="20">
                  <c:v>104.62722372274835</c:v>
                </c:pt>
                <c:pt idx="21">
                  <c:v>103.79899027886994</c:v>
                </c:pt>
                <c:pt idx="22">
                  <c:v>103.42661287565387</c:v>
                </c:pt>
                <c:pt idx="23">
                  <c:v>103.91836757951839</c:v>
                </c:pt>
                <c:pt idx="24">
                  <c:v>103.91836757951839</c:v>
                </c:pt>
                <c:pt idx="25">
                  <c:v>103.91836757951839</c:v>
                </c:pt>
                <c:pt idx="26">
                  <c:v>103.79386189841249</c:v>
                </c:pt>
                <c:pt idx="27">
                  <c:v>102.75992341618517</c:v>
                </c:pt>
                <c:pt idx="28">
                  <c:v>102.83229056264032</c:v>
                </c:pt>
                <c:pt idx="29">
                  <c:v>101.92228794146808</c:v>
                </c:pt>
                <c:pt idx="30">
                  <c:v>100.38177943405474</c:v>
                </c:pt>
                <c:pt idx="31">
                  <c:v>100.38177943405474</c:v>
                </c:pt>
                <c:pt idx="32">
                  <c:v>100.38177943405474</c:v>
                </c:pt>
                <c:pt idx="33">
                  <c:v>99.113644910937126</c:v>
                </c:pt>
                <c:pt idx="34">
                  <c:v>96.724674347840946</c:v>
                </c:pt>
                <c:pt idx="35">
                  <c:v>98.422738099308233</c:v>
                </c:pt>
                <c:pt idx="36">
                  <c:v>96.222662883061531</c:v>
                </c:pt>
                <c:pt idx="37">
                  <c:v>94.760789542662408</c:v>
                </c:pt>
                <c:pt idx="38">
                  <c:v>94.760789542662408</c:v>
                </c:pt>
                <c:pt idx="39">
                  <c:v>94.760789542662408</c:v>
                </c:pt>
                <c:pt idx="40">
                  <c:v>95.96481931006187</c:v>
                </c:pt>
                <c:pt idx="41">
                  <c:v>95.186445120630893</c:v>
                </c:pt>
                <c:pt idx="42">
                  <c:v>96.009835094077275</c:v>
                </c:pt>
                <c:pt idx="43">
                  <c:v>96.57395694439694</c:v>
                </c:pt>
                <c:pt idx="44">
                  <c:v>97.632967508860688</c:v>
                </c:pt>
                <c:pt idx="45">
                  <c:v>97.632967508860688</c:v>
                </c:pt>
                <c:pt idx="46">
                  <c:v>97.632967508860688</c:v>
                </c:pt>
                <c:pt idx="47">
                  <c:v>97.091353550548718</c:v>
                </c:pt>
                <c:pt idx="48">
                  <c:v>97.868873009903439</c:v>
                </c:pt>
                <c:pt idx="49">
                  <c:v>97.72869727739976</c:v>
                </c:pt>
                <c:pt idx="50">
                  <c:v>97.780835812050526</c:v>
                </c:pt>
                <c:pt idx="51">
                  <c:v>98.05064560611757</c:v>
                </c:pt>
                <c:pt idx="52">
                  <c:v>98.05064560611757</c:v>
                </c:pt>
                <c:pt idx="53">
                  <c:v>98.05064560611757</c:v>
                </c:pt>
                <c:pt idx="54">
                  <c:v>98.669470181316711</c:v>
                </c:pt>
                <c:pt idx="55">
                  <c:v>98.522741518228528</c:v>
                </c:pt>
                <c:pt idx="56">
                  <c:v>97.979418099764075</c:v>
                </c:pt>
                <c:pt idx="57">
                  <c:v>96.845476198616453</c:v>
                </c:pt>
                <c:pt idx="58">
                  <c:v>94.725460699511075</c:v>
                </c:pt>
                <c:pt idx="59">
                  <c:v>94.725460699511075</c:v>
                </c:pt>
                <c:pt idx="60">
                  <c:v>94.725460699511075</c:v>
                </c:pt>
                <c:pt idx="61">
                  <c:v>95.596430647201601</c:v>
                </c:pt>
                <c:pt idx="62">
                  <c:v>95.668797793656751</c:v>
                </c:pt>
                <c:pt idx="63">
                  <c:v>96.224372343214</c:v>
                </c:pt>
                <c:pt idx="64">
                  <c:v>97.247769154501</c:v>
                </c:pt>
                <c:pt idx="65">
                  <c:v>97.454613832951537</c:v>
                </c:pt>
                <c:pt idx="66">
                  <c:v>97.454613832951537</c:v>
                </c:pt>
                <c:pt idx="67">
                  <c:v>97.454613832951537</c:v>
                </c:pt>
                <c:pt idx="68">
                  <c:v>97.709323395671632</c:v>
                </c:pt>
                <c:pt idx="69">
                  <c:v>96.793907484016529</c:v>
                </c:pt>
                <c:pt idx="70">
                  <c:v>96.612419797827826</c:v>
                </c:pt>
                <c:pt idx="71">
                  <c:v>97.271986506661179</c:v>
                </c:pt>
                <c:pt idx="72">
                  <c:v>97.934972135799498</c:v>
                </c:pt>
                <c:pt idx="73">
                  <c:v>97.934972135799498</c:v>
                </c:pt>
                <c:pt idx="74">
                  <c:v>97.934972135799498</c:v>
                </c:pt>
                <c:pt idx="75">
                  <c:v>96.720970517510551</c:v>
                </c:pt>
                <c:pt idx="76">
                  <c:v>97.213579951451308</c:v>
                </c:pt>
                <c:pt idx="77">
                  <c:v>96.899039283394288</c:v>
                </c:pt>
                <c:pt idx="78">
                  <c:v>95.39328979908143</c:v>
                </c:pt>
                <c:pt idx="79">
                  <c:v>93.965320751706599</c:v>
                </c:pt>
                <c:pt idx="80">
                  <c:v>93.965320751706599</c:v>
                </c:pt>
                <c:pt idx="81">
                  <c:v>93.965320751706599</c:v>
                </c:pt>
                <c:pt idx="82">
                  <c:v>93.414019852530544</c:v>
                </c:pt>
                <c:pt idx="83">
                  <c:v>94.503230879688175</c:v>
                </c:pt>
                <c:pt idx="84">
                  <c:v>94.910652216030172</c:v>
                </c:pt>
                <c:pt idx="85">
                  <c:v>95.77250504290744</c:v>
                </c:pt>
                <c:pt idx="86">
                  <c:v>95.77250504290744</c:v>
                </c:pt>
                <c:pt idx="87">
                  <c:v>95.77250504290744</c:v>
                </c:pt>
                <c:pt idx="88">
                  <c:v>95.77250504290744</c:v>
                </c:pt>
                <c:pt idx="89">
                  <c:v>95.77250504290744</c:v>
                </c:pt>
                <c:pt idx="90">
                  <c:v>95.357391135879269</c:v>
                </c:pt>
                <c:pt idx="91">
                  <c:v>95.169920339156874</c:v>
                </c:pt>
                <c:pt idx="92">
                  <c:v>97.722714166866069</c:v>
                </c:pt>
                <c:pt idx="93">
                  <c:v>97.100185761336533</c:v>
                </c:pt>
                <c:pt idx="94">
                  <c:v>97.100185761336533</c:v>
                </c:pt>
                <c:pt idx="95">
                  <c:v>97.100185761336533</c:v>
                </c:pt>
                <c:pt idx="96">
                  <c:v>97.292500028490949</c:v>
                </c:pt>
                <c:pt idx="97">
                  <c:v>97.974289719306597</c:v>
                </c:pt>
                <c:pt idx="98">
                  <c:v>97.430966300842144</c:v>
                </c:pt>
                <c:pt idx="99">
                  <c:v>98.122158022496436</c:v>
                </c:pt>
                <c:pt idx="100">
                  <c:v>98.23697676273828</c:v>
                </c:pt>
                <c:pt idx="101">
                  <c:v>98.23697676273828</c:v>
                </c:pt>
                <c:pt idx="102">
                  <c:v>98.23697676273828</c:v>
                </c:pt>
                <c:pt idx="103">
                  <c:v>98.038679385050145</c:v>
                </c:pt>
                <c:pt idx="104">
                  <c:v>99.089142648751462</c:v>
                </c:pt>
                <c:pt idx="105">
                  <c:v>99.458955861738815</c:v>
                </c:pt>
                <c:pt idx="106">
                  <c:v>99.336729460836224</c:v>
                </c:pt>
                <c:pt idx="107">
                  <c:v>99.553261080150847</c:v>
                </c:pt>
                <c:pt idx="108">
                  <c:v>99.553261080150847</c:v>
                </c:pt>
                <c:pt idx="109">
                  <c:v>99.553261080150847</c:v>
                </c:pt>
                <c:pt idx="110">
                  <c:v>100.09060138808161</c:v>
                </c:pt>
                <c:pt idx="111">
                  <c:v>100.02849100254137</c:v>
                </c:pt>
                <c:pt idx="112">
                  <c:v>99.314791388879371</c:v>
                </c:pt>
                <c:pt idx="113">
                  <c:v>99.890309640215591</c:v>
                </c:pt>
                <c:pt idx="114">
                  <c:v>100.25356992261842</c:v>
                </c:pt>
                <c:pt idx="115">
                  <c:v>100.25356992261842</c:v>
                </c:pt>
                <c:pt idx="116">
                  <c:v>100.25356992261842</c:v>
                </c:pt>
                <c:pt idx="117">
                  <c:v>100.75900030770281</c:v>
                </c:pt>
                <c:pt idx="118">
                  <c:v>100.75159264704205</c:v>
                </c:pt>
                <c:pt idx="119">
                  <c:v>101.25103992159274</c:v>
                </c:pt>
                <c:pt idx="120">
                  <c:v>100.54816688889646</c:v>
                </c:pt>
                <c:pt idx="121">
                  <c:v>101.15986871346028</c:v>
                </c:pt>
                <c:pt idx="122">
                  <c:v>101.15986871346028</c:v>
                </c:pt>
                <c:pt idx="123">
                  <c:v>101.15986871346028</c:v>
                </c:pt>
                <c:pt idx="124">
                  <c:v>101.5473463480233</c:v>
                </c:pt>
                <c:pt idx="125">
                  <c:v>101.36756812198708</c:v>
                </c:pt>
                <c:pt idx="126">
                  <c:v>101.70547141212803</c:v>
                </c:pt>
                <c:pt idx="127">
                  <c:v>101.70461668205181</c:v>
                </c:pt>
                <c:pt idx="128">
                  <c:v>101.58523938140335</c:v>
                </c:pt>
                <c:pt idx="129">
                  <c:v>101.58523938140335</c:v>
                </c:pt>
                <c:pt idx="130">
                  <c:v>101.58523938140335</c:v>
                </c:pt>
                <c:pt idx="131">
                  <c:v>101.59150740196246</c:v>
                </c:pt>
                <c:pt idx="132">
                  <c:v>101.55019544827744</c:v>
                </c:pt>
                <c:pt idx="133">
                  <c:v>101.50916840461782</c:v>
                </c:pt>
                <c:pt idx="134">
                  <c:v>102.344809509157</c:v>
                </c:pt>
                <c:pt idx="135">
                  <c:v>101.82000524234446</c:v>
                </c:pt>
                <c:pt idx="136">
                  <c:v>101.82000524234446</c:v>
                </c:pt>
                <c:pt idx="137">
                  <c:v>101.82000524234446</c:v>
                </c:pt>
                <c:pt idx="138">
                  <c:v>101.7861009493202</c:v>
                </c:pt>
                <c:pt idx="139">
                  <c:v>102.2043488666279</c:v>
                </c:pt>
                <c:pt idx="140">
                  <c:v>100.91000262117223</c:v>
                </c:pt>
                <c:pt idx="141">
                  <c:v>100.3384731101918</c:v>
                </c:pt>
                <c:pt idx="142">
                  <c:v>100.15613069392685</c:v>
                </c:pt>
                <c:pt idx="143">
                  <c:v>100.15613069392685</c:v>
                </c:pt>
                <c:pt idx="144">
                  <c:v>100.15613069392685</c:v>
                </c:pt>
                <c:pt idx="145">
                  <c:v>99.223905090772334</c:v>
                </c:pt>
                <c:pt idx="146">
                  <c:v>97.671145452266174</c:v>
                </c:pt>
                <c:pt idx="147">
                  <c:v>98.042953035431424</c:v>
                </c:pt>
                <c:pt idx="148">
                  <c:v>97.058873807651551</c:v>
                </c:pt>
                <c:pt idx="149">
                  <c:v>98.394816916817689</c:v>
                </c:pt>
                <c:pt idx="150">
                  <c:v>98.394816916817689</c:v>
                </c:pt>
                <c:pt idx="151">
                  <c:v>98.394816916817689</c:v>
                </c:pt>
                <c:pt idx="152">
                  <c:v>98.851527687556285</c:v>
                </c:pt>
                <c:pt idx="153">
                  <c:v>98.487412675077223</c:v>
                </c:pt>
                <c:pt idx="154">
                  <c:v>98.602231415319054</c:v>
                </c:pt>
                <c:pt idx="155">
                  <c:v>98.572315862650584</c:v>
                </c:pt>
                <c:pt idx="156">
                  <c:v>98.217033060959366</c:v>
                </c:pt>
                <c:pt idx="157">
                  <c:v>98.217033060959366</c:v>
                </c:pt>
                <c:pt idx="158">
                  <c:v>98.217033060959366</c:v>
                </c:pt>
                <c:pt idx="159">
                  <c:v>99.154956864622164</c:v>
                </c:pt>
                <c:pt idx="160">
                  <c:v>99.022758612830074</c:v>
                </c:pt>
                <c:pt idx="161">
                  <c:v>99.136152802944835</c:v>
                </c:pt>
                <c:pt idx="162">
                  <c:v>100.49089997378829</c:v>
                </c:pt>
                <c:pt idx="163">
                  <c:v>99.861533727648819</c:v>
                </c:pt>
                <c:pt idx="164">
                  <c:v>99.861533727648819</c:v>
                </c:pt>
                <c:pt idx="165">
                  <c:v>99.861533727648819</c:v>
                </c:pt>
                <c:pt idx="166">
                  <c:v>98.768333960135394</c:v>
                </c:pt>
                <c:pt idx="167">
                  <c:v>97.875141030462586</c:v>
                </c:pt>
                <c:pt idx="168">
                  <c:v>97.997652341390591</c:v>
                </c:pt>
                <c:pt idx="169">
                  <c:v>96.969412059671569</c:v>
                </c:pt>
                <c:pt idx="170">
                  <c:v>98.054634346473392</c:v>
                </c:pt>
                <c:pt idx="171">
                  <c:v>98.054634346473392</c:v>
                </c:pt>
                <c:pt idx="172">
                  <c:v>98.054634346473392</c:v>
                </c:pt>
                <c:pt idx="173">
                  <c:v>95.992170672501643</c:v>
                </c:pt>
                <c:pt idx="174">
                  <c:v>95.97821008125635</c:v>
                </c:pt>
                <c:pt idx="175">
                  <c:v>96.787639463457467</c:v>
                </c:pt>
                <c:pt idx="176">
                  <c:v>95.887038873123885</c:v>
                </c:pt>
                <c:pt idx="177">
                  <c:v>96.744048229569131</c:v>
                </c:pt>
                <c:pt idx="178">
                  <c:v>96.744048229569131</c:v>
                </c:pt>
                <c:pt idx="179">
                  <c:v>96.744048229569131</c:v>
                </c:pt>
                <c:pt idx="180">
                  <c:v>96.077643680125846</c:v>
                </c:pt>
                <c:pt idx="181">
                  <c:v>97.050041596863736</c:v>
                </c:pt>
                <c:pt idx="182">
                  <c:v>97.212155401324281</c:v>
                </c:pt>
                <c:pt idx="183">
                  <c:v>98.035260464745249</c:v>
                </c:pt>
                <c:pt idx="184">
                  <c:v>98.250937353983616</c:v>
                </c:pt>
                <c:pt idx="185">
                  <c:v>98.250937353983616</c:v>
                </c:pt>
                <c:pt idx="186">
                  <c:v>98.250937353983616</c:v>
                </c:pt>
                <c:pt idx="187">
                  <c:v>98.591404834353327</c:v>
                </c:pt>
                <c:pt idx="188">
                  <c:v>98.958084037061113</c:v>
                </c:pt>
                <c:pt idx="189">
                  <c:v>97.506182547551504</c:v>
                </c:pt>
                <c:pt idx="190">
                  <c:v>98.165464346359428</c:v>
                </c:pt>
                <c:pt idx="191">
                  <c:v>98.423307919359075</c:v>
                </c:pt>
                <c:pt idx="192">
                  <c:v>98.423307919359075</c:v>
                </c:pt>
                <c:pt idx="193">
                  <c:v>98.423307919359075</c:v>
                </c:pt>
                <c:pt idx="194">
                  <c:v>98.267747045483048</c:v>
                </c:pt>
                <c:pt idx="195">
                  <c:v>98.507641286881622</c:v>
                </c:pt>
                <c:pt idx="196">
                  <c:v>99.293423136973374</c:v>
                </c:pt>
                <c:pt idx="197">
                  <c:v>98.910504062816983</c:v>
                </c:pt>
                <c:pt idx="198">
                  <c:v>98.579723523311372</c:v>
                </c:pt>
                <c:pt idx="199">
                  <c:v>98.579723523311372</c:v>
                </c:pt>
                <c:pt idx="200">
                  <c:v>98.579723523311372</c:v>
                </c:pt>
                <c:pt idx="201">
                  <c:v>98.409347328113824</c:v>
                </c:pt>
                <c:pt idx="202">
                  <c:v>99.242994062475105</c:v>
                </c:pt>
                <c:pt idx="203">
                  <c:v>98.819617764709932</c:v>
                </c:pt>
                <c:pt idx="204">
                  <c:v>99.982335578424383</c:v>
                </c:pt>
                <c:pt idx="205">
                  <c:v>100.49289434396621</c:v>
                </c:pt>
                <c:pt idx="206">
                  <c:v>100.49289434396621</c:v>
                </c:pt>
                <c:pt idx="207">
                  <c:v>100.49289434396621</c:v>
                </c:pt>
                <c:pt idx="208">
                  <c:v>100.06923313617564</c:v>
                </c:pt>
                <c:pt idx="209">
                  <c:v>100.44474454967126</c:v>
                </c:pt>
                <c:pt idx="210">
                  <c:v>99.981480848348141</c:v>
                </c:pt>
                <c:pt idx="211">
                  <c:v>98.841270926641414</c:v>
                </c:pt>
                <c:pt idx="212">
                  <c:v>99.217067250162444</c:v>
                </c:pt>
                <c:pt idx="213">
                  <c:v>99.217067250162444</c:v>
                </c:pt>
                <c:pt idx="214">
                  <c:v>99.217067250162444</c:v>
                </c:pt>
                <c:pt idx="215">
                  <c:v>99.242709152449706</c:v>
                </c:pt>
                <c:pt idx="216">
                  <c:v>99.843014575996946</c:v>
                </c:pt>
                <c:pt idx="217">
                  <c:v>99.5361664786261</c:v>
                </c:pt>
                <c:pt idx="218">
                  <c:v>99.551266709973049</c:v>
                </c:pt>
                <c:pt idx="219">
                  <c:v>97.618152187539238</c:v>
                </c:pt>
                <c:pt idx="220">
                  <c:v>97.618152187539238</c:v>
                </c:pt>
                <c:pt idx="221">
                  <c:v>97.618152187539238</c:v>
                </c:pt>
                <c:pt idx="222">
                  <c:v>97.145201545352037</c:v>
                </c:pt>
                <c:pt idx="223">
                  <c:v>97.138363704742119</c:v>
                </c:pt>
                <c:pt idx="224">
                  <c:v>95.703556816757342</c:v>
                </c:pt>
                <c:pt idx="225">
                  <c:v>96.230070543722377</c:v>
                </c:pt>
                <c:pt idx="226">
                  <c:v>96.098442111981115</c:v>
                </c:pt>
                <c:pt idx="227">
                  <c:v>96.098442111981115</c:v>
                </c:pt>
                <c:pt idx="228">
                  <c:v>96.098442111981115</c:v>
                </c:pt>
                <c:pt idx="229">
                  <c:v>96.689060594664298</c:v>
                </c:pt>
                <c:pt idx="230">
                  <c:v>97.20161373038404</c:v>
                </c:pt>
                <c:pt idx="231">
                  <c:v>97.444357072036738</c:v>
                </c:pt>
                <c:pt idx="232">
                  <c:v>97.418145349698662</c:v>
                </c:pt>
                <c:pt idx="233">
                  <c:v>97.651201750487274</c:v>
                </c:pt>
                <c:pt idx="234">
                  <c:v>97.651201750487274</c:v>
                </c:pt>
                <c:pt idx="235">
                  <c:v>97.651201750487274</c:v>
                </c:pt>
                <c:pt idx="236">
                  <c:v>98.465189693094999</c:v>
                </c:pt>
                <c:pt idx="237">
                  <c:v>98.224725631645597</c:v>
                </c:pt>
                <c:pt idx="238">
                  <c:v>98.468608613399965</c:v>
                </c:pt>
                <c:pt idx="239">
                  <c:v>97.752344809509225</c:v>
                </c:pt>
                <c:pt idx="240">
                  <c:v>96.667122522707402</c:v>
                </c:pt>
                <c:pt idx="241">
                  <c:v>96.667122522707402</c:v>
                </c:pt>
                <c:pt idx="242">
                  <c:v>96.667122522707402</c:v>
                </c:pt>
                <c:pt idx="243">
                  <c:v>96.726668718018914</c:v>
                </c:pt>
                <c:pt idx="244">
                  <c:v>95.71153429746893</c:v>
                </c:pt>
                <c:pt idx="245">
                  <c:v>94.465337846308202</c:v>
                </c:pt>
                <c:pt idx="246">
                  <c:v>93.904919826318917</c:v>
                </c:pt>
                <c:pt idx="247">
                  <c:v>93.831128129736712</c:v>
                </c:pt>
                <c:pt idx="248">
                  <c:v>93.831128129736712</c:v>
                </c:pt>
                <c:pt idx="249">
                  <c:v>93.831128129736712</c:v>
                </c:pt>
                <c:pt idx="250">
                  <c:v>94.284704890195769</c:v>
                </c:pt>
                <c:pt idx="251">
                  <c:v>94.352513476244283</c:v>
                </c:pt>
                <c:pt idx="252">
                  <c:v>94.778169054212768</c:v>
                </c:pt>
                <c:pt idx="253">
                  <c:v>94.979885352205855</c:v>
                </c:pt>
                <c:pt idx="254">
                  <c:v>95.291861830034179</c:v>
                </c:pt>
                <c:pt idx="255">
                  <c:v>95.291861830034179</c:v>
                </c:pt>
                <c:pt idx="256">
                  <c:v>95.291861830034179</c:v>
                </c:pt>
                <c:pt idx="257">
                  <c:v>95.334028513795445</c:v>
                </c:pt>
                <c:pt idx="258">
                  <c:v>95.685892395181696</c:v>
                </c:pt>
                <c:pt idx="259">
                  <c:v>95.973651520849813</c:v>
                </c:pt>
                <c:pt idx="260">
                  <c:v>96.958300568680514</c:v>
                </c:pt>
                <c:pt idx="261">
                  <c:v>97.747216429051804</c:v>
                </c:pt>
                <c:pt idx="262">
                  <c:v>97.747216429051804</c:v>
                </c:pt>
                <c:pt idx="263">
                  <c:v>97.747216429051804</c:v>
                </c:pt>
                <c:pt idx="264">
                  <c:v>97.166854707283534</c:v>
                </c:pt>
                <c:pt idx="265">
                  <c:v>97.432960671020183</c:v>
                </c:pt>
                <c:pt idx="266">
                  <c:v>97.813885374998662</c:v>
                </c:pt>
                <c:pt idx="267">
                  <c:v>98.287975657287518</c:v>
                </c:pt>
                <c:pt idx="268">
                  <c:v>96.846615838718208</c:v>
                </c:pt>
                <c:pt idx="269">
                  <c:v>96.846615838718208</c:v>
                </c:pt>
                <c:pt idx="270">
                  <c:v>96.846615838718208</c:v>
                </c:pt>
                <c:pt idx="271">
                  <c:v>97.27284123673752</c:v>
                </c:pt>
                <c:pt idx="272">
                  <c:v>96.555722702770552</c:v>
                </c:pt>
                <c:pt idx="273">
                  <c:v>97.0255393346782</c:v>
                </c:pt>
                <c:pt idx="274">
                  <c:v>96.15941285741971</c:v>
                </c:pt>
                <c:pt idx="275">
                  <c:v>95.316933912270599</c:v>
                </c:pt>
                <c:pt idx="276">
                  <c:v>95.316933912270599</c:v>
                </c:pt>
                <c:pt idx="277">
                  <c:v>95.316933912270599</c:v>
                </c:pt>
                <c:pt idx="278">
                  <c:v>94.297240931313965</c:v>
                </c:pt>
                <c:pt idx="279">
                  <c:v>94.641127331988642</c:v>
                </c:pt>
                <c:pt idx="280">
                  <c:v>93.077256202491341</c:v>
                </c:pt>
                <c:pt idx="281">
                  <c:v>91.433040445827302</c:v>
                </c:pt>
                <c:pt idx="282">
                  <c:v>91.01194342826544</c:v>
                </c:pt>
                <c:pt idx="283">
                  <c:v>91.01194342826544</c:v>
                </c:pt>
                <c:pt idx="284">
                  <c:v>91.01194342826544</c:v>
                </c:pt>
                <c:pt idx="285">
                  <c:v>91.466659828826153</c:v>
                </c:pt>
                <c:pt idx="286">
                  <c:v>92.804882218195601</c:v>
                </c:pt>
                <c:pt idx="287">
                  <c:v>92.398600521955274</c:v>
                </c:pt>
                <c:pt idx="288">
                  <c:v>91.501418851926672</c:v>
                </c:pt>
                <c:pt idx="289">
                  <c:v>91.479480779969791</c:v>
                </c:pt>
                <c:pt idx="290">
                  <c:v>91.479480779969791</c:v>
                </c:pt>
                <c:pt idx="291">
                  <c:v>91.479480779969791</c:v>
                </c:pt>
                <c:pt idx="292">
                  <c:v>90.888862297286622</c:v>
                </c:pt>
                <c:pt idx="293">
                  <c:v>89.488529522376936</c:v>
                </c:pt>
                <c:pt idx="294">
                  <c:v>89.186239985412698</c:v>
                </c:pt>
                <c:pt idx="295">
                  <c:v>90.156928441998119</c:v>
                </c:pt>
                <c:pt idx="296">
                  <c:v>89.316158957001477</c:v>
                </c:pt>
                <c:pt idx="297">
                  <c:v>89.316158957001477</c:v>
                </c:pt>
                <c:pt idx="298">
                  <c:v>89.316158957001477</c:v>
                </c:pt>
                <c:pt idx="299">
                  <c:v>89.887118647931089</c:v>
                </c:pt>
                <c:pt idx="300">
                  <c:v>89.664888828108204</c:v>
                </c:pt>
                <c:pt idx="301">
                  <c:v>91.100265536143809</c:v>
                </c:pt>
                <c:pt idx="302">
                  <c:v>91.291155253171155</c:v>
                </c:pt>
                <c:pt idx="303">
                  <c:v>91.581763479093411</c:v>
                </c:pt>
                <c:pt idx="304">
                  <c:v>91.581763479093411</c:v>
                </c:pt>
                <c:pt idx="305">
                  <c:v>91.581763479093411</c:v>
                </c:pt>
                <c:pt idx="306">
                  <c:v>91.666096846615943</c:v>
                </c:pt>
                <c:pt idx="307">
                  <c:v>91.382611371329048</c:v>
                </c:pt>
                <c:pt idx="308">
                  <c:v>92.486352809782787</c:v>
                </c:pt>
                <c:pt idx="309">
                  <c:v>92.242469828028433</c:v>
                </c:pt>
                <c:pt idx="310">
                  <c:v>92.011407797417704</c:v>
                </c:pt>
                <c:pt idx="311">
                  <c:v>92.011407797417704</c:v>
                </c:pt>
                <c:pt idx="312">
                  <c:v>92.011407797417704</c:v>
                </c:pt>
                <c:pt idx="313">
                  <c:v>91.002541397426825</c:v>
                </c:pt>
                <c:pt idx="314">
                  <c:v>91.878354815549386</c:v>
                </c:pt>
                <c:pt idx="315">
                  <c:v>91.323919906093792</c:v>
                </c:pt>
                <c:pt idx="316">
                  <c:v>90.895130317845755</c:v>
                </c:pt>
                <c:pt idx="317">
                  <c:v>90.622471423524573</c:v>
                </c:pt>
                <c:pt idx="318">
                  <c:v>90.622471423524573</c:v>
                </c:pt>
                <c:pt idx="319">
                  <c:v>90.622471423524573</c:v>
                </c:pt>
                <c:pt idx="320">
                  <c:v>90.040970061654662</c:v>
                </c:pt>
                <c:pt idx="321">
                  <c:v>88.779958289172413</c:v>
                </c:pt>
                <c:pt idx="322">
                  <c:v>89.858057825338875</c:v>
                </c:pt>
                <c:pt idx="323">
                  <c:v>89.081962916111223</c:v>
                </c:pt>
                <c:pt idx="324">
                  <c:v>89.382258082897565</c:v>
                </c:pt>
                <c:pt idx="325">
                  <c:v>89.382258082897565</c:v>
                </c:pt>
                <c:pt idx="326">
                  <c:v>89.382258082897565</c:v>
                </c:pt>
                <c:pt idx="327">
                  <c:v>90.393688673117182</c:v>
                </c:pt>
                <c:pt idx="328">
                  <c:v>90.21448026713179</c:v>
                </c:pt>
                <c:pt idx="329">
                  <c:v>90.267758441884197</c:v>
                </c:pt>
                <c:pt idx="330">
                  <c:v>90.435000626802193</c:v>
                </c:pt>
                <c:pt idx="331">
                  <c:v>90.405654894184565</c:v>
                </c:pt>
                <c:pt idx="332">
                  <c:v>90.405654894184565</c:v>
                </c:pt>
                <c:pt idx="333">
                  <c:v>90.405654894184565</c:v>
                </c:pt>
                <c:pt idx="334">
                  <c:v>91.598288260567458</c:v>
                </c:pt>
                <c:pt idx="335">
                  <c:v>90.864929855151885</c:v>
                </c:pt>
                <c:pt idx="336">
                  <c:v>89.754350576088214</c:v>
                </c:pt>
                <c:pt idx="337">
                  <c:v>86.781884280944226</c:v>
                </c:pt>
                <c:pt idx="338">
                  <c:v>87.140586002940424</c:v>
                </c:pt>
                <c:pt idx="339">
                  <c:v>87.140586002940424</c:v>
                </c:pt>
                <c:pt idx="340">
                  <c:v>87.140586002940424</c:v>
                </c:pt>
                <c:pt idx="341">
                  <c:v>85.95706975737076</c:v>
                </c:pt>
                <c:pt idx="342">
                  <c:v>87.049129884782531</c:v>
                </c:pt>
                <c:pt idx="343">
                  <c:v>88.549181168587097</c:v>
                </c:pt>
                <c:pt idx="344">
                  <c:v>88.668843379260977</c:v>
                </c:pt>
                <c:pt idx="345">
                  <c:v>88.111274459525831</c:v>
                </c:pt>
                <c:pt idx="346">
                  <c:v>88.111274459525831</c:v>
                </c:pt>
                <c:pt idx="347">
                  <c:v>88.111274459525831</c:v>
                </c:pt>
                <c:pt idx="348">
                  <c:v>87.286459935952379</c:v>
                </c:pt>
                <c:pt idx="349">
                  <c:v>86.616351556178714</c:v>
                </c:pt>
                <c:pt idx="350">
                  <c:v>86.936875334769439</c:v>
                </c:pt>
                <c:pt idx="351">
                  <c:v>85.474717084344917</c:v>
                </c:pt>
                <c:pt idx="352">
                  <c:v>85.490387135742679</c:v>
                </c:pt>
                <c:pt idx="353">
                  <c:v>85.490387135742679</c:v>
                </c:pt>
                <c:pt idx="354">
                  <c:v>85.490387135742679</c:v>
                </c:pt>
                <c:pt idx="355">
                  <c:v>84.725973537556982</c:v>
                </c:pt>
                <c:pt idx="356">
                  <c:v>84.725973537556982</c:v>
                </c:pt>
                <c:pt idx="357">
                  <c:v>84.725973537556982</c:v>
                </c:pt>
                <c:pt idx="358">
                  <c:v>83.688331224999274</c:v>
                </c:pt>
                <c:pt idx="359">
                  <c:v>85.089233819959787</c:v>
                </c:pt>
                <c:pt idx="360">
                  <c:v>85.089233819959787</c:v>
                </c:pt>
                <c:pt idx="361">
                  <c:v>85.089233819959787</c:v>
                </c:pt>
                <c:pt idx="362">
                  <c:v>85.513464847801202</c:v>
                </c:pt>
                <c:pt idx="363">
                  <c:v>85.513464847801202</c:v>
                </c:pt>
                <c:pt idx="364">
                  <c:v>85.278698986860078</c:v>
                </c:pt>
                <c:pt idx="365">
                  <c:v>84.181225568965445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ser>
          <c:idx val="2"/>
          <c:order val="4"/>
          <c:spPr>
            <a:ln cmpd="sng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3951"/>
            <c:bubble3D val="0"/>
          </c:dPt>
          <c:val>
            <c:numRef>
              <c:f>'איור 22 נתונים'!$M$4:$M$10001</c:f>
              <c:numCache>
                <c:formatCode>0.000%</c:formatCode>
                <c:ptCount val="9998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200</c:v>
                </c:pt>
                <c:pt idx="328">
                  <c:v>-100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901952"/>
        <c:axId val="139911936"/>
      </c:lineChart>
      <c:dateAx>
        <c:axId val="139898880"/>
        <c:scaling>
          <c:orientation val="minMax"/>
          <c:max val="43468"/>
          <c:min val="43103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39900416"/>
        <c:crosses val="autoZero"/>
        <c:auto val="0"/>
        <c:lblOffset val="100"/>
        <c:baseTimeUnit val="days"/>
      </c:dateAx>
      <c:valAx>
        <c:axId val="139900416"/>
        <c:scaling>
          <c:orientation val="minMax"/>
          <c:max val="110"/>
          <c:min val="70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="0"/>
            </a:pPr>
            <a:endParaRPr lang="he-IL"/>
          </a:p>
        </c:txPr>
        <c:crossAx val="139898880"/>
        <c:crosses val="autoZero"/>
        <c:crossBetween val="between"/>
      </c:valAx>
      <c:dateAx>
        <c:axId val="13990195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39911936"/>
        <c:crosses val="autoZero"/>
        <c:auto val="1"/>
        <c:lblOffset val="100"/>
        <c:baseTimeUnit val="days"/>
      </c:dateAx>
      <c:valAx>
        <c:axId val="139911936"/>
        <c:scaling>
          <c:orientation val="minMax"/>
          <c:max val="42"/>
          <c:min val="32"/>
        </c:scaling>
        <c:delete val="1"/>
        <c:axPos val="r"/>
        <c:numFmt formatCode="0.00" sourceLinked="1"/>
        <c:majorTickMark val="out"/>
        <c:minorTickMark val="none"/>
        <c:tickLblPos val="nextTo"/>
        <c:crossAx val="139901952"/>
        <c:crosses val="max"/>
        <c:crossBetween val="between"/>
      </c:valAx>
      <c:spPr>
        <a:noFill/>
        <a:ln w="12700">
          <a:noFill/>
          <a:prstDash val="solid"/>
        </a:ln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5.9560929496815997E-2"/>
          <c:y val="0.94648656291700917"/>
          <c:w val="0.84923061087952245"/>
          <c:h val="4.4078934577622242E-2"/>
        </c:manualLayout>
      </c:layout>
      <c:overlay val="0"/>
      <c:spPr>
        <a:noFill/>
        <a:ln w="12700">
          <a:noFill/>
        </a:ln>
      </c:spPr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ysClr val="window" lastClr="FFFFFF"/>
    </a:solidFill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David" panose="020E0502060401010101" pitchFamily="34" charset="-79"/>
          <a:ea typeface="Arial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940160"/>
        <c:axId val="136954240"/>
      </c:lineChart>
      <c:catAx>
        <c:axId val="13694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6954240"/>
        <c:crosses val="autoZero"/>
        <c:auto val="1"/>
        <c:lblAlgn val="ctr"/>
        <c:lblOffset val="100"/>
        <c:noMultiLvlLbl val="0"/>
      </c:catAx>
      <c:valAx>
        <c:axId val="136954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9401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מדד הסחירים</a:t>
            </a:r>
          </a:p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sysClr val="windowText" lastClr="0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r>
              <a:rPr lang="he-IL" sz="1800" b="1">
                <a:effectLst/>
              </a:rPr>
              <a:t>(36.6%)</a:t>
            </a:r>
            <a:endParaRPr lang="he-IL" sz="1600"/>
          </a:p>
        </c:rich>
      </c:tx>
      <c:layout>
        <c:manualLayout>
          <c:xMode val="edge"/>
          <c:yMode val="edge"/>
          <c:x val="0.40806566503148112"/>
          <c:y val="1.771233222181746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5869527678702546E-2"/>
          <c:y val="0.11255870561871673"/>
          <c:w val="0.90284704861111109"/>
          <c:h val="0.762105487954978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נתונים'!$B$3</c:f>
              <c:strCache>
                <c:ptCount val="1"/>
                <c:pt idx="0">
                  <c:v>אנרגיה ללא חשמל וגז ביתי (9%)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</c:spPr>
          <c:invertIfNegative val="0"/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</c:numCache>
            </c:numRef>
          </c:cat>
          <c:val>
            <c:numRef>
              <c:f>'איור 3 נתונים'!$B$4:$B$237</c:f>
              <c:numCache>
                <c:formatCode>0.00</c:formatCode>
                <c:ptCount val="234"/>
                <c:pt idx="0" formatCode="0.0">
                  <c:v>0.37187189787835473</c:v>
                </c:pt>
                <c:pt idx="1">
                  <c:v>0.49344661136442314</c:v>
                </c:pt>
                <c:pt idx="2">
                  <c:v>0.21676749697915351</c:v>
                </c:pt>
                <c:pt idx="3">
                  <c:v>-0.41092521534586235</c:v>
                </c:pt>
                <c:pt idx="4">
                  <c:v>-0.69170323934576539</c:v>
                </c:pt>
                <c:pt idx="5">
                  <c:v>6.2657633562342094E-2</c:v>
                </c:pt>
                <c:pt idx="6">
                  <c:v>0.19890316242339187</c:v>
                </c:pt>
                <c:pt idx="7">
                  <c:v>-0.21877729833049972</c:v>
                </c:pt>
                <c:pt idx="8">
                  <c:v>-0.59915173505462938</c:v>
                </c:pt>
                <c:pt idx="9">
                  <c:v>-0.79616172128496221</c:v>
                </c:pt>
                <c:pt idx="10">
                  <c:v>-0.45787353999123825</c:v>
                </c:pt>
                <c:pt idx="11">
                  <c:v>-0.23036319862879501</c:v>
                </c:pt>
                <c:pt idx="12">
                  <c:v>-0.1356723689546033</c:v>
                </c:pt>
                <c:pt idx="13">
                  <c:v>-0.71379931841714417</c:v>
                </c:pt>
                <c:pt idx="14">
                  <c:v>-0.62528238630766353</c:v>
                </c:pt>
                <c:pt idx="15">
                  <c:v>-0.12476644893241726</c:v>
                </c:pt>
                <c:pt idx="16">
                  <c:v>0.47444243568463779</c:v>
                </c:pt>
                <c:pt idx="17">
                  <c:v>-1.6345158797338617E-2</c:v>
                </c:pt>
                <c:pt idx="18">
                  <c:v>0.2672582826120472</c:v>
                </c:pt>
                <c:pt idx="19">
                  <c:v>-0.314473809435522</c:v>
                </c:pt>
                <c:pt idx="20">
                  <c:v>-0.68929752214876194</c:v>
                </c:pt>
                <c:pt idx="21">
                  <c:v>-0.17110055429543128</c:v>
                </c:pt>
                <c:pt idx="22">
                  <c:v>-0.43930570671412744</c:v>
                </c:pt>
                <c:pt idx="23">
                  <c:v>-0.83062697376780026</c:v>
                </c:pt>
                <c:pt idx="24">
                  <c:v>-1.7730893727288115</c:v>
                </c:pt>
                <c:pt idx="25">
                  <c:v>-1.9636533290306279</c:v>
                </c:pt>
                <c:pt idx="26">
                  <c:v>-1.5938203225251695</c:v>
                </c:pt>
                <c:pt idx="27">
                  <c:v>-1.4768084765084302</c:v>
                </c:pt>
                <c:pt idx="28">
                  <c:v>-1.4012486306989285</c:v>
                </c:pt>
                <c:pt idx="29">
                  <c:v>-1.3199519329161606</c:v>
                </c:pt>
                <c:pt idx="30">
                  <c:v>-1.4414099633143445</c:v>
                </c:pt>
                <c:pt idx="31">
                  <c:v>-1.5741222693133672</c:v>
                </c:pt>
                <c:pt idx="32">
                  <c:v>-1.9862554441938529</c:v>
                </c:pt>
                <c:pt idx="33">
                  <c:v>-1.9306107361271343</c:v>
                </c:pt>
                <c:pt idx="34">
                  <c:v>-1.7598655950253019</c:v>
                </c:pt>
                <c:pt idx="35">
                  <c:v>-1.5096383256915622</c:v>
                </c:pt>
                <c:pt idx="36">
                  <c:v>-0.97118102464291511</c:v>
                </c:pt>
                <c:pt idx="37">
                  <c:v>-0.72707252060461025</c:v>
                </c:pt>
                <c:pt idx="38">
                  <c:v>-1.6545971786903719</c:v>
                </c:pt>
                <c:pt idx="39">
                  <c:v>-1.2191084009648046</c:v>
                </c:pt>
                <c:pt idx="40">
                  <c:v>-1.3397606422169905</c:v>
                </c:pt>
                <c:pt idx="41">
                  <c:v>-1.078470983628079</c:v>
                </c:pt>
                <c:pt idx="42">
                  <c:v>-1.1665074095035035</c:v>
                </c:pt>
                <c:pt idx="43">
                  <c:v>-1.1998282025260461</c:v>
                </c:pt>
                <c:pt idx="44">
                  <c:v>-0.26314352616129427</c:v>
                </c:pt>
                <c:pt idx="45">
                  <c:v>-0.36110790370773582</c:v>
                </c:pt>
                <c:pt idx="46">
                  <c:v>0.11181711753645621</c:v>
                </c:pt>
                <c:pt idx="47">
                  <c:v>-6.7678075281852698E-2</c:v>
                </c:pt>
                <c:pt idx="48">
                  <c:v>0.60447070888565668</c:v>
                </c:pt>
                <c:pt idx="49">
                  <c:v>0.69220305130661441</c:v>
                </c:pt>
                <c:pt idx="50">
                  <c:v>0.90099249589153441</c:v>
                </c:pt>
                <c:pt idx="51">
                  <c:v>0.2060173528275614</c:v>
                </c:pt>
                <c:pt idx="52">
                  <c:v>0.26876522401356595</c:v>
                </c:pt>
                <c:pt idx="53">
                  <c:v>-2.2624130350904464E-2</c:v>
                </c:pt>
                <c:pt idx="54">
                  <c:v>-0.28617297155460703</c:v>
                </c:pt>
                <c:pt idx="55">
                  <c:v>0.38322104799568935</c:v>
                </c:pt>
                <c:pt idx="56">
                  <c:v>7.0331212977806534E-2</c:v>
                </c:pt>
                <c:pt idx="57">
                  <c:v>0.28595884146404221</c:v>
                </c:pt>
                <c:pt idx="58">
                  <c:v>7.3014097653665636E-2</c:v>
                </c:pt>
                <c:pt idx="59">
                  <c:v>0.30478178990842764</c:v>
                </c:pt>
                <c:pt idx="60">
                  <c:v>8.4691606355901311E-2</c:v>
                </c:pt>
                <c:pt idx="61">
                  <c:v>0.22930507954116564</c:v>
                </c:pt>
                <c:pt idx="62">
                  <c:v>0.15458847599083772</c:v>
                </c:pt>
                <c:pt idx="63">
                  <c:v>0.61152027568552769</c:v>
                </c:pt>
                <c:pt idx="64">
                  <c:v>0.70175668015344272</c:v>
                </c:pt>
                <c:pt idx="65">
                  <c:v>0.95406528982502359</c:v>
                </c:pt>
                <c:pt idx="66">
                  <c:v>1.1717843669284413</c:v>
                </c:pt>
                <c:pt idx="67">
                  <c:v>0.986048469604908</c:v>
                </c:pt>
                <c:pt idx="68">
                  <c:v>0.92692142636361541</c:v>
                </c:pt>
                <c:pt idx="69">
                  <c:v>0.81305221122308335</c:v>
                </c:pt>
                <c:pt idx="70">
                  <c:v>0.6797996768231962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1E-476B-99B3-295E468F29EB}"/>
            </c:ext>
          </c:extLst>
        </c:ser>
        <c:ser>
          <c:idx val="1"/>
          <c:order val="1"/>
          <c:tx>
            <c:strRef>
              <c:f>'איור 3 נתונים'!$C$3</c:f>
              <c:strCache>
                <c:ptCount val="1"/>
                <c:pt idx="0">
                  <c:v>שאר הסחירים (91%)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</c:numCache>
            </c:numRef>
          </c:cat>
          <c:val>
            <c:numRef>
              <c:f>'איור 3 נתונים'!$C$4:$C$237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-5.0621367145593538E-2</c:v>
                </c:pt>
                <c:pt idx="13">
                  <c:v>-0.23002556885855163</c:v>
                </c:pt>
                <c:pt idx="14">
                  <c:v>-0.36295582913880864</c:v>
                </c:pt>
                <c:pt idx="15">
                  <c:v>-0.72181948046135103</c:v>
                </c:pt>
                <c:pt idx="16">
                  <c:v>-1.192833317699866</c:v>
                </c:pt>
                <c:pt idx="17">
                  <c:v>-1.1855497205437868</c:v>
                </c:pt>
                <c:pt idx="18">
                  <c:v>-1.5669357738000964</c:v>
                </c:pt>
                <c:pt idx="19">
                  <c:v>-1.7005174739812261</c:v>
                </c:pt>
                <c:pt idx="20">
                  <c:v>-1.8096343626168632</c:v>
                </c:pt>
                <c:pt idx="21">
                  <c:v>-1.6156719352522981</c:v>
                </c:pt>
                <c:pt idx="22">
                  <c:v>-1.314810590054061</c:v>
                </c:pt>
                <c:pt idx="23">
                  <c:v>-1.1167986300987769</c:v>
                </c:pt>
                <c:pt idx="24">
                  <c:v>-0.53846696653510451</c:v>
                </c:pt>
                <c:pt idx="25">
                  <c:v>-0.71728896795118358</c:v>
                </c:pt>
                <c:pt idx="26">
                  <c:v>-0.78935648106369771</c:v>
                </c:pt>
                <c:pt idx="27">
                  <c:v>-0.14595861428899415</c:v>
                </c:pt>
                <c:pt idx="28">
                  <c:v>-0.35119647103904761</c:v>
                </c:pt>
                <c:pt idx="29">
                  <c:v>-0.49639590453195948</c:v>
                </c:pt>
                <c:pt idx="30">
                  <c:v>-0.10685823565263552</c:v>
                </c:pt>
                <c:pt idx="31">
                  <c:v>-7.6064030964342777E-2</c:v>
                </c:pt>
                <c:pt idx="32">
                  <c:v>-0.45577188620470666</c:v>
                </c:pt>
                <c:pt idx="33">
                  <c:v>-1.1479787032649555</c:v>
                </c:pt>
                <c:pt idx="34">
                  <c:v>-1.3631667364413729</c:v>
                </c:pt>
                <c:pt idx="35">
                  <c:v>-1.8253004388805814</c:v>
                </c:pt>
                <c:pt idx="36">
                  <c:v>-1.8748883112945849</c:v>
                </c:pt>
                <c:pt idx="37">
                  <c:v>-1.7744934126229288</c:v>
                </c:pt>
                <c:pt idx="38">
                  <c:v>-1.7743333423209806</c:v>
                </c:pt>
                <c:pt idx="39">
                  <c:v>-2.3630551713465966</c:v>
                </c:pt>
                <c:pt idx="40">
                  <c:v>-1.8162592838541765</c:v>
                </c:pt>
                <c:pt idx="41">
                  <c:v>-1.7327925776207003</c:v>
                </c:pt>
                <c:pt idx="42">
                  <c:v>-2.0285940900539918</c:v>
                </c:pt>
                <c:pt idx="43">
                  <c:v>-2.2219674040871134</c:v>
                </c:pt>
                <c:pt idx="44">
                  <c:v>-1.9284610880965183</c:v>
                </c:pt>
                <c:pt idx="45">
                  <c:v>-1.4690121829621861</c:v>
                </c:pt>
                <c:pt idx="46">
                  <c:v>-1.7642525394801207</c:v>
                </c:pt>
                <c:pt idx="47">
                  <c:v>-1.6162500567753373</c:v>
                </c:pt>
                <c:pt idx="48">
                  <c:v>-1.9559250860600341</c:v>
                </c:pt>
                <c:pt idx="49">
                  <c:v>-1.9630643193501325</c:v>
                </c:pt>
                <c:pt idx="50">
                  <c:v>-1.5293986033172242</c:v>
                </c:pt>
                <c:pt idx="51">
                  <c:v>-1.3344790713868266</c:v>
                </c:pt>
                <c:pt idx="52">
                  <c:v>-0.74575735429310697</c:v>
                </c:pt>
                <c:pt idx="53">
                  <c:v>-2.4069083975726797</c:v>
                </c:pt>
                <c:pt idx="54">
                  <c:v>-2.3868483449737132</c:v>
                </c:pt>
                <c:pt idx="55">
                  <c:v>-1.9059028803092271</c:v>
                </c:pt>
                <c:pt idx="56">
                  <c:v>-1.783569333056847</c:v>
                </c:pt>
                <c:pt idx="57">
                  <c:v>-1.7514807731122966</c:v>
                </c:pt>
                <c:pt idx="58">
                  <c:v>-1.4179035000431921</c:v>
                </c:pt>
                <c:pt idx="59">
                  <c:v>-1.3963031722402759</c:v>
                </c:pt>
                <c:pt idx="60">
                  <c:v>-1.1499198301565605</c:v>
                </c:pt>
                <c:pt idx="61">
                  <c:v>-0.71360235508437853</c:v>
                </c:pt>
                <c:pt idx="62">
                  <c:v>-0.45834602432305205</c:v>
                </c:pt>
                <c:pt idx="63">
                  <c:v>-0.68214458248350895</c:v>
                </c:pt>
                <c:pt idx="64">
                  <c:v>-1.1173717321382297</c:v>
                </c:pt>
                <c:pt idx="65">
                  <c:v>-0.76184954914432901</c:v>
                </c:pt>
                <c:pt idx="66">
                  <c:v>-0.14030465062747699</c:v>
                </c:pt>
                <c:pt idx="67">
                  <c:v>-0.19810349708980179</c:v>
                </c:pt>
                <c:pt idx="68">
                  <c:v>-0.21973842293801726</c:v>
                </c:pt>
                <c:pt idx="69">
                  <c:v>-0.27059516709848008</c:v>
                </c:pt>
                <c:pt idx="70">
                  <c:v>-0.41895362822967508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1E-476B-99B3-295E468F2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136641536"/>
        <c:axId val="136721152"/>
      </c:barChart>
      <c:lineChart>
        <c:grouping val="standard"/>
        <c:varyColors val="0"/>
        <c:ser>
          <c:idx val="3"/>
          <c:order val="2"/>
          <c:tx>
            <c:strRef>
              <c:f>'איור 3 נתונים'!$D$3</c:f>
              <c:strCache>
                <c:ptCount val="1"/>
                <c:pt idx="0">
                  <c:v>מדד הסחירים</c:v>
                </c:pt>
              </c:strCache>
            </c:strRef>
          </c:tx>
          <c:spPr>
            <a:ln w="38100">
              <a:solidFill>
                <a:sysClr val="windowText" lastClr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3 נתונים'!$A$4:$A$237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</c:numCache>
            </c:numRef>
          </c:cat>
          <c:val>
            <c:numRef>
              <c:f>'איור 3 נתונים'!$D$4:$D$237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-0.18629373610019684</c:v>
                </c:pt>
                <c:pt idx="13" formatCode="0.0">
                  <c:v>-0.9438248872756958</c:v>
                </c:pt>
                <c:pt idx="14" formatCode="0.0">
                  <c:v>-0.98823821544647217</c:v>
                </c:pt>
                <c:pt idx="15" formatCode="0.0">
                  <c:v>-0.84658592939376831</c:v>
                </c:pt>
                <c:pt idx="16" formatCode="0.0">
                  <c:v>-0.71839088201522827</c:v>
                </c:pt>
                <c:pt idx="17" formatCode="0.0">
                  <c:v>-1.2018948793411255</c:v>
                </c:pt>
                <c:pt idx="18" formatCode="0.0">
                  <c:v>-1.2996774911880493</c:v>
                </c:pt>
                <c:pt idx="19" formatCode="0.0">
                  <c:v>-2.014991283416748</c:v>
                </c:pt>
                <c:pt idx="20" formatCode="0.0">
                  <c:v>-2.498931884765625</c:v>
                </c:pt>
                <c:pt idx="21" formatCode="0.0">
                  <c:v>-1.7867724895477295</c:v>
                </c:pt>
                <c:pt idx="22" formatCode="0.0">
                  <c:v>-1.7541162967681885</c:v>
                </c:pt>
                <c:pt idx="23" formatCode="0.0">
                  <c:v>-1.9474256038665771</c:v>
                </c:pt>
                <c:pt idx="24" formatCode="0.0">
                  <c:v>-2.311556339263916</c:v>
                </c:pt>
                <c:pt idx="25" formatCode="0.0">
                  <c:v>-2.6809422969818115</c:v>
                </c:pt>
                <c:pt idx="26" formatCode="0.0">
                  <c:v>-2.3831768035888672</c:v>
                </c:pt>
                <c:pt idx="27" formatCode="0.0">
                  <c:v>-1.6227670907974243</c:v>
                </c:pt>
                <c:pt idx="28" formatCode="0.0">
                  <c:v>-1.7524451017379761</c:v>
                </c:pt>
                <c:pt idx="29" formatCode="0.0">
                  <c:v>-1.8163478374481201</c:v>
                </c:pt>
                <c:pt idx="30" formatCode="0.0">
                  <c:v>-1.54826819896698</c:v>
                </c:pt>
                <c:pt idx="31" formatCode="0.0">
                  <c:v>-1.65018630027771</c:v>
                </c:pt>
                <c:pt idx="32" formatCode="0.0">
                  <c:v>-2.4420273303985596</c:v>
                </c:pt>
                <c:pt idx="33" formatCode="0.0">
                  <c:v>-3.0785894393920898</c:v>
                </c:pt>
                <c:pt idx="34" formatCode="0.0">
                  <c:v>-3.1230323314666748</c:v>
                </c:pt>
                <c:pt idx="35" formatCode="0.0">
                  <c:v>-3.3349387645721436</c:v>
                </c:pt>
                <c:pt idx="36" formatCode="0.0">
                  <c:v>-2.8460693359375</c:v>
                </c:pt>
                <c:pt idx="37" formatCode="0.0">
                  <c:v>-2.5015659332275391</c:v>
                </c:pt>
                <c:pt idx="38" formatCode="0.0">
                  <c:v>-3.4289305210113525</c:v>
                </c:pt>
                <c:pt idx="39" formatCode="0.0">
                  <c:v>-3.5821635723114014</c:v>
                </c:pt>
                <c:pt idx="40" formatCode="0.0">
                  <c:v>-3.156019926071167</c:v>
                </c:pt>
                <c:pt idx="41" formatCode="0.0">
                  <c:v>-2.8112635612487793</c:v>
                </c:pt>
                <c:pt idx="42" formatCode="0.0">
                  <c:v>-3.1951014995574951</c:v>
                </c:pt>
                <c:pt idx="43" formatCode="0.0">
                  <c:v>-3.4217956066131592</c:v>
                </c:pt>
                <c:pt idx="44" formatCode="0.0">
                  <c:v>-2.1916046142578125</c:v>
                </c:pt>
                <c:pt idx="45" formatCode="0.0">
                  <c:v>-1.8301200866699219</c:v>
                </c:pt>
                <c:pt idx="46" formatCode="0.0">
                  <c:v>-1.6524354219436646</c:v>
                </c:pt>
                <c:pt idx="47" formatCode="0.0">
                  <c:v>-1.6839281320571899</c:v>
                </c:pt>
                <c:pt idx="48" formatCode="0.0">
                  <c:v>-1.3514543771743774</c:v>
                </c:pt>
                <c:pt idx="49" formatCode="0.0">
                  <c:v>-1.2708612680435181</c:v>
                </c:pt>
                <c:pt idx="50" formatCode="0.0">
                  <c:v>-0.6284061074256897</c:v>
                </c:pt>
                <c:pt idx="51" formatCode="0.0">
                  <c:v>-1.1284617185592651</c:v>
                </c:pt>
                <c:pt idx="52" formatCode="0.0">
                  <c:v>-0.47699213027954102</c:v>
                </c:pt>
                <c:pt idx="53" formatCode="0.0">
                  <c:v>-2.429532527923584</c:v>
                </c:pt>
                <c:pt idx="54" formatCode="0.0">
                  <c:v>-2.6730213165283203</c:v>
                </c:pt>
                <c:pt idx="55" formatCode="0.0">
                  <c:v>-1.5226818323135376</c:v>
                </c:pt>
                <c:pt idx="56" formatCode="0.0">
                  <c:v>-1.7132381200790405</c:v>
                </c:pt>
                <c:pt idx="57" formatCode="0.0">
                  <c:v>-1.4655219316482544</c:v>
                </c:pt>
                <c:pt idx="58" formatCode="0.0">
                  <c:v>-1.3448894023895264</c:v>
                </c:pt>
                <c:pt idx="59" formatCode="0.0">
                  <c:v>-1.0915213823318481</c:v>
                </c:pt>
                <c:pt idx="60" formatCode="0.0">
                  <c:v>-1.0652282238006592</c:v>
                </c:pt>
                <c:pt idx="61" formatCode="0.0">
                  <c:v>-0.48429727554321289</c:v>
                </c:pt>
                <c:pt idx="62" formatCode="0.0">
                  <c:v>-0.30375754833221436</c:v>
                </c:pt>
                <c:pt idx="63" formatCode="0.0">
                  <c:v>-7.0624306797981262E-2</c:v>
                </c:pt>
                <c:pt idx="64" formatCode="0.0">
                  <c:v>-0.41561505198478699</c:v>
                </c:pt>
                <c:pt idx="65" formatCode="0.0">
                  <c:v>0.19221574068069458</c:v>
                </c:pt>
                <c:pt idx="66" formatCode="0.0">
                  <c:v>1.0314797163009644</c:v>
                </c:pt>
                <c:pt idx="67" formatCode="0.0">
                  <c:v>0.7879449725151062</c:v>
                </c:pt>
                <c:pt idx="68" formatCode="0.0">
                  <c:v>0.70718300342559814</c:v>
                </c:pt>
                <c:pt idx="69" formatCode="0.0">
                  <c:v>0.54245704412460327</c:v>
                </c:pt>
                <c:pt idx="70" formatCode="0.0">
                  <c:v>0.26084604859352112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A1E-476B-99B3-295E468F2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641536"/>
        <c:axId val="136721152"/>
      </c:lineChart>
      <c:dateAx>
        <c:axId val="136641536"/>
        <c:scaling>
          <c:orientation val="minMax"/>
          <c:max val="43434"/>
          <c:min val="42338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ysClr val="windowText" lastClr="000000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36721152"/>
        <c:crosses val="autoZero"/>
        <c:auto val="0"/>
        <c:lblOffset val="100"/>
        <c:baseTimeUnit val="months"/>
      </c:dateAx>
      <c:valAx>
        <c:axId val="136721152"/>
        <c:scaling>
          <c:orientation val="minMax"/>
          <c:max val="2"/>
          <c:min val="-4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136641536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0.42166820772553509"/>
          <c:y val="0.12218181145136363"/>
          <c:w val="0.53439799092633034"/>
          <c:h val="0.10755804806722379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 w="19050">
      <a:noFill/>
    </a:ln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 rtl="1">
              <a:defRPr/>
            </a:pPr>
            <a:r>
              <a:rPr lang="he-IL" sz="1800" b="1" i="0" baseline="0">
                <a:effectLst/>
              </a:rPr>
              <a:t>מדד הבלתי סחירים</a:t>
            </a:r>
          </a:p>
          <a:p>
            <a:pPr rtl="1">
              <a:defRPr/>
            </a:pPr>
            <a:r>
              <a:rPr lang="en-US" sz="1800" b="1" i="0" baseline="0">
                <a:effectLst/>
              </a:rPr>
              <a:t>(63.4%)</a:t>
            </a:r>
            <a:endParaRPr lang="he-IL">
              <a:effectLst/>
            </a:endParaRP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5293590283542894E-2"/>
          <c:y val="0.11466939344753373"/>
          <c:w val="0.93760470927180017"/>
          <c:h val="0.772976755948729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'איור 3 נתונים'!$G$3</c:f>
              <c:strCache>
                <c:ptCount val="1"/>
                <c:pt idx="0">
                  <c:v>דיור (39%)</c:v>
                </c:pt>
              </c:strCache>
            </c:strRef>
          </c:tx>
          <c:spPr>
            <a:solidFill>
              <a:srgbClr val="7F7F7F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</c:numCache>
            </c:numRef>
          </c:cat>
          <c:val>
            <c:numRef>
              <c:f>'איור 3 נתונים'!$G$4:$G$237</c:f>
              <c:numCache>
                <c:formatCode>0.00</c:formatCode>
                <c:ptCount val="234"/>
                <c:pt idx="0" formatCode="0.0">
                  <c:v>1.1285474709691143</c:v>
                </c:pt>
                <c:pt idx="1">
                  <c:v>0.96804709258235833</c:v>
                </c:pt>
                <c:pt idx="2">
                  <c:v>1.1386437019869595</c:v>
                </c:pt>
                <c:pt idx="3">
                  <c:v>1.1610892908071671</c:v>
                </c:pt>
                <c:pt idx="4">
                  <c:v>1.1684890106957664</c:v>
                </c:pt>
                <c:pt idx="5">
                  <c:v>1.2499497224453777</c:v>
                </c:pt>
                <c:pt idx="6">
                  <c:v>1.2367944456231605</c:v>
                </c:pt>
                <c:pt idx="7">
                  <c:v>1.0715030213544565</c:v>
                </c:pt>
                <c:pt idx="8">
                  <c:v>1.0690070080191847</c:v>
                </c:pt>
                <c:pt idx="9">
                  <c:v>1.4367168966792392</c:v>
                </c:pt>
                <c:pt idx="10">
                  <c:v>1.3932278460960914</c:v>
                </c:pt>
                <c:pt idx="11">
                  <c:v>1.1293434602216625</c:v>
                </c:pt>
                <c:pt idx="12">
                  <c:v>0.93615872294385738</c:v>
                </c:pt>
                <c:pt idx="13">
                  <c:v>1.214017773422903</c:v>
                </c:pt>
                <c:pt idx="14">
                  <c:v>1.2432828581116699</c:v>
                </c:pt>
                <c:pt idx="15">
                  <c:v>0.92425063742696567</c:v>
                </c:pt>
                <c:pt idx="16">
                  <c:v>0.92154551361006354</c:v>
                </c:pt>
                <c:pt idx="17">
                  <c:v>0.91885617845364465</c:v>
                </c:pt>
                <c:pt idx="18">
                  <c:v>0.87208716615904047</c:v>
                </c:pt>
                <c:pt idx="19">
                  <c:v>0.79091974403720422</c:v>
                </c:pt>
                <c:pt idx="20">
                  <c:v>0.82937625047507657</c:v>
                </c:pt>
                <c:pt idx="21">
                  <c:v>0.86624543394561082</c:v>
                </c:pt>
                <c:pt idx="22">
                  <c:v>1.0575958189623436</c:v>
                </c:pt>
                <c:pt idx="23">
                  <c:v>1.2121708712868131</c:v>
                </c:pt>
                <c:pt idx="24">
                  <c:v>1.0600042682648259</c:v>
                </c:pt>
                <c:pt idx="25">
                  <c:v>0.94501064278485991</c:v>
                </c:pt>
                <c:pt idx="26">
                  <c:v>0.87713822052491253</c:v>
                </c:pt>
                <c:pt idx="27">
                  <c:v>0.80036460324000669</c:v>
                </c:pt>
                <c:pt idx="28">
                  <c:v>0.80415520017413222</c:v>
                </c:pt>
                <c:pt idx="29">
                  <c:v>0.84668552538490738</c:v>
                </c:pt>
                <c:pt idx="30">
                  <c:v>0.89596833215317651</c:v>
                </c:pt>
                <c:pt idx="31">
                  <c:v>0.97824139386600006</c:v>
                </c:pt>
                <c:pt idx="32">
                  <c:v>1.0164936806658884</c:v>
                </c:pt>
                <c:pt idx="33">
                  <c:v>0.78948713222230327</c:v>
                </c:pt>
                <c:pt idx="34">
                  <c:v>0.71576635677729583</c:v>
                </c:pt>
                <c:pt idx="35">
                  <c:v>0.83130403822200227</c:v>
                </c:pt>
                <c:pt idx="36">
                  <c:v>0.99893570676054599</c:v>
                </c:pt>
                <c:pt idx="37">
                  <c:v>1.0373563108667103</c:v>
                </c:pt>
                <c:pt idx="38">
                  <c:v>0.91572267081883729</c:v>
                </c:pt>
                <c:pt idx="39">
                  <c:v>1.0312059770078168</c:v>
                </c:pt>
                <c:pt idx="40">
                  <c:v>0.91391829117190837</c:v>
                </c:pt>
                <c:pt idx="41">
                  <c:v>0.79653943311780806</c:v>
                </c:pt>
                <c:pt idx="42">
                  <c:v>0.86392219417752147</c:v>
                </c:pt>
                <c:pt idx="43">
                  <c:v>0.74616076700408285</c:v>
                </c:pt>
                <c:pt idx="44">
                  <c:v>0.74544122913811772</c:v>
                </c:pt>
                <c:pt idx="45">
                  <c:v>0.78574412618300948</c:v>
                </c:pt>
                <c:pt idx="46">
                  <c:v>0.74832773922190854</c:v>
                </c:pt>
                <c:pt idx="47">
                  <c:v>0.55908092185358826</c:v>
                </c:pt>
                <c:pt idx="48">
                  <c:v>0.57563797928590688</c:v>
                </c:pt>
                <c:pt idx="49">
                  <c:v>0.65644592497668952</c:v>
                </c:pt>
                <c:pt idx="50">
                  <c:v>0.81943320230577466</c:v>
                </c:pt>
                <c:pt idx="51">
                  <c:v>0.70248054322387876</c:v>
                </c:pt>
                <c:pt idx="52">
                  <c:v>0.58369512944530755</c:v>
                </c:pt>
                <c:pt idx="53">
                  <c:v>0.62439436256366099</c:v>
                </c:pt>
                <c:pt idx="54">
                  <c:v>0.52016224653711307</c:v>
                </c:pt>
                <c:pt idx="55">
                  <c:v>0.60281778128466224</c:v>
                </c:pt>
                <c:pt idx="56">
                  <c:v>0.72068606548701275</c:v>
                </c:pt>
                <c:pt idx="57">
                  <c:v>0.83478991303038141</c:v>
                </c:pt>
                <c:pt idx="58">
                  <c:v>0.83390030300740448</c:v>
                </c:pt>
                <c:pt idx="59">
                  <c:v>0.95032653490066177</c:v>
                </c:pt>
                <c:pt idx="60">
                  <c:v>0.90365207372844603</c:v>
                </c:pt>
                <c:pt idx="61">
                  <c:v>0.66592296880338764</c:v>
                </c:pt>
                <c:pt idx="62">
                  <c:v>0.69952653769544804</c:v>
                </c:pt>
                <c:pt idx="63">
                  <c:v>0.85582171821919173</c:v>
                </c:pt>
                <c:pt idx="64">
                  <c:v>0.97541622988311671</c:v>
                </c:pt>
                <c:pt idx="65">
                  <c:v>1.0903050178697524</c:v>
                </c:pt>
                <c:pt idx="66">
                  <c:v>0.73332174678782014</c:v>
                </c:pt>
                <c:pt idx="67">
                  <c:v>0.65229296651793967</c:v>
                </c:pt>
                <c:pt idx="68">
                  <c:v>0.72620211817822145</c:v>
                </c:pt>
                <c:pt idx="69">
                  <c:v>0.87908677463679308</c:v>
                </c:pt>
                <c:pt idx="70">
                  <c:v>0.84168277826803839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A5-49D0-A1DD-FCC412D46F96}"/>
            </c:ext>
          </c:extLst>
        </c:ser>
        <c:ser>
          <c:idx val="1"/>
          <c:order val="1"/>
          <c:tx>
            <c:strRef>
              <c:f>'איור 3 נתונים'!$H$3</c:f>
              <c:strCache>
                <c:ptCount val="1"/>
                <c:pt idx="0">
                  <c:v>תקשורת (3.9%)</c:v>
                </c:pt>
              </c:strCache>
            </c:strRef>
          </c:tx>
          <c:spPr>
            <a:solidFill>
              <a:srgbClr val="548235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</c:numCache>
            </c:numRef>
          </c:cat>
          <c:val>
            <c:numRef>
              <c:f>'איור 3 נתונים'!$H$4:$H$237</c:f>
              <c:numCache>
                <c:formatCode>0.0</c:formatCode>
                <c:ptCount val="234"/>
                <c:pt idx="0">
                  <c:v>-0.52187803851283421</c:v>
                </c:pt>
                <c:pt idx="1">
                  <c:v>-0.60816312621189594</c:v>
                </c:pt>
                <c:pt idx="2">
                  <c:v>-0.7213048105737605</c:v>
                </c:pt>
                <c:pt idx="3">
                  <c:v>-0.71079383902042348</c:v>
                </c:pt>
                <c:pt idx="4">
                  <c:v>-0.77199553289883271</c:v>
                </c:pt>
                <c:pt idx="5">
                  <c:v>-0.6903801522570665</c:v>
                </c:pt>
                <c:pt idx="6">
                  <c:v>-0.64721935015734</c:v>
                </c:pt>
                <c:pt idx="7">
                  <c:v>-0.61166717769815893</c:v>
                </c:pt>
                <c:pt idx="8">
                  <c:v>-0.63919478425966147</c:v>
                </c:pt>
                <c:pt idx="9">
                  <c:v>-0.64539391455618922</c:v>
                </c:pt>
                <c:pt idx="10">
                  <c:v>-0.55642700217936147</c:v>
                </c:pt>
                <c:pt idx="11">
                  <c:v>-0.39361385328185217</c:v>
                </c:pt>
                <c:pt idx="12">
                  <c:v>-0.30915552517647277</c:v>
                </c:pt>
                <c:pt idx="13">
                  <c:v>-0.35507815440875429</c:v>
                </c:pt>
                <c:pt idx="14">
                  <c:v>-0.2457358249094404</c:v>
                </c:pt>
                <c:pt idx="15">
                  <c:v>-0.2457358249094404</c:v>
                </c:pt>
                <c:pt idx="16">
                  <c:v>-0.17275903420989874</c:v>
                </c:pt>
                <c:pt idx="17">
                  <c:v>-0.19972724178980761</c:v>
                </c:pt>
                <c:pt idx="18">
                  <c:v>-0.19972724178980761</c:v>
                </c:pt>
                <c:pt idx="19">
                  <c:v>-0.33898859311107615</c:v>
                </c:pt>
                <c:pt idx="20">
                  <c:v>-0.34590672766436326</c:v>
                </c:pt>
                <c:pt idx="21">
                  <c:v>-0.33937033702223685</c:v>
                </c:pt>
                <c:pt idx="22">
                  <c:v>-0.33937033702223685</c:v>
                </c:pt>
                <c:pt idx="23">
                  <c:v>-0.33244441177688544</c:v>
                </c:pt>
                <c:pt idx="24">
                  <c:v>-0.25982261605677331</c:v>
                </c:pt>
                <c:pt idx="25">
                  <c:v>-0.25384380343856927</c:v>
                </c:pt>
                <c:pt idx="26">
                  <c:v>-0.28528568096373996</c:v>
                </c:pt>
                <c:pt idx="27">
                  <c:v>-0.29426907454236029</c:v>
                </c:pt>
                <c:pt idx="28">
                  <c:v>-0.29876077133166995</c:v>
                </c:pt>
                <c:pt idx="29">
                  <c:v>-0.29385317669149869</c:v>
                </c:pt>
                <c:pt idx="30">
                  <c:v>-0.29385317669149869</c:v>
                </c:pt>
                <c:pt idx="31">
                  <c:v>-0.26507304541184468</c:v>
                </c:pt>
                <c:pt idx="32">
                  <c:v>-0.26460995629113593</c:v>
                </c:pt>
                <c:pt idx="33">
                  <c:v>-0.29702619474080549</c:v>
                </c:pt>
                <c:pt idx="34">
                  <c:v>-0.30165708594790092</c:v>
                </c:pt>
                <c:pt idx="35">
                  <c:v>-0.30670144958420126</c:v>
                </c:pt>
                <c:pt idx="36">
                  <c:v>-0.30630765610334038</c:v>
                </c:pt>
                <c:pt idx="37">
                  <c:v>-0.23313124159494752</c:v>
                </c:pt>
                <c:pt idx="38">
                  <c:v>-0.20130385079038771</c:v>
                </c:pt>
                <c:pt idx="39">
                  <c:v>-0.20172989068624025</c:v>
                </c:pt>
                <c:pt idx="40">
                  <c:v>-0.20194358760434078</c:v>
                </c:pt>
                <c:pt idx="41">
                  <c:v>-0.20194358760434078</c:v>
                </c:pt>
                <c:pt idx="42">
                  <c:v>-0.19232722628984844</c:v>
                </c:pt>
                <c:pt idx="43">
                  <c:v>-0.13754310728607344</c:v>
                </c:pt>
                <c:pt idx="44">
                  <c:v>-0.14260970062055456</c:v>
                </c:pt>
                <c:pt idx="45">
                  <c:v>-0.12883404590769681</c:v>
                </c:pt>
                <c:pt idx="46">
                  <c:v>-0.1289748481436617</c:v>
                </c:pt>
                <c:pt idx="47">
                  <c:v>-0.1289748481436617</c:v>
                </c:pt>
                <c:pt idx="48">
                  <c:v>-0.1135568135507555</c:v>
                </c:pt>
                <c:pt idx="49">
                  <c:v>-0.14633958280845488</c:v>
                </c:pt>
                <c:pt idx="50">
                  <c:v>-0.1579926498071649</c:v>
                </c:pt>
                <c:pt idx="51">
                  <c:v>-0.15357489424877585</c:v>
                </c:pt>
                <c:pt idx="52">
                  <c:v>-0.1727936813203067</c:v>
                </c:pt>
                <c:pt idx="53">
                  <c:v>-0.17669095612955774</c:v>
                </c:pt>
                <c:pt idx="54">
                  <c:v>-0.192728414415412</c:v>
                </c:pt>
                <c:pt idx="55">
                  <c:v>-0.24977355807713278</c:v>
                </c:pt>
                <c:pt idx="56">
                  <c:v>-0.2455166548862103</c:v>
                </c:pt>
                <c:pt idx="57">
                  <c:v>-0.23299562972207871</c:v>
                </c:pt>
                <c:pt idx="58">
                  <c:v>-0.24072199759627719</c:v>
                </c:pt>
                <c:pt idx="59">
                  <c:v>-0.24863052825531912</c:v>
                </c:pt>
                <c:pt idx="60">
                  <c:v>-0.24612931355358117</c:v>
                </c:pt>
                <c:pt idx="61">
                  <c:v>-0.23405186063644109</c:v>
                </c:pt>
                <c:pt idx="62">
                  <c:v>-0.23073082063490583</c:v>
                </c:pt>
                <c:pt idx="63">
                  <c:v>-0.23096991993090149</c:v>
                </c:pt>
                <c:pt idx="64">
                  <c:v>-0.20795025171321208</c:v>
                </c:pt>
                <c:pt idx="65">
                  <c:v>-0.22449416731371236</c:v>
                </c:pt>
                <c:pt idx="66">
                  <c:v>-0.21678331782400961</c:v>
                </c:pt>
                <c:pt idx="67">
                  <c:v>-0.17183439352524568</c:v>
                </c:pt>
                <c:pt idx="68">
                  <c:v>-0.17201876519211876</c:v>
                </c:pt>
                <c:pt idx="69">
                  <c:v>-0.17220353293131496</c:v>
                </c:pt>
                <c:pt idx="70">
                  <c:v>-0.16433289731925749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A5-49D0-A1DD-FCC412D46F96}"/>
            </c:ext>
          </c:extLst>
        </c:ser>
        <c:ser>
          <c:idx val="4"/>
          <c:order val="2"/>
          <c:tx>
            <c:strRef>
              <c:f>'איור 3 נתונים'!$I$3</c:f>
              <c:strCache>
                <c:ptCount val="1"/>
                <c:pt idx="0">
                  <c:v>ירקות ופירות (4.1%)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</c:numCache>
            </c:numRef>
          </c:cat>
          <c:val>
            <c:numRef>
              <c:f>'איור 3 נתונים'!$I$4:$I$237</c:f>
              <c:numCache>
                <c:formatCode>0.0</c:formatCode>
                <c:ptCount val="234"/>
                <c:pt idx="0">
                  <c:v>0.31051793852079734</c:v>
                </c:pt>
                <c:pt idx="1">
                  <c:v>0.19020939034757559</c:v>
                </c:pt>
                <c:pt idx="2">
                  <c:v>0.1154020166248594</c:v>
                </c:pt>
                <c:pt idx="3">
                  <c:v>0.22876152152765175</c:v>
                </c:pt>
                <c:pt idx="4">
                  <c:v>4.254334927479398E-2</c:v>
                </c:pt>
                <c:pt idx="5">
                  <c:v>0.33893756955406712</c:v>
                </c:pt>
                <c:pt idx="6">
                  <c:v>0.43422052920380577</c:v>
                </c:pt>
                <c:pt idx="7">
                  <c:v>-5.4884021197679891E-2</c:v>
                </c:pt>
                <c:pt idx="8">
                  <c:v>-0.19425432848564503</c:v>
                </c:pt>
                <c:pt idx="9">
                  <c:v>0.191641980084682</c:v>
                </c:pt>
                <c:pt idx="10">
                  <c:v>0.38459842631734192</c:v>
                </c:pt>
                <c:pt idx="11">
                  <c:v>0.55723717259468464</c:v>
                </c:pt>
                <c:pt idx="12">
                  <c:v>0.27261577559691513</c:v>
                </c:pt>
                <c:pt idx="13">
                  <c:v>9.0679344585441593E-2</c:v>
                </c:pt>
                <c:pt idx="14">
                  <c:v>0.18745413244755132</c:v>
                </c:pt>
                <c:pt idx="15">
                  <c:v>-2.7931401797914187E-3</c:v>
                </c:pt>
                <c:pt idx="16">
                  <c:v>6.3012779053896358E-3</c:v>
                </c:pt>
                <c:pt idx="17">
                  <c:v>-0.10854470408200197</c:v>
                </c:pt>
                <c:pt idx="18">
                  <c:v>-0.16631920740729961</c:v>
                </c:pt>
                <c:pt idx="19">
                  <c:v>0.13108687913398726</c:v>
                </c:pt>
                <c:pt idx="20">
                  <c:v>-1.2055714051721957E-2</c:v>
                </c:pt>
                <c:pt idx="21">
                  <c:v>-0.22053320288701214</c:v>
                </c:pt>
                <c:pt idx="22">
                  <c:v>-0.15595820734783775</c:v>
                </c:pt>
                <c:pt idx="23">
                  <c:v>-0.43466210740975258</c:v>
                </c:pt>
                <c:pt idx="24">
                  <c:v>-0.45256190660763296</c:v>
                </c:pt>
                <c:pt idx="25">
                  <c:v>-0.29394102689274049</c:v>
                </c:pt>
                <c:pt idx="26">
                  <c:v>-0.3335031894403126</c:v>
                </c:pt>
                <c:pt idx="27">
                  <c:v>4.3057863267753863E-2</c:v>
                </c:pt>
                <c:pt idx="28">
                  <c:v>0.22741253151231863</c:v>
                </c:pt>
                <c:pt idx="29">
                  <c:v>0.14978444793686888</c:v>
                </c:pt>
                <c:pt idx="30">
                  <c:v>0.12099320642067059</c:v>
                </c:pt>
                <c:pt idx="31">
                  <c:v>-0.12514405757289945</c:v>
                </c:pt>
                <c:pt idx="32">
                  <c:v>0.34595968333524313</c:v>
                </c:pt>
                <c:pt idx="33">
                  <c:v>0.52961415761208963</c:v>
                </c:pt>
                <c:pt idx="34">
                  <c:v>0.53978920574923028</c:v>
                </c:pt>
                <c:pt idx="35">
                  <c:v>0.5144667630254216</c:v>
                </c:pt>
                <c:pt idx="36">
                  <c:v>0.50968607109634856</c:v>
                </c:pt>
                <c:pt idx="37">
                  <c:v>0.38367479182925618</c:v>
                </c:pt>
                <c:pt idx="38">
                  <c:v>0.27721065042003751</c:v>
                </c:pt>
                <c:pt idx="39">
                  <c:v>-5.8809148506917652E-2</c:v>
                </c:pt>
                <c:pt idx="40">
                  <c:v>-5.3417885800593888E-2</c:v>
                </c:pt>
                <c:pt idx="41">
                  <c:v>-3.4972074622629731E-2</c:v>
                </c:pt>
                <c:pt idx="42">
                  <c:v>0.16037860639774373</c:v>
                </c:pt>
                <c:pt idx="43">
                  <c:v>0.26533491504263823</c:v>
                </c:pt>
                <c:pt idx="44">
                  <c:v>-0.14393123834096216</c:v>
                </c:pt>
                <c:pt idx="45">
                  <c:v>-0.25246126744191116</c:v>
                </c:pt>
                <c:pt idx="46">
                  <c:v>-0.36035929352710616</c:v>
                </c:pt>
                <c:pt idx="47">
                  <c:v>-9.4621385715143294E-2</c:v>
                </c:pt>
                <c:pt idx="48">
                  <c:v>-0.10011177127361914</c:v>
                </c:pt>
                <c:pt idx="49">
                  <c:v>0.16676788698567407</c:v>
                </c:pt>
                <c:pt idx="50">
                  <c:v>0.34132757051603196</c:v>
                </c:pt>
                <c:pt idx="51">
                  <c:v>0.42418829381231393</c:v>
                </c:pt>
                <c:pt idx="52">
                  <c:v>0.29776983920352224</c:v>
                </c:pt>
                <c:pt idx="53">
                  <c:v>0.11791956547503651</c:v>
                </c:pt>
                <c:pt idx="54">
                  <c:v>-0.13512633188149564</c:v>
                </c:pt>
                <c:pt idx="55">
                  <c:v>-9.9761945042090266E-2</c:v>
                </c:pt>
                <c:pt idx="56">
                  <c:v>0.12017387693187785</c:v>
                </c:pt>
                <c:pt idx="57">
                  <c:v>8.8560287335302343E-2</c:v>
                </c:pt>
                <c:pt idx="58">
                  <c:v>3.0487696412883923E-2</c:v>
                </c:pt>
                <c:pt idx="59">
                  <c:v>-0.16772053158051828</c:v>
                </c:pt>
                <c:pt idx="60">
                  <c:v>-0.17900514782822885</c:v>
                </c:pt>
                <c:pt idx="61">
                  <c:v>-0.25810932541682241</c:v>
                </c:pt>
                <c:pt idx="62">
                  <c:v>-0.36584610187734912</c:v>
                </c:pt>
                <c:pt idx="63">
                  <c:v>-0.30307973015257228</c:v>
                </c:pt>
                <c:pt idx="64">
                  <c:v>-4.8938635671115956E-2</c:v>
                </c:pt>
                <c:pt idx="65">
                  <c:v>0.39210457234115847</c:v>
                </c:pt>
                <c:pt idx="66">
                  <c:v>0.49114378967044531</c:v>
                </c:pt>
                <c:pt idx="67">
                  <c:v>0.31352827867113309</c:v>
                </c:pt>
                <c:pt idx="68">
                  <c:v>0.25354552217890336</c:v>
                </c:pt>
                <c:pt idx="69">
                  <c:v>0.2114696874014817</c:v>
                </c:pt>
                <c:pt idx="70">
                  <c:v>0.42679750391096982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A5-49D0-A1DD-FCC412D46F96}"/>
            </c:ext>
          </c:extLst>
        </c:ser>
        <c:ser>
          <c:idx val="3"/>
          <c:order val="3"/>
          <c:tx>
            <c:strRef>
              <c:f>'איור 3 נתונים'!$J$3</c:f>
              <c:strCache>
                <c:ptCount val="1"/>
                <c:pt idx="0">
                  <c:v>שאר הבלתי סחירים (57.1%)</c:v>
                </c:pt>
              </c:strCache>
            </c:strRef>
          </c:tx>
          <c:spPr>
            <a:solidFill>
              <a:srgbClr val="C55A11"/>
            </a:solidFill>
            <a:ln>
              <a:noFill/>
            </a:ln>
          </c:spPr>
          <c:invertIfNegative val="0"/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</c:numCache>
            </c:numRef>
          </c:cat>
          <c:val>
            <c:numRef>
              <c:f>'איור 3 נתונים'!$J$4:$J$237</c:f>
              <c:numCache>
                <c:formatCode>0.0</c:formatCode>
                <c:ptCount val="23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1.4258643487792548</c:v>
                </c:pt>
                <c:pt idx="13">
                  <c:v>1.4061256366964301</c:v>
                </c:pt>
                <c:pt idx="14">
                  <c:v>1.3114337613369134</c:v>
                </c:pt>
                <c:pt idx="15">
                  <c:v>1.3821141449993022</c:v>
                </c:pt>
                <c:pt idx="16">
                  <c:v>1.2423205135303221</c:v>
                </c:pt>
                <c:pt idx="17">
                  <c:v>0.82186486981989837</c:v>
                </c:pt>
                <c:pt idx="18">
                  <c:v>0.5933092586240043</c:v>
                </c:pt>
                <c:pt idx="19">
                  <c:v>0.57691351042908146</c:v>
                </c:pt>
                <c:pt idx="20">
                  <c:v>0.37630580097840488</c:v>
                </c:pt>
                <c:pt idx="21">
                  <c:v>0.32034813606159962</c:v>
                </c:pt>
                <c:pt idx="22">
                  <c:v>0.33559551742280669</c:v>
                </c:pt>
                <c:pt idx="23">
                  <c:v>0.25800575202198678</c:v>
                </c:pt>
                <c:pt idx="24">
                  <c:v>0.10108956350068515</c:v>
                </c:pt>
                <c:pt idx="25">
                  <c:v>-0.41333046406857377</c:v>
                </c:pt>
                <c:pt idx="26">
                  <c:v>-0.37783810349925123</c:v>
                </c:pt>
                <c:pt idx="27">
                  <c:v>-0.33154201949454454</c:v>
                </c:pt>
                <c:pt idx="28">
                  <c:v>-0.32047135592553588</c:v>
                </c:pt>
                <c:pt idx="29">
                  <c:v>-0.21057300342883103</c:v>
                </c:pt>
                <c:pt idx="30">
                  <c:v>-0.21657640807070289</c:v>
                </c:pt>
                <c:pt idx="31">
                  <c:v>-0.22265836843023665</c:v>
                </c:pt>
                <c:pt idx="32">
                  <c:v>-0.35223841579715381</c:v>
                </c:pt>
                <c:pt idx="33">
                  <c:v>-0.40496710768971778</c:v>
                </c:pt>
                <c:pt idx="34">
                  <c:v>-0.51226474545183986</c:v>
                </c:pt>
                <c:pt idx="35">
                  <c:v>-0.53328364800416495</c:v>
                </c:pt>
                <c:pt idx="36">
                  <c:v>-0.50182281258759964</c:v>
                </c:pt>
                <c:pt idx="37">
                  <c:v>-8.818176722894866E-2</c:v>
                </c:pt>
                <c:pt idx="38">
                  <c:v>-0.20539193258761673</c:v>
                </c:pt>
                <c:pt idx="39">
                  <c:v>-0.14060310600847603</c:v>
                </c:pt>
                <c:pt idx="40">
                  <c:v>-0.18676081180269452</c:v>
                </c:pt>
                <c:pt idx="41">
                  <c:v>-0.22427969473422132</c:v>
                </c:pt>
                <c:pt idx="42">
                  <c:v>-1.1561951761155292E-2</c:v>
                </c:pt>
                <c:pt idx="43">
                  <c:v>-5.215413096639715E-2</c:v>
                </c:pt>
                <c:pt idx="44">
                  <c:v>8.468113596704524E-2</c:v>
                </c:pt>
                <c:pt idx="45">
                  <c:v>9.2179948458102401E-2</c:v>
                </c:pt>
                <c:pt idx="46">
                  <c:v>0.18027821011945258</c:v>
                </c:pt>
                <c:pt idx="47">
                  <c:v>0.25364994554632392</c:v>
                </c:pt>
                <c:pt idx="48">
                  <c:v>0.47652913831053201</c:v>
                </c:pt>
                <c:pt idx="49">
                  <c:v>0.63931517914839842</c:v>
                </c:pt>
                <c:pt idx="50">
                  <c:v>0.82496169819049747</c:v>
                </c:pt>
                <c:pt idx="51">
                  <c:v>0.76103155216955332</c:v>
                </c:pt>
                <c:pt idx="52">
                  <c:v>0.69552604791470207</c:v>
                </c:pt>
                <c:pt idx="53">
                  <c:v>0.46178455506076993</c:v>
                </c:pt>
                <c:pt idx="54">
                  <c:v>0.3261407929688705</c:v>
                </c:pt>
                <c:pt idx="55">
                  <c:v>0.46803018511809957</c:v>
                </c:pt>
                <c:pt idx="56">
                  <c:v>0.47368461316312049</c:v>
                </c:pt>
                <c:pt idx="57">
                  <c:v>0.4888155610397445</c:v>
                </c:pt>
                <c:pt idx="58">
                  <c:v>0.57680110785616456</c:v>
                </c:pt>
                <c:pt idx="59">
                  <c:v>0.57133091188280749</c:v>
                </c:pt>
                <c:pt idx="60">
                  <c:v>0.40896807061768892</c:v>
                </c:pt>
                <c:pt idx="61">
                  <c:v>0.37780004967785441</c:v>
                </c:pt>
                <c:pt idx="62">
                  <c:v>0.39441731983153161</c:v>
                </c:pt>
                <c:pt idx="63">
                  <c:v>0.24421808183910504</c:v>
                </c:pt>
                <c:pt idx="64">
                  <c:v>0.38858971434782996</c:v>
                </c:pt>
                <c:pt idx="65">
                  <c:v>0.60110087635054321</c:v>
                </c:pt>
                <c:pt idx="66">
                  <c:v>0.54714201442085897</c:v>
                </c:pt>
                <c:pt idx="67">
                  <c:v>0.53335136702513775</c:v>
                </c:pt>
                <c:pt idx="68">
                  <c:v>0.63111818980691781</c:v>
                </c:pt>
                <c:pt idx="69">
                  <c:v>0.72172144318460507</c:v>
                </c:pt>
                <c:pt idx="70">
                  <c:v>0.59046237637834731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FA5-49D0-A1DD-FCC412D46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137509504"/>
        <c:axId val="137531776"/>
      </c:barChart>
      <c:lineChart>
        <c:grouping val="standard"/>
        <c:varyColors val="0"/>
        <c:ser>
          <c:idx val="2"/>
          <c:order val="4"/>
          <c:tx>
            <c:strRef>
              <c:f>'איור 3 נתונים'!$K$3</c:f>
              <c:strCache>
                <c:ptCount val="1"/>
                <c:pt idx="0">
                  <c:v>מדד הבלתי סחירים</c:v>
                </c:pt>
              </c:strCache>
            </c:strRef>
          </c:tx>
          <c:spPr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'איור 3 נתונים'!$F$4:$F$237</c:f>
              <c:numCache>
                <c:formatCode>m/d/yyyy</c:formatCode>
                <c:ptCount val="234"/>
                <c:pt idx="0">
                  <c:v>41305</c:v>
                </c:pt>
                <c:pt idx="1">
                  <c:v>41333</c:v>
                </c:pt>
                <c:pt idx="2">
                  <c:v>41364</c:v>
                </c:pt>
                <c:pt idx="3">
                  <c:v>41394</c:v>
                </c:pt>
                <c:pt idx="4">
                  <c:v>41425</c:v>
                </c:pt>
                <c:pt idx="5">
                  <c:v>41455</c:v>
                </c:pt>
                <c:pt idx="6">
                  <c:v>41486</c:v>
                </c:pt>
                <c:pt idx="7">
                  <c:v>41517</c:v>
                </c:pt>
                <c:pt idx="8">
                  <c:v>41547</c:v>
                </c:pt>
                <c:pt idx="9">
                  <c:v>41578</c:v>
                </c:pt>
                <c:pt idx="10">
                  <c:v>41608</c:v>
                </c:pt>
                <c:pt idx="11">
                  <c:v>41639</c:v>
                </c:pt>
                <c:pt idx="12">
                  <c:v>41670</c:v>
                </c:pt>
                <c:pt idx="13">
                  <c:v>41698</c:v>
                </c:pt>
                <c:pt idx="14">
                  <c:v>41729</c:v>
                </c:pt>
                <c:pt idx="15">
                  <c:v>41759</c:v>
                </c:pt>
                <c:pt idx="16">
                  <c:v>41790</c:v>
                </c:pt>
                <c:pt idx="17">
                  <c:v>41820</c:v>
                </c:pt>
                <c:pt idx="18">
                  <c:v>41851</c:v>
                </c:pt>
                <c:pt idx="19">
                  <c:v>41882</c:v>
                </c:pt>
                <c:pt idx="20">
                  <c:v>41912</c:v>
                </c:pt>
                <c:pt idx="21">
                  <c:v>41943</c:v>
                </c:pt>
                <c:pt idx="22">
                  <c:v>41973</c:v>
                </c:pt>
                <c:pt idx="23">
                  <c:v>42004</c:v>
                </c:pt>
                <c:pt idx="24">
                  <c:v>42035</c:v>
                </c:pt>
                <c:pt idx="25">
                  <c:v>42063</c:v>
                </c:pt>
                <c:pt idx="26">
                  <c:v>42094</c:v>
                </c:pt>
                <c:pt idx="27">
                  <c:v>42124</c:v>
                </c:pt>
                <c:pt idx="28">
                  <c:v>42155</c:v>
                </c:pt>
                <c:pt idx="29">
                  <c:v>42185</c:v>
                </c:pt>
                <c:pt idx="30">
                  <c:v>42216</c:v>
                </c:pt>
                <c:pt idx="31">
                  <c:v>42247</c:v>
                </c:pt>
                <c:pt idx="32">
                  <c:v>42277</c:v>
                </c:pt>
                <c:pt idx="33">
                  <c:v>42308</c:v>
                </c:pt>
                <c:pt idx="34">
                  <c:v>42338</c:v>
                </c:pt>
                <c:pt idx="35">
                  <c:v>42369</c:v>
                </c:pt>
                <c:pt idx="36">
                  <c:v>42400</c:v>
                </c:pt>
                <c:pt idx="37">
                  <c:v>42429</c:v>
                </c:pt>
                <c:pt idx="38">
                  <c:v>42460</c:v>
                </c:pt>
                <c:pt idx="39">
                  <c:v>42490</c:v>
                </c:pt>
                <c:pt idx="40">
                  <c:v>42521</c:v>
                </c:pt>
                <c:pt idx="41">
                  <c:v>42551</c:v>
                </c:pt>
                <c:pt idx="42">
                  <c:v>42582</c:v>
                </c:pt>
                <c:pt idx="43">
                  <c:v>42613</c:v>
                </c:pt>
                <c:pt idx="44">
                  <c:v>42643</c:v>
                </c:pt>
                <c:pt idx="45">
                  <c:v>42674</c:v>
                </c:pt>
                <c:pt idx="46">
                  <c:v>42704</c:v>
                </c:pt>
                <c:pt idx="47">
                  <c:v>42735</c:v>
                </c:pt>
                <c:pt idx="48">
                  <c:v>42766</c:v>
                </c:pt>
                <c:pt idx="49">
                  <c:v>42794</c:v>
                </c:pt>
                <c:pt idx="50">
                  <c:v>42825</c:v>
                </c:pt>
                <c:pt idx="51">
                  <c:v>42855</c:v>
                </c:pt>
                <c:pt idx="52">
                  <c:v>42886</c:v>
                </c:pt>
                <c:pt idx="53">
                  <c:v>42916</c:v>
                </c:pt>
                <c:pt idx="54">
                  <c:v>42947</c:v>
                </c:pt>
                <c:pt idx="55">
                  <c:v>42978</c:v>
                </c:pt>
                <c:pt idx="56">
                  <c:v>43008</c:v>
                </c:pt>
                <c:pt idx="57">
                  <c:v>43039</c:v>
                </c:pt>
                <c:pt idx="58">
                  <c:v>43069</c:v>
                </c:pt>
                <c:pt idx="59">
                  <c:v>43100</c:v>
                </c:pt>
                <c:pt idx="60">
                  <c:v>43131</c:v>
                </c:pt>
                <c:pt idx="61">
                  <c:v>43159</c:v>
                </c:pt>
                <c:pt idx="62">
                  <c:v>43190</c:v>
                </c:pt>
                <c:pt idx="63">
                  <c:v>43220</c:v>
                </c:pt>
                <c:pt idx="64">
                  <c:v>43251</c:v>
                </c:pt>
                <c:pt idx="65">
                  <c:v>43281</c:v>
                </c:pt>
                <c:pt idx="66">
                  <c:v>43312</c:v>
                </c:pt>
                <c:pt idx="67">
                  <c:v>43343</c:v>
                </c:pt>
                <c:pt idx="68">
                  <c:v>43373</c:v>
                </c:pt>
                <c:pt idx="69">
                  <c:v>43404</c:v>
                </c:pt>
                <c:pt idx="70">
                  <c:v>43434</c:v>
                </c:pt>
              </c:numCache>
            </c:numRef>
          </c:cat>
          <c:val>
            <c:numRef>
              <c:f>'איור 3 נתונים'!$K$4:$K$237</c:f>
              <c:numCache>
                <c:formatCode>General</c:formatCode>
                <c:ptCount val="234"/>
                <c:pt idx="0" formatCode="0.0">
                  <c:v>0</c:v>
                </c:pt>
                <c:pt idx="12" formatCode="0.0">
                  <c:v>2.3254833221435547</c:v>
                </c:pt>
                <c:pt idx="13" formatCode="0.0">
                  <c:v>2.3557446002960205</c:v>
                </c:pt>
                <c:pt idx="14" formatCode="0.0">
                  <c:v>2.4964349269866943</c:v>
                </c:pt>
                <c:pt idx="15" formatCode="0.0">
                  <c:v>2.0578358173370361</c:v>
                </c:pt>
                <c:pt idx="16" formatCode="0.0">
                  <c:v>1.9974082708358765</c:v>
                </c:pt>
                <c:pt idx="17" formatCode="0.0">
                  <c:v>1.4324491024017334</c:v>
                </c:pt>
                <c:pt idx="18" formatCode="0.0">
                  <c:v>1.0993499755859375</c:v>
                </c:pt>
                <c:pt idx="19" formatCode="0.0">
                  <c:v>1.1599315404891968</c:v>
                </c:pt>
                <c:pt idx="20" formatCode="0.0">
                  <c:v>0.84771960973739624</c:v>
                </c:pt>
                <c:pt idx="21" formatCode="0.0">
                  <c:v>0.62669003009796143</c:v>
                </c:pt>
                <c:pt idx="22" formatCode="0.0">
                  <c:v>0.89786279201507568</c:v>
                </c:pt>
                <c:pt idx="23" formatCode="0.0">
                  <c:v>0.70307010412216187</c:v>
                </c:pt>
                <c:pt idx="24" formatCode="0.0">
                  <c:v>0.44870930910110474</c:v>
                </c:pt>
                <c:pt idx="25" formatCode="0.0">
                  <c:v>-1.6104651615023613E-2</c:v>
                </c:pt>
                <c:pt idx="26" formatCode="0.0">
                  <c:v>-0.11948875337839127</c:v>
                </c:pt>
                <c:pt idx="27" formatCode="0.0">
                  <c:v>0.21761137247085571</c:v>
                </c:pt>
                <c:pt idx="28" formatCode="0.0">
                  <c:v>0.412335604429245</c:v>
                </c:pt>
                <c:pt idx="29" formatCode="0.0">
                  <c:v>0.49204379320144653</c:v>
                </c:pt>
                <c:pt idx="30" formatCode="0.0">
                  <c:v>0.50653195381164551</c:v>
                </c:pt>
                <c:pt idx="31" formatCode="0.0">
                  <c:v>0.36536592245101929</c:v>
                </c:pt>
                <c:pt idx="32" formatCode="0.0">
                  <c:v>0.7456049919128418</c:v>
                </c:pt>
                <c:pt idx="33" formatCode="0.0">
                  <c:v>0.61710798740386963</c:v>
                </c:pt>
                <c:pt idx="34" formatCode="0.0">
                  <c:v>0.44163373112678528</c:v>
                </c:pt>
                <c:pt idx="35" formatCode="0.0">
                  <c:v>0.50578570365905762</c:v>
                </c:pt>
                <c:pt idx="36" formatCode="0.0">
                  <c:v>0.70049130916595459</c:v>
                </c:pt>
                <c:pt idx="37" formatCode="0.0">
                  <c:v>1.0997180938720703</c:v>
                </c:pt>
                <c:pt idx="38" formatCode="0.0">
                  <c:v>0.78623753786087036</c:v>
                </c:pt>
                <c:pt idx="39" formatCode="0.0">
                  <c:v>0.63006383180618286</c:v>
                </c:pt>
                <c:pt idx="40" formatCode="0.0">
                  <c:v>0.47179600596427917</c:v>
                </c:pt>
                <c:pt idx="41" formatCode="0.0">
                  <c:v>0.33534407615661621</c:v>
                </c:pt>
                <c:pt idx="42" formatCode="0.0">
                  <c:v>0.82041162252426147</c:v>
                </c:pt>
                <c:pt idx="43" formatCode="0.0">
                  <c:v>0.82179844379425049</c:v>
                </c:pt>
                <c:pt idx="44" formatCode="0.0">
                  <c:v>0.54358142614364624</c:v>
                </c:pt>
                <c:pt idx="45" formatCode="0.0">
                  <c:v>0.49662876129150391</c:v>
                </c:pt>
                <c:pt idx="46" formatCode="0.0">
                  <c:v>0.43927180767059326</c:v>
                </c:pt>
                <c:pt idx="47" formatCode="0.0">
                  <c:v>0.58913463354110718</c:v>
                </c:pt>
                <c:pt idx="48" formatCode="0.0">
                  <c:v>0.83849853277206421</c:v>
                </c:pt>
                <c:pt idx="49" formatCode="0.0">
                  <c:v>1.3161894083023071</c:v>
                </c:pt>
                <c:pt idx="50" formatCode="0.0">
                  <c:v>1.8277298212051392</c:v>
                </c:pt>
                <c:pt idx="51" formatCode="0.0">
                  <c:v>1.7341254949569702</c:v>
                </c:pt>
                <c:pt idx="52" formatCode="0.0">
                  <c:v>1.4041973352432251</c:v>
                </c:pt>
                <c:pt idx="53" formatCode="0.0">
                  <c:v>1.0274075269699097</c:v>
                </c:pt>
                <c:pt idx="54" formatCode="0.0">
                  <c:v>0.51844829320907593</c:v>
                </c:pt>
                <c:pt idx="55" formatCode="0.0">
                  <c:v>0.72131246328353882</c:v>
                </c:pt>
                <c:pt idx="56" formatCode="0.0">
                  <c:v>1.0690279006958008</c:v>
                </c:pt>
                <c:pt idx="57" formatCode="0.0">
                  <c:v>1.1791701316833496</c:v>
                </c:pt>
                <c:pt idx="58" formatCode="0.0">
                  <c:v>1.2004671096801758</c:v>
                </c:pt>
                <c:pt idx="59" formatCode="0.0">
                  <c:v>1.1053063869476318</c:v>
                </c:pt>
                <c:pt idx="60" formatCode="0.0">
                  <c:v>0.88748568296432495</c:v>
                </c:pt>
                <c:pt idx="61" formatCode="0.0">
                  <c:v>0.55156183242797852</c:v>
                </c:pt>
                <c:pt idx="62" formatCode="0.0">
                  <c:v>0.49736693501472473</c:v>
                </c:pt>
                <c:pt idx="63" formatCode="0.0">
                  <c:v>0.565990149974823</c:v>
                </c:pt>
                <c:pt idx="64" formatCode="0.0">
                  <c:v>1.1071170568466187</c:v>
                </c:pt>
                <c:pt idx="65" formatCode="0.0">
                  <c:v>1.8590162992477417</c:v>
                </c:pt>
                <c:pt idx="66" formatCode="0.0">
                  <c:v>1.5548242330551147</c:v>
                </c:pt>
                <c:pt idx="67" formatCode="0.0">
                  <c:v>1.3273382186889648</c:v>
                </c:pt>
                <c:pt idx="68" formatCode="0.0">
                  <c:v>1.4388470649719238</c:v>
                </c:pt>
                <c:pt idx="69" formatCode="0.0">
                  <c:v>1.6400743722915649</c:v>
                </c:pt>
                <c:pt idx="70" formatCode="0.0">
                  <c:v>1.6946097612380981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9FA5-49D0-A1DD-FCC412D46F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509504"/>
        <c:axId val="137531776"/>
      </c:lineChart>
      <c:dateAx>
        <c:axId val="137509504"/>
        <c:scaling>
          <c:orientation val="minMax"/>
          <c:max val="43434"/>
          <c:min val="42338"/>
        </c:scaling>
        <c:delete val="0"/>
        <c:axPos val="b"/>
        <c:numFmt formatCode="mmm\-yy" sourceLinked="0"/>
        <c:majorTickMark val="none"/>
        <c:minorTickMark val="none"/>
        <c:tickLblPos val="low"/>
        <c:spPr>
          <a:ln w="25400"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b="0"/>
            </a:pPr>
            <a:endParaRPr lang="he-IL"/>
          </a:p>
        </c:txPr>
        <c:crossAx val="137531776"/>
        <c:crosses val="autoZero"/>
        <c:auto val="0"/>
        <c:lblOffset val="100"/>
        <c:baseTimeUnit val="months"/>
      </c:dateAx>
      <c:valAx>
        <c:axId val="137531776"/>
        <c:scaling>
          <c:orientation val="minMax"/>
          <c:max val="2"/>
          <c:min val="-4"/>
        </c:scaling>
        <c:delete val="0"/>
        <c:axPos val="l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b="0"/>
            </a:pPr>
            <a:endParaRPr lang="he-IL"/>
          </a:p>
        </c:txPr>
        <c:crossAx val="137509504"/>
        <c:crosses val="autoZero"/>
        <c:crossBetween val="between"/>
        <c:majorUnit val="1"/>
      </c:valAx>
      <c:spPr>
        <a:noFill/>
        <a:ln w="12700">
          <a:noFill/>
        </a:ln>
      </c:spPr>
    </c:plotArea>
    <c:legend>
      <c:legendPos val="t"/>
      <c:layout>
        <c:manualLayout>
          <c:xMode val="edge"/>
          <c:yMode val="edge"/>
          <c:x val="8.4998154621814231E-2"/>
          <c:y val="0.71238986299861506"/>
          <c:w val="0.8976747561106031"/>
          <c:h val="0.10093403447630971"/>
        </c:manualLayout>
      </c:layout>
      <c:overlay val="0"/>
      <c:spPr>
        <a:noFill/>
        <a:ln>
          <a:noFill/>
        </a:ln>
        <a:effectLst/>
      </c:spPr>
      <c:txPr>
        <a:bodyPr/>
        <a:lstStyle/>
        <a:p>
          <a:pPr>
            <a:defRPr sz="1200" b="1"/>
          </a:pPr>
          <a:endParaRPr lang="he-I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r>
              <a:rPr lang="he-IL" sz="2000" b="1">
                <a:effectLst/>
              </a:rPr>
              <a:t>איור 4: הציפיות לאינפלציה לשנה מהמקורות השונים
</a:t>
            </a:r>
            <a:r>
              <a:rPr lang="he-IL" sz="2000" b="0">
                <a:effectLst/>
              </a:rPr>
              <a:t>נתונים יומיים, פברואר 2018 עד ינואר 2019</a:t>
            </a:r>
            <a:endParaRPr lang="he-IL" sz="1600" b="0"/>
          </a:p>
        </c:rich>
      </c:tx>
      <c:layout>
        <c:manualLayout>
          <c:xMode val="edge"/>
          <c:yMode val="edge"/>
          <c:x val="0.21037809871081553"/>
          <c:y val="1.1674101275457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3.3705219949255891E-2"/>
          <c:y val="0.11757868819523766"/>
          <c:w val="0.88202937720033314"/>
          <c:h val="0.65802682736406826"/>
        </c:manualLayout>
      </c:layout>
      <c:lineChart>
        <c:grouping val="standard"/>
        <c:varyColors val="0"/>
        <c:ser>
          <c:idx val="2"/>
          <c:order val="0"/>
          <c:tx>
            <c:strRef>
              <c:f>'איור 4 נתונים'!$H$3</c:f>
              <c:strCache>
                <c:ptCount val="1"/>
                <c:pt idx="0">
                  <c:v>הממוצע לפי הריביות הפנימיות של הבנקים</c:v>
                </c:pt>
              </c:strCache>
            </c:strRef>
          </c:tx>
          <c:spPr>
            <a:ln w="38100">
              <a:solidFill>
                <a:srgbClr val="70AD47"/>
              </a:solidFill>
              <a:prstDash val="solid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</c:numCache>
            </c:numRef>
          </c:cat>
          <c:val>
            <c:numRef>
              <c:f>'איור 4 נתונים'!$H$4:$H$4000</c:f>
              <c:numCache>
                <c:formatCode>0.000</c:formatCode>
                <c:ptCount val="3997"/>
                <c:pt idx="0">
                  <c:v>0.13850279021428571</c:v>
                </c:pt>
                <c:pt idx="1">
                  <c:v>0.12617944357142857</c:v>
                </c:pt>
                <c:pt idx="2">
                  <c:v>0.11030949257142859</c:v>
                </c:pt>
                <c:pt idx="3">
                  <c:v>9.4439541571428573E-2</c:v>
                </c:pt>
                <c:pt idx="4">
                  <c:v>7.9635602214285714E-2</c:v>
                </c:pt>
                <c:pt idx="5">
                  <c:v>6.4840464714285714E-2</c:v>
                </c:pt>
                <c:pt idx="6">
                  <c:v>5.0045327214285722E-2</c:v>
                </c:pt>
                <c:pt idx="7">
                  <c:v>3.5250189714285736E-2</c:v>
                </c:pt>
                <c:pt idx="8">
                  <c:v>2.0455052214285729E-2</c:v>
                </c:pt>
                <c:pt idx="9">
                  <c:v>5.6599147142857081E-3</c:v>
                </c:pt>
                <c:pt idx="10">
                  <c:v>-1.2012793357142856E-2</c:v>
                </c:pt>
                <c:pt idx="11">
                  <c:v>-3.5085233071428572E-2</c:v>
                </c:pt>
                <c:pt idx="12">
                  <c:v>-5.4576729214285712E-2</c:v>
                </c:pt>
                <c:pt idx="13">
                  <c:v>-7.6137986357142862E-2</c:v>
                </c:pt>
                <c:pt idx="14">
                  <c:v>-9.7699243500000019E-2</c:v>
                </c:pt>
                <c:pt idx="15">
                  <c:v>-0.11926050064285716</c:v>
                </c:pt>
                <c:pt idx="16">
                  <c:v>-0.13586981600000003</c:v>
                </c:pt>
                <c:pt idx="17">
                  <c:v>-0.15629957185714288</c:v>
                </c:pt>
                <c:pt idx="18">
                  <c:v>-0.17928219842857146</c:v>
                </c:pt>
                <c:pt idx="19">
                  <c:v>-0.20441433800000003</c:v>
                </c:pt>
                <c:pt idx="20">
                  <c:v>-0.23024398628571432</c:v>
                </c:pt>
                <c:pt idx="21">
                  <c:v>-0.25607363457142862</c:v>
                </c:pt>
                <c:pt idx="22">
                  <c:v>-0.28190328285714289</c:v>
                </c:pt>
                <c:pt idx="23">
                  <c:v>-0.30703061000000004</c:v>
                </c:pt>
                <c:pt idx="24">
                  <c:v>-0.32849401628571434</c:v>
                </c:pt>
                <c:pt idx="25">
                  <c:v>-0.3404464702857144</c:v>
                </c:pt>
                <c:pt idx="26">
                  <c:v>-0.3506983839285715</c:v>
                </c:pt>
                <c:pt idx="27">
                  <c:v>-0.35532605585714283</c:v>
                </c:pt>
                <c:pt idx="28">
                  <c:v>-0.35995372778571433</c:v>
                </c:pt>
                <c:pt idx="29">
                  <c:v>-0.36458139971428566</c:v>
                </c:pt>
                <c:pt idx="30">
                  <c:v>-0.36991139271428575</c:v>
                </c:pt>
                <c:pt idx="31">
                  <c:v>-0.37212404164285717</c:v>
                </c:pt>
                <c:pt idx="32">
                  <c:v>-0.37354086185714286</c:v>
                </c:pt>
                <c:pt idx="33">
                  <c:v>-0.37281697092857147</c:v>
                </c:pt>
                <c:pt idx="34">
                  <c:v>-0.37139557128571432</c:v>
                </c:pt>
                <c:pt idx="35">
                  <c:v>-0.36997417164285717</c:v>
                </c:pt>
                <c:pt idx="36">
                  <c:v>-0.36855277200000003</c:v>
                </c:pt>
                <c:pt idx="37">
                  <c:v>-0.36783369350000006</c:v>
                </c:pt>
                <c:pt idx="38">
                  <c:v>-0.36654578071428573</c:v>
                </c:pt>
                <c:pt idx="39">
                  <c:v>-0.36864926485714294</c:v>
                </c:pt>
                <c:pt idx="40">
                  <c:v>-0.3721496981428572</c:v>
                </c:pt>
                <c:pt idx="41">
                  <c:v>-0.37664544514285719</c:v>
                </c:pt>
                <c:pt idx="42">
                  <c:v>-0.38553603221428584</c:v>
                </c:pt>
                <c:pt idx="43">
                  <c:v>-0.39442661928571437</c:v>
                </c:pt>
                <c:pt idx="44">
                  <c:v>-0.40259850992857149</c:v>
                </c:pt>
                <c:pt idx="45">
                  <c:v>-0.40866889292857145</c:v>
                </c:pt>
                <c:pt idx="46">
                  <c:v>-0.41333680571428572</c:v>
                </c:pt>
                <c:pt idx="47">
                  <c:v>-0.40700268721428573</c:v>
                </c:pt>
                <c:pt idx="48">
                  <c:v>-0.39925344771428578</c:v>
                </c:pt>
                <c:pt idx="49">
                  <c:v>-0.39065017642857142</c:v>
                </c:pt>
                <c:pt idx="50">
                  <c:v>-0.38204690514285711</c:v>
                </c:pt>
                <c:pt idx="51">
                  <c:v>-0.3734436338571428</c:v>
                </c:pt>
                <c:pt idx="52">
                  <c:v>-0.36273647821428562</c:v>
                </c:pt>
                <c:pt idx="53">
                  <c:v>-0.35274802721428566</c:v>
                </c:pt>
                <c:pt idx="54">
                  <c:v>-0.34022771400000001</c:v>
                </c:pt>
                <c:pt idx="55">
                  <c:v>-0.3275653290714286</c:v>
                </c:pt>
                <c:pt idx="56">
                  <c:v>-0.31050810407142854</c:v>
                </c:pt>
                <c:pt idx="57">
                  <c:v>-0.29345087907142858</c:v>
                </c:pt>
                <c:pt idx="58">
                  <c:v>-0.27739053542857145</c:v>
                </c:pt>
                <c:pt idx="59">
                  <c:v>-0.26131203492857152</c:v>
                </c:pt>
                <c:pt idx="60">
                  <c:v>-0.24523353442857146</c:v>
                </c:pt>
                <c:pt idx="61">
                  <c:v>-0.23902004007142857</c:v>
                </c:pt>
                <c:pt idx="62">
                  <c:v>-0.23351340399999998</c:v>
                </c:pt>
                <c:pt idx="63">
                  <c:v>-0.22886116164285711</c:v>
                </c:pt>
                <c:pt idx="64">
                  <c:v>-0.22420891928571426</c:v>
                </c:pt>
                <c:pt idx="65">
                  <c:v>-0.21955667692857142</c:v>
                </c:pt>
                <c:pt idx="66">
                  <c:v>-0.21587211535714285</c:v>
                </c:pt>
                <c:pt idx="67">
                  <c:v>-0.21076791528571429</c:v>
                </c:pt>
                <c:pt idx="68">
                  <c:v>-0.20820986785714285</c:v>
                </c:pt>
                <c:pt idx="69">
                  <c:v>-0.20337782085714284</c:v>
                </c:pt>
                <c:pt idx="70">
                  <c:v>-0.19854577385714287</c:v>
                </c:pt>
                <c:pt idx="71">
                  <c:v>-0.19371372685714291</c:v>
                </c:pt>
                <c:pt idx="72">
                  <c:v>-0.18903104857142861</c:v>
                </c:pt>
                <c:pt idx="73">
                  <c:v>-0.18675113321428571</c:v>
                </c:pt>
                <c:pt idx="74">
                  <c:v>-0.18476526392857143</c:v>
                </c:pt>
                <c:pt idx="75">
                  <c:v>-0.1789164297142857</c:v>
                </c:pt>
                <c:pt idx="76">
                  <c:v>-0.16204679157142854</c:v>
                </c:pt>
                <c:pt idx="77">
                  <c:v>-0.14490688628571427</c:v>
                </c:pt>
                <c:pt idx="78">
                  <c:v>-0.127766981</c:v>
                </c:pt>
                <c:pt idx="79">
                  <c:v>-0.10641091478571429</c:v>
                </c:pt>
                <c:pt idx="80">
                  <c:v>-8.6262719500000015E-2</c:v>
                </c:pt>
                <c:pt idx="81">
                  <c:v>-6.7547328214285732E-2</c:v>
                </c:pt>
                <c:pt idx="82">
                  <c:v>-4.5415495142857178E-2</c:v>
                </c:pt>
                <c:pt idx="83">
                  <c:v>-5.2307737357142857E-2</c:v>
                </c:pt>
                <c:pt idx="84">
                  <c:v>-3.1596661857142848E-2</c:v>
                </c:pt>
                <c:pt idx="85">
                  <c:v>-1.0885586357142856E-2</c:v>
                </c:pt>
                <c:pt idx="86">
                  <c:v>9.5500264285714193E-3</c:v>
                </c:pt>
                <c:pt idx="87">
                  <c:v>3.0971834071428568E-2</c:v>
                </c:pt>
                <c:pt idx="88">
                  <c:v>5.2329458071428567E-2</c:v>
                </c:pt>
                <c:pt idx="89">
                  <c:v>6.7400207000000004E-2</c:v>
                </c:pt>
                <c:pt idx="90">
                  <c:v>7.0456369214285705E-2</c:v>
                </c:pt>
                <c:pt idx="91">
                  <c:v>7.3242626214285705E-2</c:v>
                </c:pt>
                <c:pt idx="92">
                  <c:v>7.6028883214285706E-2</c:v>
                </c:pt>
                <c:pt idx="93">
                  <c:v>7.531433057142857E-2</c:v>
                </c:pt>
                <c:pt idx="94">
                  <c:v>7.3956094E-2</c:v>
                </c:pt>
                <c:pt idx="95">
                  <c:v>7.3316023785714293E-2</c:v>
                </c:pt>
                <c:pt idx="96">
                  <c:v>6.9541166071428573E-2</c:v>
                </c:pt>
                <c:pt idx="97">
                  <c:v>9.4076314928571422E-2</c:v>
                </c:pt>
                <c:pt idx="98">
                  <c:v>9.1008146071428583E-2</c:v>
                </c:pt>
                <c:pt idx="99">
                  <c:v>8.7939977214285717E-2</c:v>
                </c:pt>
                <c:pt idx="100">
                  <c:v>8.487180835714285E-2</c:v>
                </c:pt>
                <c:pt idx="101">
                  <c:v>8.2517564642857158E-2</c:v>
                </c:pt>
                <c:pt idx="102">
                  <c:v>8.2657004285714306E-2</c:v>
                </c:pt>
                <c:pt idx="103">
                  <c:v>8.2654097785714295E-2</c:v>
                </c:pt>
                <c:pt idx="104">
                  <c:v>8.3364886999999999E-2</c:v>
                </c:pt>
                <c:pt idx="105">
                  <c:v>8.4781839499999984E-2</c:v>
                </c:pt>
                <c:pt idx="106">
                  <c:v>8.6198791999999996E-2</c:v>
                </c:pt>
                <c:pt idx="107">
                  <c:v>8.6900393214285707E-2</c:v>
                </c:pt>
                <c:pt idx="108">
                  <c:v>8.9467810357142866E-2</c:v>
                </c:pt>
                <c:pt idx="109">
                  <c:v>0.10274284492857143</c:v>
                </c:pt>
                <c:pt idx="110">
                  <c:v>0.11335315021428571</c:v>
                </c:pt>
                <c:pt idx="111">
                  <c:v>0.12325676664285716</c:v>
                </c:pt>
                <c:pt idx="112">
                  <c:v>0.13330345507142857</c:v>
                </c:pt>
                <c:pt idx="113">
                  <c:v>0.14335014350000003</c:v>
                </c:pt>
                <c:pt idx="114">
                  <c:v>0.15339683192857145</c:v>
                </c:pt>
                <c:pt idx="115">
                  <c:v>0.16272959521428576</c:v>
                </c:pt>
                <c:pt idx="116">
                  <c:v>0.17057087171428573</c:v>
                </c:pt>
                <c:pt idx="117">
                  <c:v>0.17984137935714287</c:v>
                </c:pt>
                <c:pt idx="118">
                  <c:v>0.18868371135714285</c:v>
                </c:pt>
                <c:pt idx="119">
                  <c:v>0.19681988007142853</c:v>
                </c:pt>
                <c:pt idx="120">
                  <c:v>0.20495604878571427</c:v>
                </c:pt>
                <c:pt idx="121">
                  <c:v>0.21309221749999999</c:v>
                </c:pt>
                <c:pt idx="122">
                  <c:v>0.2222016249285714</c:v>
                </c:pt>
                <c:pt idx="123">
                  <c:v>0.22131176764285712</c:v>
                </c:pt>
                <c:pt idx="124">
                  <c:v>0.22421622492857138</c:v>
                </c:pt>
                <c:pt idx="125">
                  <c:v>0.22783496349999996</c:v>
                </c:pt>
                <c:pt idx="126">
                  <c:v>0.23159688549999996</c:v>
                </c:pt>
                <c:pt idx="127">
                  <c:v>0.23535880749999996</c:v>
                </c:pt>
                <c:pt idx="128">
                  <c:v>0.23699470307142853</c:v>
                </c:pt>
                <c:pt idx="129">
                  <c:v>0.24075662507142856</c:v>
                </c:pt>
                <c:pt idx="130">
                  <c:v>0.24380364907142857</c:v>
                </c:pt>
                <c:pt idx="131">
                  <c:v>0.24685067307142858</c:v>
                </c:pt>
                <c:pt idx="132">
                  <c:v>0.24989769707142856</c:v>
                </c:pt>
                <c:pt idx="133">
                  <c:v>0.25251520921428572</c:v>
                </c:pt>
                <c:pt idx="134">
                  <c:v>0.25513272135714288</c:v>
                </c:pt>
                <c:pt idx="135">
                  <c:v>0.25775023350000004</c:v>
                </c:pt>
                <c:pt idx="136">
                  <c:v>0.2578862767857143</c:v>
                </c:pt>
                <c:pt idx="137">
                  <c:v>0.25801435085714286</c:v>
                </c:pt>
                <c:pt idx="138">
                  <c:v>0.25957455957142861</c:v>
                </c:pt>
                <c:pt idx="139">
                  <c:v>0.25970666157142863</c:v>
                </c:pt>
                <c:pt idx="140">
                  <c:v>0.25955250814285719</c:v>
                </c:pt>
                <c:pt idx="141">
                  <c:v>0.25939835471428579</c:v>
                </c:pt>
                <c:pt idx="142">
                  <c:v>0.26137022771428575</c:v>
                </c:pt>
                <c:pt idx="143">
                  <c:v>0.25992792750000004</c:v>
                </c:pt>
                <c:pt idx="144">
                  <c:v>0.25854938871428573</c:v>
                </c:pt>
                <c:pt idx="145">
                  <c:v>0.25702774078571433</c:v>
                </c:pt>
                <c:pt idx="146">
                  <c:v>0.25650769100000004</c:v>
                </c:pt>
                <c:pt idx="147">
                  <c:v>0.25641715307142859</c:v>
                </c:pt>
                <c:pt idx="148">
                  <c:v>0.25632661514285715</c:v>
                </c:pt>
                <c:pt idx="149">
                  <c:v>0.25623607721428571</c:v>
                </c:pt>
                <c:pt idx="150">
                  <c:v>0.25578795349999994</c:v>
                </c:pt>
                <c:pt idx="151">
                  <c:v>0.25677803314285713</c:v>
                </c:pt>
                <c:pt idx="152">
                  <c:v>0.25633985599999998</c:v>
                </c:pt>
                <c:pt idx="153">
                  <c:v>0.25661550428571422</c:v>
                </c:pt>
                <c:pt idx="154">
                  <c:v>0.25688829971428567</c:v>
                </c:pt>
                <c:pt idx="155">
                  <c:v>0.25716109514285712</c:v>
                </c:pt>
                <c:pt idx="156">
                  <c:v>0.25600922885714283</c:v>
                </c:pt>
                <c:pt idx="157">
                  <c:v>0.25685553335714284</c:v>
                </c:pt>
                <c:pt idx="158">
                  <c:v>0.25770900757142856</c:v>
                </c:pt>
                <c:pt idx="159">
                  <c:v>0.25927765207142855</c:v>
                </c:pt>
                <c:pt idx="160">
                  <c:v>0.26084579042857142</c:v>
                </c:pt>
                <c:pt idx="161">
                  <c:v>0.26312856649999999</c:v>
                </c:pt>
                <c:pt idx="162">
                  <c:v>0.26541134257142857</c:v>
                </c:pt>
                <c:pt idx="163">
                  <c:v>0.26769411864285714</c:v>
                </c:pt>
                <c:pt idx="164">
                  <c:v>0.27140816892857139</c:v>
                </c:pt>
                <c:pt idx="165">
                  <c:v>0.27341181499999995</c:v>
                </c:pt>
                <c:pt idx="166">
                  <c:v>0.27498108842857139</c:v>
                </c:pt>
                <c:pt idx="167">
                  <c:v>0.27741027085714282</c:v>
                </c:pt>
                <c:pt idx="168">
                  <c:v>0.28056509592857137</c:v>
                </c:pt>
                <c:pt idx="169">
                  <c:v>0.28371992099999999</c:v>
                </c:pt>
                <c:pt idx="170">
                  <c:v>0.28686941878571431</c:v>
                </c:pt>
                <c:pt idx="171">
                  <c:v>0.29002353028571431</c:v>
                </c:pt>
                <c:pt idx="172">
                  <c:v>0.29174733135714287</c:v>
                </c:pt>
                <c:pt idx="173">
                  <c:v>0.29289907128571435</c:v>
                </c:pt>
                <c:pt idx="174">
                  <c:v>0.29276406364285718</c:v>
                </c:pt>
                <c:pt idx="175">
                  <c:v>0.29191441828571429</c:v>
                </c:pt>
                <c:pt idx="176">
                  <c:v>0.29106477292857141</c:v>
                </c:pt>
                <c:pt idx="177">
                  <c:v>0.29021512757142853</c:v>
                </c:pt>
                <c:pt idx="178">
                  <c:v>0.28779327607142857</c:v>
                </c:pt>
                <c:pt idx="179">
                  <c:v>0.28537267935714289</c:v>
                </c:pt>
                <c:pt idx="180">
                  <c:v>0.28366777764285717</c:v>
                </c:pt>
                <c:pt idx="181">
                  <c:v>0.28081776671428577</c:v>
                </c:pt>
                <c:pt idx="182">
                  <c:v>0.27724599292857144</c:v>
                </c:pt>
                <c:pt idx="183">
                  <c:v>0.27367421914285717</c:v>
                </c:pt>
                <c:pt idx="184">
                  <c:v>0.27153243435714292</c:v>
                </c:pt>
                <c:pt idx="185">
                  <c:v>0.26938922557142858</c:v>
                </c:pt>
                <c:pt idx="186">
                  <c:v>0.26867632721428575</c:v>
                </c:pt>
                <c:pt idx="187">
                  <c:v>0.26867775321428572</c:v>
                </c:pt>
                <c:pt idx="188">
                  <c:v>0.26896483478571431</c:v>
                </c:pt>
                <c:pt idx="189">
                  <c:v>0.26925191635714285</c:v>
                </c:pt>
                <c:pt idx="190">
                  <c:v>0.2695389979285715</c:v>
                </c:pt>
                <c:pt idx="191">
                  <c:v>0.26982607950000009</c:v>
                </c:pt>
                <c:pt idx="192">
                  <c:v>0.2709694442857144</c:v>
                </c:pt>
                <c:pt idx="193">
                  <c:v>0.27239800928571439</c:v>
                </c:pt>
                <c:pt idx="194">
                  <c:v>0.2735413740714287</c:v>
                </c:pt>
                <c:pt idx="195">
                  <c:v>0.27496993907142869</c:v>
                </c:pt>
                <c:pt idx="196">
                  <c:v>0.27783319178571436</c:v>
                </c:pt>
                <c:pt idx="197">
                  <c:v>0.28069644450000009</c:v>
                </c:pt>
                <c:pt idx="198">
                  <c:v>0.28427362242857146</c:v>
                </c:pt>
                <c:pt idx="199">
                  <c:v>0.28556873364285718</c:v>
                </c:pt>
                <c:pt idx="200">
                  <c:v>0.28686384485714289</c:v>
                </c:pt>
                <c:pt idx="201">
                  <c:v>0.28744463171428569</c:v>
                </c:pt>
                <c:pt idx="202">
                  <c:v>0.28845958407142858</c:v>
                </c:pt>
                <c:pt idx="203">
                  <c:v>0.28961786307142862</c:v>
                </c:pt>
                <c:pt idx="204">
                  <c:v>0.29077614207142854</c:v>
                </c:pt>
                <c:pt idx="205">
                  <c:v>0.29122333521428573</c:v>
                </c:pt>
                <c:pt idx="206">
                  <c:v>0.29053426157142859</c:v>
                </c:pt>
                <c:pt idx="207">
                  <c:v>0.28985305285714286</c:v>
                </c:pt>
                <c:pt idx="208">
                  <c:v>0.28917184414285713</c:v>
                </c:pt>
                <c:pt idx="209">
                  <c:v>0.28820685107142857</c:v>
                </c:pt>
                <c:pt idx="210">
                  <c:v>0.28580614335714294</c:v>
                </c:pt>
                <c:pt idx="211">
                  <c:v>0.2834054356428572</c:v>
                </c:pt>
                <c:pt idx="212">
                  <c:v>0.2802908027142858</c:v>
                </c:pt>
                <c:pt idx="213">
                  <c:v>0.27874502278571434</c:v>
                </c:pt>
                <c:pt idx="214">
                  <c:v>0.2767692299285715</c:v>
                </c:pt>
                <c:pt idx="215">
                  <c:v>0.27365024407142863</c:v>
                </c:pt>
                <c:pt idx="216">
                  <c:v>0.27364899114285712</c:v>
                </c:pt>
                <c:pt idx="217">
                  <c:v>0.27350441157142857</c:v>
                </c:pt>
                <c:pt idx="218">
                  <c:v>0.27335983199999997</c:v>
                </c:pt>
                <c:pt idx="219">
                  <c:v>0.27250345835714279</c:v>
                </c:pt>
                <c:pt idx="220">
                  <c:v>0.27206728564285704</c:v>
                </c:pt>
                <c:pt idx="221">
                  <c:v>0.27162324799999993</c:v>
                </c:pt>
                <c:pt idx="222">
                  <c:v>0.27117921035714276</c:v>
                </c:pt>
                <c:pt idx="223">
                  <c:v>0.27101895707142853</c:v>
                </c:pt>
                <c:pt idx="224">
                  <c:v>0.27085870378571425</c:v>
                </c:pt>
                <c:pt idx="225">
                  <c:v>0.27069845049999991</c:v>
                </c:pt>
                <c:pt idx="226">
                  <c:v>0.27053819721428563</c:v>
                </c:pt>
                <c:pt idx="227">
                  <c:v>0.27038043771428566</c:v>
                </c:pt>
                <c:pt idx="228">
                  <c:v>0.27350128814285712</c:v>
                </c:pt>
                <c:pt idx="229">
                  <c:v>0.27835451092857139</c:v>
                </c:pt>
                <c:pt idx="230">
                  <c:v>0.27994247842857145</c:v>
                </c:pt>
                <c:pt idx="231">
                  <c:v>0.2815304459285714</c:v>
                </c:pt>
                <c:pt idx="232">
                  <c:v>0.28311841342857141</c:v>
                </c:pt>
                <c:pt idx="233">
                  <c:v>0.28612926085714285</c:v>
                </c:pt>
                <c:pt idx="234">
                  <c:v>0.28985617414285708</c:v>
                </c:pt>
                <c:pt idx="235">
                  <c:v>0.29286487114285709</c:v>
                </c:pt>
                <c:pt idx="236">
                  <c:v>0.29587356814285704</c:v>
                </c:pt>
                <c:pt idx="237">
                  <c:v>0.29888226514285704</c:v>
                </c:pt>
                <c:pt idx="238">
                  <c:v>0.30189096214285704</c:v>
                </c:pt>
                <c:pt idx="239">
                  <c:v>0.30489965914285705</c:v>
                </c:pt>
                <c:pt idx="240">
                  <c:v>0.30791121185714276</c:v>
                </c:pt>
                <c:pt idx="241">
                  <c:v>0.31092027078571421</c:v>
                </c:pt>
                <c:pt idx="242">
                  <c:v>0.31108073271428571</c:v>
                </c:pt>
                <c:pt idx="243">
                  <c:v>0.31136451871428567</c:v>
                </c:pt>
                <c:pt idx="244">
                  <c:v>0.30965633628571432</c:v>
                </c:pt>
                <c:pt idx="245">
                  <c:v>0.30794815385714286</c:v>
                </c:pt>
                <c:pt idx="246">
                  <c:v>0.30623997142857151</c:v>
                </c:pt>
                <c:pt idx="247">
                  <c:v>0.30453178900000005</c:v>
                </c:pt>
                <c:pt idx="248">
                  <c:v>0.30282360657142865</c:v>
                </c:pt>
                <c:pt idx="249">
                  <c:v>0.30183364042857147</c:v>
                </c:pt>
                <c:pt idx="250">
                  <c:v>0.30084224342857147</c:v>
                </c:pt>
                <c:pt idx="251">
                  <c:v>0.29949548035714291</c:v>
                </c:pt>
                <c:pt idx="252">
                  <c:v>0.29814871728571429</c:v>
                </c:pt>
                <c:pt idx="253">
                  <c:v>0.29680195421428573</c:v>
                </c:pt>
                <c:pt idx="254">
                  <c:v>0.29587879592857147</c:v>
                </c:pt>
                <c:pt idx="255">
                  <c:v>0.29381897521428568</c:v>
                </c:pt>
                <c:pt idx="256">
                  <c:v>0.29361331849999994</c:v>
                </c:pt>
                <c:pt idx="257">
                  <c:v>0.29269521557142852</c:v>
                </c:pt>
                <c:pt idx="258">
                  <c:v>0.29206414914285717</c:v>
                </c:pt>
                <c:pt idx="259">
                  <c:v>0.29215129892857145</c:v>
                </c:pt>
                <c:pt idx="260">
                  <c:v>0.29223844871428578</c:v>
                </c:pt>
                <c:pt idx="261">
                  <c:v>0.29331742692857149</c:v>
                </c:pt>
                <c:pt idx="262">
                  <c:v>0.29124814214285716</c:v>
                </c:pt>
                <c:pt idx="263">
                  <c:v>0.28933077300000004</c:v>
                </c:pt>
                <c:pt idx="264">
                  <c:v>0.28741483471428575</c:v>
                </c:pt>
                <c:pt idx="265">
                  <c:v>0.28513676407142857</c:v>
                </c:pt>
                <c:pt idx="266">
                  <c:v>0.28285869342857145</c:v>
                </c:pt>
                <c:pt idx="267">
                  <c:v>0.28058062278571427</c:v>
                </c:pt>
                <c:pt idx="268">
                  <c:v>0.28000528942857145</c:v>
                </c:pt>
                <c:pt idx="269">
                  <c:v>0.27872169942857139</c:v>
                </c:pt>
                <c:pt idx="270">
                  <c:v>0.27529949521428571</c:v>
                </c:pt>
                <c:pt idx="271">
                  <c:v>0.2711670318571428</c:v>
                </c:pt>
                <c:pt idx="272">
                  <c:v>0.26774371285714282</c:v>
                </c:pt>
                <c:pt idx="273">
                  <c:v>0.26360217764285715</c:v>
                </c:pt>
                <c:pt idx="274">
                  <c:v>0.25946064242857142</c:v>
                </c:pt>
                <c:pt idx="275">
                  <c:v>0.25475331521428574</c:v>
                </c:pt>
                <c:pt idx="276">
                  <c:v>0.25319425099999998</c:v>
                </c:pt>
                <c:pt idx="277">
                  <c:v>0.25148327114285712</c:v>
                </c:pt>
                <c:pt idx="278">
                  <c:v>0.24977229128571429</c:v>
                </c:pt>
                <c:pt idx="279">
                  <c:v>0.2462263992857143</c:v>
                </c:pt>
                <c:pt idx="280">
                  <c:v>0.24268528064285713</c:v>
                </c:pt>
                <c:pt idx="281">
                  <c:v>0.23914416199999997</c:v>
                </c:pt>
                <c:pt idx="282">
                  <c:v>0.23347384557142853</c:v>
                </c:pt>
                <c:pt idx="283">
                  <c:v>0.22964844821428568</c:v>
                </c:pt>
                <c:pt idx="284">
                  <c:v>0.22965427914285708</c:v>
                </c:pt>
                <c:pt idx="285">
                  <c:v>0.23037031199999994</c:v>
                </c:pt>
                <c:pt idx="286">
                  <c:v>0.23179548928571422</c:v>
                </c:pt>
                <c:pt idx="287">
                  <c:v>0.23322066657142851</c:v>
                </c:pt>
                <c:pt idx="288">
                  <c:v>0.23464584385714282</c:v>
                </c:pt>
                <c:pt idx="289">
                  <c:v>0.23564498471428566</c:v>
                </c:pt>
                <c:pt idx="290">
                  <c:v>0.23664412557142853</c:v>
                </c:pt>
                <c:pt idx="291">
                  <c:v>0.23835759207142854</c:v>
                </c:pt>
                <c:pt idx="292">
                  <c:v>0.24148242464285713</c:v>
                </c:pt>
                <c:pt idx="293">
                  <c:v>0.24715966778571427</c:v>
                </c:pt>
                <c:pt idx="294">
                  <c:v>0.25283213757142858</c:v>
                </c:pt>
                <c:pt idx="295">
                  <c:v>0.25850460735714287</c:v>
                </c:pt>
                <c:pt idx="296">
                  <c:v>0.26417707714285715</c:v>
                </c:pt>
                <c:pt idx="297">
                  <c:v>0.26984954692857144</c:v>
                </c:pt>
                <c:pt idx="298">
                  <c:v>0.27197523864285711</c:v>
                </c:pt>
                <c:pt idx="299">
                  <c:v>0.27410093035714284</c:v>
                </c:pt>
                <c:pt idx="300">
                  <c:v>0.27622662207142851</c:v>
                </c:pt>
                <c:pt idx="301">
                  <c:v>0.27835215657142853</c:v>
                </c:pt>
                <c:pt idx="302">
                  <c:v>0.2804776910714285</c:v>
                </c:pt>
                <c:pt idx="303">
                  <c:v>0.28260322557142853</c:v>
                </c:pt>
                <c:pt idx="304">
                  <c:v>0.28472891728571426</c:v>
                </c:pt>
                <c:pt idx="305">
                  <c:v>0.28685119228571426</c:v>
                </c:pt>
                <c:pt idx="306">
                  <c:v>0.28756210121428566</c:v>
                </c:pt>
                <c:pt idx="307">
                  <c:v>0.28827301014285711</c:v>
                </c:pt>
                <c:pt idx="308">
                  <c:v>0.28898391907142856</c:v>
                </c:pt>
                <c:pt idx="309">
                  <c:v>0.28969482800000002</c:v>
                </c:pt>
                <c:pt idx="310">
                  <c:v>0.29040573692857141</c:v>
                </c:pt>
                <c:pt idx="311">
                  <c:v>0.29111664585714292</c:v>
                </c:pt>
                <c:pt idx="312">
                  <c:v>0.29111005314285715</c:v>
                </c:pt>
                <c:pt idx="313">
                  <c:v>0.29110458950000007</c:v>
                </c:pt>
                <c:pt idx="314">
                  <c:v>0.29109912585714293</c:v>
                </c:pt>
                <c:pt idx="315">
                  <c:v>0.29123713228571441</c:v>
                </c:pt>
                <c:pt idx="316">
                  <c:v>0.29137513871428578</c:v>
                </c:pt>
                <c:pt idx="317">
                  <c:v>0.29151314514285714</c:v>
                </c:pt>
                <c:pt idx="318">
                  <c:v>0.29165075135714291</c:v>
                </c:pt>
                <c:pt idx="319">
                  <c:v>0.29021646528571432</c:v>
                </c:pt>
                <c:pt idx="320">
                  <c:v>0.28878330821428566</c:v>
                </c:pt>
                <c:pt idx="321">
                  <c:v>0.28864764849999996</c:v>
                </c:pt>
                <c:pt idx="322">
                  <c:v>0.28922183799999995</c:v>
                </c:pt>
                <c:pt idx="323">
                  <c:v>0.2897960275</c:v>
                </c:pt>
                <c:pt idx="324">
                  <c:v>0.28994401107142853</c:v>
                </c:pt>
                <c:pt idx="325">
                  <c:v>0.29080663764285714</c:v>
                </c:pt>
                <c:pt idx="326">
                  <c:v>0.29152868535714288</c:v>
                </c:pt>
                <c:pt idx="327">
                  <c:v>0.29210762014285713</c:v>
                </c:pt>
                <c:pt idx="328">
                  <c:v>0.29340262328571426</c:v>
                </c:pt>
                <c:pt idx="329">
                  <c:v>0.29455431357142858</c:v>
                </c:pt>
                <c:pt idx="330">
                  <c:v>0.2957060038571428</c:v>
                </c:pt>
                <c:pt idx="331">
                  <c:v>0.29685769414285712</c:v>
                </c:pt>
                <c:pt idx="332">
                  <c:v>0.29758384521428571</c:v>
                </c:pt>
                <c:pt idx="333">
                  <c:v>0.2991708362142857</c:v>
                </c:pt>
                <c:pt idx="334">
                  <c:v>0.30331503657142855</c:v>
                </c:pt>
                <c:pt idx="335">
                  <c:v>0.30644658485714288</c:v>
                </c:pt>
                <c:pt idx="336">
                  <c:v>0.30886828392857141</c:v>
                </c:pt>
                <c:pt idx="337">
                  <c:v>0.31128998300000005</c:v>
                </c:pt>
                <c:pt idx="338">
                  <c:v>0.31456536885714287</c:v>
                </c:pt>
                <c:pt idx="339">
                  <c:v>0.31783914807142855</c:v>
                </c:pt>
                <c:pt idx="340">
                  <c:v>0.32270270864285716</c:v>
                </c:pt>
                <c:pt idx="341">
                  <c:v>0.32770825307142853</c:v>
                </c:pt>
                <c:pt idx="342">
                  <c:v>0.33199772914285713</c:v>
                </c:pt>
                <c:pt idx="343">
                  <c:v>0.33671751121428573</c:v>
                </c:pt>
                <c:pt idx="344">
                  <c:v>0.34143729328571426</c:v>
                </c:pt>
                <c:pt idx="345">
                  <c:v>0.34615707535714285</c:v>
                </c:pt>
                <c:pt idx="346">
                  <c:v>0.35130263964285718</c:v>
                </c:pt>
                <c:pt idx="347">
                  <c:v>0.35759251592857144</c:v>
                </c:pt>
                <c:pt idx="348">
                  <c:v>0.36089571985714297</c:v>
                </c:pt>
                <c:pt idx="349">
                  <c:v>0.3636286648571429</c:v>
                </c:pt>
                <c:pt idx="350">
                  <c:v>0.36708162314285719</c:v>
                </c:pt>
                <c:pt idx="351">
                  <c:v>0.37053458142857149</c:v>
                </c:pt>
                <c:pt idx="352">
                  <c:v>0.37284702250000007</c:v>
                </c:pt>
                <c:pt idx="353">
                  <c:v>0.37300214528571429</c:v>
                </c:pt>
                <c:pt idx="354">
                  <c:v>0.37385732700000002</c:v>
                </c:pt>
                <c:pt idx="355">
                  <c:v>0.37542929314285711</c:v>
                </c:pt>
                <c:pt idx="356">
                  <c:v>0.37557447535714283</c:v>
                </c:pt>
                <c:pt idx="357">
                  <c:v>0.37342947050000008</c:v>
                </c:pt>
                <c:pt idx="358">
                  <c:v>0.37128446564285722</c:v>
                </c:pt>
                <c:pt idx="359">
                  <c:v>0.36913946078571441</c:v>
                </c:pt>
                <c:pt idx="360">
                  <c:v>0.36699445592857149</c:v>
                </c:pt>
                <c:pt idx="361">
                  <c:v>0.36299295635714296</c:v>
                </c:pt>
                <c:pt idx="362">
                  <c:v>0.35941402550000007</c:v>
                </c:pt>
                <c:pt idx="363">
                  <c:v>0.35583376192857136</c:v>
                </c:pt>
                <c:pt idx="364">
                  <c:v>0.35224581121428561</c:v>
                </c:pt>
                <c:pt idx="365">
                  <c:v>0.34865786049999997</c:v>
                </c:pt>
                <c:pt idx="366">
                  <c:v>0.34578294614285709</c:v>
                </c:pt>
                <c:pt idx="367">
                  <c:v>0.34320996857142855</c:v>
                </c:pt>
                <c:pt idx="368">
                  <c:v>0.33920523121428559</c:v>
                </c:pt>
                <c:pt idx="369">
                  <c:v>0.33477618864285702</c:v>
                </c:pt>
                <c:pt idx="370">
                  <c:v>0.3324862561428571</c:v>
                </c:pt>
                <c:pt idx="371">
                  <c:v>0.3326297020714285</c:v>
                </c:pt>
                <c:pt idx="372">
                  <c:v>0.33277314799999991</c:v>
                </c:pt>
                <c:pt idx="373">
                  <c:v>0.33291659392857137</c:v>
                </c:pt>
                <c:pt idx="374">
                  <c:v>0.331917562</c:v>
                </c:pt>
                <c:pt idx="375">
                  <c:v>0.3316263979285714</c:v>
                </c:pt>
                <c:pt idx="376">
                  <c:v>0.33133894149999993</c:v>
                </c:pt>
                <c:pt idx="377">
                  <c:v>0.33133823142857144</c:v>
                </c:pt>
                <c:pt idx="378">
                  <c:v>0.33062519521428568</c:v>
                </c:pt>
                <c:pt idx="379">
                  <c:v>0.32991215899999998</c:v>
                </c:pt>
                <c:pt idx="380">
                  <c:v>0.32919912278571434</c:v>
                </c:pt>
                <c:pt idx="381">
                  <c:v>0.33070860885714293</c:v>
                </c:pt>
                <c:pt idx="382">
                  <c:v>0.33257489014285718</c:v>
                </c:pt>
                <c:pt idx="383">
                  <c:v>0.33414869221428573</c:v>
                </c:pt>
                <c:pt idx="384">
                  <c:v>0.33501016814285711</c:v>
                </c:pt>
                <c:pt idx="385">
                  <c:v>0.33321636807142857</c:v>
                </c:pt>
                <c:pt idx="386">
                  <c:v>0.33142256800000008</c:v>
                </c:pt>
                <c:pt idx="387">
                  <c:v>0.32962876792857149</c:v>
                </c:pt>
                <c:pt idx="388">
                  <c:v>0.32826511950000004</c:v>
                </c:pt>
                <c:pt idx="389">
                  <c:v>0.32647597907142867</c:v>
                </c:pt>
                <c:pt idx="390">
                  <c:v>0.32468889628571435</c:v>
                </c:pt>
                <c:pt idx="391">
                  <c:v>0.32225607257142863</c:v>
                </c:pt>
                <c:pt idx="392">
                  <c:v>0.31982324885714286</c:v>
                </c:pt>
                <c:pt idx="393">
                  <c:v>0.31739042514285715</c:v>
                </c:pt>
                <c:pt idx="394">
                  <c:v>0.31495760142857143</c:v>
                </c:pt>
                <c:pt idx="395">
                  <c:v>0.31144460057142853</c:v>
                </c:pt>
                <c:pt idx="396">
                  <c:v>0.30757480450000002</c:v>
                </c:pt>
                <c:pt idx="397">
                  <c:v>0.30370862135714283</c:v>
                </c:pt>
                <c:pt idx="398">
                  <c:v>0.29984243821428569</c:v>
                </c:pt>
                <c:pt idx="399">
                  <c:v>0.29805803371428569</c:v>
                </c:pt>
                <c:pt idx="400">
                  <c:v>0.29627362921428574</c:v>
                </c:pt>
                <c:pt idx="401">
                  <c:v>0.29448922471428574</c:v>
                </c:pt>
                <c:pt idx="402">
                  <c:v>0.29306126107142855</c:v>
                </c:pt>
                <c:pt idx="403">
                  <c:v>0.29206324771428571</c:v>
                </c:pt>
                <c:pt idx="404">
                  <c:v>0.29063549378571424</c:v>
                </c:pt>
                <c:pt idx="405">
                  <c:v>0.28971024292857145</c:v>
                </c:pt>
                <c:pt idx="406">
                  <c:v>0.2887849920714286</c:v>
                </c:pt>
                <c:pt idx="407">
                  <c:v>0.2878597412142857</c:v>
                </c:pt>
                <c:pt idx="408">
                  <c:v>0.28736154564285715</c:v>
                </c:pt>
                <c:pt idx="409">
                  <c:v>0.28672094185714281</c:v>
                </c:pt>
                <c:pt idx="410">
                  <c:v>0.28608213785714282</c:v>
                </c:pt>
                <c:pt idx="411">
                  <c:v>0.28536739007142853</c:v>
                </c:pt>
                <c:pt idx="412">
                  <c:v>0.28608147235714287</c:v>
                </c:pt>
                <c:pt idx="413">
                  <c:v>0.28421568228571431</c:v>
                </c:pt>
                <c:pt idx="414">
                  <c:v>0.28234989221428569</c:v>
                </c:pt>
                <c:pt idx="415">
                  <c:v>0.28048017664285713</c:v>
                </c:pt>
                <c:pt idx="416">
                  <c:v>0.27796357764285712</c:v>
                </c:pt>
                <c:pt idx="417">
                  <c:v>0.27587520599999993</c:v>
                </c:pt>
                <c:pt idx="418">
                  <c:v>0.27207379392857139</c:v>
                </c:pt>
                <c:pt idx="419">
                  <c:v>0.26613711121428568</c:v>
                </c:pt>
                <c:pt idx="420">
                  <c:v>0.26020042849999997</c:v>
                </c:pt>
                <c:pt idx="421">
                  <c:v>0.25426374578571426</c:v>
                </c:pt>
                <c:pt idx="422">
                  <c:v>0.24861251149999997</c:v>
                </c:pt>
                <c:pt idx="423">
                  <c:v>0.24281891092857139</c:v>
                </c:pt>
                <c:pt idx="424">
                  <c:v>0.23631099192857138</c:v>
                </c:pt>
                <c:pt idx="425">
                  <c:v>0.22987540378571425</c:v>
                </c:pt>
                <c:pt idx="426">
                  <c:v>0.22044048307142858</c:v>
                </c:pt>
                <c:pt idx="427">
                  <c:v>0.21329933328571429</c:v>
                </c:pt>
                <c:pt idx="428">
                  <c:v>0.20615818350000001</c:v>
                </c:pt>
                <c:pt idx="429">
                  <c:v>0.19887867121428573</c:v>
                </c:pt>
                <c:pt idx="430">
                  <c:v>0.19160661985714286</c:v>
                </c:pt>
                <c:pt idx="431">
                  <c:v>0.18376254257142857</c:v>
                </c:pt>
                <c:pt idx="432">
                  <c:v>0.17670898328571427</c:v>
                </c:pt>
                <c:pt idx="433">
                  <c:v>0.16993955385714285</c:v>
                </c:pt>
                <c:pt idx="434">
                  <c:v>0.16317012442857143</c:v>
                </c:pt>
                <c:pt idx="435">
                  <c:v>0.15640069500000001</c:v>
                </c:pt>
                <c:pt idx="436">
                  <c:v>0.14891876185714287</c:v>
                </c:pt>
                <c:pt idx="437">
                  <c:v>0.14228886164285717</c:v>
                </c:pt>
                <c:pt idx="438">
                  <c:v>0.13459740892857144</c:v>
                </c:pt>
                <c:pt idx="439">
                  <c:v>0.12420815250000003</c:v>
                </c:pt>
                <c:pt idx="440">
                  <c:v>0.1160191960714286</c:v>
                </c:pt>
                <c:pt idx="441">
                  <c:v>0.10847250385714288</c:v>
                </c:pt>
                <c:pt idx="442">
                  <c:v>0.10092581164285712</c:v>
                </c:pt>
                <c:pt idx="443">
                  <c:v>9.7501118285714283E-2</c:v>
                </c:pt>
                <c:pt idx="444">
                  <c:v>9.5929345785714298E-2</c:v>
                </c:pt>
                <c:pt idx="445">
                  <c:v>9.5358339214285714E-2</c:v>
                </c:pt>
                <c:pt idx="446">
                  <c:v>9.5711965857142839E-2</c:v>
                </c:pt>
                <c:pt idx="447">
                  <c:v>9.7914656285714274E-2</c:v>
                </c:pt>
                <c:pt idx="448">
                  <c:v>0.10011734671428571</c:v>
                </c:pt>
                <c:pt idx="449">
                  <c:v>0.10232003714285713</c:v>
                </c:pt>
                <c:pt idx="450">
                  <c:v>0.1040950972857143</c:v>
                </c:pt>
                <c:pt idx="451">
                  <c:v>0.10665793857142858</c:v>
                </c:pt>
                <c:pt idx="452">
                  <c:v>0.11013491978571428</c:v>
                </c:pt>
                <c:pt idx="453">
                  <c:v>0.11616728907142858</c:v>
                </c:pt>
                <c:pt idx="454">
                  <c:v>0.1217124752857143</c:v>
                </c:pt>
                <c:pt idx="455">
                  <c:v>0.12690149871428572</c:v>
                </c:pt>
                <c:pt idx="456">
                  <c:v>0.13209052214285716</c:v>
                </c:pt>
                <c:pt idx="457">
                  <c:v>0.13372784871428572</c:v>
                </c:pt>
                <c:pt idx="458">
                  <c:v>0.13507913299999999</c:v>
                </c:pt>
                <c:pt idx="459">
                  <c:v>0.13528817799999998</c:v>
                </c:pt>
                <c:pt idx="460">
                  <c:v>0.13621000114285714</c:v>
                </c:pt>
                <c:pt idx="461">
                  <c:v>0.13856222092857143</c:v>
                </c:pt>
                <c:pt idx="462">
                  <c:v>0.14091444071428574</c:v>
                </c:pt>
                <c:pt idx="463">
                  <c:v>0.1432666605</c:v>
                </c:pt>
                <c:pt idx="464">
                  <c:v>0.14604688064285717</c:v>
                </c:pt>
                <c:pt idx="465">
                  <c:v>0.14747206121428574</c:v>
                </c:pt>
                <c:pt idx="466">
                  <c:v>0.14975717300000002</c:v>
                </c:pt>
                <c:pt idx="467">
                  <c:v>0.15218162871428573</c:v>
                </c:pt>
                <c:pt idx="468">
                  <c:v>0.15446347000000002</c:v>
                </c:pt>
                <c:pt idx="469">
                  <c:v>0.15731742192857143</c:v>
                </c:pt>
                <c:pt idx="470">
                  <c:v>0.16017137385714289</c:v>
                </c:pt>
                <c:pt idx="471">
                  <c:v>0.16316987964285715</c:v>
                </c:pt>
                <c:pt idx="472">
                  <c:v>0.16559681471428569</c:v>
                </c:pt>
                <c:pt idx="473">
                  <c:v>0.16830902171428572</c:v>
                </c:pt>
                <c:pt idx="474">
                  <c:v>0.17237481771428573</c:v>
                </c:pt>
                <c:pt idx="475">
                  <c:v>0.17758801928571427</c:v>
                </c:pt>
                <c:pt idx="476">
                  <c:v>0.18280014785714288</c:v>
                </c:pt>
                <c:pt idx="477">
                  <c:v>0.18801227642857143</c:v>
                </c:pt>
                <c:pt idx="478">
                  <c:v>0.19322403492857146</c:v>
                </c:pt>
                <c:pt idx="479">
                  <c:v>0.20013908642857145</c:v>
                </c:pt>
                <c:pt idx="480">
                  <c:v>0.2088433201428572</c:v>
                </c:pt>
                <c:pt idx="481">
                  <c:v>0.21941153128571428</c:v>
                </c:pt>
                <c:pt idx="482">
                  <c:v>0.22955969642857149</c:v>
                </c:pt>
                <c:pt idx="483">
                  <c:v>0.23913575092857145</c:v>
                </c:pt>
                <c:pt idx="484">
                  <c:v>0.24871180542857149</c:v>
                </c:pt>
                <c:pt idx="485">
                  <c:v>0.25771580535714289</c:v>
                </c:pt>
                <c:pt idx="486">
                  <c:v>0.26756790007142861</c:v>
                </c:pt>
                <c:pt idx="487">
                  <c:v>0.27741999478571433</c:v>
                </c:pt>
                <c:pt idx="488">
                  <c:v>0.28563335214285723</c:v>
                </c:pt>
                <c:pt idx="489">
                  <c:v>0.29069913857142865</c:v>
                </c:pt>
                <c:pt idx="490">
                  <c:v>0.29576599800000009</c:v>
                </c:pt>
                <c:pt idx="491">
                  <c:v>0.30083285742857147</c:v>
                </c:pt>
                <c:pt idx="492">
                  <c:v>0.30433423121428571</c:v>
                </c:pt>
                <c:pt idx="493">
                  <c:v>0.30741068742857142</c:v>
                </c:pt>
                <c:pt idx="494">
                  <c:v>0.30983778221428571</c:v>
                </c:pt>
                <c:pt idx="495">
                  <c:v>0.31047617385714288</c:v>
                </c:pt>
                <c:pt idx="496">
                  <c:v>0.3115346115</c:v>
                </c:pt>
                <c:pt idx="497">
                  <c:v>0.31330911364285713</c:v>
                </c:pt>
                <c:pt idx="498">
                  <c:v>0.31508361578571425</c:v>
                </c:pt>
                <c:pt idx="499">
                  <c:v>0.31685760464285717</c:v>
                </c:pt>
                <c:pt idx="500">
                  <c:v>0.31778349871428574</c:v>
                </c:pt>
                <c:pt idx="501">
                  <c:v>0.32128859657142861</c:v>
                </c:pt>
                <c:pt idx="502">
                  <c:v>0.32486012850000007</c:v>
                </c:pt>
                <c:pt idx="503">
                  <c:v>0.32986424564285721</c:v>
                </c:pt>
                <c:pt idx="504">
                  <c:v>0.33486836278571441</c:v>
                </c:pt>
                <c:pt idx="505">
                  <c:v>0.33987247992857156</c:v>
                </c:pt>
                <c:pt idx="506">
                  <c:v>0.34644208271428578</c:v>
                </c:pt>
                <c:pt idx="507">
                  <c:v>0.35173331007142866</c:v>
                </c:pt>
                <c:pt idx="508">
                  <c:v>0.3571791919285715</c:v>
                </c:pt>
                <c:pt idx="509">
                  <c:v>0.36241009257142859</c:v>
                </c:pt>
                <c:pt idx="510">
                  <c:v>0.36778377185714289</c:v>
                </c:pt>
                <c:pt idx="511">
                  <c:v>0.3724413866428572</c:v>
                </c:pt>
                <c:pt idx="512">
                  <c:v>0.3770990014285715</c:v>
                </c:pt>
                <c:pt idx="513">
                  <c:v>0.38175661621428575</c:v>
                </c:pt>
                <c:pt idx="514">
                  <c:v>0.38627145235714283</c:v>
                </c:pt>
                <c:pt idx="515">
                  <c:v>0.38820784378571427</c:v>
                </c:pt>
                <c:pt idx="516">
                  <c:v>0.39007780114285712</c:v>
                </c:pt>
                <c:pt idx="517">
                  <c:v>0.3912302568571428</c:v>
                </c:pt>
                <c:pt idx="518">
                  <c:v>0.39238271257142854</c:v>
                </c:pt>
                <c:pt idx="519">
                  <c:v>0.39353516828571428</c:v>
                </c:pt>
                <c:pt idx="520">
                  <c:v>0.39468762399999996</c:v>
                </c:pt>
                <c:pt idx="521">
                  <c:v>0.39598285835714286</c:v>
                </c:pt>
                <c:pt idx="522">
                  <c:v>0.3958435313571429</c:v>
                </c:pt>
                <c:pt idx="523">
                  <c:v>0.3958469830000001</c:v>
                </c:pt>
                <c:pt idx="524">
                  <c:v>0.39599321321428577</c:v>
                </c:pt>
                <c:pt idx="525">
                  <c:v>0.39613944342857149</c:v>
                </c:pt>
                <c:pt idx="526">
                  <c:v>0.39628567364285722</c:v>
                </c:pt>
                <c:pt idx="527">
                  <c:v>0.39643190385714283</c:v>
                </c:pt>
                <c:pt idx="528">
                  <c:v>0.39686369135714289</c:v>
                </c:pt>
                <c:pt idx="529">
                  <c:v>0.39715194114285712</c:v>
                </c:pt>
                <c:pt idx="530">
                  <c:v>0.39500115085714288</c:v>
                </c:pt>
                <c:pt idx="531">
                  <c:v>0.39213322235714287</c:v>
                </c:pt>
                <c:pt idx="532">
                  <c:v>0.38883548885714286</c:v>
                </c:pt>
                <c:pt idx="533">
                  <c:v>0.38553775535714285</c:v>
                </c:pt>
                <c:pt idx="534">
                  <c:v>0.38209724321428562</c:v>
                </c:pt>
                <c:pt idx="535">
                  <c:v>0.37287473164285717</c:v>
                </c:pt>
                <c:pt idx="536">
                  <c:v>0.36507163821428573</c:v>
                </c:pt>
                <c:pt idx="537">
                  <c:v>0.35497635178571435</c:v>
                </c:pt>
                <c:pt idx="538">
                  <c:v>0.34488122057142861</c:v>
                </c:pt>
                <c:pt idx="539">
                  <c:v>0.33478608935714282</c:v>
                </c:pt>
                <c:pt idx="540">
                  <c:v>0.32469095814285709</c:v>
                </c:pt>
                <c:pt idx="541">
                  <c:v>0.31459582692857141</c:v>
                </c:pt>
                <c:pt idx="542">
                  <c:v>0.30435791707142856</c:v>
                </c:pt>
                <c:pt idx="543">
                  <c:v>0.29368994757142852</c:v>
                </c:pt>
                <c:pt idx="544">
                  <c:v>0.28560353328571425</c:v>
                </c:pt>
                <c:pt idx="545">
                  <c:v>0.27737553857142855</c:v>
                </c:pt>
                <c:pt idx="546">
                  <c:v>0.26800397614285715</c:v>
                </c:pt>
                <c:pt idx="547">
                  <c:v>0.25863241371428569</c:v>
                </c:pt>
                <c:pt idx="548">
                  <c:v>0.24940362992857143</c:v>
                </c:pt>
                <c:pt idx="549">
                  <c:v>0.24581406692857147</c:v>
                </c:pt>
                <c:pt idx="550">
                  <c:v>0.2408026567857143</c:v>
                </c:pt>
                <c:pt idx="551">
                  <c:v>0.23822625385714291</c:v>
                </c:pt>
                <c:pt idx="552">
                  <c:v>0.23536413850000004</c:v>
                </c:pt>
                <c:pt idx="553">
                  <c:v>0.23264505771428576</c:v>
                </c:pt>
                <c:pt idx="554">
                  <c:v>0.22992597692857139</c:v>
                </c:pt>
                <c:pt idx="555">
                  <c:v>0.22720689614285711</c:v>
                </c:pt>
                <c:pt idx="556">
                  <c:v>0.22448781535714282</c:v>
                </c:pt>
                <c:pt idx="557">
                  <c:v>0.22219939971428571</c:v>
                </c:pt>
                <c:pt idx="558">
                  <c:v>0.21976846892857144</c:v>
                </c:pt>
                <c:pt idx="559">
                  <c:v>0.21819511692857144</c:v>
                </c:pt>
                <c:pt idx="560">
                  <c:v>0.2181951376428572</c:v>
                </c:pt>
                <c:pt idx="561">
                  <c:v>0.21819515835714287</c:v>
                </c:pt>
                <c:pt idx="562">
                  <c:v>0.21819517907142857</c:v>
                </c:pt>
                <c:pt idx="563">
                  <c:v>0.21777287357142858</c:v>
                </c:pt>
                <c:pt idx="564">
                  <c:v>0.22063928621428572</c:v>
                </c:pt>
                <c:pt idx="565">
                  <c:v>0.22250481685714288</c:v>
                </c:pt>
                <c:pt idx="566">
                  <c:v>0.22436635328571433</c:v>
                </c:pt>
                <c:pt idx="567">
                  <c:v>0.22608485107142859</c:v>
                </c:pt>
                <c:pt idx="568">
                  <c:v>0.22780334885714287</c:v>
                </c:pt>
                <c:pt idx="569">
                  <c:v>0.22952184664285716</c:v>
                </c:pt>
                <c:pt idx="570">
                  <c:v>0.23138298764285711</c:v>
                </c:pt>
                <c:pt idx="571">
                  <c:v>0.2335289449285714</c:v>
                </c:pt>
                <c:pt idx="572">
                  <c:v>0.23496032457142851</c:v>
                </c:pt>
                <c:pt idx="573">
                  <c:v>0.23639146192857141</c:v>
                </c:pt>
                <c:pt idx="574">
                  <c:v>0.23782259928571431</c:v>
                </c:pt>
                <c:pt idx="575">
                  <c:v>0.23925373664285718</c:v>
                </c:pt>
                <c:pt idx="576">
                  <c:v>0.24082751714285719</c:v>
                </c:pt>
                <c:pt idx="577">
                  <c:v>0.24353791357142859</c:v>
                </c:pt>
                <c:pt idx="578">
                  <c:v>0.24310210692857143</c:v>
                </c:pt>
                <c:pt idx="579">
                  <c:v>0.24309519271428567</c:v>
                </c:pt>
                <c:pt idx="580">
                  <c:v>0.24380240935714284</c:v>
                </c:pt>
                <c:pt idx="581">
                  <c:v>0.2442235774285714</c:v>
                </c:pt>
                <c:pt idx="582">
                  <c:v>0.24464474550000001</c:v>
                </c:pt>
                <c:pt idx="583">
                  <c:v>0.24435120292857143</c:v>
                </c:pt>
                <c:pt idx="584">
                  <c:v>0.24405821535714289</c:v>
                </c:pt>
                <c:pt idx="585">
                  <c:v>0.24419473314285717</c:v>
                </c:pt>
                <c:pt idx="586">
                  <c:v>0.2454746978571429</c:v>
                </c:pt>
                <c:pt idx="587">
                  <c:v>0.24675604471428575</c:v>
                </c:pt>
                <c:pt idx="588">
                  <c:v>0.24803739157142862</c:v>
                </c:pt>
                <c:pt idx="589">
                  <c:v>0.24931873842857141</c:v>
                </c:pt>
                <c:pt idx="590">
                  <c:v>0.25045744214285709</c:v>
                </c:pt>
                <c:pt idx="591">
                  <c:v>0.25073921292857138</c:v>
                </c:pt>
                <c:pt idx="592">
                  <c:v>0.25116362692857142</c:v>
                </c:pt>
                <c:pt idx="593">
                  <c:v>0.25337699899999999</c:v>
                </c:pt>
                <c:pt idx="594">
                  <c:v>0.25315429078571428</c:v>
                </c:pt>
                <c:pt idx="595">
                  <c:v>0.2532176352142857</c:v>
                </c:pt>
                <c:pt idx="596">
                  <c:v>0.25328097964285717</c:v>
                </c:pt>
                <c:pt idx="597">
                  <c:v>0.25420159964285716</c:v>
                </c:pt>
                <c:pt idx="598">
                  <c:v>0.25490751764285713</c:v>
                </c:pt>
                <c:pt idx="599">
                  <c:v>0.25462174742857147</c:v>
                </c:pt>
                <c:pt idx="600">
                  <c:v>0.25390710792857146</c:v>
                </c:pt>
                <c:pt idx="601">
                  <c:v>0.25361236464285719</c:v>
                </c:pt>
                <c:pt idx="602">
                  <c:v>0.25310277021428573</c:v>
                </c:pt>
                <c:pt idx="603">
                  <c:v>0.25259317578571433</c:v>
                </c:pt>
                <c:pt idx="604">
                  <c:v>0.2518687947142858</c:v>
                </c:pt>
                <c:pt idx="605">
                  <c:v>0.25157220085714294</c:v>
                </c:pt>
                <c:pt idx="606">
                  <c:v>0.25041686935714291</c:v>
                </c:pt>
                <c:pt idx="607">
                  <c:v>0.24733146714285717</c:v>
                </c:pt>
                <c:pt idx="608">
                  <c:v>0.24625715257142852</c:v>
                </c:pt>
                <c:pt idx="609">
                  <c:v>0.24518263849999994</c:v>
                </c:pt>
                <c:pt idx="610">
                  <c:v>0.24410812442857138</c:v>
                </c:pt>
                <c:pt idx="611">
                  <c:v>0.24317678714285712</c:v>
                </c:pt>
                <c:pt idx="612">
                  <c:v>0.241174159</c:v>
                </c:pt>
                <c:pt idx="613">
                  <c:v>0.24001976899999997</c:v>
                </c:pt>
                <c:pt idx="614">
                  <c:v>0.23986467907142855</c:v>
                </c:pt>
                <c:pt idx="615">
                  <c:v>0.23814490364285715</c:v>
                </c:pt>
                <c:pt idx="616">
                  <c:v>0.23663998007142859</c:v>
                </c:pt>
                <c:pt idx="617">
                  <c:v>0.23513505650000002</c:v>
                </c:pt>
                <c:pt idx="618">
                  <c:v>0.23384491957142858</c:v>
                </c:pt>
                <c:pt idx="619">
                  <c:v>0.23212696699999999</c:v>
                </c:pt>
                <c:pt idx="620">
                  <c:v>0.23112220114285711</c:v>
                </c:pt>
                <c:pt idx="621">
                  <c:v>0.23083039499999997</c:v>
                </c:pt>
                <c:pt idx="622">
                  <c:v>0.23068265707142852</c:v>
                </c:pt>
                <c:pt idx="623">
                  <c:v>0.23196493778571428</c:v>
                </c:pt>
                <c:pt idx="624">
                  <c:v>0.23324721849999999</c:v>
                </c:pt>
                <c:pt idx="625">
                  <c:v>0.23424375750000001</c:v>
                </c:pt>
                <c:pt idx="626">
                  <c:v>0.23359616221428572</c:v>
                </c:pt>
                <c:pt idx="627">
                  <c:v>0.23253119692857144</c:v>
                </c:pt>
                <c:pt idx="628">
                  <c:v>0.22903715378571426</c:v>
                </c:pt>
                <c:pt idx="629">
                  <c:v>0.22668789992857144</c:v>
                </c:pt>
                <c:pt idx="630">
                  <c:v>0.22433864535714282</c:v>
                </c:pt>
                <c:pt idx="631">
                  <c:v>0.22198939078571428</c:v>
                </c:pt>
                <c:pt idx="632">
                  <c:v>0.21956886800000003</c:v>
                </c:pt>
                <c:pt idx="633">
                  <c:v>0.2175048215</c:v>
                </c:pt>
                <c:pt idx="634">
                  <c:v>0.21544368271428574</c:v>
                </c:pt>
                <c:pt idx="635">
                  <c:v>0.21209507092857141</c:v>
                </c:pt>
                <c:pt idx="636">
                  <c:v>0.20731931614285709</c:v>
                </c:pt>
                <c:pt idx="637">
                  <c:v>0.20111374221428566</c:v>
                </c:pt>
                <c:pt idx="638">
                  <c:v>0.19490816828571425</c:v>
                </c:pt>
                <c:pt idx="639">
                  <c:v>0.18870259435714279</c:v>
                </c:pt>
                <c:pt idx="640">
                  <c:v>0.18173505599999995</c:v>
                </c:pt>
                <c:pt idx="641">
                  <c:v>0.17461365278571425</c:v>
                </c:pt>
                <c:pt idx="642">
                  <c:v>0.16892172842857142</c:v>
                </c:pt>
                <c:pt idx="643">
                  <c:v>0.16322980407142859</c:v>
                </c:pt>
                <c:pt idx="644">
                  <c:v>0.15753787971428571</c:v>
                </c:pt>
                <c:pt idx="645">
                  <c:v>0.15184595535714288</c:v>
                </c:pt>
                <c:pt idx="646">
                  <c:v>0.14651037207142853</c:v>
                </c:pt>
                <c:pt idx="647">
                  <c:v>0.14067591128571424</c:v>
                </c:pt>
                <c:pt idx="648">
                  <c:v>0.13484145049999996</c:v>
                </c:pt>
                <c:pt idx="649">
                  <c:v>0.1302915092142857</c:v>
                </c:pt>
                <c:pt idx="650">
                  <c:v>0.12673949871428572</c:v>
                </c:pt>
                <c:pt idx="651">
                  <c:v>0.12318748821428573</c:v>
                </c:pt>
                <c:pt idx="652">
                  <c:v>0.11963547771428573</c:v>
                </c:pt>
                <c:pt idx="653">
                  <c:v>0.11608346721428574</c:v>
                </c:pt>
                <c:pt idx="654">
                  <c:v>0.1160803500714286</c:v>
                </c:pt>
                <c:pt idx="655">
                  <c:v>0.12044054950000004</c:v>
                </c:pt>
                <c:pt idx="656">
                  <c:v>0.12394483607142859</c:v>
                </c:pt>
                <c:pt idx="657">
                  <c:v>0.12744912264285715</c:v>
                </c:pt>
                <c:pt idx="658">
                  <c:v>0.13095340921428572</c:v>
                </c:pt>
                <c:pt idx="659">
                  <c:v>0.13445769578571429</c:v>
                </c:pt>
                <c:pt idx="660">
                  <c:v>0.13767690950000003</c:v>
                </c:pt>
                <c:pt idx="661">
                  <c:v>0.1417537637857143</c:v>
                </c:pt>
                <c:pt idx="662">
                  <c:v>0.14682519135714286</c:v>
                </c:pt>
                <c:pt idx="663">
                  <c:v>0.15175658714285717</c:v>
                </c:pt>
                <c:pt idx="664">
                  <c:v>0.1564022067142857</c:v>
                </c:pt>
                <c:pt idx="665">
                  <c:v>0.16104782628571429</c:v>
                </c:pt>
                <c:pt idx="666">
                  <c:v>0.16569344585714285</c:v>
                </c:pt>
                <c:pt idx="667">
                  <c:v>0.16962992107142855</c:v>
                </c:pt>
                <c:pt idx="668">
                  <c:v>0.17441860242857143</c:v>
                </c:pt>
                <c:pt idx="669">
                  <c:v>0.17613123192857144</c:v>
                </c:pt>
                <c:pt idx="670">
                  <c:v>0.1792748487142857</c:v>
                </c:pt>
                <c:pt idx="671">
                  <c:v>0.18241846549999999</c:v>
                </c:pt>
                <c:pt idx="672">
                  <c:v>0.18556208228571427</c:v>
                </c:pt>
                <c:pt idx="673">
                  <c:v>0.18870569907142856</c:v>
                </c:pt>
                <c:pt idx="674">
                  <c:v>0.19170657292857141</c:v>
                </c:pt>
                <c:pt idx="675">
                  <c:v>0.19413487907142857</c:v>
                </c:pt>
                <c:pt idx="676">
                  <c:v>0.19613943757142854</c:v>
                </c:pt>
                <c:pt idx="677">
                  <c:v>0.19878737721428569</c:v>
                </c:pt>
                <c:pt idx="678">
                  <c:v>0.20157831442857141</c:v>
                </c:pt>
                <c:pt idx="679">
                  <c:v>0.2050853200714286</c:v>
                </c:pt>
                <c:pt idx="680">
                  <c:v>0.20859232571428571</c:v>
                </c:pt>
                <c:pt idx="681">
                  <c:v>0.21280847571428571</c:v>
                </c:pt>
                <c:pt idx="682">
                  <c:v>0.21688669992857143</c:v>
                </c:pt>
                <c:pt idx="683">
                  <c:v>0.21982019585714285</c:v>
                </c:pt>
                <c:pt idx="684">
                  <c:v>0.22246514164285711</c:v>
                </c:pt>
                <c:pt idx="685">
                  <c:v>0.2268982464285714</c:v>
                </c:pt>
                <c:pt idx="686">
                  <c:v>0.23283780542857141</c:v>
                </c:pt>
                <c:pt idx="687">
                  <c:v>0.23877736442857142</c:v>
                </c:pt>
                <c:pt idx="688">
                  <c:v>0.24485966635714287</c:v>
                </c:pt>
                <c:pt idx="689">
                  <c:v>0.25108566007142857</c:v>
                </c:pt>
                <c:pt idx="690">
                  <c:v>0.2594648228571429</c:v>
                </c:pt>
                <c:pt idx="691">
                  <c:v>0.26791913785714289</c:v>
                </c:pt>
                <c:pt idx="692">
                  <c:v>0.27795120592857142</c:v>
                </c:pt>
                <c:pt idx="693">
                  <c:v>0.28640385792857143</c:v>
                </c:pt>
                <c:pt idx="694">
                  <c:v>0.29485650992857143</c:v>
                </c:pt>
                <c:pt idx="695">
                  <c:v>0.30230682021428568</c:v>
                </c:pt>
                <c:pt idx="696">
                  <c:v>0.30932840742857143</c:v>
                </c:pt>
                <c:pt idx="697">
                  <c:v>0.31649277321428565</c:v>
                </c:pt>
                <c:pt idx="698">
                  <c:v>0.32337091364285714</c:v>
                </c:pt>
                <c:pt idx="699">
                  <c:v>0.32831811649999992</c:v>
                </c:pt>
                <c:pt idx="700">
                  <c:v>0.33233253792857137</c:v>
                </c:pt>
                <c:pt idx="701">
                  <c:v>0.33634695935714282</c:v>
                </c:pt>
                <c:pt idx="702">
                  <c:v>0.34036138078571421</c:v>
                </c:pt>
                <c:pt idx="703">
                  <c:v>0.34509346264285717</c:v>
                </c:pt>
                <c:pt idx="704">
                  <c:v>0.34710154978571428</c:v>
                </c:pt>
                <c:pt idx="705">
                  <c:v>0.34824860985714295</c:v>
                </c:pt>
                <c:pt idx="706">
                  <c:v>0.34781791685714286</c:v>
                </c:pt>
                <c:pt idx="707">
                  <c:v>0.34825057149999999</c:v>
                </c:pt>
                <c:pt idx="708">
                  <c:v>0.34868322614285718</c:v>
                </c:pt>
                <c:pt idx="709">
                  <c:v>0.35011822249999996</c:v>
                </c:pt>
                <c:pt idx="710">
                  <c:v>0.35126766157142858</c:v>
                </c:pt>
                <c:pt idx="711">
                  <c:v>0.35155574849999999</c:v>
                </c:pt>
                <c:pt idx="712">
                  <c:v>0.35184224442857143</c:v>
                </c:pt>
                <c:pt idx="713">
                  <c:v>0.35198466164285713</c:v>
                </c:pt>
                <c:pt idx="714">
                  <c:v>0.35155340607142854</c:v>
                </c:pt>
                <c:pt idx="715">
                  <c:v>0.3511221504999999</c:v>
                </c:pt>
                <c:pt idx="716">
                  <c:v>0.35083367349999994</c:v>
                </c:pt>
                <c:pt idx="717">
                  <c:v>0.34954526378571421</c:v>
                </c:pt>
                <c:pt idx="718">
                  <c:v>0.34725099578571422</c:v>
                </c:pt>
                <c:pt idx="719">
                  <c:v>0.34467119921428574</c:v>
                </c:pt>
                <c:pt idx="720">
                  <c:v>0.34151695471428573</c:v>
                </c:pt>
                <c:pt idx="721">
                  <c:v>0.33729020864285714</c:v>
                </c:pt>
                <c:pt idx="722">
                  <c:v>0.33306346257142855</c:v>
                </c:pt>
                <c:pt idx="723">
                  <c:v>0.32912227378571429</c:v>
                </c:pt>
                <c:pt idx="724">
                  <c:v>0.32460997050000001</c:v>
                </c:pt>
                <c:pt idx="725">
                  <c:v>0.32124457664285716</c:v>
                </c:pt>
                <c:pt idx="726">
                  <c:v>0.31773243664285722</c:v>
                </c:pt>
                <c:pt idx="727">
                  <c:v>0.31436437528571426</c:v>
                </c:pt>
                <c:pt idx="728">
                  <c:v>0.31099631392857141</c:v>
                </c:pt>
                <c:pt idx="729">
                  <c:v>0.30762825257142856</c:v>
                </c:pt>
                <c:pt idx="730">
                  <c:v>0.30411741264285713</c:v>
                </c:pt>
                <c:pt idx="731">
                  <c:v>0.30088793185714291</c:v>
                </c:pt>
                <c:pt idx="732">
                  <c:v>0.29852153071428578</c:v>
                </c:pt>
                <c:pt idx="733">
                  <c:v>0.29701318735714288</c:v>
                </c:pt>
                <c:pt idx="734">
                  <c:v>0.29493463271428577</c:v>
                </c:pt>
                <c:pt idx="735">
                  <c:v>0.29392857964285718</c:v>
                </c:pt>
                <c:pt idx="736">
                  <c:v>0.29292252657142864</c:v>
                </c:pt>
                <c:pt idx="737">
                  <c:v>0.29163091621428577</c:v>
                </c:pt>
                <c:pt idx="738">
                  <c:v>0.29076764171428582</c:v>
                </c:pt>
                <c:pt idx="739">
                  <c:v>0.28947603135714289</c:v>
                </c:pt>
                <c:pt idx="740">
                  <c:v>0.28704587785714292</c:v>
                </c:pt>
                <c:pt idx="741">
                  <c:v>0.28389858614285718</c:v>
                </c:pt>
                <c:pt idx="742">
                  <c:v>0.28075129442857139</c:v>
                </c:pt>
                <c:pt idx="743">
                  <c:v>0.2776040027142857</c:v>
                </c:pt>
                <c:pt idx="744">
                  <c:v>0.2743139323571428</c:v>
                </c:pt>
                <c:pt idx="745">
                  <c:v>0.27088108335714284</c:v>
                </c:pt>
                <c:pt idx="746">
                  <c:v>0.26759101300000004</c:v>
                </c:pt>
                <c:pt idx="747">
                  <c:v>0.26386963685714288</c:v>
                </c:pt>
                <c:pt idx="748">
                  <c:v>0.2615784771428572</c:v>
                </c:pt>
                <c:pt idx="749">
                  <c:v>0.2595734157857143</c:v>
                </c:pt>
                <c:pt idx="750">
                  <c:v>0.25756835442857146</c:v>
                </c:pt>
                <c:pt idx="751">
                  <c:v>0.25556329307142861</c:v>
                </c:pt>
                <c:pt idx="752">
                  <c:v>0.25398731400000002</c:v>
                </c:pt>
                <c:pt idx="753">
                  <c:v>0.25241133492857143</c:v>
                </c:pt>
                <c:pt idx="754">
                  <c:v>0.25369795557142855</c:v>
                </c:pt>
                <c:pt idx="755">
                  <c:v>0.25670058128571427</c:v>
                </c:pt>
                <c:pt idx="756">
                  <c:v>0.25984591721428568</c:v>
                </c:pt>
                <c:pt idx="757">
                  <c:v>0.26299125314285715</c:v>
                </c:pt>
                <c:pt idx="758">
                  <c:v>0.26627936771428573</c:v>
                </c:pt>
                <c:pt idx="759">
                  <c:v>0.26942470364285714</c:v>
                </c:pt>
                <c:pt idx="760">
                  <c:v>0.27257003957142856</c:v>
                </c:pt>
                <c:pt idx="761">
                  <c:v>0.27571838942857141</c:v>
                </c:pt>
                <c:pt idx="762">
                  <c:v>0.28015594507142855</c:v>
                </c:pt>
                <c:pt idx="763">
                  <c:v>0.28445062271428567</c:v>
                </c:pt>
                <c:pt idx="764">
                  <c:v>0.28874530035714285</c:v>
                </c:pt>
                <c:pt idx="765">
                  <c:v>0.29303997799999998</c:v>
                </c:pt>
                <c:pt idx="766">
                  <c:v>0.29733390921428571</c:v>
                </c:pt>
                <c:pt idx="767">
                  <c:v>0.30206013857142855</c:v>
                </c:pt>
                <c:pt idx="768">
                  <c:v>0.305354458</c:v>
                </c:pt>
                <c:pt idx="769">
                  <c:v>0.30779268921428576</c:v>
                </c:pt>
                <c:pt idx="770">
                  <c:v>0.31008821021428579</c:v>
                </c:pt>
                <c:pt idx="771">
                  <c:v>0.3123837312142857</c:v>
                </c:pt>
                <c:pt idx="772">
                  <c:v>0.31467925221428572</c:v>
                </c:pt>
                <c:pt idx="773">
                  <c:v>0.31711755185714285</c:v>
                </c:pt>
                <c:pt idx="774">
                  <c:v>0.31955585149999999</c:v>
                </c:pt>
                <c:pt idx="775">
                  <c:v>0.32326962085714284</c:v>
                </c:pt>
                <c:pt idx="776">
                  <c:v>0.32555140585714282</c:v>
                </c:pt>
                <c:pt idx="777">
                  <c:v>0.32797645435714279</c:v>
                </c:pt>
                <c:pt idx="778">
                  <c:v>0.33040150285714287</c:v>
                </c:pt>
                <c:pt idx="779">
                  <c:v>0.33183483657142848</c:v>
                </c:pt>
                <c:pt idx="780">
                  <c:v>0.33555780899999993</c:v>
                </c:pt>
                <c:pt idx="781">
                  <c:v>0.34056894357142847</c:v>
                </c:pt>
                <c:pt idx="782">
                  <c:v>0.34601099164285704</c:v>
                </c:pt>
                <c:pt idx="783">
                  <c:v>0.35159581835714288</c:v>
                </c:pt>
                <c:pt idx="784">
                  <c:v>0.35917707685714284</c:v>
                </c:pt>
                <c:pt idx="785">
                  <c:v>0.36675833535714292</c:v>
                </c:pt>
                <c:pt idx="786">
                  <c:v>0.37462515114285722</c:v>
                </c:pt>
                <c:pt idx="787">
                  <c:v>0.38249196692857146</c:v>
                </c:pt>
                <c:pt idx="788">
                  <c:v>0.39193700085714289</c:v>
                </c:pt>
                <c:pt idx="789">
                  <c:v>0.39968303092857144</c:v>
                </c:pt>
                <c:pt idx="790">
                  <c:v>0.40742906100000004</c:v>
                </c:pt>
                <c:pt idx="791">
                  <c:v>0.41759655621428571</c:v>
                </c:pt>
                <c:pt idx="792">
                  <c:v>0.42776405142857143</c:v>
                </c:pt>
                <c:pt idx="793">
                  <c:v>0.43506809835714283</c:v>
                </c:pt>
                <c:pt idx="794">
                  <c:v>0.44322377664285717</c:v>
                </c:pt>
                <c:pt idx="795">
                  <c:v>0.44965899464285713</c:v>
                </c:pt>
                <c:pt idx="796">
                  <c:v>0.45609354807142849</c:v>
                </c:pt>
                <c:pt idx="797">
                  <c:v>0.46238532285714279</c:v>
                </c:pt>
                <c:pt idx="798">
                  <c:v>0.4666806658571428</c:v>
                </c:pt>
                <c:pt idx="799">
                  <c:v>0.4709760088571428</c:v>
                </c:pt>
                <c:pt idx="800">
                  <c:v>0.47498579457142848</c:v>
                </c:pt>
                <c:pt idx="801">
                  <c:v>0.47899558028571426</c:v>
                </c:pt>
                <c:pt idx="802">
                  <c:v>0.47715085649999989</c:v>
                </c:pt>
                <c:pt idx="803">
                  <c:v>0.47986350157142849</c:v>
                </c:pt>
                <c:pt idx="804">
                  <c:v>0.48257614664285697</c:v>
                </c:pt>
                <c:pt idx="805">
                  <c:v>0.48258084271428558</c:v>
                </c:pt>
                <c:pt idx="806">
                  <c:v>0.48258553878571409</c:v>
                </c:pt>
                <c:pt idx="807">
                  <c:v>0.48644539792857128</c:v>
                </c:pt>
                <c:pt idx="808">
                  <c:v>0.48687921964285696</c:v>
                </c:pt>
                <c:pt idx="809">
                  <c:v>0.4874552807857141</c:v>
                </c:pt>
                <c:pt idx="810">
                  <c:v>0.48717045121428565</c:v>
                </c:pt>
                <c:pt idx="811">
                  <c:v>0.48688562164285715</c:v>
                </c:pt>
                <c:pt idx="812">
                  <c:v>0.48660079207142853</c:v>
                </c:pt>
                <c:pt idx="813">
                  <c:v>0.48631596250000003</c:v>
                </c:pt>
                <c:pt idx="814">
                  <c:v>0.48588835435714289</c:v>
                </c:pt>
                <c:pt idx="815">
                  <c:v>0.48545250221428576</c:v>
                </c:pt>
                <c:pt idx="816">
                  <c:v>0.48929294142857144</c:v>
                </c:pt>
                <c:pt idx="817">
                  <c:v>0.48899774242857147</c:v>
                </c:pt>
                <c:pt idx="818">
                  <c:v>0.48870254342857145</c:v>
                </c:pt>
                <c:pt idx="819">
                  <c:v>0.48840734442857148</c:v>
                </c:pt>
                <c:pt idx="820">
                  <c:v>0.48811214542857145</c:v>
                </c:pt>
                <c:pt idx="821">
                  <c:v>0.48781694642857143</c:v>
                </c:pt>
                <c:pt idx="822">
                  <c:v>0.48737817892857144</c:v>
                </c:pt>
                <c:pt idx="823">
                  <c:v>0.48708272921428569</c:v>
                </c:pt>
                <c:pt idx="824">
                  <c:v>0.48692892035714286</c:v>
                </c:pt>
                <c:pt idx="825">
                  <c:v>0.48677511150000002</c:v>
                </c:pt>
                <c:pt idx="826">
                  <c:v>0.48662130264285713</c:v>
                </c:pt>
                <c:pt idx="827">
                  <c:v>0.4864674937857143</c:v>
                </c:pt>
                <c:pt idx="828">
                  <c:v>0.48631368485714288</c:v>
                </c:pt>
                <c:pt idx="829">
                  <c:v>0.48659645578571425</c:v>
                </c:pt>
                <c:pt idx="830">
                  <c:v>0.48645089085714283</c:v>
                </c:pt>
                <c:pt idx="831">
                  <c:v>0.4867350369285714</c:v>
                </c:pt>
                <c:pt idx="832">
                  <c:v>0.48730603957142854</c:v>
                </c:pt>
                <c:pt idx="833">
                  <c:v>0.48816394157142851</c:v>
                </c:pt>
                <c:pt idx="834">
                  <c:v>0.48902184357142847</c:v>
                </c:pt>
                <c:pt idx="835">
                  <c:v>0.48987974557142844</c:v>
                </c:pt>
                <c:pt idx="836">
                  <c:v>0.49073764757142851</c:v>
                </c:pt>
                <c:pt idx="837">
                  <c:v>0.49346453314285704</c:v>
                </c:pt>
                <c:pt idx="838">
                  <c:v>0.4976279432857143</c:v>
                </c:pt>
                <c:pt idx="839">
                  <c:v>0.5017913534285714</c:v>
                </c:pt>
                <c:pt idx="840">
                  <c:v>0.50595476357142866</c:v>
                </c:pt>
                <c:pt idx="841">
                  <c:v>0.51011817371428581</c:v>
                </c:pt>
                <c:pt idx="842">
                  <c:v>0.51442436250000012</c:v>
                </c:pt>
                <c:pt idx="843">
                  <c:v>0.51901827350000007</c:v>
                </c:pt>
                <c:pt idx="844">
                  <c:v>0.52590957585714293</c:v>
                </c:pt>
                <c:pt idx="845">
                  <c:v>0.53308864507142861</c:v>
                </c:pt>
                <c:pt idx="846">
                  <c:v>0.54055389814285715</c:v>
                </c:pt>
                <c:pt idx="847">
                  <c:v>0.54874088121428577</c:v>
                </c:pt>
                <c:pt idx="848">
                  <c:v>0.55692786428571428</c:v>
                </c:pt>
                <c:pt idx="849">
                  <c:v>0.56439878921428566</c:v>
                </c:pt>
                <c:pt idx="850">
                  <c:v>0.57272855092857144</c:v>
                </c:pt>
                <c:pt idx="851">
                  <c:v>0.57876099321428565</c:v>
                </c:pt>
                <c:pt idx="852">
                  <c:v>0.58421958185714284</c:v>
                </c:pt>
                <c:pt idx="853">
                  <c:v>0.58967817049999993</c:v>
                </c:pt>
                <c:pt idx="854">
                  <c:v>0.59513194021428562</c:v>
                </c:pt>
                <c:pt idx="855">
                  <c:v>0.60058570992857152</c:v>
                </c:pt>
                <c:pt idx="856">
                  <c:v>0.6060394796428572</c:v>
                </c:pt>
                <c:pt idx="857">
                  <c:v>0.61221145307142866</c:v>
                </c:pt>
                <c:pt idx="858">
                  <c:v>0.61708659307142877</c:v>
                </c:pt>
                <c:pt idx="859">
                  <c:v>0.62138661914285731</c:v>
                </c:pt>
                <c:pt idx="860">
                  <c:v>0.62511360478571443</c:v>
                </c:pt>
                <c:pt idx="861">
                  <c:v>0.62783196107142858</c:v>
                </c:pt>
                <c:pt idx="862">
                  <c:v>0.63055031735714284</c:v>
                </c:pt>
                <c:pt idx="863">
                  <c:v>0.63434324842857137</c:v>
                </c:pt>
                <c:pt idx="864">
                  <c:v>0.63706160471428563</c:v>
                </c:pt>
                <c:pt idx="865">
                  <c:v>0.64028125628571431</c:v>
                </c:pt>
                <c:pt idx="866">
                  <c:v>0.64508743235714283</c:v>
                </c:pt>
                <c:pt idx="867">
                  <c:v>0.64758903885714292</c:v>
                </c:pt>
                <c:pt idx="868">
                  <c:v>0.6500954642857143</c:v>
                </c:pt>
                <c:pt idx="869">
                  <c:v>0.65260188971428579</c:v>
                </c:pt>
                <c:pt idx="870">
                  <c:v>0.65510831514285717</c:v>
                </c:pt>
                <c:pt idx="871">
                  <c:v>0.65618047878571428</c:v>
                </c:pt>
                <c:pt idx="872">
                  <c:v>0.65783032592857127</c:v>
                </c:pt>
                <c:pt idx="873">
                  <c:v>0.65977120357142849</c:v>
                </c:pt>
                <c:pt idx="874">
                  <c:v>0.66156926692857143</c:v>
                </c:pt>
                <c:pt idx="875">
                  <c:v>0.66336733028571426</c:v>
                </c:pt>
                <c:pt idx="876">
                  <c:v>0.66516539364285709</c:v>
                </c:pt>
                <c:pt idx="877">
                  <c:v>0.66674775464285718</c:v>
                </c:pt>
                <c:pt idx="878">
                  <c:v>0.66840195550000003</c:v>
                </c:pt>
                <c:pt idx="879">
                  <c:v>0.66969763971428564</c:v>
                </c:pt>
                <c:pt idx="880">
                  <c:v>0.66782181249999994</c:v>
                </c:pt>
                <c:pt idx="881">
                  <c:v>0.6682505548571428</c:v>
                </c:pt>
                <c:pt idx="882">
                  <c:v>0.66867929721428576</c:v>
                </c:pt>
                <c:pt idx="883">
                  <c:v>0.6691080395714285</c:v>
                </c:pt>
                <c:pt idx="884">
                  <c:v>0.66953678192857136</c:v>
                </c:pt>
                <c:pt idx="885">
                  <c:v>0.66996552428571421</c:v>
                </c:pt>
                <c:pt idx="886">
                  <c:v>0.6698230093571429</c:v>
                </c:pt>
                <c:pt idx="887">
                  <c:v>0.66953156978571438</c:v>
                </c:pt>
                <c:pt idx="888">
                  <c:v>0.66938294450000002</c:v>
                </c:pt>
                <c:pt idx="889">
                  <c:v>0.66952204407142857</c:v>
                </c:pt>
                <c:pt idx="890">
                  <c:v>0.66966114364285712</c:v>
                </c:pt>
                <c:pt idx="891">
                  <c:v>0.66922898600000003</c:v>
                </c:pt>
                <c:pt idx="892">
                  <c:v>0.66908350514285708</c:v>
                </c:pt>
                <c:pt idx="893">
                  <c:v>0.66893908664285717</c:v>
                </c:pt>
                <c:pt idx="894">
                  <c:v>0.66994888071428582</c:v>
                </c:pt>
                <c:pt idx="895">
                  <c:v>0.67095867478571436</c:v>
                </c:pt>
                <c:pt idx="896">
                  <c:v>0.67254416064285727</c:v>
                </c:pt>
                <c:pt idx="897">
                  <c:v>0.67412964649999996</c:v>
                </c:pt>
                <c:pt idx="898">
                  <c:v>0.67571513235714276</c:v>
                </c:pt>
                <c:pt idx="899">
                  <c:v>0.67974137385714273</c:v>
                </c:pt>
                <c:pt idx="900">
                  <c:v>0.68448684685714267</c:v>
                </c:pt>
                <c:pt idx="901">
                  <c:v>0.69169455785714284</c:v>
                </c:pt>
                <c:pt idx="902">
                  <c:v>0.70019716392857145</c:v>
                </c:pt>
                <c:pt idx="903">
                  <c:v>0.70913327478571442</c:v>
                </c:pt>
                <c:pt idx="904">
                  <c:v>0.71806938564285727</c:v>
                </c:pt>
                <c:pt idx="905">
                  <c:v>0.7274339394285716</c:v>
                </c:pt>
                <c:pt idx="906">
                  <c:v>0.73622577585714288</c:v>
                </c:pt>
                <c:pt idx="907">
                  <c:v>0.74746239292857142</c:v>
                </c:pt>
                <c:pt idx="908">
                  <c:v>0.75841486407142844</c:v>
                </c:pt>
                <c:pt idx="909">
                  <c:v>0.76864755942857133</c:v>
                </c:pt>
                <c:pt idx="910">
                  <c:v>0.77975402171428565</c:v>
                </c:pt>
                <c:pt idx="911">
                  <c:v>0.79086048399999986</c:v>
                </c:pt>
                <c:pt idx="912">
                  <c:v>0.80225257492857149</c:v>
                </c:pt>
                <c:pt idx="913">
                  <c:v>0.81098536392857146</c:v>
                </c:pt>
                <c:pt idx="914">
                  <c:v>0.82015292057142841</c:v>
                </c:pt>
                <c:pt idx="915">
                  <c:v>0.82779018192857134</c:v>
                </c:pt>
                <c:pt idx="916">
                  <c:v>0.83398973392857145</c:v>
                </c:pt>
                <c:pt idx="917">
                  <c:v>0.84018650042857146</c:v>
                </c:pt>
                <c:pt idx="918">
                  <c:v>0.84638326692857146</c:v>
                </c:pt>
                <c:pt idx="919">
                  <c:v>0.85243721914285708</c:v>
                </c:pt>
                <c:pt idx="920">
                  <c:v>0.85920670300000002</c:v>
                </c:pt>
                <c:pt idx="921">
                  <c:v>0.8632447152142857</c:v>
                </c:pt>
                <c:pt idx="922">
                  <c:v>0.86627762071428571</c:v>
                </c:pt>
                <c:pt idx="923">
                  <c:v>0.87017311628571437</c:v>
                </c:pt>
                <c:pt idx="924">
                  <c:v>0.87233067192857139</c:v>
                </c:pt>
                <c:pt idx="925">
                  <c:v>0.87448822757142852</c:v>
                </c:pt>
                <c:pt idx="926">
                  <c:v>0.87636015457142846</c:v>
                </c:pt>
                <c:pt idx="927">
                  <c:v>0.87888613428571405</c:v>
                </c:pt>
                <c:pt idx="928">
                  <c:v>0.88052172292857134</c:v>
                </c:pt>
                <c:pt idx="929">
                  <c:v>0.88108408678571426</c:v>
                </c:pt>
                <c:pt idx="930">
                  <c:v>0.88164645064285718</c:v>
                </c:pt>
                <c:pt idx="931">
                  <c:v>0.8822165546428572</c:v>
                </c:pt>
                <c:pt idx="932">
                  <c:v>0.8827866586428571</c:v>
                </c:pt>
                <c:pt idx="933">
                  <c:v>0.88349957692857128</c:v>
                </c:pt>
                <c:pt idx="934">
                  <c:v>0.8840696809285713</c:v>
                </c:pt>
                <c:pt idx="935">
                  <c:v>0.8849254135714284</c:v>
                </c:pt>
                <c:pt idx="936">
                  <c:v>0.88722346235714256</c:v>
                </c:pt>
                <c:pt idx="937">
                  <c:v>0.88952302721428544</c:v>
                </c:pt>
                <c:pt idx="938">
                  <c:v>0.89212374849999976</c:v>
                </c:pt>
                <c:pt idx="939">
                  <c:v>0.89472446978571418</c:v>
                </c:pt>
                <c:pt idx="940">
                  <c:v>0.89746800535714277</c:v>
                </c:pt>
                <c:pt idx="941">
                  <c:v>0.8996332202142856</c:v>
                </c:pt>
                <c:pt idx="942">
                  <c:v>0.90094856142857149</c:v>
                </c:pt>
                <c:pt idx="943">
                  <c:v>0.90197827407142861</c:v>
                </c:pt>
                <c:pt idx="944">
                  <c:v>0.90286226421428573</c:v>
                </c:pt>
                <c:pt idx="945">
                  <c:v>0.9030200700714287</c:v>
                </c:pt>
                <c:pt idx="946">
                  <c:v>0.90317787592857157</c:v>
                </c:pt>
                <c:pt idx="947">
                  <c:v>0.90347849607142883</c:v>
                </c:pt>
                <c:pt idx="948">
                  <c:v>0.90335067335714303</c:v>
                </c:pt>
                <c:pt idx="949">
                  <c:v>0.90322285064285723</c:v>
                </c:pt>
                <c:pt idx="950">
                  <c:v>0.90222231421428589</c:v>
                </c:pt>
                <c:pt idx="951">
                  <c:v>0.90107744742857154</c:v>
                </c:pt>
                <c:pt idx="952">
                  <c:v>0.90035260342857171</c:v>
                </c:pt>
                <c:pt idx="953">
                  <c:v>0.89962775942857165</c:v>
                </c:pt>
                <c:pt idx="954">
                  <c:v>0.89918854400000015</c:v>
                </c:pt>
                <c:pt idx="955">
                  <c:v>0.89889214285714303</c:v>
                </c:pt>
                <c:pt idx="956">
                  <c:v>0.8991804893571429</c:v>
                </c:pt>
                <c:pt idx="957">
                  <c:v>0.90034354035714304</c:v>
                </c:pt>
                <c:pt idx="958">
                  <c:v>0.90193881007142873</c:v>
                </c:pt>
                <c:pt idx="959">
                  <c:v>0.90180473457142873</c:v>
                </c:pt>
                <c:pt idx="960">
                  <c:v>0.90167065907142874</c:v>
                </c:pt>
                <c:pt idx="961">
                  <c:v>0.90125095500000008</c:v>
                </c:pt>
                <c:pt idx="962">
                  <c:v>0.90111687942857166</c:v>
                </c:pt>
                <c:pt idx="963">
                  <c:v>0.90169970614285722</c:v>
                </c:pt>
                <c:pt idx="964">
                  <c:v>0.90214422071428579</c:v>
                </c:pt>
                <c:pt idx="965">
                  <c:v>0.9024459210000001</c:v>
                </c:pt>
                <c:pt idx="966">
                  <c:v>0.90231492328571439</c:v>
                </c:pt>
                <c:pt idx="967">
                  <c:v>0.90218392557142857</c:v>
                </c:pt>
                <c:pt idx="968">
                  <c:v>0.90162448500000014</c:v>
                </c:pt>
                <c:pt idx="969">
                  <c:v>0.90135356085714313</c:v>
                </c:pt>
                <c:pt idx="970">
                  <c:v>0.90035980421428596</c:v>
                </c:pt>
                <c:pt idx="971">
                  <c:v>0.89936181314285724</c:v>
                </c:pt>
                <c:pt idx="972">
                  <c:v>0.89850576878571442</c:v>
                </c:pt>
                <c:pt idx="973">
                  <c:v>0.90010671685714294</c:v>
                </c:pt>
                <c:pt idx="974">
                  <c:v>0.90170766492857157</c:v>
                </c:pt>
                <c:pt idx="975">
                  <c:v>0.90330861300000009</c:v>
                </c:pt>
                <c:pt idx="976">
                  <c:v>0.90519518971428581</c:v>
                </c:pt>
                <c:pt idx="977">
                  <c:v>0.90622204985714283</c:v>
                </c:pt>
                <c:pt idx="978">
                  <c:v>0.90810250028571426</c:v>
                </c:pt>
                <c:pt idx="979">
                  <c:v>0.90969732214285715</c:v>
                </c:pt>
                <c:pt idx="980">
                  <c:v>0.91129214400000003</c:v>
                </c:pt>
                <c:pt idx="981">
                  <c:v>0.91288696585714302</c:v>
                </c:pt>
                <c:pt idx="982">
                  <c:v>0.9144817877142859</c:v>
                </c:pt>
                <c:pt idx="983">
                  <c:v>0.91578809314285725</c:v>
                </c:pt>
                <c:pt idx="984">
                  <c:v>0.91724010071428597</c:v>
                </c:pt>
                <c:pt idx="985">
                  <c:v>0.91810726678571442</c:v>
                </c:pt>
                <c:pt idx="986">
                  <c:v>0.91868694628571446</c:v>
                </c:pt>
                <c:pt idx="987">
                  <c:v>0.91853897857142874</c:v>
                </c:pt>
                <c:pt idx="988">
                  <c:v>0.91839101085714281</c:v>
                </c:pt>
                <c:pt idx="989">
                  <c:v>0.91838585742857148</c:v>
                </c:pt>
                <c:pt idx="990">
                  <c:v>0.91795032964285717</c:v>
                </c:pt>
                <c:pt idx="991">
                  <c:v>0.91765761614285701</c:v>
                </c:pt>
                <c:pt idx="992">
                  <c:v>0.91708256957142853</c:v>
                </c:pt>
                <c:pt idx="993">
                  <c:v>0.91520061214285708</c:v>
                </c:pt>
                <c:pt idx="994">
                  <c:v>0.91446731849999996</c:v>
                </c:pt>
                <c:pt idx="995">
                  <c:v>0.91373402485714295</c:v>
                </c:pt>
                <c:pt idx="996">
                  <c:v>0.91300073121428582</c:v>
                </c:pt>
                <c:pt idx="997">
                  <c:v>0.9122674375714287</c:v>
                </c:pt>
                <c:pt idx="998">
                  <c:v>0.91181977250000013</c:v>
                </c:pt>
                <c:pt idx="999">
                  <c:v>0.91079401407142868</c:v>
                </c:pt>
                <c:pt idx="1000">
                  <c:v>0.9096303444285716</c:v>
                </c:pt>
                <c:pt idx="1001">
                  <c:v>0.90773975957142861</c:v>
                </c:pt>
                <c:pt idx="1002">
                  <c:v>0.90584917471428572</c:v>
                </c:pt>
                <c:pt idx="1003">
                  <c:v>0.90324451835714281</c:v>
                </c:pt>
                <c:pt idx="1004">
                  <c:v>0.9009274220714284</c:v>
                </c:pt>
                <c:pt idx="1005">
                  <c:v>0.89861032578571398</c:v>
                </c:pt>
                <c:pt idx="1006">
                  <c:v>0.8975809217142855</c:v>
                </c:pt>
                <c:pt idx="1007">
                  <c:v>0.89828850992857123</c:v>
                </c:pt>
                <c:pt idx="1008">
                  <c:v>0.89784797814285688</c:v>
                </c:pt>
                <c:pt idx="1009">
                  <c:v>0.89740744635714276</c:v>
                </c:pt>
                <c:pt idx="1010">
                  <c:v>0.8971097288571428</c:v>
                </c:pt>
                <c:pt idx="1011">
                  <c:v>0.89666919707142867</c:v>
                </c:pt>
                <c:pt idx="1012">
                  <c:v>0.89594303671428577</c:v>
                </c:pt>
                <c:pt idx="1013">
                  <c:v>0.89492943021428573</c:v>
                </c:pt>
                <c:pt idx="1014">
                  <c:v>0.89419840714285714</c:v>
                </c:pt>
                <c:pt idx="1015">
                  <c:v>0.89419429928571426</c:v>
                </c:pt>
                <c:pt idx="1016">
                  <c:v>0.89419019142857137</c:v>
                </c:pt>
                <c:pt idx="1017">
                  <c:v>0.8949001550714285</c:v>
                </c:pt>
                <c:pt idx="1018">
                  <c:v>0.89524894085714279</c:v>
                </c:pt>
                <c:pt idx="1019">
                  <c:v>0.89502123235714293</c:v>
                </c:pt>
                <c:pt idx="1020">
                  <c:v>0.89285354650000015</c:v>
                </c:pt>
                <c:pt idx="1021">
                  <c:v>0.89068422207142872</c:v>
                </c:pt>
                <c:pt idx="1022">
                  <c:v>0.88851435385714284</c:v>
                </c:pt>
                <c:pt idx="1023">
                  <c:v>0.88634448564285739</c:v>
                </c:pt>
                <c:pt idx="1024">
                  <c:v>0.88417461742857151</c:v>
                </c:pt>
                <c:pt idx="1025">
                  <c:v>0.88200474921428573</c:v>
                </c:pt>
                <c:pt idx="1026">
                  <c:v>0.87954555500000009</c:v>
                </c:pt>
                <c:pt idx="1027">
                  <c:v>0.87780894128571441</c:v>
                </c:pt>
                <c:pt idx="1028">
                  <c:v>0.8752033290000002</c:v>
                </c:pt>
                <c:pt idx="1029">
                  <c:v>0.87216569064285732</c:v>
                </c:pt>
                <c:pt idx="1030">
                  <c:v>0.86912805228571444</c:v>
                </c:pt>
                <c:pt idx="1031">
                  <c:v>0.86609041392857145</c:v>
                </c:pt>
                <c:pt idx="1032">
                  <c:v>0.86305313735714295</c:v>
                </c:pt>
                <c:pt idx="1033">
                  <c:v>0.86059235507142862</c:v>
                </c:pt>
                <c:pt idx="1034">
                  <c:v>0.85863950192857141</c:v>
                </c:pt>
                <c:pt idx="1035">
                  <c:v>0.85697581750000007</c:v>
                </c:pt>
                <c:pt idx="1036">
                  <c:v>0.8553121330714285</c:v>
                </c:pt>
                <c:pt idx="1037">
                  <c:v>0.85364844864285705</c:v>
                </c:pt>
                <c:pt idx="1038">
                  <c:v>0.85184194992857143</c:v>
                </c:pt>
                <c:pt idx="1039">
                  <c:v>0.85046389407142853</c:v>
                </c:pt>
                <c:pt idx="1040">
                  <c:v>0.84880390699999997</c:v>
                </c:pt>
                <c:pt idx="1041">
                  <c:v>0.84814782157142854</c:v>
                </c:pt>
                <c:pt idx="1042">
                  <c:v>0.84807510614285708</c:v>
                </c:pt>
                <c:pt idx="1043">
                  <c:v>0.8484344167857143</c:v>
                </c:pt>
                <c:pt idx="1044">
                  <c:v>0.8487937274285714</c:v>
                </c:pt>
                <c:pt idx="1045">
                  <c:v>0.84886740942857142</c:v>
                </c:pt>
                <c:pt idx="1046">
                  <c:v>0.84915909321428573</c:v>
                </c:pt>
                <c:pt idx="1047">
                  <c:v>0.85009325407142866</c:v>
                </c:pt>
                <c:pt idx="1048">
                  <c:v>0.85117177092857155</c:v>
                </c:pt>
                <c:pt idx="1049">
                  <c:v>0.85210393335714296</c:v>
                </c:pt>
                <c:pt idx="1050">
                  <c:v>0.85274801021428559</c:v>
                </c:pt>
                <c:pt idx="1051">
                  <c:v>0.85339208707142866</c:v>
                </c:pt>
                <c:pt idx="1052">
                  <c:v>0.85403616392857151</c:v>
                </c:pt>
                <c:pt idx="1053">
                  <c:v>0.85403062621428572</c:v>
                </c:pt>
                <c:pt idx="1054">
                  <c:v>0.85402033392857146</c:v>
                </c:pt>
                <c:pt idx="1055">
                  <c:v>0.85300628471428586</c:v>
                </c:pt>
                <c:pt idx="1056">
                  <c:v>0.85156124807142874</c:v>
                </c:pt>
                <c:pt idx="1057">
                  <c:v>0.85047381200000027</c:v>
                </c:pt>
                <c:pt idx="1058">
                  <c:v>0.84938637592857169</c:v>
                </c:pt>
                <c:pt idx="1059">
                  <c:v>0.848727382857143</c:v>
                </c:pt>
                <c:pt idx="1060">
                  <c:v>0.84878246121428569</c:v>
                </c:pt>
                <c:pt idx="1061">
                  <c:v>0.84803745864285707</c:v>
                </c:pt>
                <c:pt idx="1062">
                  <c:v>0.84726832735714286</c:v>
                </c:pt>
                <c:pt idx="1063">
                  <c:v>0.84778620450000008</c:v>
                </c:pt>
                <c:pt idx="1064">
                  <c:v>0.84743525685714283</c:v>
                </c:pt>
                <c:pt idx="1065">
                  <c:v>0.84708430921428579</c:v>
                </c:pt>
                <c:pt idx="1066">
                  <c:v>0.8463049187142857</c:v>
                </c:pt>
                <c:pt idx="1067">
                  <c:v>0.84538642971428557</c:v>
                </c:pt>
                <c:pt idx="1068">
                  <c:v>0.82964353099999999</c:v>
                </c:pt>
                <c:pt idx="1069">
                  <c:v>0.84369668200000003</c:v>
                </c:pt>
                <c:pt idx="1070">
                  <c:v>0.85778557099999997</c:v>
                </c:pt>
                <c:pt idx="1071">
                  <c:v>0.852584122</c:v>
                </c:pt>
                <c:pt idx="1072">
                  <c:v>0.852584122</c:v>
                </c:pt>
                <c:pt idx="1073">
                  <c:v>0.85458352199999998</c:v>
                </c:pt>
                <c:pt idx="1074">
                  <c:v>0.85458352199999998</c:v>
                </c:pt>
                <c:pt idx="1075">
                  <c:v>0.85458352199999998</c:v>
                </c:pt>
                <c:pt idx="1076">
                  <c:v>0.85663814999999999</c:v>
                </c:pt>
                <c:pt idx="1077">
                  <c:v>0.87881607299999998</c:v>
                </c:pt>
                <c:pt idx="1078">
                  <c:v>0.94448028100000003</c:v>
                </c:pt>
                <c:pt idx="1079">
                  <c:v>0.94448028100000003</c:v>
                </c:pt>
                <c:pt idx="1080">
                  <c:v>0.94448028100000003</c:v>
                </c:pt>
                <c:pt idx="1081">
                  <c:v>0.956521501</c:v>
                </c:pt>
                <c:pt idx="1082">
                  <c:v>0.95452210100000001</c:v>
                </c:pt>
                <c:pt idx="1083">
                  <c:v>0.95647503199999995</c:v>
                </c:pt>
                <c:pt idx="1084">
                  <c:v>0.942288982</c:v>
                </c:pt>
                <c:pt idx="1085">
                  <c:v>0.93213799100000005</c:v>
                </c:pt>
                <c:pt idx="1086">
                  <c:v>0.93213799100000005</c:v>
                </c:pt>
                <c:pt idx="1087">
                  <c:v>0.93413739100000004</c:v>
                </c:pt>
                <c:pt idx="1088">
                  <c:v>0.94013559199999996</c:v>
                </c:pt>
                <c:pt idx="1089">
                  <c:v>0.93003635600000001</c:v>
                </c:pt>
                <c:pt idx="1090">
                  <c:v>0.92979971900000002</c:v>
                </c:pt>
                <c:pt idx="1091">
                  <c:v>0.92970967400000004</c:v>
                </c:pt>
                <c:pt idx="1092">
                  <c:v>0.92959906599999997</c:v>
                </c:pt>
                <c:pt idx="1093">
                  <c:v>0.92959906599999997</c:v>
                </c:pt>
                <c:pt idx="1094">
                  <c:v>0.92959906599999997</c:v>
                </c:pt>
                <c:pt idx="1095">
                  <c:v>0.92959906599999997</c:v>
                </c:pt>
                <c:pt idx="1096">
                  <c:v>0.92959906599999997</c:v>
                </c:pt>
                <c:pt idx="1097">
                  <c:v>0.92959906599999997</c:v>
                </c:pt>
                <c:pt idx="1098">
                  <c:v>0.92959906599999997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'איור 4 נתונים'!$I$3</c:f>
              <c:strCache>
                <c:ptCount val="1"/>
                <c:pt idx="0">
                  <c:v>שוק ההון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</c:numCache>
            </c:numRef>
          </c:cat>
          <c:val>
            <c:numRef>
              <c:f>'איור 4 נתונים'!$I$4:$I$4000</c:f>
              <c:numCache>
                <c:formatCode>0.000</c:formatCode>
                <c:ptCount val="3997"/>
                <c:pt idx="0">
                  <c:v>-4.7431745886571432E-2</c:v>
                </c:pt>
                <c:pt idx="1">
                  <c:v>-6.6743125091857133E-2</c:v>
                </c:pt>
                <c:pt idx="2">
                  <c:v>-7.6666785170714277E-2</c:v>
                </c:pt>
                <c:pt idx="3">
                  <c:v>-8.3601612090714289E-2</c:v>
                </c:pt>
                <c:pt idx="4">
                  <c:v>-8.8141586458785712E-2</c:v>
                </c:pt>
                <c:pt idx="5">
                  <c:v>-9.2566068627142853E-2</c:v>
                </c:pt>
                <c:pt idx="6">
                  <c:v>-0.10832431321735715</c:v>
                </c:pt>
                <c:pt idx="7">
                  <c:v>-0.12408255780757142</c:v>
                </c:pt>
                <c:pt idx="8">
                  <c:v>-0.13984080239778571</c:v>
                </c:pt>
                <c:pt idx="9">
                  <c:v>-0.1486855396045714</c:v>
                </c:pt>
                <c:pt idx="10">
                  <c:v>-0.16062841055478569</c:v>
                </c:pt>
                <c:pt idx="11">
                  <c:v>-0.17211323984385712</c:v>
                </c:pt>
                <c:pt idx="12">
                  <c:v>-0.18195422021542854</c:v>
                </c:pt>
                <c:pt idx="13">
                  <c:v>-0.19645678312549997</c:v>
                </c:pt>
                <c:pt idx="14">
                  <c:v>-0.2109593460355714</c:v>
                </c:pt>
                <c:pt idx="15">
                  <c:v>-0.22546190894564283</c:v>
                </c:pt>
                <c:pt idx="16">
                  <c:v>-0.24667800242992852</c:v>
                </c:pt>
                <c:pt idx="17">
                  <c:v>-0.27764865650321424</c:v>
                </c:pt>
                <c:pt idx="18">
                  <c:v>-0.30550166929899997</c:v>
                </c:pt>
                <c:pt idx="19">
                  <c:v>-0.33267941816550001</c:v>
                </c:pt>
                <c:pt idx="20">
                  <c:v>-0.3434756842452858</c:v>
                </c:pt>
                <c:pt idx="21">
                  <c:v>-0.35427195032507142</c:v>
                </c:pt>
                <c:pt idx="22">
                  <c:v>-0.36506821640485715</c:v>
                </c:pt>
                <c:pt idx="23">
                  <c:v>-0.36562888611949995</c:v>
                </c:pt>
                <c:pt idx="24">
                  <c:v>-0.35585502601764279</c:v>
                </c:pt>
                <c:pt idx="25">
                  <c:v>-0.34538704799357134</c:v>
                </c:pt>
                <c:pt idx="26">
                  <c:v>-0.33619033881592869</c:v>
                </c:pt>
                <c:pt idx="27">
                  <c:v>-0.31868924649714286</c:v>
                </c:pt>
                <c:pt idx="28">
                  <c:v>-0.30118815417835709</c:v>
                </c:pt>
                <c:pt idx="29">
                  <c:v>-0.28368706185957149</c:v>
                </c:pt>
                <c:pt idx="30">
                  <c:v>-0.26875503328492861</c:v>
                </c:pt>
                <c:pt idx="31">
                  <c:v>-0.25118548162028576</c:v>
                </c:pt>
                <c:pt idx="32">
                  <c:v>-0.24064408286514288</c:v>
                </c:pt>
                <c:pt idx="33">
                  <c:v>-0.23335399323585718</c:v>
                </c:pt>
                <c:pt idx="34">
                  <c:v>-0.22830569317371432</c:v>
                </c:pt>
                <c:pt idx="35">
                  <c:v>-0.22325739311157147</c:v>
                </c:pt>
                <c:pt idx="36">
                  <c:v>-0.21820909304942862</c:v>
                </c:pt>
                <c:pt idx="37">
                  <c:v>-0.22380805916214283</c:v>
                </c:pt>
                <c:pt idx="38">
                  <c:v>-0.23388058977164286</c:v>
                </c:pt>
                <c:pt idx="39">
                  <c:v>-0.25495289139507143</c:v>
                </c:pt>
                <c:pt idx="40">
                  <c:v>-0.27992279935949999</c:v>
                </c:pt>
                <c:pt idx="41">
                  <c:v>-0.3156118405706429</c:v>
                </c:pt>
                <c:pt idx="42">
                  <c:v>-0.35130088178178581</c:v>
                </c:pt>
                <c:pt idx="43">
                  <c:v>-0.38698992299292861</c:v>
                </c:pt>
                <c:pt idx="44">
                  <c:v>-0.40730634239335722</c:v>
                </c:pt>
                <c:pt idx="45">
                  <c:v>-0.41456727798842857</c:v>
                </c:pt>
                <c:pt idx="46">
                  <c:v>-0.41471178027135708</c:v>
                </c:pt>
                <c:pt idx="47">
                  <c:v>-0.40687981420664282</c:v>
                </c:pt>
                <c:pt idx="48">
                  <c:v>-0.40143007935157138</c:v>
                </c:pt>
                <c:pt idx="49">
                  <c:v>-0.39598034449649988</c:v>
                </c:pt>
                <c:pt idx="50">
                  <c:v>-0.39053060964142844</c:v>
                </c:pt>
                <c:pt idx="51">
                  <c:v>-0.38934207773842849</c:v>
                </c:pt>
                <c:pt idx="52">
                  <c:v>-0.38837861793849993</c:v>
                </c:pt>
                <c:pt idx="53">
                  <c:v>-0.37798089424721421</c:v>
                </c:pt>
                <c:pt idx="54">
                  <c:v>-0.36718515205435714</c:v>
                </c:pt>
                <c:pt idx="55">
                  <c:v>-0.35124791282478568</c:v>
                </c:pt>
                <c:pt idx="56">
                  <c:v>-0.33531067359521433</c:v>
                </c:pt>
                <c:pt idx="57">
                  <c:v>-0.31937343436564281</c:v>
                </c:pt>
                <c:pt idx="58">
                  <c:v>-0.30624532406678567</c:v>
                </c:pt>
                <c:pt idx="59">
                  <c:v>-0.29407442599664291</c:v>
                </c:pt>
                <c:pt idx="60">
                  <c:v>-0.28222691948392858</c:v>
                </c:pt>
                <c:pt idx="61">
                  <c:v>-0.2755973944557143</c:v>
                </c:pt>
                <c:pt idx="62">
                  <c:v>-0.27141921573614286</c:v>
                </c:pt>
                <c:pt idx="63">
                  <c:v>-0.26724103701657143</c:v>
                </c:pt>
                <c:pt idx="64">
                  <c:v>-0.26306285829699999</c:v>
                </c:pt>
                <c:pt idx="65">
                  <c:v>-0.24778396392164281</c:v>
                </c:pt>
                <c:pt idx="66">
                  <c:v>-0.22847418569278571</c:v>
                </c:pt>
                <c:pt idx="67">
                  <c:v>-0.20886672041121426</c:v>
                </c:pt>
                <c:pt idx="68">
                  <c:v>-0.18866543646199999</c:v>
                </c:pt>
                <c:pt idx="69">
                  <c:v>-0.16990796165471431</c:v>
                </c:pt>
                <c:pt idx="70">
                  <c:v>-0.15115048684742857</c:v>
                </c:pt>
                <c:pt idx="71">
                  <c:v>-0.13239301204014287</c:v>
                </c:pt>
                <c:pt idx="72">
                  <c:v>-0.11901598844028573</c:v>
                </c:pt>
                <c:pt idx="73">
                  <c:v>-0.10973948049271429</c:v>
                </c:pt>
                <c:pt idx="74">
                  <c:v>-0.10384735815349998</c:v>
                </c:pt>
                <c:pt idx="75">
                  <c:v>-8.7828461526499965E-2</c:v>
                </c:pt>
                <c:pt idx="76">
                  <c:v>-6.2070740800499978E-2</c:v>
                </c:pt>
                <c:pt idx="77">
                  <c:v>-3.6313020074499984E-2</c:v>
                </c:pt>
                <c:pt idx="78">
                  <c:v>-1.0555299348499995E-2</c:v>
                </c:pt>
                <c:pt idx="79">
                  <c:v>1.0556776269000001E-2</c:v>
                </c:pt>
                <c:pt idx="80">
                  <c:v>3.2005922741714279E-2</c:v>
                </c:pt>
                <c:pt idx="81">
                  <c:v>5.002606536499999E-2</c:v>
                </c:pt>
                <c:pt idx="82">
                  <c:v>7.0294635900142857E-2</c:v>
                </c:pt>
                <c:pt idx="83">
                  <c:v>9.1125424919357143E-2</c:v>
                </c:pt>
                <c:pt idx="84">
                  <c:v>0.11195621393857143</c:v>
                </c:pt>
                <c:pt idx="85">
                  <c:v>0.13278700295778573</c:v>
                </c:pt>
                <c:pt idx="86">
                  <c:v>0.14876429972728572</c:v>
                </c:pt>
                <c:pt idx="87">
                  <c:v>0.16422246723278572</c:v>
                </c:pt>
                <c:pt idx="88">
                  <c:v>0.17200126042685718</c:v>
                </c:pt>
                <c:pt idx="89">
                  <c:v>0.17036147777792857</c:v>
                </c:pt>
                <c:pt idx="90">
                  <c:v>0.16247759757692856</c:v>
                </c:pt>
                <c:pt idx="91">
                  <c:v>0.15459371737592856</c:v>
                </c:pt>
                <c:pt idx="92">
                  <c:v>0.14670983717492855</c:v>
                </c:pt>
                <c:pt idx="93">
                  <c:v>0.1351113502727857</c:v>
                </c:pt>
                <c:pt idx="94">
                  <c:v>0.11685101040900002</c:v>
                </c:pt>
                <c:pt idx="95">
                  <c:v>9.8253760772214302E-2</c:v>
                </c:pt>
                <c:pt idx="96">
                  <c:v>8.2747995693285739E-2</c:v>
                </c:pt>
                <c:pt idx="97">
                  <c:v>6.4349189277071436E-2</c:v>
                </c:pt>
                <c:pt idx="98">
                  <c:v>4.5950382860857154E-2</c:v>
                </c:pt>
                <c:pt idx="99">
                  <c:v>2.7551576444642862E-2</c:v>
                </c:pt>
                <c:pt idx="100">
                  <c:v>1.3610709946642862E-2</c:v>
                </c:pt>
                <c:pt idx="101">
                  <c:v>5.5184209861428623E-3</c:v>
                </c:pt>
                <c:pt idx="102">
                  <c:v>6.5708683390000022E-3</c:v>
                </c:pt>
                <c:pt idx="103">
                  <c:v>4.6623533721428601E-3</c:v>
                </c:pt>
                <c:pt idx="104">
                  <c:v>2.4621376500001779E-5</c:v>
                </c:pt>
                <c:pt idx="105">
                  <c:v>-4.6131106191428578E-3</c:v>
                </c:pt>
                <c:pt idx="106">
                  <c:v>-9.2508426147857176E-3</c:v>
                </c:pt>
                <c:pt idx="107">
                  <c:v>-4.1434768414285887E-4</c:v>
                </c:pt>
                <c:pt idx="108">
                  <c:v>9.1925568437142835E-3</c:v>
                </c:pt>
                <c:pt idx="109">
                  <c:v>2.3611968534785716E-2</c:v>
                </c:pt>
                <c:pt idx="110">
                  <c:v>3.7511420521642858E-2</c:v>
                </c:pt>
                <c:pt idx="111">
                  <c:v>5.5298436339499997E-2</c:v>
                </c:pt>
                <c:pt idx="112">
                  <c:v>7.308545215735715E-2</c:v>
                </c:pt>
                <c:pt idx="113">
                  <c:v>9.0872467975214283E-2</c:v>
                </c:pt>
                <c:pt idx="114">
                  <c:v>0.11070381718871428</c:v>
                </c:pt>
                <c:pt idx="115">
                  <c:v>0.12215616083671429</c:v>
                </c:pt>
                <c:pt idx="116">
                  <c:v>0.12931111427435715</c:v>
                </c:pt>
                <c:pt idx="117">
                  <c:v>0.13878612898557144</c:v>
                </c:pt>
                <c:pt idx="118">
                  <c:v>0.14804785207700003</c:v>
                </c:pt>
                <c:pt idx="119">
                  <c:v>0.15730957516842861</c:v>
                </c:pt>
                <c:pt idx="120">
                  <c:v>0.1665712982598572</c:v>
                </c:pt>
                <c:pt idx="121">
                  <c:v>0.16661183489728573</c:v>
                </c:pt>
                <c:pt idx="122">
                  <c:v>0.16955098644607144</c:v>
                </c:pt>
                <c:pt idx="123">
                  <c:v>0.17902232251085715</c:v>
                </c:pt>
                <c:pt idx="124">
                  <c:v>0.1852500000922857</c:v>
                </c:pt>
                <c:pt idx="125">
                  <c:v>0.19131098185007139</c:v>
                </c:pt>
                <c:pt idx="126">
                  <c:v>0.19737196360785716</c:v>
                </c:pt>
                <c:pt idx="127">
                  <c:v>0.20343294536564285</c:v>
                </c:pt>
                <c:pt idx="128">
                  <c:v>0.20658456837507141</c:v>
                </c:pt>
                <c:pt idx="129">
                  <c:v>0.21319114706178571</c:v>
                </c:pt>
                <c:pt idx="130">
                  <c:v>0.2207607337212143</c:v>
                </c:pt>
                <c:pt idx="131">
                  <c:v>0.22651280210657143</c:v>
                </c:pt>
                <c:pt idx="132">
                  <c:v>0.23226487049192859</c:v>
                </c:pt>
                <c:pt idx="133">
                  <c:v>0.23801693887728573</c:v>
                </c:pt>
                <c:pt idx="134">
                  <c:v>0.24376900726264289</c:v>
                </c:pt>
                <c:pt idx="135">
                  <c:v>0.25536591325707148</c:v>
                </c:pt>
                <c:pt idx="136">
                  <c:v>0.27172489044185716</c:v>
                </c:pt>
                <c:pt idx="137">
                  <c:v>0.27740152580400007</c:v>
                </c:pt>
                <c:pt idx="138">
                  <c:v>0.28684586363971437</c:v>
                </c:pt>
                <c:pt idx="139">
                  <c:v>0.29258507319878574</c:v>
                </c:pt>
                <c:pt idx="140">
                  <c:v>0.29832428275785716</c:v>
                </c:pt>
                <c:pt idx="141">
                  <c:v>0.30406349231692864</c:v>
                </c:pt>
                <c:pt idx="142">
                  <c:v>0.30526496412442861</c:v>
                </c:pt>
                <c:pt idx="143">
                  <c:v>0.31045911723521435</c:v>
                </c:pt>
                <c:pt idx="144">
                  <c:v>0.31815797347928576</c:v>
                </c:pt>
                <c:pt idx="145">
                  <c:v>0.32976043485500001</c:v>
                </c:pt>
                <c:pt idx="146">
                  <c:v>0.33946100038957144</c:v>
                </c:pt>
                <c:pt idx="147">
                  <c:v>0.34916156592414282</c:v>
                </c:pt>
                <c:pt idx="148">
                  <c:v>0.35886213145871432</c:v>
                </c:pt>
                <c:pt idx="149">
                  <c:v>0.36454861175378578</c:v>
                </c:pt>
                <c:pt idx="150">
                  <c:v>0.36666422527764286</c:v>
                </c:pt>
                <c:pt idx="151">
                  <c:v>0.37191470126892862</c:v>
                </c:pt>
                <c:pt idx="152">
                  <c:v>0.37398641318250003</c:v>
                </c:pt>
                <c:pt idx="153">
                  <c:v>0.37558699477307139</c:v>
                </c:pt>
                <c:pt idx="154">
                  <c:v>0.37718757636364281</c:v>
                </c:pt>
                <c:pt idx="155">
                  <c:v>0.37878815795421422</c:v>
                </c:pt>
                <c:pt idx="156">
                  <c:v>0.38331411301407137</c:v>
                </c:pt>
                <c:pt idx="157">
                  <c:v>0.38366500602928572</c:v>
                </c:pt>
                <c:pt idx="158">
                  <c:v>0.38567233862992861</c:v>
                </c:pt>
                <c:pt idx="159">
                  <c:v>0.38972751589157145</c:v>
                </c:pt>
                <c:pt idx="160">
                  <c:v>0.39742314622664299</c:v>
                </c:pt>
                <c:pt idx="161">
                  <c:v>0.40511877656171436</c:v>
                </c:pt>
                <c:pt idx="162">
                  <c:v>0.41281440689678572</c:v>
                </c:pt>
                <c:pt idx="163">
                  <c:v>0.41851172347628562</c:v>
                </c:pt>
                <c:pt idx="164">
                  <c:v>0.42336092304099993</c:v>
                </c:pt>
                <c:pt idx="165">
                  <c:v>0.42314206585964281</c:v>
                </c:pt>
                <c:pt idx="166">
                  <c:v>0.42194395344121427</c:v>
                </c:pt>
                <c:pt idx="167">
                  <c:v>0.42026329822899999</c:v>
                </c:pt>
                <c:pt idx="168">
                  <c:v>0.41858264301678566</c:v>
                </c:pt>
                <c:pt idx="169">
                  <c:v>0.41690198780457133</c:v>
                </c:pt>
                <c:pt idx="170">
                  <c:v>0.42050896676599997</c:v>
                </c:pt>
                <c:pt idx="171">
                  <c:v>0.42728129127992848</c:v>
                </c:pt>
                <c:pt idx="172">
                  <c:v>0.43573153925821423</c:v>
                </c:pt>
                <c:pt idx="173">
                  <c:v>0.43773770768628573</c:v>
                </c:pt>
                <c:pt idx="174">
                  <c:v>0.43665026827842862</c:v>
                </c:pt>
                <c:pt idx="175">
                  <c:v>0.43556282887057157</c:v>
                </c:pt>
                <c:pt idx="176">
                  <c:v>0.43447538946271436</c:v>
                </c:pt>
                <c:pt idx="177">
                  <c:v>0.42672994308314294</c:v>
                </c:pt>
                <c:pt idx="178">
                  <c:v>0.41474810571778581</c:v>
                </c:pt>
                <c:pt idx="179">
                  <c:v>0.41449328071950003</c:v>
                </c:pt>
                <c:pt idx="180">
                  <c:v>0.41200599587635711</c:v>
                </c:pt>
                <c:pt idx="181">
                  <c:v>0.41658950544250001</c:v>
                </c:pt>
                <c:pt idx="182">
                  <c:v>0.42117301500864285</c:v>
                </c:pt>
                <c:pt idx="183">
                  <c:v>0.42575652457478574</c:v>
                </c:pt>
                <c:pt idx="184">
                  <c:v>0.42757545280735715</c:v>
                </c:pt>
                <c:pt idx="185">
                  <c:v>0.42575477099142861</c:v>
                </c:pt>
                <c:pt idx="186">
                  <c:v>0.42380176916450008</c:v>
                </c:pt>
                <c:pt idx="187">
                  <c:v>0.42010953032892867</c:v>
                </c:pt>
                <c:pt idx="188">
                  <c:v>0.42128274824842865</c:v>
                </c:pt>
                <c:pt idx="189">
                  <c:v>0.42245596616792869</c:v>
                </c:pt>
                <c:pt idx="190">
                  <c:v>0.42362918408742872</c:v>
                </c:pt>
                <c:pt idx="191">
                  <c:v>0.43419555759728584</c:v>
                </c:pt>
                <c:pt idx="192">
                  <c:v>0.4517534409924287</c:v>
                </c:pt>
                <c:pt idx="193">
                  <c:v>0.46176304579192856</c:v>
                </c:pt>
                <c:pt idx="194">
                  <c:v>0.47347561798842858</c:v>
                </c:pt>
                <c:pt idx="195">
                  <c:v>0.48313678225200007</c:v>
                </c:pt>
                <c:pt idx="196">
                  <c:v>0.49279794651557146</c:v>
                </c:pt>
                <c:pt idx="197">
                  <c:v>0.50245911077914296</c:v>
                </c:pt>
                <c:pt idx="198">
                  <c:v>0.51453195105107141</c:v>
                </c:pt>
                <c:pt idx="199">
                  <c:v>0.52870310280064292</c:v>
                </c:pt>
                <c:pt idx="200">
                  <c:v>0.53611077443621435</c:v>
                </c:pt>
                <c:pt idx="201">
                  <c:v>0.5430838563092858</c:v>
                </c:pt>
                <c:pt idx="202">
                  <c:v>0.54369835330178584</c:v>
                </c:pt>
                <c:pt idx="203">
                  <c:v>0.54431285029428578</c:v>
                </c:pt>
                <c:pt idx="204">
                  <c:v>0.54492734728678571</c:v>
                </c:pt>
                <c:pt idx="205">
                  <c:v>0.54107468644021428</c:v>
                </c:pt>
                <c:pt idx="206">
                  <c:v>0.53651891714635702</c:v>
                </c:pt>
                <c:pt idx="207">
                  <c:v>0.52932325238371425</c:v>
                </c:pt>
                <c:pt idx="208">
                  <c:v>0.52087432886899998</c:v>
                </c:pt>
                <c:pt idx="209">
                  <c:v>0.51372467048078574</c:v>
                </c:pt>
                <c:pt idx="210">
                  <c:v>0.50657501209257139</c:v>
                </c:pt>
                <c:pt idx="211">
                  <c:v>0.49942535370435709</c:v>
                </c:pt>
                <c:pt idx="212">
                  <c:v>0.48815607770378572</c:v>
                </c:pt>
                <c:pt idx="213">
                  <c:v>0.47448236549549999</c:v>
                </c:pt>
                <c:pt idx="214">
                  <c:v>0.45842606951285714</c:v>
                </c:pt>
                <c:pt idx="215">
                  <c:v>0.4420527683751429</c:v>
                </c:pt>
                <c:pt idx="216">
                  <c:v>0.42740222607949996</c:v>
                </c:pt>
                <c:pt idx="217">
                  <c:v>0.41275168378385718</c:v>
                </c:pt>
                <c:pt idx="218">
                  <c:v>0.39810114148821424</c:v>
                </c:pt>
                <c:pt idx="219">
                  <c:v>0.38225806303657139</c:v>
                </c:pt>
                <c:pt idx="220">
                  <c:v>0.36508680408692856</c:v>
                </c:pt>
                <c:pt idx="221">
                  <c:v>0.34915829072128579</c:v>
                </c:pt>
                <c:pt idx="222">
                  <c:v>0.33788988636492862</c:v>
                </c:pt>
                <c:pt idx="223">
                  <c:v>0.32384211415185715</c:v>
                </c:pt>
                <c:pt idx="224">
                  <c:v>0.30979434193878574</c:v>
                </c:pt>
                <c:pt idx="225">
                  <c:v>0.29574656972571434</c:v>
                </c:pt>
                <c:pt idx="226">
                  <c:v>0.2817967187938572</c:v>
                </c:pt>
                <c:pt idx="227">
                  <c:v>0.27016949499435716</c:v>
                </c:pt>
                <c:pt idx="228">
                  <c:v>0.27032089857621433</c:v>
                </c:pt>
                <c:pt idx="229">
                  <c:v>0.27914113369300009</c:v>
                </c:pt>
                <c:pt idx="230">
                  <c:v>0.28744960758971427</c:v>
                </c:pt>
                <c:pt idx="231">
                  <c:v>0.29575808148642857</c:v>
                </c:pt>
                <c:pt idx="232">
                  <c:v>0.30406655538314287</c:v>
                </c:pt>
                <c:pt idx="233">
                  <c:v>0.31815388446742859</c:v>
                </c:pt>
                <c:pt idx="234">
                  <c:v>0.33512718971457151</c:v>
                </c:pt>
                <c:pt idx="235">
                  <c:v>0.35731846090450009</c:v>
                </c:pt>
                <c:pt idx="236">
                  <c:v>0.37867010657507144</c:v>
                </c:pt>
                <c:pt idx="237">
                  <c:v>0.4014292901850714</c:v>
                </c:pt>
                <c:pt idx="238">
                  <c:v>0.42418847379507135</c:v>
                </c:pt>
                <c:pt idx="239">
                  <c:v>0.44694765740507142</c:v>
                </c:pt>
                <c:pt idx="240">
                  <c:v>0.47004872304021422</c:v>
                </c:pt>
                <c:pt idx="241">
                  <c:v>0.49671647113892853</c:v>
                </c:pt>
                <c:pt idx="242">
                  <c:v>0.52269053905499996</c:v>
                </c:pt>
                <c:pt idx="243">
                  <c:v>0.54180469276921417</c:v>
                </c:pt>
                <c:pt idx="244">
                  <c:v>0.56000270237242855</c:v>
                </c:pt>
                <c:pt idx="245">
                  <c:v>0.57820071197564282</c:v>
                </c:pt>
                <c:pt idx="246">
                  <c:v>0.59639872157885709</c:v>
                </c:pt>
                <c:pt idx="247">
                  <c:v>0.60968105925928573</c:v>
                </c:pt>
                <c:pt idx="248">
                  <c:v>0.62148493471592847</c:v>
                </c:pt>
                <c:pt idx="249">
                  <c:v>0.63010584472371423</c:v>
                </c:pt>
                <c:pt idx="250">
                  <c:v>0.63476636812035725</c:v>
                </c:pt>
                <c:pt idx="251">
                  <c:v>0.63650705872485713</c:v>
                </c:pt>
                <c:pt idx="252">
                  <c:v>0.63824774932935724</c:v>
                </c:pt>
                <c:pt idx="253">
                  <c:v>0.63998843993385723</c:v>
                </c:pt>
                <c:pt idx="254">
                  <c:v>0.63939600848842859</c:v>
                </c:pt>
                <c:pt idx="255">
                  <c:v>0.63280594862828576</c:v>
                </c:pt>
                <c:pt idx="256">
                  <c:v>0.6204078425586429</c:v>
                </c:pt>
                <c:pt idx="257">
                  <c:v>0.60960332271071427</c:v>
                </c:pt>
                <c:pt idx="258">
                  <c:v>0.60176234979035714</c:v>
                </c:pt>
                <c:pt idx="259">
                  <c:v>0.59392137687000002</c:v>
                </c:pt>
                <c:pt idx="260">
                  <c:v>0.58608040394964278</c:v>
                </c:pt>
                <c:pt idx="261">
                  <c:v>0.56539493508528571</c:v>
                </c:pt>
                <c:pt idx="262">
                  <c:v>0.54353528708642851</c:v>
                </c:pt>
                <c:pt idx="263">
                  <c:v>0.52504378001249996</c:v>
                </c:pt>
                <c:pt idx="264">
                  <c:v>0.50760087348178573</c:v>
                </c:pt>
                <c:pt idx="265">
                  <c:v>0.49485306939407137</c:v>
                </c:pt>
                <c:pt idx="266">
                  <c:v>0.48210526530635711</c:v>
                </c:pt>
                <c:pt idx="267">
                  <c:v>0.46935746121864286</c:v>
                </c:pt>
                <c:pt idx="268">
                  <c:v>0.45802663152942857</c:v>
                </c:pt>
                <c:pt idx="269">
                  <c:v>0.44716269721142859</c:v>
                </c:pt>
                <c:pt idx="270">
                  <c:v>0.42636092973399997</c:v>
                </c:pt>
                <c:pt idx="271">
                  <c:v>0.40317787534464283</c:v>
                </c:pt>
                <c:pt idx="272">
                  <c:v>0.38424953313078569</c:v>
                </c:pt>
                <c:pt idx="273">
                  <c:v>0.36532119091692861</c:v>
                </c:pt>
                <c:pt idx="274">
                  <c:v>0.34639284870307147</c:v>
                </c:pt>
                <c:pt idx="275">
                  <c:v>0.34237036454485714</c:v>
                </c:pt>
                <c:pt idx="276">
                  <c:v>0.33924296944357141</c:v>
                </c:pt>
                <c:pt idx="277">
                  <c:v>0.33214973023200001</c:v>
                </c:pt>
                <c:pt idx="278">
                  <c:v>0.32839762056957145</c:v>
                </c:pt>
                <c:pt idx="279">
                  <c:v>0.32308640593542864</c:v>
                </c:pt>
                <c:pt idx="280">
                  <c:v>0.31777519130128568</c:v>
                </c:pt>
                <c:pt idx="281">
                  <c:v>0.31246397666714282</c:v>
                </c:pt>
                <c:pt idx="282">
                  <c:v>0.30919272266349995</c:v>
                </c:pt>
                <c:pt idx="283">
                  <c:v>0.30724359881799995</c:v>
                </c:pt>
                <c:pt idx="284">
                  <c:v>0.3153610862015</c:v>
                </c:pt>
                <c:pt idx="285">
                  <c:v>0.3254408186259285</c:v>
                </c:pt>
                <c:pt idx="286">
                  <c:v>0.32879848396907135</c:v>
                </c:pt>
                <c:pt idx="287">
                  <c:v>0.33215614931221421</c:v>
                </c:pt>
                <c:pt idx="288">
                  <c:v>0.33551381465535707</c:v>
                </c:pt>
                <c:pt idx="289">
                  <c:v>0.33887147999849987</c:v>
                </c:pt>
                <c:pt idx="290">
                  <c:v>0.34222914534164278</c:v>
                </c:pt>
                <c:pt idx="291">
                  <c:v>0.35694496626885702</c:v>
                </c:pt>
                <c:pt idx="292">
                  <c:v>0.36547662345207138</c:v>
                </c:pt>
                <c:pt idx="293">
                  <c:v>0.3723968593458572</c:v>
                </c:pt>
                <c:pt idx="294">
                  <c:v>0.37931709523964285</c:v>
                </c:pt>
                <c:pt idx="295">
                  <c:v>0.38623733113342862</c:v>
                </c:pt>
                <c:pt idx="296">
                  <c:v>0.3916918720230001</c:v>
                </c:pt>
                <c:pt idx="297">
                  <c:v>0.39742049912500005</c:v>
                </c:pt>
                <c:pt idx="298">
                  <c:v>0.40510883033685718</c:v>
                </c:pt>
                <c:pt idx="299">
                  <c:v>0.41283325500971435</c:v>
                </c:pt>
                <c:pt idx="300">
                  <c:v>0.42168612880721434</c:v>
                </c:pt>
                <c:pt idx="301">
                  <c:v>0.43053900260471434</c:v>
                </c:pt>
                <c:pt idx="302">
                  <c:v>0.43939187640221433</c:v>
                </c:pt>
                <c:pt idx="303">
                  <c:v>0.44825561219514282</c:v>
                </c:pt>
                <c:pt idx="304">
                  <c:v>0.45981129613685712</c:v>
                </c:pt>
                <c:pt idx="305">
                  <c:v>0.46156877624549997</c:v>
                </c:pt>
                <c:pt idx="306">
                  <c:v>0.4648828594764286</c:v>
                </c:pt>
                <c:pt idx="307">
                  <c:v>0.46522881813164291</c:v>
                </c:pt>
                <c:pt idx="308">
                  <c:v>0.46557477678685716</c:v>
                </c:pt>
                <c:pt idx="309">
                  <c:v>0.46592073544207141</c:v>
                </c:pt>
                <c:pt idx="310">
                  <c:v>0.46541717492349999</c:v>
                </c:pt>
                <c:pt idx="311">
                  <c:v>0.4633109479265714</c:v>
                </c:pt>
                <c:pt idx="312">
                  <c:v>0.45771490591107139</c:v>
                </c:pt>
                <c:pt idx="313">
                  <c:v>0.45598778182571426</c:v>
                </c:pt>
                <c:pt idx="314">
                  <c:v>0.45353213082185712</c:v>
                </c:pt>
                <c:pt idx="315">
                  <c:v>0.45107647981800003</c:v>
                </c:pt>
                <c:pt idx="316">
                  <c:v>0.44862082881414295</c:v>
                </c:pt>
                <c:pt idx="317">
                  <c:v>0.4520998841315001</c:v>
                </c:pt>
                <c:pt idx="318">
                  <c:v>0.4520389769543573</c:v>
                </c:pt>
                <c:pt idx="319">
                  <c:v>0.44965693964092862</c:v>
                </c:pt>
                <c:pt idx="320">
                  <c:v>0.44714934735628581</c:v>
                </c:pt>
                <c:pt idx="321">
                  <c:v>0.44646957493535716</c:v>
                </c:pt>
                <c:pt idx="322">
                  <c:v>0.44578980251442862</c:v>
                </c:pt>
                <c:pt idx="323">
                  <c:v>0.44511003009350009</c:v>
                </c:pt>
                <c:pt idx="324">
                  <c:v>0.44060426522207147</c:v>
                </c:pt>
                <c:pt idx="325">
                  <c:v>0.43812441813242858</c:v>
                </c:pt>
                <c:pt idx="326">
                  <c:v>0.43611405404285719</c:v>
                </c:pt>
                <c:pt idx="327">
                  <c:v>0.42881390689257143</c:v>
                </c:pt>
                <c:pt idx="328">
                  <c:v>0.4256646643107857</c:v>
                </c:pt>
                <c:pt idx="329">
                  <c:v>0.42251542172899992</c:v>
                </c:pt>
                <c:pt idx="330">
                  <c:v>0.41936617914721419</c:v>
                </c:pt>
                <c:pt idx="331">
                  <c:v>0.40816665783614275</c:v>
                </c:pt>
                <c:pt idx="332">
                  <c:v>0.39923760377864281</c:v>
                </c:pt>
                <c:pt idx="333">
                  <c:v>0.38735390582299994</c:v>
                </c:pt>
                <c:pt idx="334">
                  <c:v>0.38709853520950005</c:v>
                </c:pt>
                <c:pt idx="335">
                  <c:v>0.39493688954021433</c:v>
                </c:pt>
                <c:pt idx="336">
                  <c:v>0.4027752438709285</c:v>
                </c:pt>
                <c:pt idx="337">
                  <c:v>0.41061359820164284</c:v>
                </c:pt>
                <c:pt idx="338">
                  <c:v>0.43062854798528566</c:v>
                </c:pt>
                <c:pt idx="339">
                  <c:v>0.44988494082907138</c:v>
                </c:pt>
                <c:pt idx="340">
                  <c:v>0.4662053470215714</c:v>
                </c:pt>
                <c:pt idx="341">
                  <c:v>0.4868371266517143</c:v>
                </c:pt>
                <c:pt idx="342">
                  <c:v>0.50335939921799999</c:v>
                </c:pt>
                <c:pt idx="343">
                  <c:v>0.51988167178428579</c:v>
                </c:pt>
                <c:pt idx="344">
                  <c:v>0.53640394435057148</c:v>
                </c:pt>
                <c:pt idx="345">
                  <c:v>0.5529053863090001</c:v>
                </c:pt>
                <c:pt idx="346">
                  <c:v>0.57408453812300009</c:v>
                </c:pt>
                <c:pt idx="347">
                  <c:v>0.59684746163392866</c:v>
                </c:pt>
                <c:pt idx="348">
                  <c:v>0.60621841025371437</c:v>
                </c:pt>
                <c:pt idx="349">
                  <c:v>0.60548430935692854</c:v>
                </c:pt>
                <c:pt idx="350">
                  <c:v>0.60475020846014282</c:v>
                </c:pt>
                <c:pt idx="351">
                  <c:v>0.60401610756335722</c:v>
                </c:pt>
                <c:pt idx="352">
                  <c:v>0.60095285203228577</c:v>
                </c:pt>
                <c:pt idx="353">
                  <c:v>0.59495123874500011</c:v>
                </c:pt>
                <c:pt idx="354">
                  <c:v>0.59050394080250002</c:v>
                </c:pt>
                <c:pt idx="355">
                  <c:v>0.58426455288750012</c:v>
                </c:pt>
                <c:pt idx="356">
                  <c:v>0.58131816761121435</c:v>
                </c:pt>
                <c:pt idx="357">
                  <c:v>0.5783717823349287</c:v>
                </c:pt>
                <c:pt idx="358">
                  <c:v>0.57542539705864293</c:v>
                </c:pt>
                <c:pt idx="359">
                  <c:v>0.56701858685814288</c:v>
                </c:pt>
                <c:pt idx="360">
                  <c:v>0.5443600108089286</c:v>
                </c:pt>
                <c:pt idx="361">
                  <c:v>0.52287598646414291</c:v>
                </c:pt>
                <c:pt idx="362">
                  <c:v>0.50520972631500005</c:v>
                </c:pt>
                <c:pt idx="363">
                  <c:v>0.48881336292021427</c:v>
                </c:pt>
                <c:pt idx="364">
                  <c:v>0.47241699952542859</c:v>
                </c:pt>
                <c:pt idx="365">
                  <c:v>0.45602063613064286</c:v>
                </c:pt>
                <c:pt idx="366">
                  <c:v>0.43359103767342855</c:v>
                </c:pt>
                <c:pt idx="367">
                  <c:v>0.41414027867842856</c:v>
                </c:pt>
                <c:pt idx="368">
                  <c:v>0.39923912179442855</c:v>
                </c:pt>
                <c:pt idx="369">
                  <c:v>0.3810348610687857</c:v>
                </c:pt>
                <c:pt idx="370">
                  <c:v>0.3600596837276428</c:v>
                </c:pt>
                <c:pt idx="371">
                  <c:v>0.33908450638649995</c:v>
                </c:pt>
                <c:pt idx="372">
                  <c:v>0.3181093290453571</c:v>
                </c:pt>
                <c:pt idx="373">
                  <c:v>0.29448003573828568</c:v>
                </c:pt>
                <c:pt idx="374">
                  <c:v>0.28334246479678565</c:v>
                </c:pt>
                <c:pt idx="375">
                  <c:v>0.26875111146935715</c:v>
                </c:pt>
                <c:pt idx="376">
                  <c:v>0.2548472972995714</c:v>
                </c:pt>
                <c:pt idx="377">
                  <c:v>0.23970366750392857</c:v>
                </c:pt>
                <c:pt idx="378">
                  <c:v>0.22456003770828573</c:v>
                </c:pt>
                <c:pt idx="379">
                  <c:v>0.20941640791264288</c:v>
                </c:pt>
                <c:pt idx="380">
                  <c:v>0.19389743605707147</c:v>
                </c:pt>
                <c:pt idx="381">
                  <c:v>0.17568227320421431</c:v>
                </c:pt>
                <c:pt idx="382">
                  <c:v>0.15742859621721431</c:v>
                </c:pt>
                <c:pt idx="383">
                  <c:v>0.13904829034578572</c:v>
                </c:pt>
                <c:pt idx="384">
                  <c:v>0.11779040575050004</c:v>
                </c:pt>
                <c:pt idx="385">
                  <c:v>9.653252115521431E-2</c:v>
                </c:pt>
                <c:pt idx="386">
                  <c:v>7.5274636559928595E-2</c:v>
                </c:pt>
                <c:pt idx="387">
                  <c:v>6.2413593858499997E-2</c:v>
                </c:pt>
                <c:pt idx="388">
                  <c:v>4.3694609483000003E-2</c:v>
                </c:pt>
                <c:pt idx="389">
                  <c:v>2.7166145868499997E-2</c:v>
                </c:pt>
                <c:pt idx="390">
                  <c:v>1.3053230289714288E-2</c:v>
                </c:pt>
                <c:pt idx="391">
                  <c:v>4.1685601155714222E-3</c:v>
                </c:pt>
                <c:pt idx="392">
                  <c:v>-4.7161100585714306E-3</c:v>
                </c:pt>
                <c:pt idx="393">
                  <c:v>-1.3600780232714283E-2</c:v>
                </c:pt>
                <c:pt idx="394">
                  <c:v>-1.5412305652428567E-2</c:v>
                </c:pt>
                <c:pt idx="395">
                  <c:v>-1.6606945397571436E-2</c:v>
                </c:pt>
                <c:pt idx="396">
                  <c:v>-2.0302476267500008E-2</c:v>
                </c:pt>
                <c:pt idx="397">
                  <c:v>-2.2279281993571431E-2</c:v>
                </c:pt>
                <c:pt idx="398">
                  <c:v>-1.8233285218642859E-2</c:v>
                </c:pt>
                <c:pt idx="399">
                  <c:v>-1.4187288443714292E-2</c:v>
                </c:pt>
                <c:pt idx="400">
                  <c:v>-1.0141291668785718E-2</c:v>
                </c:pt>
                <c:pt idx="401">
                  <c:v>-2.0897122565714304E-3</c:v>
                </c:pt>
                <c:pt idx="402">
                  <c:v>6.2814846881428564E-3</c:v>
                </c:pt>
                <c:pt idx="403">
                  <c:v>1.3975847157642857E-2</c:v>
                </c:pt>
                <c:pt idx="404">
                  <c:v>1.6768749578642855E-2</c:v>
                </c:pt>
                <c:pt idx="405">
                  <c:v>1.9364656883785719E-2</c:v>
                </c:pt>
                <c:pt idx="406">
                  <c:v>2.196056418892858E-2</c:v>
                </c:pt>
                <c:pt idx="407">
                  <c:v>2.4556471494071436E-2</c:v>
                </c:pt>
                <c:pt idx="408">
                  <c:v>2.044084747721429E-2</c:v>
                </c:pt>
                <c:pt idx="409">
                  <c:v>1.6466438808857144E-2</c:v>
                </c:pt>
                <c:pt idx="410">
                  <c:v>1.2264087266357146E-2</c:v>
                </c:pt>
                <c:pt idx="411">
                  <c:v>1.0363044140500002E-2</c:v>
                </c:pt>
                <c:pt idx="412">
                  <c:v>1.2684500070214285E-2</c:v>
                </c:pt>
                <c:pt idx="413">
                  <c:v>1.5005955999928572E-2</c:v>
                </c:pt>
                <c:pt idx="414">
                  <c:v>1.7327411929642857E-2</c:v>
                </c:pt>
                <c:pt idx="415">
                  <c:v>1.8611229414428571E-2</c:v>
                </c:pt>
                <c:pt idx="416">
                  <c:v>1.8457821220357138E-2</c:v>
                </c:pt>
                <c:pt idx="417">
                  <c:v>2.0159237059785711E-2</c:v>
                </c:pt>
                <c:pt idx="418">
                  <c:v>2.51578557255E-2</c:v>
                </c:pt>
                <c:pt idx="419">
                  <c:v>3.0601273881500003E-2</c:v>
                </c:pt>
                <c:pt idx="420">
                  <c:v>3.6044692037499999E-2</c:v>
                </c:pt>
                <c:pt idx="421">
                  <c:v>4.1488110193500002E-2</c:v>
                </c:pt>
                <c:pt idx="422">
                  <c:v>4.888333474407143E-2</c:v>
                </c:pt>
                <c:pt idx="423">
                  <c:v>5.5619031963214285E-2</c:v>
                </c:pt>
                <c:pt idx="424">
                  <c:v>6.1896982537214283E-2</c:v>
                </c:pt>
                <c:pt idx="425">
                  <c:v>6.3556815856357141E-2</c:v>
                </c:pt>
                <c:pt idx="426">
                  <c:v>5.6977288221714294E-2</c:v>
                </c:pt>
                <c:pt idx="427">
                  <c:v>5.0397760587071447E-2</c:v>
                </c:pt>
                <c:pt idx="428">
                  <c:v>4.3818232952428593E-2</c:v>
                </c:pt>
                <c:pt idx="429">
                  <c:v>3.0934698594571441E-2</c:v>
                </c:pt>
                <c:pt idx="430">
                  <c:v>1.7583548550857149E-2</c:v>
                </c:pt>
                <c:pt idx="431">
                  <c:v>2.9348549595714229E-3</c:v>
                </c:pt>
                <c:pt idx="432">
                  <c:v>-1.4581785029000011E-2</c:v>
                </c:pt>
                <c:pt idx="433">
                  <c:v>-2.9389440188857148E-2</c:v>
                </c:pt>
                <c:pt idx="434">
                  <c:v>-4.4197095348714292E-2</c:v>
                </c:pt>
                <c:pt idx="435">
                  <c:v>-5.9004750508571437E-2</c:v>
                </c:pt>
                <c:pt idx="436">
                  <c:v>-7.4889177567428591E-2</c:v>
                </c:pt>
                <c:pt idx="437">
                  <c:v>-9.5234937045714285E-2</c:v>
                </c:pt>
                <c:pt idx="438">
                  <c:v>-0.11867410382307142</c:v>
                </c:pt>
                <c:pt idx="439">
                  <c:v>-0.13856793794064284</c:v>
                </c:pt>
                <c:pt idx="440">
                  <c:v>-0.14966697833564285</c:v>
                </c:pt>
                <c:pt idx="441">
                  <c:v>-0.16076601873064286</c:v>
                </c:pt>
                <c:pt idx="442">
                  <c:v>-0.1718650591256429</c:v>
                </c:pt>
                <c:pt idx="443">
                  <c:v>-0.17160027173278572</c:v>
                </c:pt>
                <c:pt idx="444">
                  <c:v>-0.16757595476742854</c:v>
                </c:pt>
                <c:pt idx="445">
                  <c:v>-0.16278258867707138</c:v>
                </c:pt>
                <c:pt idx="446">
                  <c:v>-0.15899970433428567</c:v>
                </c:pt>
                <c:pt idx="447">
                  <c:v>-0.15829807562992856</c:v>
                </c:pt>
                <c:pt idx="448">
                  <c:v>-0.15759644692557143</c:v>
                </c:pt>
                <c:pt idx="449">
                  <c:v>-0.15689481822121426</c:v>
                </c:pt>
                <c:pt idx="450">
                  <c:v>-0.15142526123792857</c:v>
                </c:pt>
                <c:pt idx="451">
                  <c:v>-0.14232750932971425</c:v>
                </c:pt>
                <c:pt idx="452">
                  <c:v>-0.12936228532207142</c:v>
                </c:pt>
                <c:pt idx="453">
                  <c:v>-0.11643241329778568</c:v>
                </c:pt>
                <c:pt idx="454">
                  <c:v>-0.10874503319314285</c:v>
                </c:pt>
                <c:pt idx="455">
                  <c:v>-0.1010576530885</c:v>
                </c:pt>
                <c:pt idx="456">
                  <c:v>-9.3370272983857125E-2</c:v>
                </c:pt>
                <c:pt idx="457">
                  <c:v>-9.0358614849928562E-2</c:v>
                </c:pt>
                <c:pt idx="458">
                  <c:v>-8.8132847541071424E-2</c:v>
                </c:pt>
                <c:pt idx="459">
                  <c:v>-8.443699675199999E-2</c:v>
                </c:pt>
                <c:pt idx="460">
                  <c:v>-7.2300919732428567E-2</c:v>
                </c:pt>
                <c:pt idx="461">
                  <c:v>-6.0897666572071421E-2</c:v>
                </c:pt>
                <c:pt idx="462">
                  <c:v>-4.9494413411714282E-2</c:v>
                </c:pt>
                <c:pt idx="463">
                  <c:v>-3.8091160251357149E-2</c:v>
                </c:pt>
                <c:pt idx="464">
                  <c:v>-2.6994764232000003E-2</c:v>
                </c:pt>
                <c:pt idx="465">
                  <c:v>-1.2172789482071431E-2</c:v>
                </c:pt>
                <c:pt idx="466">
                  <c:v>2.9929123498571436E-3</c:v>
                </c:pt>
                <c:pt idx="467">
                  <c:v>1.8634008681571428E-2</c:v>
                </c:pt>
                <c:pt idx="468">
                  <c:v>3.5405006095428571E-2</c:v>
                </c:pt>
                <c:pt idx="469">
                  <c:v>5.2176003509285709E-2</c:v>
                </c:pt>
                <c:pt idx="470">
                  <c:v>6.8947000923142862E-2</c:v>
                </c:pt>
                <c:pt idx="471">
                  <c:v>8.4209195067500006E-2</c:v>
                </c:pt>
                <c:pt idx="472">
                  <c:v>9.9600796690428567E-2</c:v>
                </c:pt>
                <c:pt idx="473">
                  <c:v>0.12774741168957143</c:v>
                </c:pt>
                <c:pt idx="474">
                  <c:v>0.15488108937485714</c:v>
                </c:pt>
                <c:pt idx="475">
                  <c:v>0.18221006158857142</c:v>
                </c:pt>
                <c:pt idx="476">
                  <c:v>0.20953903380228575</c:v>
                </c:pt>
                <c:pt idx="477">
                  <c:v>0.23686800601600003</c:v>
                </c:pt>
                <c:pt idx="478">
                  <c:v>0.26155683487078574</c:v>
                </c:pt>
                <c:pt idx="479">
                  <c:v>0.28880091799957147</c:v>
                </c:pt>
                <c:pt idx="480">
                  <c:v>0.31370635671578573</c:v>
                </c:pt>
                <c:pt idx="481">
                  <c:v>0.33866639336907145</c:v>
                </c:pt>
                <c:pt idx="482">
                  <c:v>0.36008523339778581</c:v>
                </c:pt>
                <c:pt idx="483">
                  <c:v>0.38150407342650006</c:v>
                </c:pt>
                <c:pt idx="484">
                  <c:v>0.40292291345521436</c:v>
                </c:pt>
                <c:pt idx="485">
                  <c:v>0.4257590657754286</c:v>
                </c:pt>
                <c:pt idx="486">
                  <c:v>0.4485952180956429</c:v>
                </c:pt>
                <c:pt idx="487">
                  <c:v>0.45877753893071427</c:v>
                </c:pt>
                <c:pt idx="488">
                  <c:v>0.46014044537864285</c:v>
                </c:pt>
                <c:pt idx="489">
                  <c:v>0.45993531168242852</c:v>
                </c:pt>
                <c:pt idx="490">
                  <c:v>0.45973017798621424</c:v>
                </c:pt>
                <c:pt idx="491">
                  <c:v>0.45952504429000002</c:v>
                </c:pt>
                <c:pt idx="492">
                  <c:v>0.45614568350707158</c:v>
                </c:pt>
                <c:pt idx="493">
                  <c:v>0.45140700940114298</c:v>
                </c:pt>
                <c:pt idx="494">
                  <c:v>0.45480406658407146</c:v>
                </c:pt>
                <c:pt idx="495">
                  <c:v>0.45946996845742855</c:v>
                </c:pt>
                <c:pt idx="496">
                  <c:v>0.46514208651664285</c:v>
                </c:pt>
                <c:pt idx="497">
                  <c:v>0.47081420457585704</c:v>
                </c:pt>
                <c:pt idx="498">
                  <c:v>0.47648632263507146</c:v>
                </c:pt>
                <c:pt idx="499">
                  <c:v>0.4814417072346428</c:v>
                </c:pt>
                <c:pt idx="500">
                  <c:v>0.48450781546835714</c:v>
                </c:pt>
                <c:pt idx="501">
                  <c:v>0.4744297905805</c:v>
                </c:pt>
                <c:pt idx="502">
                  <c:v>0.47098570178421423</c:v>
                </c:pt>
                <c:pt idx="503">
                  <c:v>0.46912910191599994</c:v>
                </c:pt>
                <c:pt idx="504">
                  <c:v>0.46727250204778575</c:v>
                </c:pt>
                <c:pt idx="505">
                  <c:v>0.46541590217957152</c:v>
                </c:pt>
                <c:pt idx="506">
                  <c:v>0.47084731654057144</c:v>
                </c:pt>
                <c:pt idx="507">
                  <c:v>0.47367396385407146</c:v>
                </c:pt>
                <c:pt idx="508">
                  <c:v>0.47155589567414286</c:v>
                </c:pt>
                <c:pt idx="509">
                  <c:v>0.46498052585271427</c:v>
                </c:pt>
                <c:pt idx="510">
                  <c:v>0.45940798178421433</c:v>
                </c:pt>
                <c:pt idx="511">
                  <c:v>0.45383543771571427</c:v>
                </c:pt>
                <c:pt idx="512">
                  <c:v>0.44826289364721428</c:v>
                </c:pt>
                <c:pt idx="513">
                  <c:v>0.44154728057392856</c:v>
                </c:pt>
                <c:pt idx="514">
                  <c:v>0.43718605578985714</c:v>
                </c:pt>
                <c:pt idx="515">
                  <c:v>0.44596896412735709</c:v>
                </c:pt>
                <c:pt idx="516">
                  <c:v>0.4516974808574285</c:v>
                </c:pt>
                <c:pt idx="517">
                  <c:v>0.45739405299335711</c:v>
                </c:pt>
                <c:pt idx="518">
                  <c:v>0.46309062512928573</c:v>
                </c:pt>
                <c:pt idx="519">
                  <c:v>0.46878719726521428</c:v>
                </c:pt>
                <c:pt idx="520">
                  <c:v>0.47411778850328579</c:v>
                </c:pt>
                <c:pt idx="521">
                  <c:v>0.47872107032600003</c:v>
                </c:pt>
                <c:pt idx="522">
                  <c:v>0.48573543640900008</c:v>
                </c:pt>
                <c:pt idx="523">
                  <c:v>0.49220959338692855</c:v>
                </c:pt>
                <c:pt idx="524">
                  <c:v>0.49475992365764287</c:v>
                </c:pt>
                <c:pt idx="525">
                  <c:v>0.49731025392835715</c:v>
                </c:pt>
                <c:pt idx="526">
                  <c:v>0.49986058419907142</c:v>
                </c:pt>
                <c:pt idx="527">
                  <c:v>0.50542049059271432</c:v>
                </c:pt>
                <c:pt idx="528">
                  <c:v>0.51028421524857148</c:v>
                </c:pt>
                <c:pt idx="529">
                  <c:v>0.51326333293428572</c:v>
                </c:pt>
                <c:pt idx="530">
                  <c:v>0.51772042000957141</c:v>
                </c:pt>
                <c:pt idx="531">
                  <c:v>0.51731711547421422</c:v>
                </c:pt>
                <c:pt idx="532">
                  <c:v>0.51691381093885713</c:v>
                </c:pt>
                <c:pt idx="533">
                  <c:v>0.51651050640349994</c:v>
                </c:pt>
                <c:pt idx="534">
                  <c:v>0.52101066440021426</c:v>
                </c:pt>
                <c:pt idx="535">
                  <c:v>0.52384945514385706</c:v>
                </c:pt>
                <c:pt idx="536">
                  <c:v>0.52280477416257143</c:v>
                </c:pt>
                <c:pt idx="537">
                  <c:v>0.52434944885492851</c:v>
                </c:pt>
                <c:pt idx="538">
                  <c:v>0.52792117999942845</c:v>
                </c:pt>
                <c:pt idx="539">
                  <c:v>0.53149291114392849</c:v>
                </c:pt>
                <c:pt idx="540">
                  <c:v>0.53506464228842854</c:v>
                </c:pt>
                <c:pt idx="541">
                  <c:v>0.53833272625442852</c:v>
                </c:pt>
                <c:pt idx="542">
                  <c:v>0.53695590444300001</c:v>
                </c:pt>
                <c:pt idx="543">
                  <c:v>0.54083100576349996</c:v>
                </c:pt>
                <c:pt idx="544">
                  <c:v>0.54174830422714282</c:v>
                </c:pt>
                <c:pt idx="545">
                  <c:v>0.5444691218304285</c:v>
                </c:pt>
                <c:pt idx="546">
                  <c:v>0.54718993943371419</c:v>
                </c:pt>
                <c:pt idx="547">
                  <c:v>0.54991075703699988</c:v>
                </c:pt>
                <c:pt idx="548">
                  <c:v>0.54787607029421426</c:v>
                </c:pt>
                <c:pt idx="549">
                  <c:v>0.54677005673907131</c:v>
                </c:pt>
                <c:pt idx="550">
                  <c:v>0.55006644882928568</c:v>
                </c:pt>
                <c:pt idx="551">
                  <c:v>0.55063023338549988</c:v>
                </c:pt>
                <c:pt idx="552">
                  <c:v>0.55431869202707129</c:v>
                </c:pt>
                <c:pt idx="553">
                  <c:v>0.5580071506686427</c:v>
                </c:pt>
                <c:pt idx="554">
                  <c:v>0.56169560931021423</c:v>
                </c:pt>
                <c:pt idx="555">
                  <c:v>0.56527799231278564</c:v>
                </c:pt>
                <c:pt idx="556">
                  <c:v>0.57283508661564286</c:v>
                </c:pt>
                <c:pt idx="557">
                  <c:v>0.58216976404678566</c:v>
                </c:pt>
                <c:pt idx="558">
                  <c:v>0.59257587469314288</c:v>
                </c:pt>
                <c:pt idx="559">
                  <c:v>0.60199225833207148</c:v>
                </c:pt>
                <c:pt idx="560">
                  <c:v>0.61140864197099998</c:v>
                </c:pt>
                <c:pt idx="561">
                  <c:v>0.62082502560992858</c:v>
                </c:pt>
                <c:pt idx="562">
                  <c:v>0.63327525968249998</c:v>
                </c:pt>
                <c:pt idx="563">
                  <c:v>0.64392761472485716</c:v>
                </c:pt>
                <c:pt idx="564">
                  <c:v>0.64734564261757144</c:v>
                </c:pt>
                <c:pt idx="565">
                  <c:v>0.64999022611664292</c:v>
                </c:pt>
                <c:pt idx="566">
                  <c:v>0.64439076055157152</c:v>
                </c:pt>
                <c:pt idx="567">
                  <c:v>0.63879129498650011</c:v>
                </c:pt>
                <c:pt idx="568">
                  <c:v>0.6331918294214286</c:v>
                </c:pt>
                <c:pt idx="569">
                  <c:v>0.6184829165182858</c:v>
                </c:pt>
                <c:pt idx="570">
                  <c:v>0.60094790303257162</c:v>
                </c:pt>
                <c:pt idx="571">
                  <c:v>0.58305286293028591</c:v>
                </c:pt>
                <c:pt idx="572">
                  <c:v>0.56360371383500019</c:v>
                </c:pt>
                <c:pt idx="573">
                  <c:v>0.54413952305842861</c:v>
                </c:pt>
                <c:pt idx="574">
                  <c:v>0.52467533228185714</c:v>
                </c:pt>
                <c:pt idx="575">
                  <c:v>0.50521114150528579</c:v>
                </c:pt>
                <c:pt idx="576">
                  <c:v>0.47657769467921429</c:v>
                </c:pt>
                <c:pt idx="577">
                  <c:v>0.44610890277357146</c:v>
                </c:pt>
                <c:pt idx="578">
                  <c:v>0.41909204845400005</c:v>
                </c:pt>
                <c:pt idx="579">
                  <c:v>0.39442497239671442</c:v>
                </c:pt>
                <c:pt idx="580">
                  <c:v>0.37900449076900006</c:v>
                </c:pt>
                <c:pt idx="581">
                  <c:v>0.3635840091412858</c:v>
                </c:pt>
                <c:pt idx="582">
                  <c:v>0.34816352751357149</c:v>
                </c:pt>
                <c:pt idx="583">
                  <c:v>0.33998618769978572</c:v>
                </c:pt>
                <c:pt idx="584">
                  <c:v>0.33398598845571431</c:v>
                </c:pt>
                <c:pt idx="585">
                  <c:v>0.32479206519292864</c:v>
                </c:pt>
                <c:pt idx="586">
                  <c:v>0.31495553028535722</c:v>
                </c:pt>
                <c:pt idx="587">
                  <c:v>0.30335578320335715</c:v>
                </c:pt>
                <c:pt idx="588">
                  <c:v>0.29175603612135709</c:v>
                </c:pt>
                <c:pt idx="589">
                  <c:v>0.28015628903935708</c:v>
                </c:pt>
                <c:pt idx="590">
                  <c:v>0.26722453894292852</c:v>
                </c:pt>
                <c:pt idx="591">
                  <c:v>0.25765120561121424</c:v>
                </c:pt>
                <c:pt idx="592">
                  <c:v>0.2505134864273571</c:v>
                </c:pt>
                <c:pt idx="593">
                  <c:v>0.24461920757721425</c:v>
                </c:pt>
                <c:pt idx="594">
                  <c:v>0.23507019164299997</c:v>
                </c:pt>
                <c:pt idx="595">
                  <c:v>0.22552117570878574</c:v>
                </c:pt>
                <c:pt idx="596">
                  <c:v>0.21597215977457146</c:v>
                </c:pt>
                <c:pt idx="597">
                  <c:v>0.20397457121442858</c:v>
                </c:pt>
                <c:pt idx="598">
                  <c:v>0.19156245464971428</c:v>
                </c:pt>
                <c:pt idx="599">
                  <c:v>0.17591432877492852</c:v>
                </c:pt>
                <c:pt idx="600">
                  <c:v>0.15897303208814284</c:v>
                </c:pt>
                <c:pt idx="601">
                  <c:v>0.14243162177878574</c:v>
                </c:pt>
                <c:pt idx="602">
                  <c:v>0.12589021146942855</c:v>
                </c:pt>
                <c:pt idx="603">
                  <c:v>0.10934880116007141</c:v>
                </c:pt>
                <c:pt idx="604">
                  <c:v>9.623186089885713E-2</c:v>
                </c:pt>
                <c:pt idx="605">
                  <c:v>9.1367418957071414E-2</c:v>
                </c:pt>
                <c:pt idx="606">
                  <c:v>8.6164942483214269E-2</c:v>
                </c:pt>
                <c:pt idx="607">
                  <c:v>8.2787507146357159E-2</c:v>
                </c:pt>
                <c:pt idx="608">
                  <c:v>8.2113523686500031E-2</c:v>
                </c:pt>
                <c:pt idx="609">
                  <c:v>8.1439540226642876E-2</c:v>
                </c:pt>
                <c:pt idx="610">
                  <c:v>8.076555676678572E-2</c:v>
                </c:pt>
                <c:pt idx="611">
                  <c:v>7.8644165994785728E-2</c:v>
                </c:pt>
                <c:pt idx="612">
                  <c:v>8.2154949035785713E-2</c:v>
                </c:pt>
                <c:pt idx="613">
                  <c:v>8.9571301121285724E-2</c:v>
                </c:pt>
                <c:pt idx="614">
                  <c:v>9.868113746378572E-2</c:v>
                </c:pt>
                <c:pt idx="615">
                  <c:v>0.11098018050664285</c:v>
                </c:pt>
                <c:pt idx="616">
                  <c:v>0.12327922354950001</c:v>
                </c:pt>
                <c:pt idx="617">
                  <c:v>0.13557826659235714</c:v>
                </c:pt>
                <c:pt idx="618">
                  <c:v>0.14504292659392856</c:v>
                </c:pt>
                <c:pt idx="619">
                  <c:v>0.15121159004449999</c:v>
                </c:pt>
                <c:pt idx="620">
                  <c:v>0.15548593769249999</c:v>
                </c:pt>
                <c:pt idx="621">
                  <c:v>0.16261751146700001</c:v>
                </c:pt>
                <c:pt idx="622">
                  <c:v>0.16528735798535713</c:v>
                </c:pt>
                <c:pt idx="623">
                  <c:v>0.16795720450371429</c:v>
                </c:pt>
                <c:pt idx="624">
                  <c:v>0.1706270510220714</c:v>
                </c:pt>
                <c:pt idx="625">
                  <c:v>0.16813767047449998</c:v>
                </c:pt>
                <c:pt idx="626">
                  <c:v>0.16207370399207144</c:v>
                </c:pt>
                <c:pt idx="627">
                  <c:v>0.15765478411650005</c:v>
                </c:pt>
                <c:pt idx="628">
                  <c:v>0.15544067168578574</c:v>
                </c:pt>
                <c:pt idx="629">
                  <c:v>0.15430952348700003</c:v>
                </c:pt>
                <c:pt idx="630">
                  <c:v>0.15317837528821432</c:v>
                </c:pt>
                <c:pt idx="631">
                  <c:v>0.15204722708942861</c:v>
                </c:pt>
                <c:pt idx="632">
                  <c:v>0.14976753438357146</c:v>
                </c:pt>
                <c:pt idx="633">
                  <c:v>0.13415043957400002</c:v>
                </c:pt>
                <c:pt idx="634">
                  <c:v>0.12113515110235716</c:v>
                </c:pt>
                <c:pt idx="635">
                  <c:v>0.1049655842852143</c:v>
                </c:pt>
                <c:pt idx="636">
                  <c:v>9.426949435028574E-2</c:v>
                </c:pt>
                <c:pt idx="637">
                  <c:v>8.3573404415357169E-2</c:v>
                </c:pt>
                <c:pt idx="638">
                  <c:v>7.2877314480428584E-2</c:v>
                </c:pt>
                <c:pt idx="639">
                  <c:v>7.3588046716357144E-2</c:v>
                </c:pt>
                <c:pt idx="640">
                  <c:v>7.3676687428142845E-2</c:v>
                </c:pt>
                <c:pt idx="641">
                  <c:v>6.7826258102357137E-2</c:v>
                </c:pt>
                <c:pt idx="642">
                  <c:v>6.1975828776571429E-2</c:v>
                </c:pt>
                <c:pt idx="643">
                  <c:v>5.6125399450785714E-2</c:v>
                </c:pt>
                <c:pt idx="644">
                  <c:v>5.0274970125000006E-2</c:v>
                </c:pt>
                <c:pt idx="645">
                  <c:v>4.4424540799214297E-2</c:v>
                </c:pt>
                <c:pt idx="646">
                  <c:v>3.6313272391214284E-2</c:v>
                </c:pt>
                <c:pt idx="647">
                  <c:v>4.2566772913357143E-2</c:v>
                </c:pt>
                <c:pt idx="648">
                  <c:v>4.5089042813071425E-2</c:v>
                </c:pt>
                <c:pt idx="649">
                  <c:v>4.5988799020500001E-2</c:v>
                </c:pt>
                <c:pt idx="650">
                  <c:v>4.3412958997357136E-2</c:v>
                </c:pt>
                <c:pt idx="651">
                  <c:v>4.0837118974214277E-2</c:v>
                </c:pt>
                <c:pt idx="652">
                  <c:v>3.8261278951071412E-2</c:v>
                </c:pt>
                <c:pt idx="653">
                  <c:v>3.5931569180142842E-2</c:v>
                </c:pt>
                <c:pt idx="654">
                  <c:v>3.3974796237642844E-2</c:v>
                </c:pt>
                <c:pt idx="655">
                  <c:v>3.4276083590571424E-2</c:v>
                </c:pt>
                <c:pt idx="656">
                  <c:v>3.5118450378071424E-2</c:v>
                </c:pt>
                <c:pt idx="657">
                  <c:v>4.1272242004642856E-2</c:v>
                </c:pt>
                <c:pt idx="658">
                  <c:v>4.7426033631214289E-2</c:v>
                </c:pt>
                <c:pt idx="659">
                  <c:v>5.3579825257785707E-2</c:v>
                </c:pt>
                <c:pt idx="660">
                  <c:v>6.3075139785714288E-2</c:v>
                </c:pt>
                <c:pt idx="661">
                  <c:v>7.0451900640642856E-2</c:v>
                </c:pt>
                <c:pt idx="662">
                  <c:v>7.7619911408499997E-2</c:v>
                </c:pt>
                <c:pt idx="663">
                  <c:v>8.4911543713285714E-2</c:v>
                </c:pt>
                <c:pt idx="664">
                  <c:v>9.6965243252785702E-2</c:v>
                </c:pt>
                <c:pt idx="665">
                  <c:v>0.1090189427922857</c:v>
                </c:pt>
                <c:pt idx="666">
                  <c:v>0.1210726423317857</c:v>
                </c:pt>
                <c:pt idx="667">
                  <c:v>0.13057949450328571</c:v>
                </c:pt>
                <c:pt idx="668">
                  <c:v>0.13790387020157144</c:v>
                </c:pt>
                <c:pt idx="669">
                  <c:v>0.14645896118728571</c:v>
                </c:pt>
                <c:pt idx="670">
                  <c:v>0.1541127300607143</c:v>
                </c:pt>
                <c:pt idx="671">
                  <c:v>0.15525595917164287</c:v>
                </c:pt>
                <c:pt idx="672">
                  <c:v>0.15639918828257146</c:v>
                </c:pt>
                <c:pt idx="673">
                  <c:v>0.15754241739350003</c:v>
                </c:pt>
                <c:pt idx="674">
                  <c:v>0.16002355146835714</c:v>
                </c:pt>
                <c:pt idx="675">
                  <c:v>0.15974113608207144</c:v>
                </c:pt>
                <c:pt idx="676">
                  <c:v>0.16106614320007145</c:v>
                </c:pt>
                <c:pt idx="677">
                  <c:v>0.1629027983095</c:v>
                </c:pt>
                <c:pt idx="678">
                  <c:v>0.15737728395371428</c:v>
                </c:pt>
                <c:pt idx="679">
                  <c:v>0.15185176959792859</c:v>
                </c:pt>
                <c:pt idx="680">
                  <c:v>0.14632625524214285</c:v>
                </c:pt>
                <c:pt idx="681">
                  <c:v>0.13956254638171425</c:v>
                </c:pt>
                <c:pt idx="682">
                  <c:v>0.13602462082892858</c:v>
                </c:pt>
                <c:pt idx="683">
                  <c:v>0.13592088702750002</c:v>
                </c:pt>
                <c:pt idx="684">
                  <c:v>0.14250254701814286</c:v>
                </c:pt>
                <c:pt idx="685">
                  <c:v>0.15131025118292857</c:v>
                </c:pt>
                <c:pt idx="686">
                  <c:v>0.16011795534771428</c:v>
                </c:pt>
                <c:pt idx="687">
                  <c:v>0.16892565951249999</c:v>
                </c:pt>
                <c:pt idx="688">
                  <c:v>0.17565909769349999</c:v>
                </c:pt>
                <c:pt idx="689">
                  <c:v>0.18902582148285713</c:v>
                </c:pt>
                <c:pt idx="690">
                  <c:v>0.20458516925507145</c:v>
                </c:pt>
                <c:pt idx="691">
                  <c:v>0.22167392838814287</c:v>
                </c:pt>
                <c:pt idx="692">
                  <c:v>0.24194781085585712</c:v>
                </c:pt>
                <c:pt idx="693">
                  <c:v>0.26222169332357137</c:v>
                </c:pt>
                <c:pt idx="694">
                  <c:v>0.2824955757912857</c:v>
                </c:pt>
                <c:pt idx="695">
                  <c:v>0.30566453543728572</c:v>
                </c:pt>
                <c:pt idx="696">
                  <c:v>0.32996322064150002</c:v>
                </c:pt>
                <c:pt idx="697">
                  <c:v>0.34765001211064289</c:v>
                </c:pt>
                <c:pt idx="698">
                  <c:v>0.35665755590935716</c:v>
                </c:pt>
                <c:pt idx="699">
                  <c:v>0.36950571029314283</c:v>
                </c:pt>
                <c:pt idx="700">
                  <c:v>0.38235386467692856</c:v>
                </c:pt>
                <c:pt idx="701">
                  <c:v>0.39520201906071423</c:v>
                </c:pt>
                <c:pt idx="702">
                  <c:v>0.40968181614564286</c:v>
                </c:pt>
                <c:pt idx="703">
                  <c:v>0.41683549755914273</c:v>
                </c:pt>
                <c:pt idx="704">
                  <c:v>0.42418446791128567</c:v>
                </c:pt>
                <c:pt idx="705">
                  <c:v>0.43039729465257143</c:v>
                </c:pt>
                <c:pt idx="706">
                  <c:v>0.43238680906650007</c:v>
                </c:pt>
                <c:pt idx="707">
                  <c:v>0.43437632348042859</c:v>
                </c:pt>
                <c:pt idx="708">
                  <c:v>0.43636583789435718</c:v>
                </c:pt>
                <c:pt idx="709">
                  <c:v>0.4356785425490714</c:v>
                </c:pt>
                <c:pt idx="710">
                  <c:v>0.43190553698049999</c:v>
                </c:pt>
                <c:pt idx="711">
                  <c:v>0.43396414574442854</c:v>
                </c:pt>
                <c:pt idx="712">
                  <c:v>0.43604867150421434</c:v>
                </c:pt>
                <c:pt idx="713">
                  <c:v>0.43680688734035711</c:v>
                </c:pt>
                <c:pt idx="714">
                  <c:v>0.43756510317649999</c:v>
                </c:pt>
                <c:pt idx="715">
                  <c:v>0.43832331901264288</c:v>
                </c:pt>
                <c:pt idx="716">
                  <c:v>0.44096411834314286</c:v>
                </c:pt>
                <c:pt idx="717">
                  <c:v>0.44411339953999995</c:v>
                </c:pt>
                <c:pt idx="718">
                  <c:v>0.4502793173119285</c:v>
                </c:pt>
                <c:pt idx="719">
                  <c:v>0.45042901242707145</c:v>
                </c:pt>
                <c:pt idx="720">
                  <c:v>0.45707464558314281</c:v>
                </c:pt>
                <c:pt idx="721">
                  <c:v>0.46372027873921418</c:v>
                </c:pt>
                <c:pt idx="722">
                  <c:v>0.47036591189528565</c:v>
                </c:pt>
                <c:pt idx="723">
                  <c:v>0.47643524019135708</c:v>
                </c:pt>
                <c:pt idx="724">
                  <c:v>0.48388470730914285</c:v>
                </c:pt>
                <c:pt idx="725">
                  <c:v>0.48718532205678572</c:v>
                </c:pt>
                <c:pt idx="726">
                  <c:v>0.48999063152821426</c:v>
                </c:pt>
                <c:pt idx="727">
                  <c:v>0.48996315565478571</c:v>
                </c:pt>
                <c:pt idx="728">
                  <c:v>0.48993567978135716</c:v>
                </c:pt>
                <c:pt idx="729">
                  <c:v>0.48990820390792855</c:v>
                </c:pt>
                <c:pt idx="730">
                  <c:v>0.48832661213285711</c:v>
                </c:pt>
                <c:pt idx="731">
                  <c:v>0.4890754811928571</c:v>
                </c:pt>
                <c:pt idx="732">
                  <c:v>0.48706739950349992</c:v>
                </c:pt>
                <c:pt idx="733">
                  <c:v>0.4907689753426428</c:v>
                </c:pt>
                <c:pt idx="734">
                  <c:v>0.48714770041178568</c:v>
                </c:pt>
                <c:pt idx="735">
                  <c:v>0.4835264254809285</c:v>
                </c:pt>
                <c:pt idx="736">
                  <c:v>0.47990515055007138</c:v>
                </c:pt>
                <c:pt idx="737">
                  <c:v>0.47449893240499996</c:v>
                </c:pt>
                <c:pt idx="738">
                  <c:v>0.46950575047507143</c:v>
                </c:pt>
                <c:pt idx="739">
                  <c:v>0.46449913780671437</c:v>
                </c:pt>
                <c:pt idx="740">
                  <c:v>0.45927531217907142</c:v>
                </c:pt>
                <c:pt idx="741">
                  <c:v>0.45250471206514281</c:v>
                </c:pt>
                <c:pt idx="742">
                  <c:v>0.44573411195121421</c:v>
                </c:pt>
                <c:pt idx="743">
                  <c:v>0.4389635118372856</c:v>
                </c:pt>
                <c:pt idx="744">
                  <c:v>0.43249416705578564</c:v>
                </c:pt>
                <c:pt idx="745">
                  <c:v>0.42550276580199992</c:v>
                </c:pt>
                <c:pt idx="746">
                  <c:v>0.42402973266521421</c:v>
                </c:pt>
                <c:pt idx="747">
                  <c:v>0.42208794362078572</c:v>
                </c:pt>
                <c:pt idx="748">
                  <c:v>0.42602212126614286</c:v>
                </c:pt>
                <c:pt idx="749">
                  <c:v>0.42995629891149995</c:v>
                </c:pt>
                <c:pt idx="750">
                  <c:v>0.43389047655685709</c:v>
                </c:pt>
                <c:pt idx="751">
                  <c:v>0.44274562137807133</c:v>
                </c:pt>
                <c:pt idx="752">
                  <c:v>0.45395670727449994</c:v>
                </c:pt>
                <c:pt idx="753">
                  <c:v>0.46726004130100002</c:v>
                </c:pt>
                <c:pt idx="754">
                  <c:v>0.48342362632657138</c:v>
                </c:pt>
                <c:pt idx="755">
                  <c:v>0.50037338646685714</c:v>
                </c:pt>
                <c:pt idx="756">
                  <c:v>0.51732314660714285</c:v>
                </c:pt>
                <c:pt idx="757">
                  <c:v>0.53427290674742867</c:v>
                </c:pt>
                <c:pt idx="758">
                  <c:v>0.55328870894085713</c:v>
                </c:pt>
                <c:pt idx="759">
                  <c:v>0.56938551677435723</c:v>
                </c:pt>
                <c:pt idx="760">
                  <c:v>0.58254750193964289</c:v>
                </c:pt>
                <c:pt idx="761">
                  <c:v>0.59833640386664289</c:v>
                </c:pt>
                <c:pt idx="762">
                  <c:v>0.61673762016150013</c:v>
                </c:pt>
                <c:pt idx="763">
                  <c:v>0.63513883645635716</c:v>
                </c:pt>
                <c:pt idx="764">
                  <c:v>0.6535400527512143</c:v>
                </c:pt>
                <c:pt idx="765">
                  <c:v>0.66867711305092858</c:v>
                </c:pt>
                <c:pt idx="766">
                  <c:v>0.68240771122592858</c:v>
                </c:pt>
                <c:pt idx="767">
                  <c:v>0.69197164011214274</c:v>
                </c:pt>
                <c:pt idx="768">
                  <c:v>0.7035337349345</c:v>
                </c:pt>
                <c:pt idx="769">
                  <c:v>0.71823232319578578</c:v>
                </c:pt>
                <c:pt idx="770">
                  <c:v>0.73293091145707145</c:v>
                </c:pt>
                <c:pt idx="771">
                  <c:v>0.74762949971835724</c:v>
                </c:pt>
                <c:pt idx="772">
                  <c:v>0.75729259289385731</c:v>
                </c:pt>
                <c:pt idx="773">
                  <c:v>0.76860411843050003</c:v>
                </c:pt>
                <c:pt idx="774">
                  <c:v>0.77259775455107138</c:v>
                </c:pt>
                <c:pt idx="775">
                  <c:v>0.77503252322978555</c:v>
                </c:pt>
                <c:pt idx="776">
                  <c:v>0.78028847396542844</c:v>
                </c:pt>
                <c:pt idx="777">
                  <c:v>0.78554442470107133</c:v>
                </c:pt>
                <c:pt idx="778">
                  <c:v>0.79080037543671433</c:v>
                </c:pt>
                <c:pt idx="779">
                  <c:v>0.78528649459164301</c:v>
                </c:pt>
                <c:pt idx="780">
                  <c:v>0.78768829940871432</c:v>
                </c:pt>
                <c:pt idx="781">
                  <c:v>0.79186912080507132</c:v>
                </c:pt>
                <c:pt idx="782">
                  <c:v>0.79328227985771427</c:v>
                </c:pt>
                <c:pt idx="783">
                  <c:v>0.79371821816771415</c:v>
                </c:pt>
                <c:pt idx="784">
                  <c:v>0.79415415647771415</c:v>
                </c:pt>
                <c:pt idx="785">
                  <c:v>0.79459009478771414</c:v>
                </c:pt>
                <c:pt idx="786">
                  <c:v>0.79657374101021428</c:v>
                </c:pt>
                <c:pt idx="787">
                  <c:v>0.79729596453950002</c:v>
                </c:pt>
                <c:pt idx="788">
                  <c:v>0.79967235686871441</c:v>
                </c:pt>
                <c:pt idx="789">
                  <c:v>0.79865065483221431</c:v>
                </c:pt>
                <c:pt idx="790">
                  <c:v>0.79078469363342863</c:v>
                </c:pt>
                <c:pt idx="791">
                  <c:v>0.78291873243464283</c:v>
                </c:pt>
                <c:pt idx="792">
                  <c:v>0.77505277123585703</c:v>
                </c:pt>
                <c:pt idx="793">
                  <c:v>0.78115209907757133</c:v>
                </c:pt>
                <c:pt idx="794">
                  <c:v>0.77260888307764286</c:v>
                </c:pt>
                <c:pt idx="795">
                  <c:v>0.76752333182014287</c:v>
                </c:pt>
                <c:pt idx="796">
                  <c:v>0.76001238333092858</c:v>
                </c:pt>
                <c:pt idx="797">
                  <c:v>0.74923103651842859</c:v>
                </c:pt>
                <c:pt idx="798">
                  <c:v>0.73844968970592872</c:v>
                </c:pt>
                <c:pt idx="799">
                  <c:v>0.72766834289342863</c:v>
                </c:pt>
                <c:pt idx="800">
                  <c:v>0.71445450746507144</c:v>
                </c:pt>
                <c:pt idx="801">
                  <c:v>0.70035150648249989</c:v>
                </c:pt>
                <c:pt idx="802">
                  <c:v>0.6855961421105714</c:v>
                </c:pt>
                <c:pt idx="803">
                  <c:v>0.67348423180771433</c:v>
                </c:pt>
                <c:pt idx="804">
                  <c:v>0.66190673941578571</c:v>
                </c:pt>
                <c:pt idx="805">
                  <c:v>0.65032924702385719</c:v>
                </c:pt>
                <c:pt idx="806">
                  <c:v>0.63875175463192857</c:v>
                </c:pt>
                <c:pt idx="807">
                  <c:v>0.62473381389435712</c:v>
                </c:pt>
                <c:pt idx="808">
                  <c:v>0.6077513670792144</c:v>
                </c:pt>
                <c:pt idx="809">
                  <c:v>0.58923151691164299</c:v>
                </c:pt>
                <c:pt idx="810">
                  <c:v>0.57835224963121434</c:v>
                </c:pt>
                <c:pt idx="811">
                  <c:v>0.57113712093735725</c:v>
                </c:pt>
                <c:pt idx="812">
                  <c:v>0.56392199224350015</c:v>
                </c:pt>
                <c:pt idx="813">
                  <c:v>0.55670686354964283</c:v>
                </c:pt>
                <c:pt idx="814">
                  <c:v>0.55511056224985722</c:v>
                </c:pt>
                <c:pt idx="815">
                  <c:v>0.55562513326550012</c:v>
                </c:pt>
                <c:pt idx="816">
                  <c:v>0.55846975934457155</c:v>
                </c:pt>
                <c:pt idx="817">
                  <c:v>0.56022865893628582</c:v>
                </c:pt>
                <c:pt idx="818">
                  <c:v>0.56302985844464304</c:v>
                </c:pt>
                <c:pt idx="819">
                  <c:v>0.56583105795300015</c:v>
                </c:pt>
                <c:pt idx="820">
                  <c:v>0.56863225746135737</c:v>
                </c:pt>
                <c:pt idx="821">
                  <c:v>0.57338859653050012</c:v>
                </c:pt>
                <c:pt idx="822">
                  <c:v>0.58250985511885722</c:v>
                </c:pt>
                <c:pt idx="823">
                  <c:v>0.58451187442278574</c:v>
                </c:pt>
                <c:pt idx="824">
                  <c:v>0.58686684233835718</c:v>
                </c:pt>
                <c:pt idx="825">
                  <c:v>0.58672095209864294</c:v>
                </c:pt>
                <c:pt idx="826">
                  <c:v>0.5865750618589286</c:v>
                </c:pt>
                <c:pt idx="827">
                  <c:v>0.58642917161921437</c:v>
                </c:pt>
                <c:pt idx="828">
                  <c:v>0.58195806668385708</c:v>
                </c:pt>
                <c:pt idx="829">
                  <c:v>0.58261886868028578</c:v>
                </c:pt>
                <c:pt idx="830">
                  <c:v>0.58488324384349999</c:v>
                </c:pt>
                <c:pt idx="831">
                  <c:v>0.59082372278764284</c:v>
                </c:pt>
                <c:pt idx="832">
                  <c:v>0.59639180542507142</c:v>
                </c:pt>
                <c:pt idx="833">
                  <c:v>0.60195988806250011</c:v>
                </c:pt>
                <c:pt idx="834">
                  <c:v>0.6075279706999287</c:v>
                </c:pt>
                <c:pt idx="835">
                  <c:v>0.61263919466464301</c:v>
                </c:pt>
                <c:pt idx="836">
                  <c:v>0.6298198473772143</c:v>
                </c:pt>
                <c:pt idx="837">
                  <c:v>0.65228439506735725</c:v>
                </c:pt>
                <c:pt idx="838">
                  <c:v>0.67013075169464298</c:v>
                </c:pt>
                <c:pt idx="839">
                  <c:v>0.6879771083219286</c:v>
                </c:pt>
                <c:pt idx="840">
                  <c:v>0.70582346494921444</c:v>
                </c:pt>
                <c:pt idx="841">
                  <c:v>0.72366982157650006</c:v>
                </c:pt>
                <c:pt idx="842">
                  <c:v>0.74364048724792853</c:v>
                </c:pt>
                <c:pt idx="843">
                  <c:v>0.76133672934100005</c:v>
                </c:pt>
                <c:pt idx="844">
                  <c:v>0.78161036656785721</c:v>
                </c:pt>
                <c:pt idx="845">
                  <c:v>0.79763531284800016</c:v>
                </c:pt>
                <c:pt idx="846">
                  <c:v>0.81419818125214294</c:v>
                </c:pt>
                <c:pt idx="847">
                  <c:v>0.83076104965628572</c:v>
                </c:pt>
                <c:pt idx="848">
                  <c:v>0.8473239180604285</c:v>
                </c:pt>
                <c:pt idx="849">
                  <c:v>0.85993968565285694</c:v>
                </c:pt>
                <c:pt idx="850">
                  <c:v>0.86747322332414267</c:v>
                </c:pt>
                <c:pt idx="851">
                  <c:v>0.87631865266742837</c:v>
                </c:pt>
                <c:pt idx="852">
                  <c:v>0.88534014466049982</c:v>
                </c:pt>
                <c:pt idx="853">
                  <c:v>0.89366396026471429</c:v>
                </c:pt>
                <c:pt idx="854">
                  <c:v>0.90198777586892864</c:v>
                </c:pt>
                <c:pt idx="855">
                  <c:v>0.91031159147314289</c:v>
                </c:pt>
                <c:pt idx="856">
                  <c:v>0.91668064744207156</c:v>
                </c:pt>
                <c:pt idx="857">
                  <c:v>0.92274395730414305</c:v>
                </c:pt>
                <c:pt idx="858">
                  <c:v>0.91868759859157156</c:v>
                </c:pt>
                <c:pt idx="859">
                  <c:v>0.91519084805907158</c:v>
                </c:pt>
                <c:pt idx="860">
                  <c:v>0.90713992932178578</c:v>
                </c:pt>
                <c:pt idx="861">
                  <c:v>0.89908901058450019</c:v>
                </c:pt>
                <c:pt idx="862">
                  <c:v>0.8910380918472145</c:v>
                </c:pt>
                <c:pt idx="863">
                  <c:v>0.88508595985728589</c:v>
                </c:pt>
                <c:pt idx="864">
                  <c:v>0.8757811522799287</c:v>
                </c:pt>
                <c:pt idx="865">
                  <c:v>0.86751523209535719</c:v>
                </c:pt>
                <c:pt idx="866">
                  <c:v>0.85353170168414294</c:v>
                </c:pt>
                <c:pt idx="867">
                  <c:v>0.84740262154407142</c:v>
                </c:pt>
                <c:pt idx="868">
                  <c:v>0.84127354140400001</c:v>
                </c:pt>
                <c:pt idx="869">
                  <c:v>0.83514446126392861</c:v>
                </c:pt>
                <c:pt idx="870">
                  <c:v>0.83110993824785706</c:v>
                </c:pt>
                <c:pt idx="871">
                  <c:v>0.83182082856071415</c:v>
                </c:pt>
                <c:pt idx="872">
                  <c:v>0.83667741451378574</c:v>
                </c:pt>
                <c:pt idx="873">
                  <c:v>0.83896061093449992</c:v>
                </c:pt>
                <c:pt idx="874">
                  <c:v>0.84184107365142857</c:v>
                </c:pt>
                <c:pt idx="875">
                  <c:v>0.84472153636835701</c:v>
                </c:pt>
                <c:pt idx="876">
                  <c:v>0.84760199908528555</c:v>
                </c:pt>
                <c:pt idx="877">
                  <c:v>0.84754437458164278</c:v>
                </c:pt>
                <c:pt idx="878">
                  <c:v>0.84632583505350001</c:v>
                </c:pt>
                <c:pt idx="879">
                  <c:v>0.84074217814171437</c:v>
                </c:pt>
                <c:pt idx="880">
                  <c:v>0.84140307971364281</c:v>
                </c:pt>
                <c:pt idx="881">
                  <c:v>0.83636414762028566</c:v>
                </c:pt>
                <c:pt idx="882">
                  <c:v>0.83132521552692851</c:v>
                </c:pt>
                <c:pt idx="883">
                  <c:v>0.82628628343357136</c:v>
                </c:pt>
                <c:pt idx="884">
                  <c:v>0.82274100997921429</c:v>
                </c:pt>
                <c:pt idx="885">
                  <c:v>0.81702920823228564</c:v>
                </c:pt>
                <c:pt idx="886">
                  <c:v>0.81216076032800011</c:v>
                </c:pt>
                <c:pt idx="887">
                  <c:v>0.81187967366207148</c:v>
                </c:pt>
                <c:pt idx="888">
                  <c:v>0.81339684806857149</c:v>
                </c:pt>
                <c:pt idx="889">
                  <c:v>0.8149140224750715</c:v>
                </c:pt>
                <c:pt idx="890">
                  <c:v>0.8164311968815714</c:v>
                </c:pt>
                <c:pt idx="891">
                  <c:v>0.82415622006035705</c:v>
                </c:pt>
                <c:pt idx="892">
                  <c:v>0.83988043490321418</c:v>
                </c:pt>
                <c:pt idx="893">
                  <c:v>0.8602125850165715</c:v>
                </c:pt>
                <c:pt idx="894">
                  <c:v>0.88052038534492849</c:v>
                </c:pt>
                <c:pt idx="895">
                  <c:v>0.90464677754942868</c:v>
                </c:pt>
                <c:pt idx="896">
                  <c:v>0.92877316975392854</c:v>
                </c:pt>
                <c:pt idx="897">
                  <c:v>0.95289956195842851</c:v>
                </c:pt>
                <c:pt idx="898">
                  <c:v>0.97705957664607124</c:v>
                </c:pt>
                <c:pt idx="899">
                  <c:v>1.0166086220395711</c:v>
                </c:pt>
                <c:pt idx="900">
                  <c:v>1.0527657387858569</c:v>
                </c:pt>
                <c:pt idx="901">
                  <c:v>1.089610985270143</c:v>
                </c:pt>
                <c:pt idx="902">
                  <c:v>1.1352775206793571</c:v>
                </c:pt>
                <c:pt idx="903">
                  <c:v>1.1809440560885716</c:v>
                </c:pt>
                <c:pt idx="904">
                  <c:v>1.2266105914977856</c:v>
                </c:pt>
                <c:pt idx="905">
                  <c:v>1.2665072673168574</c:v>
                </c:pt>
                <c:pt idx="906">
                  <c:v>1.2998765597847854</c:v>
                </c:pt>
                <c:pt idx="907">
                  <c:v>1.3283320076083569</c:v>
                </c:pt>
                <c:pt idx="908">
                  <c:v>1.3553791921188572</c:v>
                </c:pt>
                <c:pt idx="909">
                  <c:v>1.3774230668932856</c:v>
                </c:pt>
                <c:pt idx="910">
                  <c:v>1.3994669416677141</c:v>
                </c:pt>
                <c:pt idx="911">
                  <c:v>1.4215108164421424</c:v>
                </c:pt>
                <c:pt idx="912">
                  <c:v>1.4443730386311429</c:v>
                </c:pt>
                <c:pt idx="913">
                  <c:v>1.4526965799095712</c:v>
                </c:pt>
                <c:pt idx="914">
                  <c:v>1.4655676328304288</c:v>
                </c:pt>
                <c:pt idx="915">
                  <c:v>1.4801254078669288</c:v>
                </c:pt>
                <c:pt idx="916">
                  <c:v>1.4883563932328574</c:v>
                </c:pt>
                <c:pt idx="917">
                  <c:v>1.496587378598786</c:v>
                </c:pt>
                <c:pt idx="918">
                  <c:v>1.5048183639647146</c:v>
                </c:pt>
                <c:pt idx="919">
                  <c:v>1.5183120404605717</c:v>
                </c:pt>
                <c:pt idx="920">
                  <c:v>1.5292977943466428</c:v>
                </c:pt>
                <c:pt idx="921">
                  <c:v>1.537491807776</c:v>
                </c:pt>
                <c:pt idx="922">
                  <c:v>1.5456600577945001</c:v>
                </c:pt>
                <c:pt idx="923">
                  <c:v>1.5467088254462857</c:v>
                </c:pt>
                <c:pt idx="924">
                  <c:v>1.5477575930980714</c:v>
                </c:pt>
                <c:pt idx="925">
                  <c:v>1.5488063607498572</c:v>
                </c:pt>
                <c:pt idx="926">
                  <c:v>1.5488861104812859</c:v>
                </c:pt>
                <c:pt idx="927">
                  <c:v>1.5356585976702859</c:v>
                </c:pt>
                <c:pt idx="928">
                  <c:v>1.5230917398207857</c:v>
                </c:pt>
                <c:pt idx="929">
                  <c:v>1.5081300500735</c:v>
                </c:pt>
                <c:pt idx="930">
                  <c:v>1.4961424921574997</c:v>
                </c:pt>
                <c:pt idx="931">
                  <c:v>1.4841549342414999</c:v>
                </c:pt>
                <c:pt idx="932">
                  <c:v>1.4721673763254997</c:v>
                </c:pt>
                <c:pt idx="933">
                  <c:v>1.4583946576997853</c:v>
                </c:pt>
                <c:pt idx="934">
                  <c:v>1.4448271923475711</c:v>
                </c:pt>
                <c:pt idx="935">
                  <c:v>1.4342382255374999</c:v>
                </c:pt>
                <c:pt idx="936">
                  <c:v>1.4271860337193569</c:v>
                </c:pt>
                <c:pt idx="937">
                  <c:v>1.4213521008840713</c:v>
                </c:pt>
                <c:pt idx="938">
                  <c:v>1.4155181680487856</c:v>
                </c:pt>
                <c:pt idx="939">
                  <c:v>1.4096842352134999</c:v>
                </c:pt>
                <c:pt idx="940">
                  <c:v>1.4015262819410716</c:v>
                </c:pt>
                <c:pt idx="941">
                  <c:v>1.3996783711795717</c:v>
                </c:pt>
                <c:pt idx="942">
                  <c:v>1.3953789097292861</c:v>
                </c:pt>
                <c:pt idx="943">
                  <c:v>1.389295979506</c:v>
                </c:pt>
                <c:pt idx="944">
                  <c:v>1.3783814742528568</c:v>
                </c:pt>
                <c:pt idx="945">
                  <c:v>1.3674669689997141</c:v>
                </c:pt>
                <c:pt idx="946">
                  <c:v>1.3565524637465711</c:v>
                </c:pt>
                <c:pt idx="947">
                  <c:v>1.3459400400967141</c:v>
                </c:pt>
                <c:pt idx="948">
                  <c:v>1.3387263230332855</c:v>
                </c:pt>
                <c:pt idx="949">
                  <c:v>1.333745981628</c:v>
                </c:pt>
                <c:pt idx="950">
                  <c:v>1.3257413599798569</c:v>
                </c:pt>
                <c:pt idx="951">
                  <c:v>1.3247483872205001</c:v>
                </c:pt>
                <c:pt idx="952">
                  <c:v>1.323755414461143</c:v>
                </c:pt>
                <c:pt idx="953">
                  <c:v>1.3227624417017858</c:v>
                </c:pt>
                <c:pt idx="954">
                  <c:v>1.3259463751930716</c:v>
                </c:pt>
                <c:pt idx="955">
                  <c:v>1.3328637367614289</c:v>
                </c:pt>
                <c:pt idx="956">
                  <c:v>1.3416509008352142</c:v>
                </c:pt>
                <c:pt idx="957">
                  <c:v>1.3542740316890001</c:v>
                </c:pt>
                <c:pt idx="958">
                  <c:v>1.3597912543294286</c:v>
                </c:pt>
                <c:pt idx="959">
                  <c:v>1.3653084769698574</c:v>
                </c:pt>
                <c:pt idx="960">
                  <c:v>1.3708256996102859</c:v>
                </c:pt>
                <c:pt idx="961">
                  <c:v>1.3783917111679287</c:v>
                </c:pt>
                <c:pt idx="962">
                  <c:v>1.3859841805765001</c:v>
                </c:pt>
                <c:pt idx="963">
                  <c:v>1.3893089831801431</c:v>
                </c:pt>
                <c:pt idx="964">
                  <c:v>1.3886322365649999</c:v>
                </c:pt>
                <c:pt idx="965">
                  <c:v>1.3846765566148569</c:v>
                </c:pt>
                <c:pt idx="966">
                  <c:v>1.3807208766647143</c:v>
                </c:pt>
                <c:pt idx="967">
                  <c:v>1.3767651967145713</c:v>
                </c:pt>
                <c:pt idx="968">
                  <c:v>1.3717656370771427</c:v>
                </c:pt>
                <c:pt idx="969">
                  <c:v>1.3646389043107143</c:v>
                </c:pt>
                <c:pt idx="970">
                  <c:v>1.3556494394136427</c:v>
                </c:pt>
                <c:pt idx="971">
                  <c:v>1.3456246665609286</c:v>
                </c:pt>
                <c:pt idx="972">
                  <c:v>1.3370560139682854</c:v>
                </c:pt>
                <c:pt idx="973">
                  <c:v>1.3284873613756427</c:v>
                </c:pt>
                <c:pt idx="974">
                  <c:v>1.3199187087829998</c:v>
                </c:pt>
                <c:pt idx="975">
                  <c:v>1.3055723477973569</c:v>
                </c:pt>
                <c:pt idx="976">
                  <c:v>1.2921914356950712</c:v>
                </c:pt>
                <c:pt idx="977">
                  <c:v>1.2842416143795714</c:v>
                </c:pt>
                <c:pt idx="978">
                  <c:v>1.2839075832200717</c:v>
                </c:pt>
                <c:pt idx="979">
                  <c:v>1.2818143624350713</c:v>
                </c:pt>
                <c:pt idx="980">
                  <c:v>1.2797211416500713</c:v>
                </c:pt>
                <c:pt idx="981">
                  <c:v>1.2776279208650714</c:v>
                </c:pt>
                <c:pt idx="982">
                  <c:v>1.2733490833374999</c:v>
                </c:pt>
                <c:pt idx="983">
                  <c:v>1.2702083320414999</c:v>
                </c:pt>
                <c:pt idx="984">
                  <c:v>1.2669278466941427</c:v>
                </c:pt>
                <c:pt idx="985">
                  <c:v>1.2576391175874997</c:v>
                </c:pt>
                <c:pt idx="986">
                  <c:v>1.2567228933192853</c:v>
                </c:pt>
                <c:pt idx="987">
                  <c:v>1.255806669051071</c:v>
                </c:pt>
                <c:pt idx="988">
                  <c:v>1.2548904447828568</c:v>
                </c:pt>
                <c:pt idx="989">
                  <c:v>1.2566999387829996</c:v>
                </c:pt>
                <c:pt idx="990">
                  <c:v>1.2520201712710712</c:v>
                </c:pt>
                <c:pt idx="991">
                  <c:v>1.2463404914411427</c:v>
                </c:pt>
                <c:pt idx="992">
                  <c:v>1.2372894415270002</c:v>
                </c:pt>
                <c:pt idx="993">
                  <c:v>1.234962049922</c:v>
                </c:pt>
                <c:pt idx="994">
                  <c:v>1.2326346583170003</c:v>
                </c:pt>
                <c:pt idx="995">
                  <c:v>1.2303072667120001</c:v>
                </c:pt>
                <c:pt idx="996">
                  <c:v>1.2279798751070001</c:v>
                </c:pt>
                <c:pt idx="997">
                  <c:v>1.2256524835020002</c:v>
                </c:pt>
                <c:pt idx="998">
                  <c:v>1.2283933905952142</c:v>
                </c:pt>
                <c:pt idx="999">
                  <c:v>1.2381323702254288</c:v>
                </c:pt>
                <c:pt idx="1000">
                  <c:v>1.2431535883098572</c:v>
                </c:pt>
                <c:pt idx="1001">
                  <c:v>1.2481748063942857</c:v>
                </c:pt>
                <c:pt idx="1002">
                  <c:v>1.2531960244787144</c:v>
                </c:pt>
                <c:pt idx="1003">
                  <c:v>1.2589183621672857</c:v>
                </c:pt>
                <c:pt idx="1004">
                  <c:v>1.2687493885634999</c:v>
                </c:pt>
                <c:pt idx="1005">
                  <c:v>1.2854848568301431</c:v>
                </c:pt>
                <c:pt idx="1006">
                  <c:v>1.2978012283990716</c:v>
                </c:pt>
                <c:pt idx="1007">
                  <c:v>1.3066376875475001</c:v>
                </c:pt>
                <c:pt idx="1008">
                  <c:v>1.3154741466959285</c:v>
                </c:pt>
                <c:pt idx="1009">
                  <c:v>1.324310605844357</c:v>
                </c:pt>
                <c:pt idx="1010">
                  <c:v>1.331822155972</c:v>
                </c:pt>
                <c:pt idx="1011">
                  <c:v>1.3412561109484999</c:v>
                </c:pt>
                <c:pt idx="1012">
                  <c:v>1.3410867335240713</c:v>
                </c:pt>
                <c:pt idx="1013">
                  <c:v>1.3359107715521426</c:v>
                </c:pt>
                <c:pt idx="1014">
                  <c:v>1.3324430841410713</c:v>
                </c:pt>
                <c:pt idx="1015">
                  <c:v>1.3289753967299998</c:v>
                </c:pt>
                <c:pt idx="1016">
                  <c:v>1.3255077093189285</c:v>
                </c:pt>
                <c:pt idx="1017">
                  <c:v>1.3196076721949286</c:v>
                </c:pt>
                <c:pt idx="1018">
                  <c:v>1.3174088887720001</c:v>
                </c:pt>
                <c:pt idx="1019">
                  <c:v>1.2981835536441431</c:v>
                </c:pt>
                <c:pt idx="1020">
                  <c:v>1.2837376790502855</c:v>
                </c:pt>
                <c:pt idx="1021">
                  <c:v>1.267968957685357</c:v>
                </c:pt>
                <c:pt idx="1022">
                  <c:v>1.2522002363204285</c:v>
                </c:pt>
                <c:pt idx="1023">
                  <c:v>1.2364315149554999</c:v>
                </c:pt>
                <c:pt idx="1024">
                  <c:v>1.220194398913143</c:v>
                </c:pt>
                <c:pt idx="1025">
                  <c:v>1.1986044550501429</c:v>
                </c:pt>
                <c:pt idx="1026">
                  <c:v>1.1852307663905715</c:v>
                </c:pt>
                <c:pt idx="1027">
                  <c:v>1.1739037577280715</c:v>
                </c:pt>
                <c:pt idx="1028">
                  <c:v>1.1565859561217142</c:v>
                </c:pt>
                <c:pt idx="1029">
                  <c:v>1.1392681545153569</c:v>
                </c:pt>
                <c:pt idx="1030">
                  <c:v>1.1219503529089998</c:v>
                </c:pt>
                <c:pt idx="1031">
                  <c:v>1.1064452398633571</c:v>
                </c:pt>
                <c:pt idx="1032">
                  <c:v>1.0906846251722857</c:v>
                </c:pt>
                <c:pt idx="1033">
                  <c:v>1.0850461203157142</c:v>
                </c:pt>
                <c:pt idx="1034">
                  <c:v>1.0785077959336427</c:v>
                </c:pt>
                <c:pt idx="1035">
                  <c:v>1.0731376967707855</c:v>
                </c:pt>
                <c:pt idx="1036">
                  <c:v>1.0677675976079284</c:v>
                </c:pt>
                <c:pt idx="1037">
                  <c:v>1.0623974984450713</c:v>
                </c:pt>
                <c:pt idx="1038">
                  <c:v>1.0568236671542854</c:v>
                </c:pt>
                <c:pt idx="1039">
                  <c:v>1.0574103694854284</c:v>
                </c:pt>
                <c:pt idx="1040">
                  <c:v>1.0583155206219284</c:v>
                </c:pt>
                <c:pt idx="1041">
                  <c:v>1.0586921558044284</c:v>
                </c:pt>
                <c:pt idx="1042">
                  <c:v>1.0654246427360712</c:v>
                </c:pt>
                <c:pt idx="1043">
                  <c:v>1.0721571296677141</c:v>
                </c:pt>
                <c:pt idx="1044">
                  <c:v>1.0788896165993571</c:v>
                </c:pt>
                <c:pt idx="1045">
                  <c:v>1.0827976745953571</c:v>
                </c:pt>
                <c:pt idx="1046">
                  <c:v>1.0840099849363574</c:v>
                </c:pt>
                <c:pt idx="1047">
                  <c:v>1.0845035500942144</c:v>
                </c:pt>
                <c:pt idx="1048">
                  <c:v>1.0819531785363572</c:v>
                </c:pt>
                <c:pt idx="1049">
                  <c:v>1.0829825597830713</c:v>
                </c:pt>
                <c:pt idx="1050">
                  <c:v>1.0840119410297857</c:v>
                </c:pt>
                <c:pt idx="1051">
                  <c:v>1.0850413222764999</c:v>
                </c:pt>
                <c:pt idx="1052">
                  <c:v>1.0845343638819998</c:v>
                </c:pt>
                <c:pt idx="1053">
                  <c:v>1.0799020640560713</c:v>
                </c:pt>
                <c:pt idx="1054">
                  <c:v>1.0698817253996427</c:v>
                </c:pt>
                <c:pt idx="1055">
                  <c:v>1.0607553103757141</c:v>
                </c:pt>
                <c:pt idx="1056">
                  <c:v>1.0502212867735714</c:v>
                </c:pt>
                <c:pt idx="1057">
                  <c:v>1.0396872631714287</c:v>
                </c:pt>
                <c:pt idx="1058">
                  <c:v>1.0291532395692857</c:v>
                </c:pt>
                <c:pt idx="1059">
                  <c:v>1.017540825756643</c:v>
                </c:pt>
                <c:pt idx="1060">
                  <c:v>1.0022907041345002</c:v>
                </c:pt>
                <c:pt idx="1061">
                  <c:v>0.99012646958321426</c:v>
                </c:pt>
                <c:pt idx="1062">
                  <c:v>0.98510686371821421</c:v>
                </c:pt>
                <c:pt idx="1063">
                  <c:v>0.97519750293407148</c:v>
                </c:pt>
                <c:pt idx="1064">
                  <c:v>0.96528814214992864</c:v>
                </c:pt>
                <c:pt idx="1065">
                  <c:v>0.9553787813657858</c:v>
                </c:pt>
                <c:pt idx="1066">
                  <c:v>0.946899438031643</c:v>
                </c:pt>
                <c:pt idx="1067">
                  <c:v>0.94853484566050017</c:v>
                </c:pt>
                <c:pt idx="1068">
                  <c:v>1.088920455292</c:v>
                </c:pt>
                <c:pt idx="1069">
                  <c:v>1.1176864755</c:v>
                </c:pt>
                <c:pt idx="1070">
                  <c:v>1.0299707189980001</c:v>
                </c:pt>
                <c:pt idx="1071">
                  <c:v>1.0299707189980001</c:v>
                </c:pt>
                <c:pt idx="1072">
                  <c:v>1.0299707189980001</c:v>
                </c:pt>
                <c:pt idx="1073">
                  <c:v>1.0527923649440001</c:v>
                </c:pt>
                <c:pt idx="1074">
                  <c:v>1.0083600687630001</c:v>
                </c:pt>
                <c:pt idx="1075">
                  <c:v>1.0672369256430001</c:v>
                </c:pt>
                <c:pt idx="1076">
                  <c:v>1.225811447855</c:v>
                </c:pt>
                <c:pt idx="1077">
                  <c:v>1.304216579607</c:v>
                </c:pt>
                <c:pt idx="1078">
                  <c:v>1.304216579607</c:v>
                </c:pt>
                <c:pt idx="1079">
                  <c:v>1.304216579607</c:v>
                </c:pt>
                <c:pt idx="1080">
                  <c:v>1.388795475585</c:v>
                </c:pt>
                <c:pt idx="1081">
                  <c:v>1.366520258837</c:v>
                </c:pt>
                <c:pt idx="1082">
                  <c:v>1.3316170242880001</c:v>
                </c:pt>
                <c:pt idx="1083">
                  <c:v>1.3614656810429999</c:v>
                </c:pt>
                <c:pt idx="1084">
                  <c:v>1.2825840572630001</c:v>
                </c:pt>
                <c:pt idx="1085">
                  <c:v>1.2825840572630001</c:v>
                </c:pt>
                <c:pt idx="1086">
                  <c:v>1.2825840572630001</c:v>
                </c:pt>
                <c:pt idx="1087">
                  <c:v>1.1246517077260001</c:v>
                </c:pt>
                <c:pt idx="1088">
                  <c:v>1.1423460018289999</c:v>
                </c:pt>
                <c:pt idx="1089">
                  <c:v>1.0614679242459999</c:v>
                </c:pt>
                <c:pt idx="1090">
                  <c:v>1.1509079346590001</c:v>
                </c:pt>
                <c:pt idx="1091">
                  <c:v>1.1648506296200001</c:v>
                </c:pt>
                <c:pt idx="1092">
                  <c:v>1.1648506296200001</c:v>
                </c:pt>
                <c:pt idx="1093">
                  <c:v>1.1648506296200001</c:v>
                </c:pt>
                <c:pt idx="1094">
                  <c:v>1.096262785959</c:v>
                </c:pt>
                <c:pt idx="1095">
                  <c:v>1.123439768486</c:v>
                </c:pt>
                <c:pt idx="1096">
                  <c:v>1.1675427508139999</c:v>
                </c:pt>
                <c:pt idx="1097">
                  <c:v>1.1580962019679999</c:v>
                </c:pt>
                <c:pt idx="1098">
                  <c:v>1.1635688068579999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'איור 4 נתונים'!$J$3</c:f>
              <c:strCache>
                <c:ptCount val="1"/>
                <c:pt idx="0">
                  <c:v>החזאים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</c:numCache>
            </c:numRef>
          </c:cat>
          <c:val>
            <c:numRef>
              <c:f>'איור 4 נתונים'!$J$4:$J$4000</c:f>
              <c:numCache>
                <c:formatCode>0.000</c:formatCode>
                <c:ptCount val="3997"/>
                <c:pt idx="0">
                  <c:v>0.50998571428571415</c:v>
                </c:pt>
                <c:pt idx="1">
                  <c:v>0.5130499999999999</c:v>
                </c:pt>
                <c:pt idx="2">
                  <c:v>0.511242857142857</c:v>
                </c:pt>
                <c:pt idx="3">
                  <c:v>0.50716428571428562</c:v>
                </c:pt>
                <c:pt idx="4">
                  <c:v>0.50308571428571414</c:v>
                </c:pt>
                <c:pt idx="5">
                  <c:v>0.49900714285714276</c:v>
                </c:pt>
                <c:pt idx="6">
                  <c:v>0.49697142857142845</c:v>
                </c:pt>
                <c:pt idx="7">
                  <c:v>0.4949357142857142</c:v>
                </c:pt>
                <c:pt idx="8">
                  <c:v>0.49289999999999995</c:v>
                </c:pt>
                <c:pt idx="9">
                  <c:v>0.49034285714285708</c:v>
                </c:pt>
                <c:pt idx="10">
                  <c:v>0.48778571428571421</c:v>
                </c:pt>
                <c:pt idx="11">
                  <c:v>0.48522857142857134</c:v>
                </c:pt>
                <c:pt idx="12">
                  <c:v>0.48216428571428566</c:v>
                </c:pt>
                <c:pt idx="13">
                  <c:v>0.47909999999999997</c:v>
                </c:pt>
                <c:pt idx="14">
                  <c:v>0.47603571428571428</c:v>
                </c:pt>
                <c:pt idx="15">
                  <c:v>0.47297142857142865</c:v>
                </c:pt>
                <c:pt idx="16">
                  <c:v>0.45919285714285724</c:v>
                </c:pt>
                <c:pt idx="17">
                  <c:v>0.44706428571428575</c:v>
                </c:pt>
                <c:pt idx="18">
                  <c:v>0.43328571428571433</c:v>
                </c:pt>
                <c:pt idx="19">
                  <c:v>0.41950714285714286</c:v>
                </c:pt>
                <c:pt idx="20">
                  <c:v>0.40572857142857144</c:v>
                </c:pt>
                <c:pt idx="21">
                  <c:v>0.39194999999999997</c:v>
                </c:pt>
                <c:pt idx="22">
                  <c:v>0.37817142857142855</c:v>
                </c:pt>
                <c:pt idx="23">
                  <c:v>0.36695</c:v>
                </c:pt>
                <c:pt idx="24">
                  <c:v>0.35572857142857134</c:v>
                </c:pt>
                <c:pt idx="25">
                  <c:v>0.34450714285714279</c:v>
                </c:pt>
                <c:pt idx="26">
                  <c:v>0.33379285714285706</c:v>
                </c:pt>
                <c:pt idx="27">
                  <c:v>0.32307857142857133</c:v>
                </c:pt>
                <c:pt idx="28">
                  <c:v>0.31236428571428565</c:v>
                </c:pt>
                <c:pt idx="29">
                  <c:v>0.30164999999999992</c:v>
                </c:pt>
                <c:pt idx="30">
                  <c:v>0.30164999999999992</c:v>
                </c:pt>
                <c:pt idx="31">
                  <c:v>0.30050714285714275</c:v>
                </c:pt>
                <c:pt idx="32">
                  <c:v>0.30101428571428562</c:v>
                </c:pt>
                <c:pt idx="33">
                  <c:v>0.30152142857142855</c:v>
                </c:pt>
                <c:pt idx="34">
                  <c:v>0.30202857142857142</c:v>
                </c:pt>
                <c:pt idx="35">
                  <c:v>0.3025357142857143</c:v>
                </c:pt>
                <c:pt idx="36">
                  <c:v>0.30304285714285717</c:v>
                </c:pt>
                <c:pt idx="37">
                  <c:v>0.30355000000000004</c:v>
                </c:pt>
                <c:pt idx="38">
                  <c:v>0.30405714285714291</c:v>
                </c:pt>
                <c:pt idx="39">
                  <c:v>0.30456428571428573</c:v>
                </c:pt>
                <c:pt idx="40">
                  <c:v>0.3050714285714286</c:v>
                </c:pt>
                <c:pt idx="41">
                  <c:v>0.30557857142857142</c:v>
                </c:pt>
                <c:pt idx="42">
                  <c:v>0.30608571428571435</c:v>
                </c:pt>
                <c:pt idx="43">
                  <c:v>0.30659285714285722</c:v>
                </c:pt>
                <c:pt idx="44">
                  <c:v>0.30710000000000004</c:v>
                </c:pt>
                <c:pt idx="45">
                  <c:v>0.30710000000000004</c:v>
                </c:pt>
                <c:pt idx="46">
                  <c:v>0.31230714285714295</c:v>
                </c:pt>
                <c:pt idx="47">
                  <c:v>0.32059285714285718</c:v>
                </c:pt>
                <c:pt idx="48">
                  <c:v>0.32887857142857146</c:v>
                </c:pt>
                <c:pt idx="49">
                  <c:v>0.33716428571428569</c:v>
                </c:pt>
                <c:pt idx="50">
                  <c:v>0.34544999999999998</c:v>
                </c:pt>
                <c:pt idx="51">
                  <c:v>0.35373571428571421</c:v>
                </c:pt>
                <c:pt idx="52">
                  <c:v>0.36202142857142849</c:v>
                </c:pt>
                <c:pt idx="53">
                  <c:v>0.37030714285714278</c:v>
                </c:pt>
                <c:pt idx="54">
                  <c:v>0.37859285714285701</c:v>
                </c:pt>
                <c:pt idx="55">
                  <c:v>0.38687857142857135</c:v>
                </c:pt>
                <c:pt idx="56">
                  <c:v>0.39516428571428558</c:v>
                </c:pt>
                <c:pt idx="57">
                  <c:v>0.40344999999999992</c:v>
                </c:pt>
                <c:pt idx="58">
                  <c:v>0.41118571428571421</c:v>
                </c:pt>
                <c:pt idx="59">
                  <c:v>0.41837142857142851</c:v>
                </c:pt>
                <c:pt idx="60">
                  <c:v>0.42034999999999995</c:v>
                </c:pt>
                <c:pt idx="61">
                  <c:v>0.41924999999999996</c:v>
                </c:pt>
                <c:pt idx="62">
                  <c:v>0.41814999999999997</c:v>
                </c:pt>
                <c:pt idx="63">
                  <c:v>0.41705000000000003</c:v>
                </c:pt>
                <c:pt idx="64">
                  <c:v>0.41595000000000004</c:v>
                </c:pt>
                <c:pt idx="65">
                  <c:v>0.41485000000000005</c:v>
                </c:pt>
                <c:pt idx="66">
                  <c:v>0.41375000000000012</c:v>
                </c:pt>
                <c:pt idx="67">
                  <c:v>0.41265000000000013</c:v>
                </c:pt>
                <c:pt idx="68">
                  <c:v>0.41155000000000008</c:v>
                </c:pt>
                <c:pt idx="69">
                  <c:v>0.41045000000000009</c:v>
                </c:pt>
                <c:pt idx="70">
                  <c:v>0.40935000000000005</c:v>
                </c:pt>
                <c:pt idx="71">
                  <c:v>0.40825000000000011</c:v>
                </c:pt>
                <c:pt idx="72">
                  <c:v>0.40715000000000012</c:v>
                </c:pt>
                <c:pt idx="73">
                  <c:v>0.40660000000000013</c:v>
                </c:pt>
                <c:pt idx="74">
                  <c:v>0.40605000000000013</c:v>
                </c:pt>
                <c:pt idx="75">
                  <c:v>0.42157142857142871</c:v>
                </c:pt>
                <c:pt idx="76">
                  <c:v>0.43735000000000007</c:v>
                </c:pt>
                <c:pt idx="77">
                  <c:v>0.45312857142857155</c:v>
                </c:pt>
                <c:pt idx="78">
                  <c:v>0.46890714285714302</c:v>
                </c:pt>
                <c:pt idx="79">
                  <c:v>0.48468571428571444</c:v>
                </c:pt>
                <c:pt idx="80">
                  <c:v>0.50046428571428581</c:v>
                </c:pt>
                <c:pt idx="81">
                  <c:v>0.51624285714285734</c:v>
                </c:pt>
                <c:pt idx="82">
                  <c:v>0.53202142857142865</c:v>
                </c:pt>
                <c:pt idx="83">
                  <c:v>0.54780000000000018</c:v>
                </c:pt>
                <c:pt idx="84">
                  <c:v>0.5635785714285716</c:v>
                </c:pt>
                <c:pt idx="85">
                  <c:v>0.57935714285714301</c:v>
                </c:pt>
                <c:pt idx="86">
                  <c:v>0.59568571428571448</c:v>
                </c:pt>
                <c:pt idx="87">
                  <c:v>0.61201428571428595</c:v>
                </c:pt>
                <c:pt idx="88">
                  <c:v>0.62834285714285731</c:v>
                </c:pt>
                <c:pt idx="89">
                  <c:v>0.62860000000000027</c:v>
                </c:pt>
                <c:pt idx="90">
                  <c:v>0.62860000000000027</c:v>
                </c:pt>
                <c:pt idx="91">
                  <c:v>0.62860000000000027</c:v>
                </c:pt>
                <c:pt idx="92">
                  <c:v>0.62860000000000027</c:v>
                </c:pt>
                <c:pt idx="93">
                  <c:v>0.62808571428571447</c:v>
                </c:pt>
                <c:pt idx="94">
                  <c:v>0.62757142857142867</c:v>
                </c:pt>
                <c:pt idx="95">
                  <c:v>0.62705714285714287</c:v>
                </c:pt>
                <c:pt idx="96">
                  <c:v>0.62654285714285707</c:v>
                </c:pt>
                <c:pt idx="97">
                  <c:v>0.62602857142857127</c:v>
                </c:pt>
                <c:pt idx="98">
                  <c:v>0.62551428571428558</c:v>
                </c:pt>
                <c:pt idx="99">
                  <c:v>0.62499999999999978</c:v>
                </c:pt>
                <c:pt idx="100">
                  <c:v>0.62448571428571409</c:v>
                </c:pt>
                <c:pt idx="101">
                  <c:v>0.62397142857142829</c:v>
                </c:pt>
                <c:pt idx="102">
                  <c:v>0.6234571428571426</c:v>
                </c:pt>
                <c:pt idx="103">
                  <c:v>0.62294285714285691</c:v>
                </c:pt>
                <c:pt idx="104">
                  <c:v>0.62242857142857122</c:v>
                </c:pt>
                <c:pt idx="105">
                  <c:v>0.62191428571428542</c:v>
                </c:pt>
                <c:pt idx="106">
                  <c:v>0.62139999999999973</c:v>
                </c:pt>
                <c:pt idx="107">
                  <c:v>0.63336428571428549</c:v>
                </c:pt>
                <c:pt idx="108">
                  <c:v>0.6450999999999999</c:v>
                </c:pt>
                <c:pt idx="109">
                  <c:v>0.65452142857142837</c:v>
                </c:pt>
                <c:pt idx="110">
                  <c:v>0.66394285714285695</c:v>
                </c:pt>
                <c:pt idx="111">
                  <c:v>0.67336428571428564</c:v>
                </c:pt>
                <c:pt idx="112">
                  <c:v>0.68278571428571422</c:v>
                </c:pt>
                <c:pt idx="113">
                  <c:v>0.6922071428571428</c:v>
                </c:pt>
                <c:pt idx="114">
                  <c:v>0.70210714285714282</c:v>
                </c:pt>
                <c:pt idx="115">
                  <c:v>0.71200714285714284</c:v>
                </c:pt>
                <c:pt idx="116">
                  <c:v>0.72190714285714297</c:v>
                </c:pt>
                <c:pt idx="117">
                  <c:v>0.73180714285714288</c:v>
                </c:pt>
                <c:pt idx="118">
                  <c:v>0.7417071428571429</c:v>
                </c:pt>
                <c:pt idx="119">
                  <c:v>0.75160714285714281</c:v>
                </c:pt>
                <c:pt idx="120">
                  <c:v>0.76150714285714283</c:v>
                </c:pt>
                <c:pt idx="121">
                  <c:v>0.75944285714285709</c:v>
                </c:pt>
                <c:pt idx="122">
                  <c:v>0.75712857142857126</c:v>
                </c:pt>
                <c:pt idx="123">
                  <c:v>0.75712857142857126</c:v>
                </c:pt>
                <c:pt idx="124">
                  <c:v>0.75712857142857115</c:v>
                </c:pt>
                <c:pt idx="125">
                  <c:v>0.75712857142857115</c:v>
                </c:pt>
                <c:pt idx="126">
                  <c:v>0.75712857142857115</c:v>
                </c:pt>
                <c:pt idx="127">
                  <c:v>0.75712857142857126</c:v>
                </c:pt>
                <c:pt idx="128">
                  <c:v>0.75617857142857137</c:v>
                </c:pt>
                <c:pt idx="129">
                  <c:v>0.75522857142857158</c:v>
                </c:pt>
                <c:pt idx="130">
                  <c:v>0.75427857142857158</c:v>
                </c:pt>
                <c:pt idx="131">
                  <c:v>0.75332857142857168</c:v>
                </c:pt>
                <c:pt idx="132">
                  <c:v>0.75237857142857156</c:v>
                </c:pt>
                <c:pt idx="133">
                  <c:v>0.75142857142857156</c:v>
                </c:pt>
                <c:pt idx="134">
                  <c:v>0.75047857142857144</c:v>
                </c:pt>
                <c:pt idx="135">
                  <c:v>0.74952857142857154</c:v>
                </c:pt>
                <c:pt idx="136">
                  <c:v>0.7450714285714285</c:v>
                </c:pt>
                <c:pt idx="137">
                  <c:v>0.74185714285714266</c:v>
                </c:pt>
                <c:pt idx="138">
                  <c:v>0.73864285714285693</c:v>
                </c:pt>
                <c:pt idx="139">
                  <c:v>0.73542857142857121</c:v>
                </c:pt>
                <c:pt idx="140">
                  <c:v>0.7322142857142856</c:v>
                </c:pt>
                <c:pt idx="141">
                  <c:v>0.72899999999999987</c:v>
                </c:pt>
                <c:pt idx="142">
                  <c:v>0.72685714285714276</c:v>
                </c:pt>
                <c:pt idx="143">
                  <c:v>0.72471428571428564</c:v>
                </c:pt>
                <c:pt idx="144">
                  <c:v>0.72197142857142871</c:v>
                </c:pt>
                <c:pt idx="145">
                  <c:v>0.71922857142857144</c:v>
                </c:pt>
                <c:pt idx="146">
                  <c:v>0.71648571428571439</c:v>
                </c:pt>
                <c:pt idx="147">
                  <c:v>0.71374285714285712</c:v>
                </c:pt>
                <c:pt idx="148">
                  <c:v>0.71100000000000008</c:v>
                </c:pt>
                <c:pt idx="149">
                  <c:v>0.70986428571428584</c:v>
                </c:pt>
                <c:pt idx="150">
                  <c:v>0.71242142857142876</c:v>
                </c:pt>
                <c:pt idx="151">
                  <c:v>0.71325714285714292</c:v>
                </c:pt>
                <c:pt idx="152">
                  <c:v>0.71409285714285731</c:v>
                </c:pt>
                <c:pt idx="153">
                  <c:v>0.71492857142857169</c:v>
                </c:pt>
                <c:pt idx="154">
                  <c:v>0.71576428571428596</c:v>
                </c:pt>
                <c:pt idx="155">
                  <c:v>0.71660000000000024</c:v>
                </c:pt>
                <c:pt idx="156">
                  <c:v>0.71683571428571446</c:v>
                </c:pt>
                <c:pt idx="157">
                  <c:v>0.71707142857142869</c:v>
                </c:pt>
                <c:pt idx="158">
                  <c:v>0.71790714285714297</c:v>
                </c:pt>
                <c:pt idx="159">
                  <c:v>0.71874285714285713</c:v>
                </c:pt>
                <c:pt idx="160">
                  <c:v>0.7195785714285714</c:v>
                </c:pt>
                <c:pt idx="161">
                  <c:v>0.72041428571428567</c:v>
                </c:pt>
                <c:pt idx="162">
                  <c:v>0.72125000000000006</c:v>
                </c:pt>
                <c:pt idx="163">
                  <c:v>0.7204785714285713</c:v>
                </c:pt>
                <c:pt idx="164">
                  <c:v>0.72</c:v>
                </c:pt>
                <c:pt idx="165">
                  <c:v>0.7204785714285713</c:v>
                </c:pt>
                <c:pt idx="166">
                  <c:v>0.72095714285714263</c:v>
                </c:pt>
                <c:pt idx="167">
                  <c:v>0.73316428571428549</c:v>
                </c:pt>
                <c:pt idx="168">
                  <c:v>0.74537142857142846</c:v>
                </c:pt>
                <c:pt idx="169">
                  <c:v>0.75757857142857143</c:v>
                </c:pt>
                <c:pt idx="170">
                  <c:v>0.76507857142857127</c:v>
                </c:pt>
                <c:pt idx="171">
                  <c:v>0.77189285714285716</c:v>
                </c:pt>
                <c:pt idx="172">
                  <c:v>0.77870714285714282</c:v>
                </c:pt>
                <c:pt idx="173">
                  <c:v>0.78552142857142859</c:v>
                </c:pt>
                <c:pt idx="174">
                  <c:v>0.7893285714285716</c:v>
                </c:pt>
                <c:pt idx="175">
                  <c:v>0.7931357142857145</c:v>
                </c:pt>
                <c:pt idx="176">
                  <c:v>0.7969428571428574</c:v>
                </c:pt>
                <c:pt idx="177">
                  <c:v>0.80075000000000041</c:v>
                </c:pt>
                <c:pt idx="178">
                  <c:v>0.80455714285714319</c:v>
                </c:pt>
                <c:pt idx="179">
                  <c:v>0.80788571428571465</c:v>
                </c:pt>
                <c:pt idx="180">
                  <c:v>0.811214285714286</c:v>
                </c:pt>
                <c:pt idx="181">
                  <c:v>0.80329285714285725</c:v>
                </c:pt>
                <c:pt idx="182">
                  <c:v>0.79537142857142851</c:v>
                </c:pt>
                <c:pt idx="183">
                  <c:v>0.78744999999999987</c:v>
                </c:pt>
                <c:pt idx="184">
                  <c:v>0.78375714285714271</c:v>
                </c:pt>
                <c:pt idx="185">
                  <c:v>0.78075000000000006</c:v>
                </c:pt>
                <c:pt idx="186">
                  <c:v>0.77822142857142862</c:v>
                </c:pt>
                <c:pt idx="187">
                  <c:v>0.77569285714285718</c:v>
                </c:pt>
                <c:pt idx="188">
                  <c:v>0.77617142857142851</c:v>
                </c:pt>
                <c:pt idx="189">
                  <c:v>0.77664999999999984</c:v>
                </c:pt>
                <c:pt idx="190">
                  <c:v>0.77712857142857128</c:v>
                </c:pt>
                <c:pt idx="191">
                  <c:v>0.77760714285714272</c:v>
                </c:pt>
                <c:pt idx="192">
                  <c:v>0.77808571428571416</c:v>
                </c:pt>
                <c:pt idx="193">
                  <c:v>0.7785642857142856</c:v>
                </c:pt>
                <c:pt idx="194">
                  <c:v>0.77904285714285704</c:v>
                </c:pt>
                <c:pt idx="195">
                  <c:v>0.77904285714285704</c:v>
                </c:pt>
                <c:pt idx="196">
                  <c:v>0.77904285714285704</c:v>
                </c:pt>
                <c:pt idx="197">
                  <c:v>0.77904285714285704</c:v>
                </c:pt>
                <c:pt idx="198">
                  <c:v>0.7803000000000001</c:v>
                </c:pt>
                <c:pt idx="199">
                  <c:v>0.78000714285714301</c:v>
                </c:pt>
                <c:pt idx="200">
                  <c:v>0.77923571428571436</c:v>
                </c:pt>
                <c:pt idx="201">
                  <c:v>0.77846428571428572</c:v>
                </c:pt>
                <c:pt idx="202">
                  <c:v>0.77769285714285719</c:v>
                </c:pt>
                <c:pt idx="203">
                  <c:v>0.77692142857142854</c:v>
                </c:pt>
                <c:pt idx="204">
                  <c:v>0.77615000000000001</c:v>
                </c:pt>
                <c:pt idx="205">
                  <c:v>0.77537857142857125</c:v>
                </c:pt>
                <c:pt idx="206">
                  <c:v>0.77296428571428566</c:v>
                </c:pt>
                <c:pt idx="207">
                  <c:v>0.77054999999999996</c:v>
                </c:pt>
                <c:pt idx="208">
                  <c:v>0.76813571428571414</c:v>
                </c:pt>
                <c:pt idx="209">
                  <c:v>0.7629285714285714</c:v>
                </c:pt>
                <c:pt idx="210">
                  <c:v>0.75772142857142855</c:v>
                </c:pt>
                <c:pt idx="211">
                  <c:v>0.75251428571428569</c:v>
                </c:pt>
                <c:pt idx="212">
                  <c:v>0.74652857142857154</c:v>
                </c:pt>
                <c:pt idx="213">
                  <c:v>0.73920714285714284</c:v>
                </c:pt>
                <c:pt idx="214">
                  <c:v>0.73140714285714292</c:v>
                </c:pt>
                <c:pt idx="215">
                  <c:v>0.72360714285714278</c:v>
                </c:pt>
                <c:pt idx="216">
                  <c:v>0.71580714285714275</c:v>
                </c:pt>
                <c:pt idx="217">
                  <c:v>0.70800714285714272</c:v>
                </c:pt>
                <c:pt idx="218">
                  <c:v>0.70020714285714281</c:v>
                </c:pt>
                <c:pt idx="219">
                  <c:v>0.69240714285714289</c:v>
                </c:pt>
                <c:pt idx="220">
                  <c:v>0.68625000000000003</c:v>
                </c:pt>
                <c:pt idx="221">
                  <c:v>0.68009285714285717</c:v>
                </c:pt>
                <c:pt idx="222">
                  <c:v>0.6739357142857143</c:v>
                </c:pt>
                <c:pt idx="223">
                  <c:v>0.6705714285714286</c:v>
                </c:pt>
                <c:pt idx="224">
                  <c:v>0.667207142857143</c:v>
                </c:pt>
                <c:pt idx="225">
                  <c:v>0.66384285714285718</c:v>
                </c:pt>
                <c:pt idx="226">
                  <c:v>0.66047857142857147</c:v>
                </c:pt>
                <c:pt idx="227">
                  <c:v>0.66</c:v>
                </c:pt>
                <c:pt idx="228">
                  <c:v>0.65452142857142859</c:v>
                </c:pt>
                <c:pt idx="229">
                  <c:v>0.64768571428571431</c:v>
                </c:pt>
                <c:pt idx="230">
                  <c:v>0.64085000000000003</c:v>
                </c:pt>
                <c:pt idx="231">
                  <c:v>0.63401428571428575</c:v>
                </c:pt>
                <c:pt idx="232">
                  <c:v>0.62717857142857147</c:v>
                </c:pt>
                <c:pt idx="233">
                  <c:v>0.6203428571428572</c:v>
                </c:pt>
                <c:pt idx="234">
                  <c:v>0.61350714285714292</c:v>
                </c:pt>
                <c:pt idx="235">
                  <c:v>0.60667142857142864</c:v>
                </c:pt>
                <c:pt idx="236">
                  <c:v>0.59983571428571447</c:v>
                </c:pt>
                <c:pt idx="237">
                  <c:v>0.59300000000000008</c:v>
                </c:pt>
                <c:pt idx="238">
                  <c:v>0.58616428571428592</c:v>
                </c:pt>
                <c:pt idx="239">
                  <c:v>0.57932857142857153</c:v>
                </c:pt>
                <c:pt idx="240">
                  <c:v>0.57249285714285736</c:v>
                </c:pt>
                <c:pt idx="241">
                  <c:v>0.56565714285714308</c:v>
                </c:pt>
                <c:pt idx="242">
                  <c:v>0.56430000000000013</c:v>
                </c:pt>
                <c:pt idx="243">
                  <c:v>0.56430000000000013</c:v>
                </c:pt>
                <c:pt idx="244">
                  <c:v>0.56430000000000013</c:v>
                </c:pt>
                <c:pt idx="245">
                  <c:v>0.56430000000000013</c:v>
                </c:pt>
                <c:pt idx="246">
                  <c:v>0.56430000000000013</c:v>
                </c:pt>
                <c:pt idx="247">
                  <c:v>0.5649428571428573</c:v>
                </c:pt>
                <c:pt idx="248">
                  <c:v>0.56558571428571436</c:v>
                </c:pt>
                <c:pt idx="249">
                  <c:v>0.56622857142857153</c:v>
                </c:pt>
                <c:pt idx="250">
                  <c:v>0.56687142857142858</c:v>
                </c:pt>
                <c:pt idx="251">
                  <c:v>0.56751428571428575</c:v>
                </c:pt>
                <c:pt idx="252">
                  <c:v>0.56815714285714281</c:v>
                </c:pt>
                <c:pt idx="253">
                  <c:v>0.56879999999999986</c:v>
                </c:pt>
                <c:pt idx="254">
                  <c:v>0.56944285714285703</c:v>
                </c:pt>
                <c:pt idx="255">
                  <c:v>0.5700857142857142</c:v>
                </c:pt>
                <c:pt idx="256">
                  <c:v>0.5712071428571428</c:v>
                </c:pt>
                <c:pt idx="257">
                  <c:v>0.57232857142857141</c:v>
                </c:pt>
                <c:pt idx="258">
                  <c:v>0.57345000000000002</c:v>
                </c:pt>
                <c:pt idx="259">
                  <c:v>0.57457142857142851</c:v>
                </c:pt>
                <c:pt idx="260">
                  <c:v>0.57569285714285712</c:v>
                </c:pt>
                <c:pt idx="261">
                  <c:v>0.58974285714285724</c:v>
                </c:pt>
                <c:pt idx="262">
                  <c:v>0.59944285714285717</c:v>
                </c:pt>
                <c:pt idx="263">
                  <c:v>0.60515714285714295</c:v>
                </c:pt>
                <c:pt idx="264">
                  <c:v>0.61087142857142862</c:v>
                </c:pt>
                <c:pt idx="265">
                  <c:v>0.6165857142857144</c:v>
                </c:pt>
                <c:pt idx="266">
                  <c:v>0.62230000000000008</c:v>
                </c:pt>
                <c:pt idx="267">
                  <c:v>0.62801428571428564</c:v>
                </c:pt>
                <c:pt idx="268">
                  <c:v>0.63372857142857142</c:v>
                </c:pt>
                <c:pt idx="269">
                  <c:v>0.63897142857142852</c:v>
                </c:pt>
                <c:pt idx="270">
                  <c:v>0.6437357142857143</c:v>
                </c:pt>
                <c:pt idx="271">
                  <c:v>0.64849999999999974</c:v>
                </c:pt>
                <c:pt idx="272">
                  <c:v>0.65326428571428552</c:v>
                </c:pt>
                <c:pt idx="273">
                  <c:v>0.6580285714285713</c:v>
                </c:pt>
                <c:pt idx="274">
                  <c:v>0.66279285714285707</c:v>
                </c:pt>
                <c:pt idx="275">
                  <c:v>0.65398571428571428</c:v>
                </c:pt>
                <c:pt idx="276">
                  <c:v>0.64952857142857134</c:v>
                </c:pt>
                <c:pt idx="277">
                  <c:v>0.64905714285714289</c:v>
                </c:pt>
                <c:pt idx="278">
                  <c:v>0.64858571428571443</c:v>
                </c:pt>
                <c:pt idx="279">
                  <c:v>0.64906428571428576</c:v>
                </c:pt>
                <c:pt idx="280">
                  <c:v>0.6495428571428572</c:v>
                </c:pt>
                <c:pt idx="281">
                  <c:v>0.65002142857142864</c:v>
                </c:pt>
                <c:pt idx="282">
                  <c:v>0.65050000000000008</c:v>
                </c:pt>
                <c:pt idx="283">
                  <c:v>0.65144999999999997</c:v>
                </c:pt>
                <c:pt idx="284">
                  <c:v>0.65240000000000009</c:v>
                </c:pt>
                <c:pt idx="285">
                  <c:v>0.65334999999999999</c:v>
                </c:pt>
                <c:pt idx="286">
                  <c:v>0.6543000000000001</c:v>
                </c:pt>
                <c:pt idx="287">
                  <c:v>0.65525</c:v>
                </c:pt>
                <c:pt idx="288">
                  <c:v>0.65620000000000012</c:v>
                </c:pt>
                <c:pt idx="289">
                  <c:v>0.65715000000000001</c:v>
                </c:pt>
                <c:pt idx="290">
                  <c:v>0.65810000000000013</c:v>
                </c:pt>
                <c:pt idx="291">
                  <c:v>0.65884285714285717</c:v>
                </c:pt>
                <c:pt idx="292">
                  <c:v>0.65958571428571433</c:v>
                </c:pt>
                <c:pt idx="293">
                  <c:v>0.65937857142857148</c:v>
                </c:pt>
                <c:pt idx="294">
                  <c:v>0.65917142857142863</c:v>
                </c:pt>
                <c:pt idx="295">
                  <c:v>0.65896428571428578</c:v>
                </c:pt>
                <c:pt idx="296">
                  <c:v>0.65875714285714282</c:v>
                </c:pt>
                <c:pt idx="297">
                  <c:v>0.65854999999999997</c:v>
                </c:pt>
                <c:pt idx="298">
                  <c:v>0.65686428571428568</c:v>
                </c:pt>
                <c:pt idx="299">
                  <c:v>0.65422857142857127</c:v>
                </c:pt>
                <c:pt idx="300">
                  <c:v>0.65159285714285708</c:v>
                </c:pt>
                <c:pt idx="301">
                  <c:v>0.6489571428571429</c:v>
                </c:pt>
                <c:pt idx="302">
                  <c:v>0.6463214285714286</c:v>
                </c:pt>
                <c:pt idx="303">
                  <c:v>0.64368571428571442</c:v>
                </c:pt>
                <c:pt idx="304">
                  <c:v>0.6410499999999999</c:v>
                </c:pt>
                <c:pt idx="305">
                  <c:v>0.6391714285714285</c:v>
                </c:pt>
                <c:pt idx="306">
                  <c:v>0.63729285714285722</c:v>
                </c:pt>
                <c:pt idx="307">
                  <c:v>0.63541428571428582</c:v>
                </c:pt>
                <c:pt idx="308">
                  <c:v>0.63353571428571431</c:v>
                </c:pt>
                <c:pt idx="309">
                  <c:v>0.63165714285714281</c:v>
                </c:pt>
                <c:pt idx="310">
                  <c:v>0.62977857142857141</c:v>
                </c:pt>
                <c:pt idx="311">
                  <c:v>0.62790000000000001</c:v>
                </c:pt>
                <c:pt idx="312">
                  <c:v>0.62695000000000001</c:v>
                </c:pt>
                <c:pt idx="313">
                  <c:v>0.62695000000000001</c:v>
                </c:pt>
                <c:pt idx="314">
                  <c:v>0.62695000000000001</c:v>
                </c:pt>
                <c:pt idx="315">
                  <c:v>0.62695000000000001</c:v>
                </c:pt>
                <c:pt idx="316">
                  <c:v>0.62695000000000001</c:v>
                </c:pt>
                <c:pt idx="317">
                  <c:v>0.62639999999999996</c:v>
                </c:pt>
                <c:pt idx="318">
                  <c:v>0.62640000000000007</c:v>
                </c:pt>
                <c:pt idx="319">
                  <c:v>0.62585000000000002</c:v>
                </c:pt>
                <c:pt idx="320">
                  <c:v>0.63793571428571438</c:v>
                </c:pt>
                <c:pt idx="321">
                  <c:v>0.64287857142857141</c:v>
                </c:pt>
                <c:pt idx="322">
                  <c:v>0.64782142857142855</c:v>
                </c:pt>
                <c:pt idx="323">
                  <c:v>0.65276428571428569</c:v>
                </c:pt>
                <c:pt idx="324">
                  <c:v>0.65770714285714271</c:v>
                </c:pt>
                <c:pt idx="325">
                  <c:v>0.66264999999999996</c:v>
                </c:pt>
                <c:pt idx="326">
                  <c:v>0.66814285714285704</c:v>
                </c:pt>
                <c:pt idx="327">
                  <c:v>0.67363571428571423</c:v>
                </c:pt>
                <c:pt idx="328">
                  <c:v>0.67912857142857141</c:v>
                </c:pt>
                <c:pt idx="329">
                  <c:v>0.6846214285714286</c:v>
                </c:pt>
                <c:pt idx="330">
                  <c:v>0.69011428571428568</c:v>
                </c:pt>
                <c:pt idx="331">
                  <c:v>0.69615714285714281</c:v>
                </c:pt>
                <c:pt idx="332">
                  <c:v>0.70165</c:v>
                </c:pt>
                <c:pt idx="333">
                  <c:v>0.70666428571428586</c:v>
                </c:pt>
                <c:pt idx="334">
                  <c:v>0.6990428571428573</c:v>
                </c:pt>
                <c:pt idx="335">
                  <c:v>0.69809285714285729</c:v>
                </c:pt>
                <c:pt idx="336">
                  <c:v>0.69714285714285729</c:v>
                </c:pt>
                <c:pt idx="337">
                  <c:v>0.69619285714285717</c:v>
                </c:pt>
                <c:pt idx="338">
                  <c:v>0.69476428571428561</c:v>
                </c:pt>
                <c:pt idx="339">
                  <c:v>0.69333571428571428</c:v>
                </c:pt>
                <c:pt idx="340">
                  <c:v>0.69190714285714283</c:v>
                </c:pt>
                <c:pt idx="341">
                  <c:v>0.69047857142857139</c:v>
                </c:pt>
                <c:pt idx="342">
                  <c:v>0.68904999999999994</c:v>
                </c:pt>
                <c:pt idx="343">
                  <c:v>0.68762142857142838</c:v>
                </c:pt>
                <c:pt idx="344">
                  <c:v>0.68619285714285705</c:v>
                </c:pt>
                <c:pt idx="345">
                  <c:v>0.68428571428571416</c:v>
                </c:pt>
                <c:pt idx="346">
                  <c:v>0.68237857142857128</c:v>
                </c:pt>
                <c:pt idx="347">
                  <c:v>0.68094999999999983</c:v>
                </c:pt>
                <c:pt idx="348">
                  <c:v>0.67952142857142839</c:v>
                </c:pt>
                <c:pt idx="349">
                  <c:v>0.67856428571428562</c:v>
                </c:pt>
                <c:pt idx="350">
                  <c:v>0.67760714285714285</c:v>
                </c:pt>
                <c:pt idx="351">
                  <c:v>0.67664999999999986</c:v>
                </c:pt>
                <c:pt idx="352">
                  <c:v>0.67307857142857153</c:v>
                </c:pt>
                <c:pt idx="353">
                  <c:v>0.67285714285714293</c:v>
                </c:pt>
                <c:pt idx="354">
                  <c:v>0.67263571428571445</c:v>
                </c:pt>
                <c:pt idx="355">
                  <c:v>0.67151428571428595</c:v>
                </c:pt>
                <c:pt idx="356">
                  <c:v>0.67039285714285735</c:v>
                </c:pt>
                <c:pt idx="357">
                  <c:v>0.66927142857142885</c:v>
                </c:pt>
                <c:pt idx="358">
                  <c:v>0.66815000000000013</c:v>
                </c:pt>
                <c:pt idx="359">
                  <c:v>0.66699285714285728</c:v>
                </c:pt>
                <c:pt idx="360">
                  <c:v>0.66583571428571431</c:v>
                </c:pt>
                <c:pt idx="361">
                  <c:v>0.66417142857142852</c:v>
                </c:pt>
                <c:pt idx="362">
                  <c:v>0.66250714285714274</c:v>
                </c:pt>
                <c:pt idx="363">
                  <c:v>0.66084285714285707</c:v>
                </c:pt>
                <c:pt idx="364">
                  <c:v>0.6591785714285715</c:v>
                </c:pt>
                <c:pt idx="365">
                  <c:v>0.65751428571428583</c:v>
                </c:pt>
                <c:pt idx="366">
                  <c:v>0.65944999999999998</c:v>
                </c:pt>
                <c:pt idx="367">
                  <c:v>0.65803571428571439</c:v>
                </c:pt>
                <c:pt idx="368">
                  <c:v>0.65662142857142869</c:v>
                </c:pt>
                <c:pt idx="369">
                  <c:v>0.65610714285714289</c:v>
                </c:pt>
                <c:pt idx="370">
                  <c:v>0.6555928571428572</c:v>
                </c:pt>
                <c:pt idx="371">
                  <c:v>0.6550785714285714</c:v>
                </c:pt>
                <c:pt idx="372">
                  <c:v>0.6545642857142856</c:v>
                </c:pt>
                <c:pt idx="373">
                  <c:v>0.6545642857142856</c:v>
                </c:pt>
                <c:pt idx="374">
                  <c:v>0.6545642857142856</c:v>
                </c:pt>
                <c:pt idx="375">
                  <c:v>0.65507142857142853</c:v>
                </c:pt>
                <c:pt idx="376">
                  <c:v>0.65557857142857134</c:v>
                </c:pt>
                <c:pt idx="377">
                  <c:v>0.65659999999999996</c:v>
                </c:pt>
                <c:pt idx="378">
                  <c:v>0.65762142857142858</c:v>
                </c:pt>
                <c:pt idx="379">
                  <c:v>0.6586428571428572</c:v>
                </c:pt>
                <c:pt idx="380">
                  <c:v>0.65915714285714277</c:v>
                </c:pt>
                <c:pt idx="381">
                  <c:v>0.6594714285714286</c:v>
                </c:pt>
                <c:pt idx="382">
                  <c:v>0.6597857142857142</c:v>
                </c:pt>
                <c:pt idx="383">
                  <c:v>0.66080714285714282</c:v>
                </c:pt>
                <c:pt idx="384">
                  <c:v>0.66182857142857132</c:v>
                </c:pt>
                <c:pt idx="385">
                  <c:v>0.66284999999999994</c:v>
                </c:pt>
                <c:pt idx="386">
                  <c:v>0.66387142857142856</c:v>
                </c:pt>
                <c:pt idx="387">
                  <c:v>0.66407857142857141</c:v>
                </c:pt>
                <c:pt idx="388">
                  <c:v>0.66428571428571437</c:v>
                </c:pt>
                <c:pt idx="389">
                  <c:v>0.66449285714285722</c:v>
                </c:pt>
                <c:pt idx="390">
                  <c:v>0.66422142857142863</c:v>
                </c:pt>
                <c:pt idx="391">
                  <c:v>0.66343571428571446</c:v>
                </c:pt>
                <c:pt idx="392">
                  <c:v>0.66265000000000007</c:v>
                </c:pt>
                <c:pt idx="393">
                  <c:v>0.66186428571428568</c:v>
                </c:pt>
                <c:pt idx="394">
                  <c:v>0.66107857142857152</c:v>
                </c:pt>
                <c:pt idx="395">
                  <c:v>0.6604928571428571</c:v>
                </c:pt>
                <c:pt idx="396">
                  <c:v>0.6599071428571428</c:v>
                </c:pt>
                <c:pt idx="397">
                  <c:v>0.65861428571428571</c:v>
                </c:pt>
                <c:pt idx="398">
                  <c:v>0.6573214285714285</c:v>
                </c:pt>
                <c:pt idx="399">
                  <c:v>0.65602857142857129</c:v>
                </c:pt>
                <c:pt idx="400">
                  <c:v>0.65473571428571409</c:v>
                </c:pt>
                <c:pt idx="401">
                  <c:v>0.65425714285714265</c:v>
                </c:pt>
                <c:pt idx="402">
                  <c:v>0.65377857142857132</c:v>
                </c:pt>
                <c:pt idx="403">
                  <c:v>0.65329999999999988</c:v>
                </c:pt>
                <c:pt idx="404">
                  <c:v>0.65282857142857131</c:v>
                </c:pt>
                <c:pt idx="405">
                  <c:v>0.6509285714285713</c:v>
                </c:pt>
                <c:pt idx="406">
                  <c:v>0.64902857142857129</c:v>
                </c:pt>
                <c:pt idx="407">
                  <c:v>0.64712857142857128</c:v>
                </c:pt>
                <c:pt idx="408">
                  <c:v>0.64427142857142849</c:v>
                </c:pt>
                <c:pt idx="409">
                  <c:v>0.6414142857142856</c:v>
                </c:pt>
                <c:pt idx="410">
                  <c:v>0.63855714285714271</c:v>
                </c:pt>
                <c:pt idx="411">
                  <c:v>0.63569999999999993</c:v>
                </c:pt>
                <c:pt idx="412">
                  <c:v>0.62994285714285692</c:v>
                </c:pt>
                <c:pt idx="413">
                  <c:v>0.62418571428571412</c:v>
                </c:pt>
                <c:pt idx="414">
                  <c:v>0.61842857142857144</c:v>
                </c:pt>
                <c:pt idx="415">
                  <c:v>0.61104999999999998</c:v>
                </c:pt>
                <c:pt idx="416">
                  <c:v>0.60367142857142853</c:v>
                </c:pt>
                <c:pt idx="417">
                  <c:v>0.59629285714285718</c:v>
                </c:pt>
                <c:pt idx="418">
                  <c:v>0.58938571428571429</c:v>
                </c:pt>
                <c:pt idx="419">
                  <c:v>0.58390714285714285</c:v>
                </c:pt>
                <c:pt idx="420">
                  <c:v>0.5784285714285714</c:v>
                </c:pt>
                <c:pt idx="421">
                  <c:v>0.57294999999999996</c:v>
                </c:pt>
                <c:pt idx="422">
                  <c:v>0.56842857142857128</c:v>
                </c:pt>
                <c:pt idx="423">
                  <c:v>0.56237857142857128</c:v>
                </c:pt>
                <c:pt idx="424">
                  <c:v>0.55380714285714272</c:v>
                </c:pt>
                <c:pt idx="425">
                  <c:v>0.54523571428571416</c:v>
                </c:pt>
                <c:pt idx="426">
                  <c:v>0.53956428571428561</c:v>
                </c:pt>
                <c:pt idx="427">
                  <c:v>0.53389285714285706</c:v>
                </c:pt>
                <c:pt idx="428">
                  <c:v>0.5282214285714284</c:v>
                </c:pt>
                <c:pt idx="429">
                  <c:v>0.52369999999999983</c:v>
                </c:pt>
                <c:pt idx="430">
                  <c:v>0.51917857142857127</c:v>
                </c:pt>
                <c:pt idx="431">
                  <c:v>0.51417857142857137</c:v>
                </c:pt>
                <c:pt idx="432">
                  <c:v>0.50917857142857137</c:v>
                </c:pt>
                <c:pt idx="433">
                  <c:v>0.50370000000000004</c:v>
                </c:pt>
                <c:pt idx="434">
                  <c:v>0.49822142857142865</c:v>
                </c:pt>
                <c:pt idx="435">
                  <c:v>0.4927428571428572</c:v>
                </c:pt>
                <c:pt idx="436">
                  <c:v>0.48726428571428571</c:v>
                </c:pt>
                <c:pt idx="437">
                  <c:v>0.48284285714285718</c:v>
                </c:pt>
                <c:pt idx="438">
                  <c:v>0.47951428571428573</c:v>
                </c:pt>
                <c:pt idx="439">
                  <c:v>0.47618571428571427</c:v>
                </c:pt>
                <c:pt idx="440">
                  <c:v>0.46402857142857146</c:v>
                </c:pt>
                <c:pt idx="441">
                  <c:v>0.45187142857142859</c:v>
                </c:pt>
                <c:pt idx="442">
                  <c:v>0.43971428571428578</c:v>
                </c:pt>
                <c:pt idx="443">
                  <c:v>0.42740000000000006</c:v>
                </c:pt>
                <c:pt idx="444">
                  <c:v>0.41508571428571439</c:v>
                </c:pt>
                <c:pt idx="445">
                  <c:v>0.40325000000000005</c:v>
                </c:pt>
                <c:pt idx="446">
                  <c:v>0.3929428571428572</c:v>
                </c:pt>
                <c:pt idx="447">
                  <c:v>0.3831142857142858</c:v>
                </c:pt>
                <c:pt idx="448">
                  <c:v>0.37328571428571433</c:v>
                </c:pt>
                <c:pt idx="449">
                  <c:v>0.36345714285714292</c:v>
                </c:pt>
                <c:pt idx="450">
                  <c:v>0.35362857142857151</c:v>
                </c:pt>
                <c:pt idx="451">
                  <c:v>0.34529285714285718</c:v>
                </c:pt>
                <c:pt idx="452">
                  <c:v>0.33838571428571429</c:v>
                </c:pt>
                <c:pt idx="453">
                  <c:v>0.3314785714285714</c:v>
                </c:pt>
                <c:pt idx="454">
                  <c:v>0.33340000000000003</c:v>
                </c:pt>
                <c:pt idx="455">
                  <c:v>0.3353214285714286</c:v>
                </c:pt>
                <c:pt idx="456">
                  <c:v>0.33724285714285712</c:v>
                </c:pt>
                <c:pt idx="457">
                  <c:v>0.33979285714285712</c:v>
                </c:pt>
                <c:pt idx="458">
                  <c:v>0.34234285714285712</c:v>
                </c:pt>
                <c:pt idx="459">
                  <c:v>0.34489285714285717</c:v>
                </c:pt>
                <c:pt idx="460">
                  <c:v>0.34591428571428567</c:v>
                </c:pt>
                <c:pt idx="461">
                  <c:v>0.34795714285714291</c:v>
                </c:pt>
                <c:pt idx="462">
                  <c:v>0.35000000000000003</c:v>
                </c:pt>
                <c:pt idx="463">
                  <c:v>0.35204285714285716</c:v>
                </c:pt>
                <c:pt idx="464">
                  <c:v>0.35408571428571428</c:v>
                </c:pt>
                <c:pt idx="465">
                  <c:v>0.3551071428571429</c:v>
                </c:pt>
                <c:pt idx="466">
                  <c:v>0.35612857142857146</c:v>
                </c:pt>
                <c:pt idx="467">
                  <c:v>0.35715000000000002</c:v>
                </c:pt>
                <c:pt idx="468">
                  <c:v>0.35817142857142859</c:v>
                </c:pt>
                <c:pt idx="469">
                  <c:v>0.3591928571428572</c:v>
                </c:pt>
                <c:pt idx="470">
                  <c:v>0.36021428571428571</c:v>
                </c:pt>
                <c:pt idx="471">
                  <c:v>0.36123571428571433</c:v>
                </c:pt>
                <c:pt idx="472">
                  <c:v>0.36225714285714289</c:v>
                </c:pt>
                <c:pt idx="473">
                  <c:v>0.3811357142857143</c:v>
                </c:pt>
                <c:pt idx="474">
                  <c:v>0.39789285714285716</c:v>
                </c:pt>
                <c:pt idx="475">
                  <c:v>0.41370714285714288</c:v>
                </c:pt>
                <c:pt idx="476">
                  <c:v>0.42952142857142855</c:v>
                </c:pt>
                <c:pt idx="477">
                  <c:v>0.44533571428571433</c:v>
                </c:pt>
                <c:pt idx="478">
                  <c:v>0.46115000000000006</c:v>
                </c:pt>
                <c:pt idx="479">
                  <c:v>0.47696428571428573</c:v>
                </c:pt>
                <c:pt idx="480">
                  <c:v>0.49277857142857145</c:v>
                </c:pt>
                <c:pt idx="481">
                  <c:v>0.50910714285714287</c:v>
                </c:pt>
                <c:pt idx="482">
                  <c:v>0.52499285714285715</c:v>
                </c:pt>
                <c:pt idx="483">
                  <c:v>0.54087857142857143</c:v>
                </c:pt>
                <c:pt idx="484">
                  <c:v>0.55676428571428571</c:v>
                </c:pt>
                <c:pt idx="485">
                  <c:v>0.5726500000000001</c:v>
                </c:pt>
                <c:pt idx="486">
                  <c:v>0.58805714285714306</c:v>
                </c:pt>
                <c:pt idx="487">
                  <c:v>0.5856071428571431</c:v>
                </c:pt>
                <c:pt idx="488">
                  <c:v>0.58527857142857154</c:v>
                </c:pt>
                <c:pt idx="489">
                  <c:v>0.58487142857142871</c:v>
                </c:pt>
                <c:pt idx="490">
                  <c:v>0.58446428571428577</c:v>
                </c:pt>
                <c:pt idx="491">
                  <c:v>0.58405714285714283</c:v>
                </c:pt>
                <c:pt idx="492">
                  <c:v>0.58365000000000011</c:v>
                </c:pt>
                <c:pt idx="493">
                  <c:v>0.58324285714285717</c:v>
                </c:pt>
                <c:pt idx="494">
                  <c:v>0.58283571428571423</c:v>
                </c:pt>
                <c:pt idx="495">
                  <c:v>0.58191428571428572</c:v>
                </c:pt>
                <c:pt idx="496">
                  <c:v>0.58143571428571428</c:v>
                </c:pt>
                <c:pt idx="497">
                  <c:v>0.58095714285714284</c:v>
                </c:pt>
                <c:pt idx="498">
                  <c:v>0.5804785714285714</c:v>
                </c:pt>
                <c:pt idx="499">
                  <c:v>0.57999999999999996</c:v>
                </c:pt>
                <c:pt idx="500">
                  <c:v>0.58094999999999997</c:v>
                </c:pt>
                <c:pt idx="501">
                  <c:v>0.59487857142857148</c:v>
                </c:pt>
                <c:pt idx="502">
                  <c:v>0.60344999999999993</c:v>
                </c:pt>
                <c:pt idx="503">
                  <c:v>0.61059285714285727</c:v>
                </c:pt>
                <c:pt idx="504">
                  <c:v>0.61773571428571439</c:v>
                </c:pt>
                <c:pt idx="505">
                  <c:v>0.62487857142857151</c:v>
                </c:pt>
                <c:pt idx="506">
                  <c:v>0.63202142857142862</c:v>
                </c:pt>
                <c:pt idx="507">
                  <c:v>0.64011428571428575</c:v>
                </c:pt>
                <c:pt idx="508">
                  <c:v>0.64820714285714287</c:v>
                </c:pt>
                <c:pt idx="509">
                  <c:v>0.65629999999999999</c:v>
                </c:pt>
                <c:pt idx="510">
                  <c:v>0.66439285714285712</c:v>
                </c:pt>
                <c:pt idx="511">
                  <c:v>0.67248571428571435</c:v>
                </c:pt>
                <c:pt idx="512">
                  <c:v>0.68057857142857148</c:v>
                </c:pt>
                <c:pt idx="513">
                  <c:v>0.6886714285714286</c:v>
                </c:pt>
                <c:pt idx="514">
                  <c:v>0.69486428571428571</c:v>
                </c:pt>
                <c:pt idx="515">
                  <c:v>0.68807857142857132</c:v>
                </c:pt>
                <c:pt idx="516">
                  <c:v>0.68664999999999998</c:v>
                </c:pt>
                <c:pt idx="517">
                  <c:v>0.68664999999999987</c:v>
                </c:pt>
                <c:pt idx="518">
                  <c:v>0.68664999999999987</c:v>
                </c:pt>
                <c:pt idx="519">
                  <c:v>0.68664999999999987</c:v>
                </c:pt>
                <c:pt idx="520">
                  <c:v>0.68664999999999987</c:v>
                </c:pt>
                <c:pt idx="521">
                  <c:v>0.68569999999999987</c:v>
                </c:pt>
                <c:pt idx="522">
                  <c:v>0.68379999999999985</c:v>
                </c:pt>
                <c:pt idx="523">
                  <c:v>0.68189999999999995</c:v>
                </c:pt>
                <c:pt idx="524">
                  <c:v>0.67999999999999994</c:v>
                </c:pt>
                <c:pt idx="525">
                  <c:v>0.67809999999999993</c:v>
                </c:pt>
                <c:pt idx="526">
                  <c:v>0.67619999999999991</c:v>
                </c:pt>
                <c:pt idx="527">
                  <c:v>0.67477142857142847</c:v>
                </c:pt>
                <c:pt idx="528">
                  <c:v>0.67429285714285692</c:v>
                </c:pt>
                <c:pt idx="529">
                  <c:v>0.67381428571428548</c:v>
                </c:pt>
                <c:pt idx="530">
                  <c:v>0.67333571428571404</c:v>
                </c:pt>
                <c:pt idx="531">
                  <c:v>0.67285714285714271</c:v>
                </c:pt>
                <c:pt idx="532">
                  <c:v>0.67237857142857127</c:v>
                </c:pt>
                <c:pt idx="533">
                  <c:v>0.67189999999999994</c:v>
                </c:pt>
                <c:pt idx="534">
                  <c:v>0.66023571428571426</c:v>
                </c:pt>
                <c:pt idx="535">
                  <c:v>0.6501285714285715</c:v>
                </c:pt>
                <c:pt idx="536">
                  <c:v>0.64097142857142864</c:v>
                </c:pt>
                <c:pt idx="537">
                  <c:v>0.62954285714285729</c:v>
                </c:pt>
                <c:pt idx="538">
                  <c:v>0.61811428571428573</c:v>
                </c:pt>
                <c:pt idx="539">
                  <c:v>0.60668571428571449</c:v>
                </c:pt>
                <c:pt idx="540">
                  <c:v>0.59525714285714304</c:v>
                </c:pt>
                <c:pt idx="541">
                  <c:v>0.58335714285714302</c:v>
                </c:pt>
                <c:pt idx="542">
                  <c:v>0.571457142857143</c:v>
                </c:pt>
                <c:pt idx="543">
                  <c:v>0.55955714285714309</c:v>
                </c:pt>
                <c:pt idx="544">
                  <c:v>0.54765714285714306</c:v>
                </c:pt>
                <c:pt idx="545">
                  <c:v>0.5352785714285716</c:v>
                </c:pt>
                <c:pt idx="546">
                  <c:v>0.52290000000000014</c:v>
                </c:pt>
                <c:pt idx="547">
                  <c:v>0.51052142857142868</c:v>
                </c:pt>
                <c:pt idx="548">
                  <c:v>0.50742142857142858</c:v>
                </c:pt>
                <c:pt idx="549">
                  <c:v>0.50276428571428577</c:v>
                </c:pt>
                <c:pt idx="550">
                  <c:v>0.49810714285714291</c:v>
                </c:pt>
                <c:pt idx="551">
                  <c:v>0.49572142857142859</c:v>
                </c:pt>
                <c:pt idx="552">
                  <c:v>0.49333571428571432</c:v>
                </c:pt>
                <c:pt idx="553">
                  <c:v>0.49095000000000005</c:v>
                </c:pt>
                <c:pt idx="554">
                  <c:v>0.48856428571428573</c:v>
                </c:pt>
                <c:pt idx="555">
                  <c:v>0.48617857142857146</c:v>
                </c:pt>
                <c:pt idx="556">
                  <c:v>0.48332142857142862</c:v>
                </c:pt>
                <c:pt idx="557">
                  <c:v>0.48046428571428573</c:v>
                </c:pt>
                <c:pt idx="558">
                  <c:v>0.47807857142857152</c:v>
                </c:pt>
                <c:pt idx="559">
                  <c:v>0.47617142857142863</c:v>
                </c:pt>
                <c:pt idx="560">
                  <c:v>0.4742642857142858</c:v>
                </c:pt>
                <c:pt idx="561">
                  <c:v>0.47235714285714286</c:v>
                </c:pt>
                <c:pt idx="562">
                  <c:v>0.47069285714285719</c:v>
                </c:pt>
                <c:pt idx="563">
                  <c:v>0.46902857142857141</c:v>
                </c:pt>
                <c:pt idx="564">
                  <c:v>0.47368571428571427</c:v>
                </c:pt>
                <c:pt idx="565">
                  <c:v>0.47661428571428577</c:v>
                </c:pt>
                <c:pt idx="566">
                  <c:v>0.47954285714285722</c:v>
                </c:pt>
                <c:pt idx="567">
                  <c:v>0.48247142857142872</c:v>
                </c:pt>
                <c:pt idx="568">
                  <c:v>0.48540000000000016</c:v>
                </c:pt>
                <c:pt idx="569">
                  <c:v>0.48832857142857161</c:v>
                </c:pt>
                <c:pt idx="570">
                  <c:v>0.49172857142857157</c:v>
                </c:pt>
                <c:pt idx="571">
                  <c:v>0.49512857142857164</c:v>
                </c:pt>
                <c:pt idx="572">
                  <c:v>0.49907857142857148</c:v>
                </c:pt>
                <c:pt idx="573">
                  <c:v>0.50302857142857149</c:v>
                </c:pt>
                <c:pt idx="574">
                  <c:v>0.5069785714285715</c:v>
                </c:pt>
                <c:pt idx="575">
                  <c:v>0.51092857142857151</c:v>
                </c:pt>
                <c:pt idx="576">
                  <c:v>0.51654285714285708</c:v>
                </c:pt>
                <c:pt idx="577">
                  <c:v>0.52106428571428576</c:v>
                </c:pt>
                <c:pt idx="578">
                  <c:v>0.51926428571428573</c:v>
                </c:pt>
                <c:pt idx="579">
                  <c:v>0.52015</c:v>
                </c:pt>
                <c:pt idx="580">
                  <c:v>0.52103571428571427</c:v>
                </c:pt>
                <c:pt idx="581">
                  <c:v>0.52192142857142854</c:v>
                </c:pt>
                <c:pt idx="582">
                  <c:v>0.52280714285714291</c:v>
                </c:pt>
                <c:pt idx="583">
                  <c:v>0.52369285714285707</c:v>
                </c:pt>
                <c:pt idx="584">
                  <c:v>0.52457857142857134</c:v>
                </c:pt>
                <c:pt idx="585">
                  <c:v>0.52546428571428572</c:v>
                </c:pt>
                <c:pt idx="586">
                  <c:v>0.52532857142857137</c:v>
                </c:pt>
                <c:pt idx="587">
                  <c:v>0.52519285714285713</c:v>
                </c:pt>
                <c:pt idx="588">
                  <c:v>0.52505714285714278</c:v>
                </c:pt>
                <c:pt idx="589">
                  <c:v>0.52492142857142854</c:v>
                </c:pt>
                <c:pt idx="590">
                  <c:v>0.52525714285714276</c:v>
                </c:pt>
                <c:pt idx="591">
                  <c:v>0.5266857142857142</c:v>
                </c:pt>
                <c:pt idx="592">
                  <c:v>0.52811428571428565</c:v>
                </c:pt>
                <c:pt idx="593">
                  <c:v>0.52699999999999991</c:v>
                </c:pt>
                <c:pt idx="594">
                  <c:v>0.53402142857142842</c:v>
                </c:pt>
                <c:pt idx="595">
                  <c:v>0.54104285714285705</c:v>
                </c:pt>
                <c:pt idx="596">
                  <c:v>0.54806428571428556</c:v>
                </c:pt>
                <c:pt idx="597">
                  <c:v>0.55714285714285716</c:v>
                </c:pt>
                <c:pt idx="598">
                  <c:v>0.56622142857142854</c:v>
                </c:pt>
                <c:pt idx="599">
                  <c:v>0.57530000000000014</c:v>
                </c:pt>
                <c:pt idx="600">
                  <c:v>0.58206428571428581</c:v>
                </c:pt>
                <c:pt idx="601">
                  <c:v>0.58882857142857148</c:v>
                </c:pt>
                <c:pt idx="602">
                  <c:v>0.59559285714285715</c:v>
                </c:pt>
                <c:pt idx="603">
                  <c:v>0.60235714285714281</c:v>
                </c:pt>
                <c:pt idx="604">
                  <c:v>0.60864999999999991</c:v>
                </c:pt>
                <c:pt idx="605">
                  <c:v>0.61494285714285701</c:v>
                </c:pt>
                <c:pt idx="606">
                  <c:v>0.621235714285714</c:v>
                </c:pt>
                <c:pt idx="607">
                  <c:v>0.62911428571428551</c:v>
                </c:pt>
                <c:pt idx="608">
                  <c:v>0.62732857142857124</c:v>
                </c:pt>
                <c:pt idx="609">
                  <c:v>0.62554285714285685</c:v>
                </c:pt>
                <c:pt idx="610">
                  <c:v>0.62375714285714268</c:v>
                </c:pt>
                <c:pt idx="611">
                  <c:v>0.61991428571428553</c:v>
                </c:pt>
                <c:pt idx="612">
                  <c:v>0.61607142857142827</c:v>
                </c:pt>
                <c:pt idx="613">
                  <c:v>0.61222857142857123</c:v>
                </c:pt>
                <c:pt idx="614">
                  <c:v>0.61022142857142836</c:v>
                </c:pt>
                <c:pt idx="615">
                  <c:v>0.60821428571428549</c:v>
                </c:pt>
                <c:pt idx="616">
                  <c:v>0.60620714285714272</c:v>
                </c:pt>
                <c:pt idx="617">
                  <c:v>0.60419999999999985</c:v>
                </c:pt>
                <c:pt idx="618">
                  <c:v>0.60219285714285709</c:v>
                </c:pt>
                <c:pt idx="619">
                  <c:v>0.60018571428571421</c:v>
                </c:pt>
                <c:pt idx="620">
                  <c:v>0.598657142857143</c:v>
                </c:pt>
                <c:pt idx="621">
                  <c:v>0.59712857142857145</c:v>
                </c:pt>
                <c:pt idx="622">
                  <c:v>0.59712857142857145</c:v>
                </c:pt>
                <c:pt idx="623">
                  <c:v>0.59712857142857145</c:v>
                </c:pt>
                <c:pt idx="624">
                  <c:v>0.59712857142857145</c:v>
                </c:pt>
                <c:pt idx="625">
                  <c:v>0.59842857142857131</c:v>
                </c:pt>
                <c:pt idx="626">
                  <c:v>0.59732857142857132</c:v>
                </c:pt>
                <c:pt idx="627">
                  <c:v>0.59622857142857133</c:v>
                </c:pt>
                <c:pt idx="628">
                  <c:v>0.59560714285714289</c:v>
                </c:pt>
                <c:pt idx="629">
                  <c:v>0.59498571428571423</c:v>
                </c:pt>
                <c:pt idx="630">
                  <c:v>0.59436428571428568</c:v>
                </c:pt>
                <c:pt idx="631">
                  <c:v>0.59374285714285713</c:v>
                </c:pt>
                <c:pt idx="632">
                  <c:v>0.59312142857142847</c:v>
                </c:pt>
                <c:pt idx="633">
                  <c:v>0.59104999999999996</c:v>
                </c:pt>
                <c:pt idx="634">
                  <c:v>0.58676428571428574</c:v>
                </c:pt>
                <c:pt idx="635">
                  <c:v>0.5824785714285714</c:v>
                </c:pt>
                <c:pt idx="636">
                  <c:v>0.57867142857142861</c:v>
                </c:pt>
                <c:pt idx="637">
                  <c:v>0.57486428571428572</c:v>
                </c:pt>
                <c:pt idx="638">
                  <c:v>0.57105714285714282</c:v>
                </c:pt>
                <c:pt idx="639">
                  <c:v>0.56594999999999995</c:v>
                </c:pt>
                <c:pt idx="640">
                  <c:v>0.56324285714285705</c:v>
                </c:pt>
                <c:pt idx="641">
                  <c:v>0.56053571428571414</c:v>
                </c:pt>
                <c:pt idx="642">
                  <c:v>0.55782857142857123</c:v>
                </c:pt>
                <c:pt idx="643">
                  <c:v>0.55512142857142843</c:v>
                </c:pt>
                <c:pt idx="644">
                  <c:v>0.55241428571428552</c:v>
                </c:pt>
                <c:pt idx="645">
                  <c:v>0.54970714285714273</c:v>
                </c:pt>
                <c:pt idx="646">
                  <c:v>0.54699999999999982</c:v>
                </c:pt>
                <c:pt idx="647">
                  <c:v>0.54574285714285697</c:v>
                </c:pt>
                <c:pt idx="648">
                  <c:v>0.54574285714285697</c:v>
                </c:pt>
                <c:pt idx="649">
                  <c:v>0.54574285714285697</c:v>
                </c:pt>
                <c:pt idx="650">
                  <c:v>0.54526428571428565</c:v>
                </c:pt>
                <c:pt idx="651">
                  <c:v>0.54478571428571421</c:v>
                </c:pt>
                <c:pt idx="652">
                  <c:v>0.54430714285714277</c:v>
                </c:pt>
                <c:pt idx="653">
                  <c:v>0.54382857142857144</c:v>
                </c:pt>
                <c:pt idx="654">
                  <c:v>0.55001428571428568</c:v>
                </c:pt>
                <c:pt idx="655">
                  <c:v>0.55430000000000001</c:v>
                </c:pt>
                <c:pt idx="656">
                  <c:v>0.55858571428571435</c:v>
                </c:pt>
                <c:pt idx="657">
                  <c:v>0.56287142857142858</c:v>
                </c:pt>
                <c:pt idx="658">
                  <c:v>0.5671571428571428</c:v>
                </c:pt>
                <c:pt idx="659">
                  <c:v>0.57144285714285714</c:v>
                </c:pt>
                <c:pt idx="660">
                  <c:v>0.57572857142857148</c:v>
                </c:pt>
                <c:pt idx="661">
                  <c:v>0.5800142857142857</c:v>
                </c:pt>
                <c:pt idx="662">
                  <c:v>0.58430000000000004</c:v>
                </c:pt>
                <c:pt idx="663">
                  <c:v>0.58858571428571427</c:v>
                </c:pt>
                <c:pt idx="664">
                  <c:v>0.5928714285714286</c:v>
                </c:pt>
                <c:pt idx="665">
                  <c:v>0.59715714285714283</c:v>
                </c:pt>
                <c:pt idx="666">
                  <c:v>0.60144285714285706</c:v>
                </c:pt>
                <c:pt idx="667">
                  <c:v>0.60572857142857128</c:v>
                </c:pt>
                <c:pt idx="668">
                  <c:v>0.60334999999999983</c:v>
                </c:pt>
                <c:pt idx="669">
                  <c:v>0.60239285714285695</c:v>
                </c:pt>
                <c:pt idx="670">
                  <c:v>0.60191428571428562</c:v>
                </c:pt>
                <c:pt idx="671">
                  <c:v>0.60143571428571418</c:v>
                </c:pt>
                <c:pt idx="672">
                  <c:v>0.60095714285714286</c:v>
                </c:pt>
                <c:pt idx="673">
                  <c:v>0.60047857142857131</c:v>
                </c:pt>
                <c:pt idx="674">
                  <c:v>0.59999999999999987</c:v>
                </c:pt>
                <c:pt idx="675">
                  <c:v>0.59952142857142843</c:v>
                </c:pt>
                <c:pt idx="676">
                  <c:v>0.59952142857142843</c:v>
                </c:pt>
                <c:pt idx="677">
                  <c:v>0.59952142857142843</c:v>
                </c:pt>
                <c:pt idx="678">
                  <c:v>0.59952142857142843</c:v>
                </c:pt>
                <c:pt idx="679">
                  <c:v>0.59952142857142843</c:v>
                </c:pt>
                <c:pt idx="680">
                  <c:v>0.59952142857142843</c:v>
                </c:pt>
                <c:pt idx="681">
                  <c:v>0.59952142857142843</c:v>
                </c:pt>
                <c:pt idx="682">
                  <c:v>0.59952142857142843</c:v>
                </c:pt>
                <c:pt idx="683">
                  <c:v>0.59999999999999987</c:v>
                </c:pt>
                <c:pt idx="684">
                  <c:v>0.59999999999999987</c:v>
                </c:pt>
                <c:pt idx="685">
                  <c:v>0.61339285714285707</c:v>
                </c:pt>
                <c:pt idx="686">
                  <c:v>0.62553571428571419</c:v>
                </c:pt>
                <c:pt idx="687">
                  <c:v>0.63767857142857132</c:v>
                </c:pt>
                <c:pt idx="688">
                  <c:v>0.64982142857142844</c:v>
                </c:pt>
                <c:pt idx="689">
                  <c:v>0.65815714285714277</c:v>
                </c:pt>
                <c:pt idx="690">
                  <c:v>0.666492857142857</c:v>
                </c:pt>
                <c:pt idx="691">
                  <c:v>0.6731285714285713</c:v>
                </c:pt>
                <c:pt idx="692">
                  <c:v>0.67976428571428571</c:v>
                </c:pt>
                <c:pt idx="693">
                  <c:v>0.68640000000000001</c:v>
                </c:pt>
                <c:pt idx="694">
                  <c:v>0.69303571428571431</c:v>
                </c:pt>
                <c:pt idx="695">
                  <c:v>0.6996714285714285</c:v>
                </c:pt>
                <c:pt idx="696">
                  <c:v>0.7063071428571428</c:v>
                </c:pt>
                <c:pt idx="697">
                  <c:v>0.7129428571428571</c:v>
                </c:pt>
                <c:pt idx="698">
                  <c:v>0.7195785714285714</c:v>
                </c:pt>
                <c:pt idx="699">
                  <c:v>0.71282142857142861</c:v>
                </c:pt>
                <c:pt idx="700">
                  <c:v>0.70731428571428556</c:v>
                </c:pt>
                <c:pt idx="701">
                  <c:v>0.70180714285714274</c:v>
                </c:pt>
                <c:pt idx="702">
                  <c:v>0.69629999999999992</c:v>
                </c:pt>
                <c:pt idx="703">
                  <c:v>0.6946</c:v>
                </c:pt>
                <c:pt idx="704">
                  <c:v>0.69289999999999996</c:v>
                </c:pt>
                <c:pt idx="705">
                  <c:v>0.69289999999999996</c:v>
                </c:pt>
                <c:pt idx="706">
                  <c:v>0.69289999999999996</c:v>
                </c:pt>
                <c:pt idx="707">
                  <c:v>0.69289999999999996</c:v>
                </c:pt>
                <c:pt idx="708">
                  <c:v>0.69289999999999996</c:v>
                </c:pt>
                <c:pt idx="709">
                  <c:v>0.69289999999999996</c:v>
                </c:pt>
                <c:pt idx="710">
                  <c:v>0.69289999999999996</c:v>
                </c:pt>
                <c:pt idx="711">
                  <c:v>0.69238571428571427</c:v>
                </c:pt>
                <c:pt idx="712">
                  <c:v>0.69187142857142869</c:v>
                </c:pt>
                <c:pt idx="713">
                  <c:v>0.69135714285714289</c:v>
                </c:pt>
                <c:pt idx="714">
                  <c:v>0.6908428571428572</c:v>
                </c:pt>
                <c:pt idx="715">
                  <c:v>0.6903285714285714</c:v>
                </c:pt>
                <c:pt idx="716">
                  <c:v>0.69226428571428578</c:v>
                </c:pt>
                <c:pt idx="717">
                  <c:v>0.69182142857142848</c:v>
                </c:pt>
                <c:pt idx="718">
                  <c:v>0.6913785714285714</c:v>
                </c:pt>
                <c:pt idx="719">
                  <c:v>0.6909357142857141</c:v>
                </c:pt>
                <c:pt idx="720">
                  <c:v>0.69049285714285702</c:v>
                </c:pt>
                <c:pt idx="721">
                  <c:v>0.69004999999999994</c:v>
                </c:pt>
                <c:pt idx="722">
                  <c:v>0.68960714285714275</c:v>
                </c:pt>
                <c:pt idx="723">
                  <c:v>0.68916428571428567</c:v>
                </c:pt>
                <c:pt idx="724">
                  <c:v>0.68872142857142848</c:v>
                </c:pt>
                <c:pt idx="725">
                  <c:v>0.68783571428571422</c:v>
                </c:pt>
                <c:pt idx="726">
                  <c:v>0.68694999999999984</c:v>
                </c:pt>
                <c:pt idx="727">
                  <c:v>0.68606428571428568</c:v>
                </c:pt>
                <c:pt idx="728">
                  <c:v>0.68517857142857141</c:v>
                </c:pt>
                <c:pt idx="729">
                  <c:v>0.68429285714285715</c:v>
                </c:pt>
                <c:pt idx="730">
                  <c:v>0.68095714285714271</c:v>
                </c:pt>
                <c:pt idx="731">
                  <c:v>0.67878571428571433</c:v>
                </c:pt>
                <c:pt idx="732">
                  <c:v>0.67661428571428572</c:v>
                </c:pt>
                <c:pt idx="733">
                  <c:v>0.67444285714285723</c:v>
                </c:pt>
                <c:pt idx="734">
                  <c:v>0.67227142857142863</c:v>
                </c:pt>
                <c:pt idx="735">
                  <c:v>0.67010000000000003</c:v>
                </c:pt>
                <c:pt idx="736">
                  <c:v>0.66792857142857154</c:v>
                </c:pt>
                <c:pt idx="737">
                  <c:v>0.66575714285714294</c:v>
                </c:pt>
                <c:pt idx="738">
                  <c:v>0.66313571428571438</c:v>
                </c:pt>
                <c:pt idx="739">
                  <c:v>0.6614714285714286</c:v>
                </c:pt>
                <c:pt idx="740">
                  <c:v>0.65980714285714281</c:v>
                </c:pt>
                <c:pt idx="741">
                  <c:v>0.65814285714285714</c:v>
                </c:pt>
                <c:pt idx="742">
                  <c:v>0.65647857142857158</c:v>
                </c:pt>
                <c:pt idx="743">
                  <c:v>0.65481428571428579</c:v>
                </c:pt>
                <c:pt idx="744">
                  <c:v>0.65270714285714304</c:v>
                </c:pt>
                <c:pt idx="745">
                  <c:v>0.6518142857142859</c:v>
                </c:pt>
                <c:pt idx="746">
                  <c:v>0.65255714285714295</c:v>
                </c:pt>
                <c:pt idx="747">
                  <c:v>0.65329999999999999</c:v>
                </c:pt>
                <c:pt idx="748">
                  <c:v>0.65404285714285726</c:v>
                </c:pt>
                <c:pt idx="749">
                  <c:v>0.6547857142857143</c:v>
                </c:pt>
                <c:pt idx="750">
                  <c:v>0.65552857142857135</c:v>
                </c:pt>
                <c:pt idx="751">
                  <c:v>0.65627142857142851</c:v>
                </c:pt>
                <c:pt idx="752">
                  <c:v>0.65746428571428572</c:v>
                </c:pt>
                <c:pt idx="753">
                  <c:v>0.65865714285714283</c:v>
                </c:pt>
                <c:pt idx="754">
                  <c:v>0.65984999999999994</c:v>
                </c:pt>
                <c:pt idx="755">
                  <c:v>0.66104285714285704</c:v>
                </c:pt>
                <c:pt idx="756">
                  <c:v>0.66223571428571415</c:v>
                </c:pt>
                <c:pt idx="757">
                  <c:v>0.66342857142857137</c:v>
                </c:pt>
                <c:pt idx="758">
                  <c:v>0.66506428571428555</c:v>
                </c:pt>
                <c:pt idx="759">
                  <c:v>0.66669999999999985</c:v>
                </c:pt>
                <c:pt idx="760">
                  <c:v>0.66669999999999985</c:v>
                </c:pt>
                <c:pt idx="761">
                  <c:v>0.66669999999999985</c:v>
                </c:pt>
                <c:pt idx="762">
                  <c:v>0.66622142857142841</c:v>
                </c:pt>
                <c:pt idx="763">
                  <c:v>0.66574285714285697</c:v>
                </c:pt>
                <c:pt idx="764">
                  <c:v>0.66526428571428553</c:v>
                </c:pt>
                <c:pt idx="765">
                  <c:v>0.6647857142857142</c:v>
                </c:pt>
                <c:pt idx="766">
                  <c:v>0.66225714285714266</c:v>
                </c:pt>
                <c:pt idx="767">
                  <c:v>0.66106428571428566</c:v>
                </c:pt>
                <c:pt idx="768">
                  <c:v>0.65987142857142866</c:v>
                </c:pt>
                <c:pt idx="769">
                  <c:v>0.65867857142857145</c:v>
                </c:pt>
                <c:pt idx="770">
                  <c:v>0.65748571428571445</c:v>
                </c:pt>
                <c:pt idx="771">
                  <c:v>0.65629285714285734</c:v>
                </c:pt>
                <c:pt idx="772">
                  <c:v>0.65510000000000013</c:v>
                </c:pt>
                <c:pt idx="773">
                  <c:v>0.65390714285714302</c:v>
                </c:pt>
                <c:pt idx="774">
                  <c:v>0.6527142857142858</c:v>
                </c:pt>
                <c:pt idx="775">
                  <c:v>0.6515214285714287</c:v>
                </c:pt>
                <c:pt idx="776">
                  <c:v>0.65080714285714303</c:v>
                </c:pt>
                <c:pt idx="777">
                  <c:v>0.65009285714285725</c:v>
                </c:pt>
                <c:pt idx="778">
                  <c:v>0.64937857142857158</c:v>
                </c:pt>
                <c:pt idx="779">
                  <c:v>0.66295000000000015</c:v>
                </c:pt>
                <c:pt idx="780">
                  <c:v>0.67500000000000016</c:v>
                </c:pt>
                <c:pt idx="781">
                  <c:v>0.68571428571428594</c:v>
                </c:pt>
                <c:pt idx="782">
                  <c:v>0.69642857142857151</c:v>
                </c:pt>
                <c:pt idx="783">
                  <c:v>0.7071428571428573</c:v>
                </c:pt>
                <c:pt idx="784">
                  <c:v>0.71785714285714286</c:v>
                </c:pt>
                <c:pt idx="785">
                  <c:v>0.72857142857142865</c:v>
                </c:pt>
                <c:pt idx="786">
                  <c:v>0.73928571428571443</c:v>
                </c:pt>
                <c:pt idx="787">
                  <c:v>0.75000000000000011</c:v>
                </c:pt>
                <c:pt idx="788">
                  <c:v>0.75982142857142865</c:v>
                </c:pt>
                <c:pt idx="789">
                  <c:v>0.76964285714285718</c:v>
                </c:pt>
                <c:pt idx="790">
                  <c:v>0.77946428571428561</c:v>
                </c:pt>
                <c:pt idx="791">
                  <c:v>0.78928571428571404</c:v>
                </c:pt>
                <c:pt idx="792">
                  <c:v>0.79910714285714268</c:v>
                </c:pt>
                <c:pt idx="793">
                  <c:v>0.79464285714285698</c:v>
                </c:pt>
                <c:pt idx="794">
                  <c:v>0.79374999999999984</c:v>
                </c:pt>
                <c:pt idx="795">
                  <c:v>0.79196428571428557</c:v>
                </c:pt>
                <c:pt idx="796">
                  <c:v>0.79017857142857129</c:v>
                </c:pt>
                <c:pt idx="797">
                  <c:v>0.78839285714285712</c:v>
                </c:pt>
                <c:pt idx="798">
                  <c:v>0.78660714285714284</c:v>
                </c:pt>
                <c:pt idx="799">
                  <c:v>0.78482142857142867</c:v>
                </c:pt>
                <c:pt idx="800">
                  <c:v>0.78303571428571428</c:v>
                </c:pt>
                <c:pt idx="801">
                  <c:v>0.78125000000000011</c:v>
                </c:pt>
                <c:pt idx="802">
                  <c:v>0.78035714285714308</c:v>
                </c:pt>
                <c:pt idx="803">
                  <c:v>0.77946428571428594</c:v>
                </c:pt>
                <c:pt idx="804">
                  <c:v>0.77857142857142869</c:v>
                </c:pt>
                <c:pt idx="805">
                  <c:v>0.77767857142857166</c:v>
                </c:pt>
                <c:pt idx="806">
                  <c:v>0.77678571428571441</c:v>
                </c:pt>
                <c:pt idx="807">
                  <c:v>0.77410714285714299</c:v>
                </c:pt>
                <c:pt idx="808">
                  <c:v>0.7724000000000002</c:v>
                </c:pt>
                <c:pt idx="809">
                  <c:v>0.77158571428571443</c:v>
                </c:pt>
                <c:pt idx="810">
                  <c:v>0.77077142857142877</c:v>
                </c:pt>
                <c:pt idx="811">
                  <c:v>0.76871428571428591</c:v>
                </c:pt>
                <c:pt idx="812">
                  <c:v>0.76665714285714304</c:v>
                </c:pt>
                <c:pt idx="813">
                  <c:v>0.76460000000000006</c:v>
                </c:pt>
                <c:pt idx="814">
                  <c:v>0.76363571428571431</c:v>
                </c:pt>
                <c:pt idx="815">
                  <c:v>0.76267142857142856</c:v>
                </c:pt>
                <c:pt idx="816">
                  <c:v>0.7617071428571428</c:v>
                </c:pt>
                <c:pt idx="817">
                  <c:v>0.75889999999999991</c:v>
                </c:pt>
                <c:pt idx="818">
                  <c:v>0.75660714285714281</c:v>
                </c:pt>
                <c:pt idx="819">
                  <c:v>0.75431428571428571</c:v>
                </c:pt>
                <c:pt idx="820">
                  <c:v>0.75202142857142851</c:v>
                </c:pt>
                <c:pt idx="821">
                  <c:v>0.75151428571428591</c:v>
                </c:pt>
                <c:pt idx="822">
                  <c:v>0.75003571428571436</c:v>
                </c:pt>
                <c:pt idx="823">
                  <c:v>0.74855714285714292</c:v>
                </c:pt>
                <c:pt idx="824">
                  <c:v>0.74707857142857137</c:v>
                </c:pt>
                <c:pt idx="825">
                  <c:v>0.74684285714285714</c:v>
                </c:pt>
                <c:pt idx="826">
                  <c:v>0.74660714285714291</c:v>
                </c:pt>
                <c:pt idx="827">
                  <c:v>0.74637142857142869</c:v>
                </c:pt>
                <c:pt idx="828">
                  <c:v>0.74531428571428571</c:v>
                </c:pt>
                <c:pt idx="829">
                  <c:v>0.74425714285714295</c:v>
                </c:pt>
                <c:pt idx="830">
                  <c:v>0.74320000000000008</c:v>
                </c:pt>
                <c:pt idx="831">
                  <c:v>0.74398571428571436</c:v>
                </c:pt>
                <c:pt idx="832">
                  <c:v>0.74425714285714295</c:v>
                </c:pt>
                <c:pt idx="833">
                  <c:v>0.74452857142857154</c:v>
                </c:pt>
                <c:pt idx="834">
                  <c:v>0.74480000000000002</c:v>
                </c:pt>
                <c:pt idx="835">
                  <c:v>0.74602142857142861</c:v>
                </c:pt>
                <c:pt idx="836">
                  <c:v>0.75789285714285715</c:v>
                </c:pt>
                <c:pt idx="837">
                  <c:v>0.76976428571428568</c:v>
                </c:pt>
                <c:pt idx="838">
                  <c:v>0.7792</c:v>
                </c:pt>
                <c:pt idx="839">
                  <c:v>0.78863571428571422</c:v>
                </c:pt>
                <c:pt idx="840">
                  <c:v>0.79807142857142854</c:v>
                </c:pt>
                <c:pt idx="841">
                  <c:v>0.80750714285714287</c:v>
                </c:pt>
                <c:pt idx="842">
                  <c:v>0.8166714285714286</c:v>
                </c:pt>
                <c:pt idx="843">
                  <c:v>0.82597142857142869</c:v>
                </c:pt>
                <c:pt idx="844">
                  <c:v>0.8358214285714286</c:v>
                </c:pt>
                <c:pt idx="845">
                  <c:v>0.84524285714285718</c:v>
                </c:pt>
                <c:pt idx="846">
                  <c:v>0.85466428571428577</c:v>
                </c:pt>
                <c:pt idx="847">
                  <c:v>0.86408571428571435</c:v>
                </c:pt>
                <c:pt idx="848">
                  <c:v>0.87350714285714304</c:v>
                </c:pt>
                <c:pt idx="849">
                  <c:v>0.8819785714285715</c:v>
                </c:pt>
                <c:pt idx="850">
                  <c:v>0.87980000000000025</c:v>
                </c:pt>
                <c:pt idx="851">
                  <c:v>0.8782000000000002</c:v>
                </c:pt>
                <c:pt idx="852">
                  <c:v>0.87903571428571436</c:v>
                </c:pt>
                <c:pt idx="853">
                  <c:v>0.87987142857142864</c:v>
                </c:pt>
                <c:pt idx="854">
                  <c:v>0.88070714285714291</c:v>
                </c:pt>
                <c:pt idx="855">
                  <c:v>0.88154285714285696</c:v>
                </c:pt>
                <c:pt idx="856">
                  <c:v>0.88237857142857135</c:v>
                </c:pt>
                <c:pt idx="857">
                  <c:v>0.88307857142857127</c:v>
                </c:pt>
                <c:pt idx="858">
                  <c:v>0.88322857142857136</c:v>
                </c:pt>
                <c:pt idx="859">
                  <c:v>0.88380714285714279</c:v>
                </c:pt>
                <c:pt idx="860">
                  <c:v>0.88438571428571422</c:v>
                </c:pt>
                <c:pt idx="861">
                  <c:v>0.88496428571428554</c:v>
                </c:pt>
                <c:pt idx="862">
                  <c:v>0.88554285714285708</c:v>
                </c:pt>
                <c:pt idx="863">
                  <c:v>0.88802142857142852</c:v>
                </c:pt>
                <c:pt idx="864">
                  <c:v>0.89049999999999996</c:v>
                </c:pt>
                <c:pt idx="865">
                  <c:v>0.89239999999999997</c:v>
                </c:pt>
                <c:pt idx="866">
                  <c:v>0.89789285714285705</c:v>
                </c:pt>
                <c:pt idx="867">
                  <c:v>0.90292142857142854</c:v>
                </c:pt>
                <c:pt idx="868">
                  <c:v>0.90795000000000015</c:v>
                </c:pt>
                <c:pt idx="869">
                  <c:v>0.91297857142857153</c:v>
                </c:pt>
                <c:pt idx="870">
                  <c:v>0.91800714285714302</c:v>
                </c:pt>
                <c:pt idx="871">
                  <c:v>0.92297857142857154</c:v>
                </c:pt>
                <c:pt idx="872">
                  <c:v>0.92795000000000016</c:v>
                </c:pt>
                <c:pt idx="873">
                  <c:v>0.93292142857142868</c:v>
                </c:pt>
                <c:pt idx="874">
                  <c:v>0.93789285714285742</c:v>
                </c:pt>
                <c:pt idx="875">
                  <c:v>0.94286428571428593</c:v>
                </c:pt>
                <c:pt idx="876">
                  <c:v>0.94783571428571445</c:v>
                </c:pt>
                <c:pt idx="877">
                  <c:v>0.95090714285714295</c:v>
                </c:pt>
                <c:pt idx="878">
                  <c:v>0.95397857142857156</c:v>
                </c:pt>
                <c:pt idx="879">
                  <c:v>0.95660000000000001</c:v>
                </c:pt>
                <c:pt idx="880">
                  <c:v>0.95562857142857138</c:v>
                </c:pt>
                <c:pt idx="881">
                  <c:v>0.95512142857142845</c:v>
                </c:pt>
                <c:pt idx="882">
                  <c:v>0.95461428571428553</c:v>
                </c:pt>
                <c:pt idx="883">
                  <c:v>0.9541071428571426</c:v>
                </c:pt>
                <c:pt idx="884">
                  <c:v>0.95359999999999967</c:v>
                </c:pt>
                <c:pt idx="885">
                  <c:v>0.95314999999999972</c:v>
                </c:pt>
                <c:pt idx="886">
                  <c:v>0.95269999999999977</c:v>
                </c:pt>
                <c:pt idx="887">
                  <c:v>0.95224999999999971</c:v>
                </c:pt>
                <c:pt idx="888">
                  <c:v>0.95179999999999976</c:v>
                </c:pt>
                <c:pt idx="889">
                  <c:v>0.95134999999999981</c:v>
                </c:pt>
                <c:pt idx="890">
                  <c:v>0.95089999999999975</c:v>
                </c:pt>
                <c:pt idx="891">
                  <c:v>0.9504499999999998</c:v>
                </c:pt>
                <c:pt idx="892">
                  <c:v>0.94999999999999984</c:v>
                </c:pt>
                <c:pt idx="893">
                  <c:v>0.94999999999999984</c:v>
                </c:pt>
                <c:pt idx="894">
                  <c:v>0.94999999999999984</c:v>
                </c:pt>
                <c:pt idx="895">
                  <c:v>0.94999999999999984</c:v>
                </c:pt>
                <c:pt idx="896">
                  <c:v>0.94999999999999984</c:v>
                </c:pt>
                <c:pt idx="897">
                  <c:v>0.94999999999999984</c:v>
                </c:pt>
                <c:pt idx="898">
                  <c:v>0.95552142857142841</c:v>
                </c:pt>
                <c:pt idx="899">
                  <c:v>0.95964285714285702</c:v>
                </c:pt>
                <c:pt idx="900">
                  <c:v>0.96376428571428563</c:v>
                </c:pt>
                <c:pt idx="901">
                  <c:v>0.96788571428571424</c:v>
                </c:pt>
                <c:pt idx="902">
                  <c:v>0.97145714285714291</c:v>
                </c:pt>
                <c:pt idx="903">
                  <c:v>0.97502857142857136</c:v>
                </c:pt>
                <c:pt idx="904">
                  <c:v>0.97860000000000003</c:v>
                </c:pt>
                <c:pt idx="905">
                  <c:v>0.98217142857142858</c:v>
                </c:pt>
                <c:pt idx="906">
                  <c:v>0.98574285714285714</c:v>
                </c:pt>
                <c:pt idx="907">
                  <c:v>0.98797857142857137</c:v>
                </c:pt>
                <c:pt idx="908">
                  <c:v>0.9902142857142856</c:v>
                </c:pt>
                <c:pt idx="909">
                  <c:v>0.99244999999999972</c:v>
                </c:pt>
                <c:pt idx="910">
                  <c:v>0.99468571428571395</c:v>
                </c:pt>
                <c:pt idx="911">
                  <c:v>0.99692142857142829</c:v>
                </c:pt>
                <c:pt idx="912">
                  <c:v>0.9945285714285711</c:v>
                </c:pt>
                <c:pt idx="913">
                  <c:v>0.99353571428571408</c:v>
                </c:pt>
                <c:pt idx="914">
                  <c:v>0.99254285714285706</c:v>
                </c:pt>
                <c:pt idx="915">
                  <c:v>0.99155000000000004</c:v>
                </c:pt>
                <c:pt idx="916">
                  <c:v>0.99110714285714285</c:v>
                </c:pt>
                <c:pt idx="917">
                  <c:v>0.99066428571428577</c:v>
                </c:pt>
                <c:pt idx="918">
                  <c:v>0.9902214285714287</c:v>
                </c:pt>
                <c:pt idx="919">
                  <c:v>0.98977857142857151</c:v>
                </c:pt>
                <c:pt idx="920">
                  <c:v>0.98933571428571443</c:v>
                </c:pt>
                <c:pt idx="921">
                  <c:v>0.99022857142857146</c:v>
                </c:pt>
                <c:pt idx="922">
                  <c:v>0.99112142857142871</c:v>
                </c:pt>
                <c:pt idx="923">
                  <c:v>0.99201428571428585</c:v>
                </c:pt>
                <c:pt idx="924">
                  <c:v>0.99290714285714299</c:v>
                </c:pt>
                <c:pt idx="925">
                  <c:v>0.99380000000000013</c:v>
                </c:pt>
                <c:pt idx="926">
                  <c:v>0.99380000000000013</c:v>
                </c:pt>
                <c:pt idx="927">
                  <c:v>1.0028142857142857</c:v>
                </c:pt>
                <c:pt idx="928">
                  <c:v>1.0104</c:v>
                </c:pt>
                <c:pt idx="929">
                  <c:v>1.0179857142857143</c:v>
                </c:pt>
                <c:pt idx="930">
                  <c:v>1.0255714285714286</c:v>
                </c:pt>
                <c:pt idx="931">
                  <c:v>1.0331571428571427</c:v>
                </c:pt>
                <c:pt idx="932">
                  <c:v>1.0407428571428572</c:v>
                </c:pt>
                <c:pt idx="933">
                  <c:v>1.0483285714285713</c:v>
                </c:pt>
                <c:pt idx="934">
                  <c:v>1.0559142857142856</c:v>
                </c:pt>
                <c:pt idx="935">
                  <c:v>1.0634999999999999</c:v>
                </c:pt>
                <c:pt idx="936">
                  <c:v>1.071085714285714</c:v>
                </c:pt>
                <c:pt idx="937">
                  <c:v>1.0786714285714283</c:v>
                </c:pt>
                <c:pt idx="938">
                  <c:v>1.0862571428571426</c:v>
                </c:pt>
                <c:pt idx="939">
                  <c:v>1.0938428571428569</c:v>
                </c:pt>
                <c:pt idx="940">
                  <c:v>1.1014285714285712</c:v>
                </c:pt>
                <c:pt idx="941">
                  <c:v>1.1004785714285712</c:v>
                </c:pt>
                <c:pt idx="942">
                  <c:v>1.1014285714285712</c:v>
                </c:pt>
                <c:pt idx="943">
                  <c:v>1.1023785714285714</c:v>
                </c:pt>
                <c:pt idx="944">
                  <c:v>1.1033285714285714</c:v>
                </c:pt>
                <c:pt idx="945">
                  <c:v>1.1042785714285714</c:v>
                </c:pt>
                <c:pt idx="946">
                  <c:v>1.1052285714285717</c:v>
                </c:pt>
                <c:pt idx="947">
                  <c:v>1.107607142857143</c:v>
                </c:pt>
                <c:pt idx="948">
                  <c:v>1.1099857142857146</c:v>
                </c:pt>
                <c:pt idx="949">
                  <c:v>1.1123642857142859</c:v>
                </c:pt>
                <c:pt idx="950">
                  <c:v>1.1147428571428573</c:v>
                </c:pt>
                <c:pt idx="951">
                  <c:v>1.1171214285714286</c:v>
                </c:pt>
                <c:pt idx="952">
                  <c:v>1.1194999999999999</c:v>
                </c:pt>
                <c:pt idx="953">
                  <c:v>1.1218785714285715</c:v>
                </c:pt>
                <c:pt idx="954">
                  <c:v>1.1242571428571428</c:v>
                </c:pt>
                <c:pt idx="955">
                  <c:v>1.1261571428571429</c:v>
                </c:pt>
                <c:pt idx="956">
                  <c:v>1.1275857142857144</c:v>
                </c:pt>
                <c:pt idx="957">
                  <c:v>1.129014285714286</c:v>
                </c:pt>
                <c:pt idx="958">
                  <c:v>1.140307142857143</c:v>
                </c:pt>
                <c:pt idx="959">
                  <c:v>1.1516000000000002</c:v>
                </c:pt>
                <c:pt idx="960">
                  <c:v>1.1628928571428572</c:v>
                </c:pt>
                <c:pt idx="961">
                  <c:v>1.1676571428571429</c:v>
                </c:pt>
                <c:pt idx="962">
                  <c:v>1.1724214285714285</c:v>
                </c:pt>
                <c:pt idx="963">
                  <c:v>1.1771857142857143</c:v>
                </c:pt>
                <c:pt idx="964">
                  <c:v>1.1824285714285714</c:v>
                </c:pt>
                <c:pt idx="965">
                  <c:v>1.1876714285714285</c:v>
                </c:pt>
                <c:pt idx="966">
                  <c:v>1.1929142857142856</c:v>
                </c:pt>
                <c:pt idx="967">
                  <c:v>1.1981571428571427</c:v>
                </c:pt>
                <c:pt idx="968">
                  <c:v>1.2033999999999998</c:v>
                </c:pt>
                <c:pt idx="969">
                  <c:v>1.2086428571428571</c:v>
                </c:pt>
                <c:pt idx="970">
                  <c:v>1.2134071428571427</c:v>
                </c:pt>
                <c:pt idx="971">
                  <c:v>1.2181714285714285</c:v>
                </c:pt>
                <c:pt idx="972">
                  <c:v>1.2130714285714284</c:v>
                </c:pt>
                <c:pt idx="973">
                  <c:v>1.2079714285714283</c:v>
                </c:pt>
                <c:pt idx="974">
                  <c:v>1.2028714285714284</c:v>
                </c:pt>
                <c:pt idx="975">
                  <c:v>1.2028714285714284</c:v>
                </c:pt>
                <c:pt idx="976">
                  <c:v>1.2028714285714284</c:v>
                </c:pt>
                <c:pt idx="977">
                  <c:v>1.2028714285714284</c:v>
                </c:pt>
                <c:pt idx="978">
                  <c:v>1.202392857142857</c:v>
                </c:pt>
                <c:pt idx="979">
                  <c:v>1.2019142857142853</c:v>
                </c:pt>
                <c:pt idx="980">
                  <c:v>1.2014357142857139</c:v>
                </c:pt>
                <c:pt idx="981">
                  <c:v>1.2009571428571426</c:v>
                </c:pt>
                <c:pt idx="982">
                  <c:v>1.2004785714285711</c:v>
                </c:pt>
                <c:pt idx="983">
                  <c:v>1.1999999999999997</c:v>
                </c:pt>
                <c:pt idx="984">
                  <c:v>1.1999999999999997</c:v>
                </c:pt>
                <c:pt idx="985">
                  <c:v>1.1995214285714282</c:v>
                </c:pt>
                <c:pt idx="986">
                  <c:v>1.1990428571428569</c:v>
                </c:pt>
                <c:pt idx="987">
                  <c:v>1.1985642857142855</c:v>
                </c:pt>
                <c:pt idx="988">
                  <c:v>1.1980857142857142</c:v>
                </c:pt>
                <c:pt idx="989">
                  <c:v>1.1941928571428573</c:v>
                </c:pt>
                <c:pt idx="990">
                  <c:v>1.1865714285714286</c:v>
                </c:pt>
                <c:pt idx="991">
                  <c:v>1.1789500000000002</c:v>
                </c:pt>
                <c:pt idx="992">
                  <c:v>1.1713285714285715</c:v>
                </c:pt>
                <c:pt idx="993">
                  <c:v>1.1637071428571428</c:v>
                </c:pt>
                <c:pt idx="994">
                  <c:v>1.1565642857142855</c:v>
                </c:pt>
                <c:pt idx="995">
                  <c:v>1.1494214285714281</c:v>
                </c:pt>
                <c:pt idx="996">
                  <c:v>1.142278571428571</c:v>
                </c:pt>
                <c:pt idx="997">
                  <c:v>1.1351357142857139</c:v>
                </c:pt>
                <c:pt idx="998">
                  <c:v>1.1279928571428568</c:v>
                </c:pt>
                <c:pt idx="999">
                  <c:v>1.1213285714285712</c:v>
                </c:pt>
                <c:pt idx="1000">
                  <c:v>1.1146642857142857</c:v>
                </c:pt>
                <c:pt idx="1001">
                  <c:v>1.1079999999999999</c:v>
                </c:pt>
                <c:pt idx="1002">
                  <c:v>1.1013357142857141</c:v>
                </c:pt>
                <c:pt idx="1003">
                  <c:v>1.0980857142857141</c:v>
                </c:pt>
                <c:pt idx="1004">
                  <c:v>1.0985642857142854</c:v>
                </c:pt>
                <c:pt idx="1005">
                  <c:v>1.0990428571428568</c:v>
                </c:pt>
                <c:pt idx="1006">
                  <c:v>1.0999999999999999</c:v>
                </c:pt>
                <c:pt idx="1007">
                  <c:v>1.1009571428571427</c:v>
                </c:pt>
                <c:pt idx="1008">
                  <c:v>1.1014357142857141</c:v>
                </c:pt>
                <c:pt idx="1009">
                  <c:v>1.1019142857142856</c:v>
                </c:pt>
                <c:pt idx="1010">
                  <c:v>1.102392857142857</c:v>
                </c:pt>
                <c:pt idx="1011">
                  <c:v>1.1028714285714285</c:v>
                </c:pt>
                <c:pt idx="1012">
                  <c:v>1.1033500000000001</c:v>
                </c:pt>
                <c:pt idx="1013">
                  <c:v>1.1038285714285714</c:v>
                </c:pt>
                <c:pt idx="1014">
                  <c:v>1.1043071428571429</c:v>
                </c:pt>
                <c:pt idx="1015">
                  <c:v>1.1047857142857143</c:v>
                </c:pt>
                <c:pt idx="1016">
                  <c:v>1.1052642857142858</c:v>
                </c:pt>
                <c:pt idx="1017">
                  <c:v>1.1062142857142858</c:v>
                </c:pt>
                <c:pt idx="1018">
                  <c:v>1.1071642857142858</c:v>
                </c:pt>
                <c:pt idx="1019">
                  <c:v>1.1100214285714287</c:v>
                </c:pt>
                <c:pt idx="1020">
                  <c:v>1.1111928571428573</c:v>
                </c:pt>
                <c:pt idx="1021">
                  <c:v>1.1123642857142859</c:v>
                </c:pt>
                <c:pt idx="1022">
                  <c:v>1.1135357142857145</c:v>
                </c:pt>
                <c:pt idx="1023">
                  <c:v>1.1147071428571433</c:v>
                </c:pt>
                <c:pt idx="1024">
                  <c:v>1.1158785714285717</c:v>
                </c:pt>
                <c:pt idx="1025">
                  <c:v>1.1143785714285717</c:v>
                </c:pt>
                <c:pt idx="1026">
                  <c:v>1.1119928571428572</c:v>
                </c:pt>
                <c:pt idx="1027">
                  <c:v>1.109607142857143</c:v>
                </c:pt>
                <c:pt idx="1028">
                  <c:v>1.1072214285714284</c:v>
                </c:pt>
                <c:pt idx="1029">
                  <c:v>1.1048357142857141</c:v>
                </c:pt>
                <c:pt idx="1030">
                  <c:v>1.1024499999999997</c:v>
                </c:pt>
                <c:pt idx="1031">
                  <c:v>1.099592857142857</c:v>
                </c:pt>
                <c:pt idx="1032">
                  <c:v>1.0967357142857141</c:v>
                </c:pt>
                <c:pt idx="1033">
                  <c:v>1.0919714285714284</c:v>
                </c:pt>
                <c:pt idx="1034">
                  <c:v>1.0884142857142856</c:v>
                </c:pt>
                <c:pt idx="1035">
                  <c:v>1.0853357142857141</c:v>
                </c:pt>
                <c:pt idx="1036">
                  <c:v>1.0822571428571428</c:v>
                </c:pt>
                <c:pt idx="1037">
                  <c:v>1.0791785714285713</c:v>
                </c:pt>
                <c:pt idx="1038">
                  <c:v>1.0760999999999998</c:v>
                </c:pt>
                <c:pt idx="1039">
                  <c:v>1.075692857142857</c:v>
                </c:pt>
                <c:pt idx="1040">
                  <c:v>1.0761714285714286</c:v>
                </c:pt>
                <c:pt idx="1041">
                  <c:v>1.0766500000000001</c:v>
                </c:pt>
                <c:pt idx="1042">
                  <c:v>1.0771285714285714</c:v>
                </c:pt>
                <c:pt idx="1043">
                  <c:v>1.077607142857143</c:v>
                </c:pt>
                <c:pt idx="1044">
                  <c:v>1.0780857142857143</c:v>
                </c:pt>
                <c:pt idx="1045">
                  <c:v>1.0785642857142859</c:v>
                </c:pt>
                <c:pt idx="1046">
                  <c:v>1.0790428571428572</c:v>
                </c:pt>
                <c:pt idx="1047">
                  <c:v>1.0790428571428572</c:v>
                </c:pt>
                <c:pt idx="1048">
                  <c:v>1.0785714285714287</c:v>
                </c:pt>
                <c:pt idx="1049">
                  <c:v>1.0776214285714285</c:v>
                </c:pt>
                <c:pt idx="1050">
                  <c:v>1.0766714285714287</c:v>
                </c:pt>
                <c:pt idx="1051">
                  <c:v>1.0757214285714287</c:v>
                </c:pt>
                <c:pt idx="1052">
                  <c:v>1.0669428571428574</c:v>
                </c:pt>
                <c:pt idx="1053">
                  <c:v>1.0648000000000002</c:v>
                </c:pt>
                <c:pt idx="1054">
                  <c:v>1.0626571428571432</c:v>
                </c:pt>
                <c:pt idx="1055">
                  <c:v>1.0602785714285716</c:v>
                </c:pt>
                <c:pt idx="1056">
                  <c:v>1.0579000000000001</c:v>
                </c:pt>
                <c:pt idx="1057">
                  <c:v>1.0555214285714285</c:v>
                </c:pt>
                <c:pt idx="1058">
                  <c:v>1.0531428571428572</c:v>
                </c:pt>
                <c:pt idx="1059">
                  <c:v>1.0507642857142856</c:v>
                </c:pt>
                <c:pt idx="1060">
                  <c:v>1.048385714285714</c:v>
                </c:pt>
                <c:pt idx="1061">
                  <c:v>1.046485714285714</c:v>
                </c:pt>
                <c:pt idx="1062">
                  <c:v>1.0450571428571425</c:v>
                </c:pt>
                <c:pt idx="1063">
                  <c:v>1.0436285714285711</c:v>
                </c:pt>
                <c:pt idx="1064">
                  <c:v>1.0421999999999998</c:v>
                </c:pt>
                <c:pt idx="1065">
                  <c:v>1.0407714285714282</c:v>
                </c:pt>
                <c:pt idx="1066">
                  <c:v>1.0466928571428569</c:v>
                </c:pt>
                <c:pt idx="1067">
                  <c:v>1.0459785714285712</c:v>
                </c:pt>
                <c:pt idx="1068">
                  <c:v>1.04</c:v>
                </c:pt>
                <c:pt idx="1069">
                  <c:v>1.04</c:v>
                </c:pt>
                <c:pt idx="1070">
                  <c:v>1.04</c:v>
                </c:pt>
                <c:pt idx="1071">
                  <c:v>1.04</c:v>
                </c:pt>
                <c:pt idx="1072">
                  <c:v>1.04</c:v>
                </c:pt>
                <c:pt idx="1073">
                  <c:v>1.04</c:v>
                </c:pt>
                <c:pt idx="1074">
                  <c:v>1.04</c:v>
                </c:pt>
                <c:pt idx="1075">
                  <c:v>1.0467</c:v>
                </c:pt>
                <c:pt idx="1076">
                  <c:v>1.0467</c:v>
                </c:pt>
                <c:pt idx="1077">
                  <c:v>1.0467</c:v>
                </c:pt>
                <c:pt idx="1078">
                  <c:v>1.0467</c:v>
                </c:pt>
                <c:pt idx="1079">
                  <c:v>1.0467</c:v>
                </c:pt>
                <c:pt idx="1080">
                  <c:v>1.2857000000000001</c:v>
                </c:pt>
                <c:pt idx="1081">
                  <c:v>1.1714</c:v>
                </c:pt>
                <c:pt idx="1082">
                  <c:v>1.1642999999999999</c:v>
                </c:pt>
                <c:pt idx="1083">
                  <c:v>1.1599999999999999</c:v>
                </c:pt>
                <c:pt idx="1084">
                  <c:v>1.1599999999999999</c:v>
                </c:pt>
                <c:pt idx="1085">
                  <c:v>1.1599999999999999</c:v>
                </c:pt>
                <c:pt idx="1086">
                  <c:v>1.1599999999999999</c:v>
                </c:pt>
                <c:pt idx="1087">
                  <c:v>1.1599999999999999</c:v>
                </c:pt>
                <c:pt idx="1088">
                  <c:v>1.1599999999999999</c:v>
                </c:pt>
                <c:pt idx="1089">
                  <c:v>1.1667000000000001</c:v>
                </c:pt>
                <c:pt idx="1090">
                  <c:v>1.1375</c:v>
                </c:pt>
                <c:pt idx="1091">
                  <c:v>1.1375</c:v>
                </c:pt>
                <c:pt idx="1092">
                  <c:v>1.1375</c:v>
                </c:pt>
                <c:pt idx="1093">
                  <c:v>1.1375</c:v>
                </c:pt>
                <c:pt idx="1094">
                  <c:v>1.1313</c:v>
                </c:pt>
                <c:pt idx="1095">
                  <c:v>1.1375</c:v>
                </c:pt>
                <c:pt idx="1096">
                  <c:v>1.1375</c:v>
                </c:pt>
                <c:pt idx="1097">
                  <c:v>1.1375</c:v>
                </c:pt>
                <c:pt idx="1098">
                  <c:v>1.125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'איור 4 נתונים'!$L$3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</c:numCache>
            </c:numRef>
          </c:cat>
          <c:val>
            <c:numRef>
              <c:f>'איור 4 נתונים'!$L$4:$L$4000</c:f>
              <c:numCache>
                <c:formatCode>0.000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'איור 4 נתונים'!$M$3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</c:numCache>
            </c:numRef>
          </c:cat>
          <c:val>
            <c:numRef>
              <c:f>'איור 4 נתונים'!$M$4:$M$4000</c:f>
              <c:numCache>
                <c:formatCode>0.000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'איור 4 נתונים'!$N$3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</c:numCache>
            </c:numRef>
          </c:cat>
          <c:val>
            <c:numRef>
              <c:f>'איור 4 נתונים'!$N$4:$N$4000</c:f>
              <c:numCache>
                <c:formatCode>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200</c:v>
                </c:pt>
                <c:pt idx="1061">
                  <c:v>-100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'איור 4 נתונים'!$K$3</c:f>
              <c:strCache>
                <c:ptCount val="1"/>
                <c:pt idx="0">
                  <c:v> חוזי אינפלציה עפ"י ציטוטים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2"/>
            <c:spPr>
              <a:solidFill>
                <a:schemeClr val="tx1"/>
              </a:solidFill>
              <a:ln>
                <a:solidFill>
                  <a:schemeClr val="accent6"/>
                </a:solidFill>
              </a:ln>
            </c:spPr>
          </c:marker>
          <c:dPt>
            <c:idx val="787"/>
            <c:marker>
              <c:symbol val="dot"/>
              <c:size val="2"/>
            </c:marker>
            <c:bubble3D val="0"/>
          </c:dPt>
          <c:dPt>
            <c:idx val="790"/>
            <c:bubble3D val="0"/>
            <c:spPr>
              <a:ln cmpd="sng">
                <a:solidFill>
                  <a:schemeClr val="tx1"/>
                </a:solidFill>
              </a:ln>
            </c:spPr>
          </c:dPt>
          <c:cat>
            <c:numRef>
              <c:f>'איור 4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</c:numCache>
            </c:numRef>
          </c:cat>
          <c:val>
            <c:numRef>
              <c:f>'איור 4 נתונים'!$K$4:$K$4000</c:f>
              <c:numCache>
                <c:formatCode>0.000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-0.15333333333333335</c:v>
                </c:pt>
                <c:pt idx="4">
                  <c:v>-0.14000000000000001</c:v>
                </c:pt>
                <c:pt idx="5">
                  <c:v>-0.14000000000000001</c:v>
                </c:pt>
                <c:pt idx="6">
                  <c:v>-0.19333333333333336</c:v>
                </c:pt>
                <c:pt idx="7">
                  <c:v>-0.15</c:v>
                </c:pt>
                <c:pt idx="8">
                  <c:v>#N/A</c:v>
                </c:pt>
                <c:pt idx="9">
                  <c:v>#N/A</c:v>
                </c:pt>
                <c:pt idx="10">
                  <c:v>-0.15</c:v>
                </c:pt>
                <c:pt idx="11">
                  <c:v>-0.31</c:v>
                </c:pt>
                <c:pt idx="12">
                  <c:v>-0.25</c:v>
                </c:pt>
                <c:pt idx="13">
                  <c:v>-0.24</c:v>
                </c:pt>
                <c:pt idx="14">
                  <c:v>-0.41000000000000003</c:v>
                </c:pt>
                <c:pt idx="15">
                  <c:v>#N/A</c:v>
                </c:pt>
                <c:pt idx="16">
                  <c:v>#N/A</c:v>
                </c:pt>
                <c:pt idx="17">
                  <c:v>-0.49</c:v>
                </c:pt>
                <c:pt idx="18">
                  <c:v>-0.48</c:v>
                </c:pt>
                <c:pt idx="19">
                  <c:v>-0.48</c:v>
                </c:pt>
                <c:pt idx="20">
                  <c:v>-0.51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-0.49</c:v>
                </c:pt>
                <c:pt idx="25">
                  <c:v>-0.49</c:v>
                </c:pt>
                <c:pt idx="26">
                  <c:v>-0.52</c:v>
                </c:pt>
                <c:pt idx="27">
                  <c:v>-0.47499999999999998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-0.47499999999999998</c:v>
                </c:pt>
                <c:pt idx="32">
                  <c:v>-0.5</c:v>
                </c:pt>
                <c:pt idx="33">
                  <c:v>-0.5</c:v>
                </c:pt>
                <c:pt idx="34">
                  <c:v>-0.5</c:v>
                </c:pt>
                <c:pt idx="35">
                  <c:v>-0.5</c:v>
                </c:pt>
                <c:pt idx="36">
                  <c:v>#N/A</c:v>
                </c:pt>
                <c:pt idx="37">
                  <c:v>#N/A</c:v>
                </c:pt>
                <c:pt idx="38">
                  <c:v>-0.52333333333333332</c:v>
                </c:pt>
                <c:pt idx="39">
                  <c:v>-0.52</c:v>
                </c:pt>
                <c:pt idx="40">
                  <c:v>-0.57499999999999996</c:v>
                </c:pt>
                <c:pt idx="41">
                  <c:v>-0.625</c:v>
                </c:pt>
                <c:pt idx="42">
                  <c:v>-0.3664</c:v>
                </c:pt>
                <c:pt idx="43">
                  <c:v>#N/A</c:v>
                </c:pt>
                <c:pt idx="44">
                  <c:v>#N/A</c:v>
                </c:pt>
                <c:pt idx="45">
                  <c:v>-0.58499999999999996</c:v>
                </c:pt>
                <c:pt idx="46">
                  <c:v>-0.47</c:v>
                </c:pt>
                <c:pt idx="47">
                  <c:v>-0.45</c:v>
                </c:pt>
                <c:pt idx="48">
                  <c:v>-0.44</c:v>
                </c:pt>
                <c:pt idx="49">
                  <c:v>-0.44</c:v>
                </c:pt>
                <c:pt idx="50">
                  <c:v>#N/A</c:v>
                </c:pt>
                <c:pt idx="51">
                  <c:v>#N/A</c:v>
                </c:pt>
                <c:pt idx="52">
                  <c:v>-0.46499999999999997</c:v>
                </c:pt>
                <c:pt idx="53">
                  <c:v>-0.48333333333333334</c:v>
                </c:pt>
                <c:pt idx="54">
                  <c:v>-0.44500000000000001</c:v>
                </c:pt>
                <c:pt idx="55">
                  <c:v>-0.45</c:v>
                </c:pt>
                <c:pt idx="56">
                  <c:v>-0.45</c:v>
                </c:pt>
                <c:pt idx="57">
                  <c:v>#N/A</c:v>
                </c:pt>
                <c:pt idx="58">
                  <c:v>#N/A</c:v>
                </c:pt>
                <c:pt idx="59">
                  <c:v>-0.45</c:v>
                </c:pt>
                <c:pt idx="60">
                  <c:v>-0.41</c:v>
                </c:pt>
                <c:pt idx="61">
                  <c:v>-0.42</c:v>
                </c:pt>
                <c:pt idx="62">
                  <c:v>-0.42</c:v>
                </c:pt>
                <c:pt idx="63">
                  <c:v>-0.42</c:v>
                </c:pt>
                <c:pt idx="64">
                  <c:v>#N/A</c:v>
                </c:pt>
                <c:pt idx="65">
                  <c:v>#N/A</c:v>
                </c:pt>
                <c:pt idx="66">
                  <c:v>-0.38</c:v>
                </c:pt>
                <c:pt idx="67">
                  <c:v>-0.37</c:v>
                </c:pt>
                <c:pt idx="68">
                  <c:v>-0.38</c:v>
                </c:pt>
                <c:pt idx="69">
                  <c:v>-0.38</c:v>
                </c:pt>
                <c:pt idx="70">
                  <c:v>-0.4</c:v>
                </c:pt>
                <c:pt idx="71">
                  <c:v>#N/A</c:v>
                </c:pt>
                <c:pt idx="72">
                  <c:v>#N/A</c:v>
                </c:pt>
                <c:pt idx="73">
                  <c:v>-0.41500000000000004</c:v>
                </c:pt>
                <c:pt idx="74">
                  <c:v>-0.45</c:v>
                </c:pt>
                <c:pt idx="75">
                  <c:v>-0.22500000000000001</c:v>
                </c:pt>
                <c:pt idx="76">
                  <c:v>-0.13</c:v>
                </c:pt>
                <c:pt idx="77">
                  <c:v>-0.115</c:v>
                </c:pt>
                <c:pt idx="78">
                  <c:v>#N/A</c:v>
                </c:pt>
                <c:pt idx="79">
                  <c:v>#N/A</c:v>
                </c:pt>
                <c:pt idx="80">
                  <c:v>-0.21333333333333335</c:v>
                </c:pt>
                <c:pt idx="81">
                  <c:v>-0.08</c:v>
                </c:pt>
                <c:pt idx="82">
                  <c:v>-0.08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-9.3333333333333338E-2</c:v>
                </c:pt>
                <c:pt idx="89">
                  <c:v>-0.09</c:v>
                </c:pt>
                <c:pt idx="90">
                  <c:v>-0.15</c:v>
                </c:pt>
                <c:pt idx="91">
                  <c:v>-0.15</c:v>
                </c:pt>
                <c:pt idx="92">
                  <c:v>#N/A</c:v>
                </c:pt>
                <c:pt idx="93">
                  <c:v>#N/A</c:v>
                </c:pt>
                <c:pt idx="94">
                  <c:v>-0.15</c:v>
                </c:pt>
                <c:pt idx="95">
                  <c:v>-0.14500000000000002</c:v>
                </c:pt>
                <c:pt idx="96">
                  <c:v>-0.15</c:v>
                </c:pt>
                <c:pt idx="97">
                  <c:v>-0.18333333333333335</c:v>
                </c:pt>
                <c:pt idx="98">
                  <c:v>-0.17499999999999999</c:v>
                </c:pt>
                <c:pt idx="99">
                  <c:v>#N/A</c:v>
                </c:pt>
                <c:pt idx="100">
                  <c:v>#N/A</c:v>
                </c:pt>
                <c:pt idx="101">
                  <c:v>-0.14500000000000002</c:v>
                </c:pt>
                <c:pt idx="102">
                  <c:v>-0.11</c:v>
                </c:pt>
                <c:pt idx="103">
                  <c:v>4.8399999999999999E-2</c:v>
                </c:pt>
                <c:pt idx="104">
                  <c:v>-7.0000000000000007E-2</c:v>
                </c:pt>
                <c:pt idx="105">
                  <c:v>-0.2</c:v>
                </c:pt>
                <c:pt idx="106">
                  <c:v>#N/A</c:v>
                </c:pt>
                <c:pt idx="107">
                  <c:v>#N/A</c:v>
                </c:pt>
                <c:pt idx="108">
                  <c:v>0.125</c:v>
                </c:pt>
                <c:pt idx="109">
                  <c:v>0.14500000000000002</c:v>
                </c:pt>
                <c:pt idx="110">
                  <c:v>0.14500000000000002</c:v>
                </c:pt>
                <c:pt idx="111">
                  <c:v>0.15</c:v>
                </c:pt>
                <c:pt idx="112">
                  <c:v>0.15</c:v>
                </c:pt>
                <c:pt idx="113">
                  <c:v>#N/A</c:v>
                </c:pt>
                <c:pt idx="114">
                  <c:v>#N/A</c:v>
                </c:pt>
                <c:pt idx="115">
                  <c:v>0.16</c:v>
                </c:pt>
                <c:pt idx="116">
                  <c:v>0.16</c:v>
                </c:pt>
                <c:pt idx="117">
                  <c:v>0.16499999999999998</c:v>
                </c:pt>
                <c:pt idx="118">
                  <c:v>0.18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0.17499999999999999</c:v>
                </c:pt>
                <c:pt idx="123">
                  <c:v>0.17499999999999999</c:v>
                </c:pt>
                <c:pt idx="124">
                  <c:v>#N/A</c:v>
                </c:pt>
                <c:pt idx="125">
                  <c:v>0.18333333333333335</c:v>
                </c:pt>
                <c:pt idx="126">
                  <c:v>0.18</c:v>
                </c:pt>
                <c:pt idx="127">
                  <c:v>#N/A</c:v>
                </c:pt>
                <c:pt idx="128">
                  <c:v>#N/A</c:v>
                </c:pt>
                <c:pt idx="129">
                  <c:v>0.19000000000000003</c:v>
                </c:pt>
                <c:pt idx="130">
                  <c:v>0.19500000000000001</c:v>
                </c:pt>
                <c:pt idx="131">
                  <c:v>0.14499999999999999</c:v>
                </c:pt>
                <c:pt idx="132">
                  <c:v>0.11</c:v>
                </c:pt>
                <c:pt idx="133">
                  <c:v>0.17499999999999999</c:v>
                </c:pt>
                <c:pt idx="134">
                  <c:v>#N/A</c:v>
                </c:pt>
                <c:pt idx="135">
                  <c:v>#N/A</c:v>
                </c:pt>
                <c:pt idx="136">
                  <c:v>0.14499999999999999</c:v>
                </c:pt>
                <c:pt idx="137">
                  <c:v>0.18</c:v>
                </c:pt>
                <c:pt idx="138">
                  <c:v>0.13500000000000001</c:v>
                </c:pt>
                <c:pt idx="139">
                  <c:v>#N/A</c:v>
                </c:pt>
                <c:pt idx="140">
                  <c:v>0.16</c:v>
                </c:pt>
                <c:pt idx="141">
                  <c:v>#N/A</c:v>
                </c:pt>
                <c:pt idx="142">
                  <c:v>#N/A</c:v>
                </c:pt>
                <c:pt idx="143">
                  <c:v>0.16999999999999998</c:v>
                </c:pt>
                <c:pt idx="144">
                  <c:v>0.16500000000000001</c:v>
                </c:pt>
                <c:pt idx="145">
                  <c:v>0.13500000000000001</c:v>
                </c:pt>
                <c:pt idx="146">
                  <c:v>0.17499999999999999</c:v>
                </c:pt>
                <c:pt idx="147">
                  <c:v>0.16</c:v>
                </c:pt>
                <c:pt idx="148">
                  <c:v>#N/A</c:v>
                </c:pt>
                <c:pt idx="149">
                  <c:v>#N/A</c:v>
                </c:pt>
                <c:pt idx="150">
                  <c:v>0.17499999999999999</c:v>
                </c:pt>
                <c:pt idx="151">
                  <c:v>0.2</c:v>
                </c:pt>
                <c:pt idx="152">
                  <c:v>#N/A</c:v>
                </c:pt>
                <c:pt idx="153">
                  <c:v>0.11</c:v>
                </c:pt>
                <c:pt idx="154">
                  <c:v>0.19</c:v>
                </c:pt>
                <c:pt idx="155">
                  <c:v>#N/A</c:v>
                </c:pt>
                <c:pt idx="156">
                  <c:v>#N/A</c:v>
                </c:pt>
                <c:pt idx="157">
                  <c:v>0.19</c:v>
                </c:pt>
                <c:pt idx="158">
                  <c:v>0.11</c:v>
                </c:pt>
                <c:pt idx="159">
                  <c:v>0.11</c:v>
                </c:pt>
                <c:pt idx="160">
                  <c:v>#N/A</c:v>
                </c:pt>
                <c:pt idx="161">
                  <c:v>0.19000000000000003</c:v>
                </c:pt>
                <c:pt idx="162">
                  <c:v>#N/A</c:v>
                </c:pt>
                <c:pt idx="163">
                  <c:v>#N/A</c:v>
                </c:pt>
                <c:pt idx="164">
                  <c:v>0.16500000000000001</c:v>
                </c:pt>
                <c:pt idx="165">
                  <c:v>0.18204999999999999</c:v>
                </c:pt>
                <c:pt idx="166">
                  <c:v>0.15409999999999999</c:v>
                </c:pt>
                <c:pt idx="167">
                  <c:v>0.155</c:v>
                </c:pt>
                <c:pt idx="168">
                  <c:v>0.21</c:v>
                </c:pt>
                <c:pt idx="169">
                  <c:v>#N/A</c:v>
                </c:pt>
                <c:pt idx="170">
                  <c:v>#N/A</c:v>
                </c:pt>
                <c:pt idx="171">
                  <c:v>0.20666666666666669</c:v>
                </c:pt>
                <c:pt idx="172">
                  <c:v>0.25</c:v>
                </c:pt>
                <c:pt idx="173">
                  <c:v>0.22500000000000001</c:v>
                </c:pt>
                <c:pt idx="174">
                  <c:v>0.25</c:v>
                </c:pt>
                <c:pt idx="175">
                  <c:v>0.21000000000000002</c:v>
                </c:pt>
                <c:pt idx="176">
                  <c:v>#N/A</c:v>
                </c:pt>
                <c:pt idx="177">
                  <c:v>#N/A</c:v>
                </c:pt>
                <c:pt idx="178">
                  <c:v>0.18666666666666668</c:v>
                </c:pt>
                <c:pt idx="179">
                  <c:v>0.2</c:v>
                </c:pt>
                <c:pt idx="180">
                  <c:v>0.19</c:v>
                </c:pt>
                <c:pt idx="181">
                  <c:v>0.19500000000000001</c:v>
                </c:pt>
                <c:pt idx="182">
                  <c:v>0.19</c:v>
                </c:pt>
                <c:pt idx="183">
                  <c:v>#N/A</c:v>
                </c:pt>
                <c:pt idx="184">
                  <c:v>#N/A</c:v>
                </c:pt>
                <c:pt idx="185">
                  <c:v>0.19</c:v>
                </c:pt>
                <c:pt idx="186">
                  <c:v>0.16</c:v>
                </c:pt>
                <c:pt idx="187">
                  <c:v>0.20500000000000002</c:v>
                </c:pt>
                <c:pt idx="188">
                  <c:v>0.23</c:v>
                </c:pt>
                <c:pt idx="189">
                  <c:v>0.23</c:v>
                </c:pt>
                <c:pt idx="190">
                  <c:v>#N/A</c:v>
                </c:pt>
                <c:pt idx="191">
                  <c:v>#N/A</c:v>
                </c:pt>
                <c:pt idx="192">
                  <c:v>0.23</c:v>
                </c:pt>
                <c:pt idx="193">
                  <c:v>0.23</c:v>
                </c:pt>
                <c:pt idx="194">
                  <c:v>0.17749999999999999</c:v>
                </c:pt>
                <c:pt idx="195">
                  <c:v>0.11</c:v>
                </c:pt>
                <c:pt idx="196">
                  <c:v>0.11</c:v>
                </c:pt>
                <c:pt idx="197">
                  <c:v>#N/A</c:v>
                </c:pt>
                <c:pt idx="198">
                  <c:v>#N/A</c:v>
                </c:pt>
                <c:pt idx="199">
                  <c:v>0.23499999999999999</c:v>
                </c:pt>
                <c:pt idx="200">
                  <c:v>#N/A</c:v>
                </c:pt>
                <c:pt idx="201">
                  <c:v>0.33</c:v>
                </c:pt>
                <c:pt idx="202">
                  <c:v>0.33</c:v>
                </c:pt>
                <c:pt idx="203">
                  <c:v>0.32</c:v>
                </c:pt>
                <c:pt idx="204">
                  <c:v>#N/A</c:v>
                </c:pt>
                <c:pt idx="205">
                  <c:v>#N/A</c:v>
                </c:pt>
                <c:pt idx="206">
                  <c:v>0.33</c:v>
                </c:pt>
                <c:pt idx="207">
                  <c:v>0.32</c:v>
                </c:pt>
                <c:pt idx="208">
                  <c:v>0.27666666666666667</c:v>
                </c:pt>
                <c:pt idx="209">
                  <c:v>0.32499999999999996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0.28000000000000003</c:v>
                </c:pt>
                <c:pt idx="214">
                  <c:v>0.28000000000000003</c:v>
                </c:pt>
                <c:pt idx="215">
                  <c:v>0.28000000000000003</c:v>
                </c:pt>
                <c:pt idx="216">
                  <c:v>0.185</c:v>
                </c:pt>
                <c:pt idx="217">
                  <c:v>0.27</c:v>
                </c:pt>
                <c:pt idx="218">
                  <c:v>#N/A</c:v>
                </c:pt>
                <c:pt idx="219">
                  <c:v>#N/A</c:v>
                </c:pt>
                <c:pt idx="220">
                  <c:v>0.27</c:v>
                </c:pt>
                <c:pt idx="221">
                  <c:v>0.27</c:v>
                </c:pt>
                <c:pt idx="222">
                  <c:v>0.185</c:v>
                </c:pt>
                <c:pt idx="223">
                  <c:v>0.18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0.34889999999999999</c:v>
                </c:pt>
                <c:pt idx="228">
                  <c:v>0.33499999999999996</c:v>
                </c:pt>
                <c:pt idx="229">
                  <c:v>0.22999999999999998</c:v>
                </c:pt>
                <c:pt idx="230">
                  <c:v>0.35</c:v>
                </c:pt>
                <c:pt idx="231">
                  <c:v>0.11</c:v>
                </c:pt>
                <c:pt idx="232">
                  <c:v>#N/A</c:v>
                </c:pt>
                <c:pt idx="233">
                  <c:v>#N/A</c:v>
                </c:pt>
                <c:pt idx="234">
                  <c:v>0.22999999999999998</c:v>
                </c:pt>
                <c:pt idx="235">
                  <c:v>#N/A</c:v>
                </c:pt>
                <c:pt idx="236">
                  <c:v>#N/A</c:v>
                </c:pt>
                <c:pt idx="237">
                  <c:v>0.11</c:v>
                </c:pt>
                <c:pt idx="238">
                  <c:v>0.34</c:v>
                </c:pt>
                <c:pt idx="239">
                  <c:v>#N/A</c:v>
                </c:pt>
                <c:pt idx="240">
                  <c:v>#N/A</c:v>
                </c:pt>
                <c:pt idx="241">
                  <c:v>0.34</c:v>
                </c:pt>
                <c:pt idx="242">
                  <c:v>0.22999999999999998</c:v>
                </c:pt>
                <c:pt idx="243">
                  <c:v>0.36333333333333329</c:v>
                </c:pt>
                <c:pt idx="244">
                  <c:v>0.37</c:v>
                </c:pt>
                <c:pt idx="245">
                  <c:v>0.37</c:v>
                </c:pt>
                <c:pt idx="246">
                  <c:v>#N/A</c:v>
                </c:pt>
                <c:pt idx="247">
                  <c:v>#N/A</c:v>
                </c:pt>
                <c:pt idx="248">
                  <c:v>0.36</c:v>
                </c:pt>
                <c:pt idx="249">
                  <c:v>0.37</c:v>
                </c:pt>
                <c:pt idx="250">
                  <c:v>0.37</c:v>
                </c:pt>
                <c:pt idx="251">
                  <c:v>#N/A</c:v>
                </c:pt>
                <c:pt idx="252">
                  <c:v>0.37</c:v>
                </c:pt>
                <c:pt idx="253">
                  <c:v>#N/A</c:v>
                </c:pt>
                <c:pt idx="254">
                  <c:v>#N/A</c:v>
                </c:pt>
                <c:pt idx="255">
                  <c:v>0.37</c:v>
                </c:pt>
                <c:pt idx="256">
                  <c:v>0.36</c:v>
                </c:pt>
                <c:pt idx="257">
                  <c:v>0.11</c:v>
                </c:pt>
                <c:pt idx="258">
                  <c:v>0.37</c:v>
                </c:pt>
                <c:pt idx="259">
                  <c:v>0.11</c:v>
                </c:pt>
                <c:pt idx="260">
                  <c:v>#N/A</c:v>
                </c:pt>
                <c:pt idx="261">
                  <c:v>#N/A</c:v>
                </c:pt>
                <c:pt idx="262">
                  <c:v>0.33999999999999997</c:v>
                </c:pt>
                <c:pt idx="263">
                  <c:v>#N/A</c:v>
                </c:pt>
                <c:pt idx="264">
                  <c:v>0.32499999999999996</c:v>
                </c:pt>
                <c:pt idx="265">
                  <c:v>0.11</c:v>
                </c:pt>
                <c:pt idx="266">
                  <c:v>0.20499999999999999</c:v>
                </c:pt>
                <c:pt idx="267">
                  <c:v>#N/A</c:v>
                </c:pt>
                <c:pt idx="268">
                  <c:v>#N/A</c:v>
                </c:pt>
                <c:pt idx="269">
                  <c:v>0.32999999999999996</c:v>
                </c:pt>
                <c:pt idx="270">
                  <c:v>0.31</c:v>
                </c:pt>
                <c:pt idx="271">
                  <c:v>0.31</c:v>
                </c:pt>
                <c:pt idx="272">
                  <c:v>0.31</c:v>
                </c:pt>
                <c:pt idx="273">
                  <c:v>0.32666666666666666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0.31</c:v>
                </c:pt>
                <c:pt idx="279">
                  <c:v>0.31</c:v>
                </c:pt>
                <c:pt idx="280">
                  <c:v>0.31</c:v>
                </c:pt>
                <c:pt idx="281">
                  <c:v>#N/A</c:v>
                </c:pt>
                <c:pt idx="282">
                  <c:v>#N/A</c:v>
                </c:pt>
                <c:pt idx="283">
                  <c:v>0.31</c:v>
                </c:pt>
                <c:pt idx="284">
                  <c:v>0.31</c:v>
                </c:pt>
                <c:pt idx="285">
                  <c:v>#N/A</c:v>
                </c:pt>
                <c:pt idx="286">
                  <c:v>0.31</c:v>
                </c:pt>
                <c:pt idx="287">
                  <c:v>0.31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0.315</c:v>
                </c:pt>
                <c:pt idx="292">
                  <c:v>0.31</c:v>
                </c:pt>
                <c:pt idx="293">
                  <c:v>0.31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0.31</c:v>
                </c:pt>
                <c:pt idx="299">
                  <c:v>#N/A</c:v>
                </c:pt>
                <c:pt idx="300">
                  <c:v>0.21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0.31</c:v>
                </c:pt>
                <c:pt idx="305">
                  <c:v>0.31</c:v>
                </c:pt>
                <c:pt idx="306">
                  <c:v>0.31</c:v>
                </c:pt>
                <c:pt idx="307">
                  <c:v>0.31</c:v>
                </c:pt>
                <c:pt idx="308">
                  <c:v>0.31</c:v>
                </c:pt>
                <c:pt idx="309">
                  <c:v>#N/A</c:v>
                </c:pt>
                <c:pt idx="310">
                  <c:v>#N/A</c:v>
                </c:pt>
                <c:pt idx="311">
                  <c:v>0.31</c:v>
                </c:pt>
                <c:pt idx="312">
                  <c:v>#N/A</c:v>
                </c:pt>
                <c:pt idx="313">
                  <c:v>0.31</c:v>
                </c:pt>
                <c:pt idx="314">
                  <c:v>0.315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0.21</c:v>
                </c:pt>
                <c:pt idx="319">
                  <c:v>0.35</c:v>
                </c:pt>
                <c:pt idx="320">
                  <c:v>0.375</c:v>
                </c:pt>
                <c:pt idx="321">
                  <c:v>0.11</c:v>
                </c:pt>
                <c:pt idx="322">
                  <c:v>0.4</c:v>
                </c:pt>
                <c:pt idx="323">
                  <c:v>#N/A</c:v>
                </c:pt>
                <c:pt idx="324">
                  <c:v>#N/A</c:v>
                </c:pt>
                <c:pt idx="325">
                  <c:v>0.4</c:v>
                </c:pt>
                <c:pt idx="326">
                  <c:v>0.11</c:v>
                </c:pt>
                <c:pt idx="327">
                  <c:v>0.255</c:v>
                </c:pt>
                <c:pt idx="328">
                  <c:v>0.4</c:v>
                </c:pt>
                <c:pt idx="329">
                  <c:v>0.31</c:v>
                </c:pt>
                <c:pt idx="330">
                  <c:v>#N/A</c:v>
                </c:pt>
                <c:pt idx="331">
                  <c:v>#N/A</c:v>
                </c:pt>
                <c:pt idx="332">
                  <c:v>0.255</c:v>
                </c:pt>
                <c:pt idx="333">
                  <c:v>#N/A</c:v>
                </c:pt>
                <c:pt idx="334">
                  <c:v>0.4</c:v>
                </c:pt>
                <c:pt idx="335">
                  <c:v>0.255</c:v>
                </c:pt>
                <c:pt idx="336">
                  <c:v>0.255</c:v>
                </c:pt>
                <c:pt idx="337">
                  <c:v>#N/A</c:v>
                </c:pt>
                <c:pt idx="338">
                  <c:v>#N/A</c:v>
                </c:pt>
                <c:pt idx="339">
                  <c:v>0.4</c:v>
                </c:pt>
                <c:pt idx="340">
                  <c:v>0.21</c:v>
                </c:pt>
                <c:pt idx="341">
                  <c:v>#N/A</c:v>
                </c:pt>
                <c:pt idx="342">
                  <c:v>#N/A</c:v>
                </c:pt>
                <c:pt idx="343">
                  <c:v>0.11</c:v>
                </c:pt>
                <c:pt idx="344">
                  <c:v>#N/A</c:v>
                </c:pt>
                <c:pt idx="345">
                  <c:v>#N/A</c:v>
                </c:pt>
                <c:pt idx="346">
                  <c:v>0.44333333333333336</c:v>
                </c:pt>
                <c:pt idx="347">
                  <c:v>0.45</c:v>
                </c:pt>
                <c:pt idx="348">
                  <c:v>0.45</c:v>
                </c:pt>
                <c:pt idx="349">
                  <c:v>#N/A</c:v>
                </c:pt>
                <c:pt idx="350">
                  <c:v>0.45</c:v>
                </c:pt>
                <c:pt idx="351">
                  <c:v>#N/A</c:v>
                </c:pt>
                <c:pt idx="352">
                  <c:v>#N/A</c:v>
                </c:pt>
                <c:pt idx="353">
                  <c:v>0.255</c:v>
                </c:pt>
                <c:pt idx="354">
                  <c:v>0.4</c:v>
                </c:pt>
                <c:pt idx="355">
                  <c:v>0.4</c:v>
                </c:pt>
                <c:pt idx="356">
                  <c:v>#N/A</c:v>
                </c:pt>
                <c:pt idx="357">
                  <c:v>0.4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0.4</c:v>
                </c:pt>
                <c:pt idx="362">
                  <c:v>0.245</c:v>
                </c:pt>
                <c:pt idx="363">
                  <c:v>0.35</c:v>
                </c:pt>
                <c:pt idx="364">
                  <c:v>0.35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0.22999999999999998</c:v>
                </c:pt>
                <c:pt idx="369">
                  <c:v>0.22999999999999998</c:v>
                </c:pt>
                <c:pt idx="370">
                  <c:v>0.41</c:v>
                </c:pt>
                <c:pt idx="371">
                  <c:v>0.35</c:v>
                </c:pt>
                <c:pt idx="372">
                  <c:v>#N/A</c:v>
                </c:pt>
                <c:pt idx="373">
                  <c:v>#N/A</c:v>
                </c:pt>
                <c:pt idx="374">
                  <c:v>0.37</c:v>
                </c:pt>
                <c:pt idx="375">
                  <c:v>0.37</c:v>
                </c:pt>
                <c:pt idx="376">
                  <c:v>0.37</c:v>
                </c:pt>
                <c:pt idx="377">
                  <c:v>0.35</c:v>
                </c:pt>
                <c:pt idx="378">
                  <c:v>0.35</c:v>
                </c:pt>
                <c:pt idx="379">
                  <c:v>#N/A</c:v>
                </c:pt>
                <c:pt idx="380">
                  <c:v>#N/A</c:v>
                </c:pt>
                <c:pt idx="381">
                  <c:v>0.35</c:v>
                </c:pt>
                <c:pt idx="382">
                  <c:v>0.35499999999999998</c:v>
                </c:pt>
                <c:pt idx="383">
                  <c:v>#N/A</c:v>
                </c:pt>
                <c:pt idx="384">
                  <c:v>0.35</c:v>
                </c:pt>
                <c:pt idx="385">
                  <c:v>0.32</c:v>
                </c:pt>
                <c:pt idx="386">
                  <c:v>#N/A</c:v>
                </c:pt>
                <c:pt idx="387">
                  <c:v>#N/A</c:v>
                </c:pt>
                <c:pt idx="388">
                  <c:v>0.22500000000000001</c:v>
                </c:pt>
                <c:pt idx="389">
                  <c:v>0.28999999999999998</c:v>
                </c:pt>
                <c:pt idx="390">
                  <c:v>0.28999999999999998</c:v>
                </c:pt>
                <c:pt idx="391">
                  <c:v>0.3</c:v>
                </c:pt>
                <c:pt idx="392">
                  <c:v>0.3</c:v>
                </c:pt>
                <c:pt idx="393">
                  <c:v>#N/A</c:v>
                </c:pt>
                <c:pt idx="394">
                  <c:v>#N/A</c:v>
                </c:pt>
                <c:pt idx="395">
                  <c:v>0.20499999999999999</c:v>
                </c:pt>
                <c:pt idx="396">
                  <c:v>0.3</c:v>
                </c:pt>
                <c:pt idx="397">
                  <c:v>#N/A</c:v>
                </c:pt>
                <c:pt idx="398">
                  <c:v>0.29499999999999998</c:v>
                </c:pt>
                <c:pt idx="399">
                  <c:v>0.3</c:v>
                </c:pt>
                <c:pt idx="400">
                  <c:v>#N/A</c:v>
                </c:pt>
                <c:pt idx="401">
                  <c:v>#N/A</c:v>
                </c:pt>
                <c:pt idx="402">
                  <c:v>0.3</c:v>
                </c:pt>
                <c:pt idx="403">
                  <c:v>0.20499999999999999</c:v>
                </c:pt>
                <c:pt idx="404">
                  <c:v>#N/A</c:v>
                </c:pt>
                <c:pt idx="405">
                  <c:v>0.23666666666666666</c:v>
                </c:pt>
                <c:pt idx="406">
                  <c:v>0.19500000000000001</c:v>
                </c:pt>
                <c:pt idx="407">
                  <c:v>#N/A</c:v>
                </c:pt>
                <c:pt idx="408">
                  <c:v>#N/A</c:v>
                </c:pt>
                <c:pt idx="409">
                  <c:v>0.28000000000000003</c:v>
                </c:pt>
                <c:pt idx="410">
                  <c:v>0.19999999999999998</c:v>
                </c:pt>
                <c:pt idx="411">
                  <c:v>0.28999999999999998</c:v>
                </c:pt>
                <c:pt idx="412">
                  <c:v>0.16499999999999998</c:v>
                </c:pt>
                <c:pt idx="413">
                  <c:v>0.18</c:v>
                </c:pt>
                <c:pt idx="414">
                  <c:v>#N/A</c:v>
                </c:pt>
                <c:pt idx="415">
                  <c:v>#N/A</c:v>
                </c:pt>
                <c:pt idx="416">
                  <c:v>0.18</c:v>
                </c:pt>
                <c:pt idx="417">
                  <c:v>0.18</c:v>
                </c:pt>
                <c:pt idx="418">
                  <c:v>0.18</c:v>
                </c:pt>
                <c:pt idx="419">
                  <c:v>0.18</c:v>
                </c:pt>
                <c:pt idx="420">
                  <c:v>0.18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0.15</c:v>
                </c:pt>
                <c:pt idx="427">
                  <c:v>0.15</c:v>
                </c:pt>
                <c:pt idx="428">
                  <c:v>#N/A</c:v>
                </c:pt>
                <c:pt idx="429">
                  <c:v>#N/A</c:v>
                </c:pt>
                <c:pt idx="430">
                  <c:v>0.15</c:v>
                </c:pt>
                <c:pt idx="431">
                  <c:v>0.13</c:v>
                </c:pt>
                <c:pt idx="432">
                  <c:v>0.1</c:v>
                </c:pt>
                <c:pt idx="433">
                  <c:v>0.1</c:v>
                </c:pt>
                <c:pt idx="434">
                  <c:v>0.06</c:v>
                </c:pt>
                <c:pt idx="435">
                  <c:v>#N/A</c:v>
                </c:pt>
                <c:pt idx="436">
                  <c:v>#N/A</c:v>
                </c:pt>
                <c:pt idx="437">
                  <c:v>8.4999999999999992E-2</c:v>
                </c:pt>
                <c:pt idx="438">
                  <c:v>6.5000000000000002E-2</c:v>
                </c:pt>
                <c:pt idx="439">
                  <c:v>0.125</c:v>
                </c:pt>
                <c:pt idx="440">
                  <c:v>0</c:v>
                </c:pt>
                <c:pt idx="441">
                  <c:v>0</c:v>
                </c:pt>
                <c:pt idx="442">
                  <c:v>#N/A</c:v>
                </c:pt>
                <c:pt idx="443">
                  <c:v>#N/A</c:v>
                </c:pt>
                <c:pt idx="444">
                  <c:v>5.5E-2</c:v>
                </c:pt>
                <c:pt idx="445">
                  <c:v>0.1</c:v>
                </c:pt>
                <c:pt idx="446">
                  <c:v>0.1</c:v>
                </c:pt>
                <c:pt idx="447">
                  <c:v>0.1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0.1</c:v>
                </c:pt>
                <c:pt idx="452">
                  <c:v>0.1</c:v>
                </c:pt>
                <c:pt idx="453">
                  <c:v>0.02</c:v>
                </c:pt>
                <c:pt idx="454">
                  <c:v>0.02</c:v>
                </c:pt>
                <c:pt idx="455">
                  <c:v>0.05</c:v>
                </c:pt>
                <c:pt idx="456">
                  <c:v>#N/A</c:v>
                </c:pt>
                <c:pt idx="457">
                  <c:v>#N/A</c:v>
                </c:pt>
                <c:pt idx="458">
                  <c:v>0.02</c:v>
                </c:pt>
                <c:pt idx="459">
                  <c:v>0.02</c:v>
                </c:pt>
                <c:pt idx="460">
                  <c:v>6.5000000000000002E-2</c:v>
                </c:pt>
                <c:pt idx="461">
                  <c:v>#N/A</c:v>
                </c:pt>
                <c:pt idx="462">
                  <c:v>9.5000000000000001E-2</c:v>
                </c:pt>
                <c:pt idx="463">
                  <c:v>#N/A</c:v>
                </c:pt>
                <c:pt idx="464">
                  <c:v>#N/A</c:v>
                </c:pt>
                <c:pt idx="465">
                  <c:v>0.1</c:v>
                </c:pt>
                <c:pt idx="466">
                  <c:v>#N/A</c:v>
                </c:pt>
                <c:pt idx="467">
                  <c:v>0.1</c:v>
                </c:pt>
                <c:pt idx="468">
                  <c:v>0.11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0.15</c:v>
                </c:pt>
                <c:pt idx="474">
                  <c:v>0.16499999999999998</c:v>
                </c:pt>
                <c:pt idx="475">
                  <c:v>0.17</c:v>
                </c:pt>
                <c:pt idx="476">
                  <c:v>0.16500000000000001</c:v>
                </c:pt>
                <c:pt idx="477">
                  <c:v>#N/A</c:v>
                </c:pt>
                <c:pt idx="478">
                  <c:v>#N/A</c:v>
                </c:pt>
                <c:pt idx="479">
                  <c:v>0.18</c:v>
                </c:pt>
                <c:pt idx="480">
                  <c:v>0.28999999999999998</c:v>
                </c:pt>
                <c:pt idx="481">
                  <c:v>0.28500000000000003</c:v>
                </c:pt>
                <c:pt idx="482">
                  <c:v>0.28999999999999998</c:v>
                </c:pt>
                <c:pt idx="483">
                  <c:v>0.28999999999999998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0.11</c:v>
                </c:pt>
                <c:pt idx="488">
                  <c:v>0.28999999999999998</c:v>
                </c:pt>
                <c:pt idx="489">
                  <c:v>0.28999999999999998</c:v>
                </c:pt>
                <c:pt idx="490">
                  <c:v>0.31</c:v>
                </c:pt>
                <c:pt idx="491">
                  <c:v>#N/A</c:v>
                </c:pt>
                <c:pt idx="492">
                  <c:v>#N/A</c:v>
                </c:pt>
                <c:pt idx="493">
                  <c:v>0.28999999999999998</c:v>
                </c:pt>
                <c:pt idx="494">
                  <c:v>0.30499999999999999</c:v>
                </c:pt>
                <c:pt idx="495">
                  <c:v>0.31</c:v>
                </c:pt>
                <c:pt idx="496">
                  <c:v>0.11</c:v>
                </c:pt>
                <c:pt idx="497">
                  <c:v>0.24</c:v>
                </c:pt>
                <c:pt idx="498">
                  <c:v>#N/A</c:v>
                </c:pt>
                <c:pt idx="499">
                  <c:v>#N/A</c:v>
                </c:pt>
                <c:pt idx="500">
                  <c:v>0.32</c:v>
                </c:pt>
                <c:pt idx="501">
                  <c:v>0.35499999999999998</c:v>
                </c:pt>
                <c:pt idx="502">
                  <c:v>0.35499999999999998</c:v>
                </c:pt>
                <c:pt idx="503">
                  <c:v>0.27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0.46</c:v>
                </c:pt>
                <c:pt idx="508">
                  <c:v>#N/A</c:v>
                </c:pt>
                <c:pt idx="509">
                  <c:v>0.33166666666666672</c:v>
                </c:pt>
                <c:pt idx="510">
                  <c:v>0.11</c:v>
                </c:pt>
                <c:pt idx="511">
                  <c:v>0.56499999999999995</c:v>
                </c:pt>
                <c:pt idx="512">
                  <c:v>#N/A</c:v>
                </c:pt>
                <c:pt idx="513">
                  <c:v>#N/A</c:v>
                </c:pt>
                <c:pt idx="514">
                  <c:v>0.4</c:v>
                </c:pt>
                <c:pt idx="515">
                  <c:v>0.45</c:v>
                </c:pt>
                <c:pt idx="516">
                  <c:v>#N/A</c:v>
                </c:pt>
                <c:pt idx="517">
                  <c:v>0.4</c:v>
                </c:pt>
                <c:pt idx="518">
                  <c:v>0.4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0.38500000000000001</c:v>
                </c:pt>
                <c:pt idx="523">
                  <c:v>0.41749999999999998</c:v>
                </c:pt>
                <c:pt idx="524">
                  <c:v>0.40333333333333332</c:v>
                </c:pt>
                <c:pt idx="525">
                  <c:v>0.4</c:v>
                </c:pt>
                <c:pt idx="526">
                  <c:v>#N/A</c:v>
                </c:pt>
                <c:pt idx="527">
                  <c:v>#N/A</c:v>
                </c:pt>
                <c:pt idx="528">
                  <c:v>0.39</c:v>
                </c:pt>
                <c:pt idx="529">
                  <c:v>0.38</c:v>
                </c:pt>
                <c:pt idx="530">
                  <c:v>0.24279999999999999</c:v>
                </c:pt>
                <c:pt idx="531">
                  <c:v>0.32666666666666666</c:v>
                </c:pt>
                <c:pt idx="532">
                  <c:v>0.25</c:v>
                </c:pt>
                <c:pt idx="533">
                  <c:v>#N/A</c:v>
                </c:pt>
                <c:pt idx="534">
                  <c:v>#N/A</c:v>
                </c:pt>
                <c:pt idx="535">
                  <c:v>0.27666666666666667</c:v>
                </c:pt>
                <c:pt idx="536">
                  <c:v>0.24</c:v>
                </c:pt>
                <c:pt idx="537">
                  <c:v>0.23166666666666666</c:v>
                </c:pt>
                <c:pt idx="538">
                  <c:v>0.22999999999999998</c:v>
                </c:pt>
                <c:pt idx="539">
                  <c:v>0.19</c:v>
                </c:pt>
                <c:pt idx="540">
                  <c:v>#N/A</c:v>
                </c:pt>
                <c:pt idx="541">
                  <c:v>#N/A</c:v>
                </c:pt>
                <c:pt idx="542">
                  <c:v>0.22499999999999998</c:v>
                </c:pt>
                <c:pt idx="543">
                  <c:v>0.19</c:v>
                </c:pt>
                <c:pt idx="544">
                  <c:v>0.19000000000000003</c:v>
                </c:pt>
                <c:pt idx="545">
                  <c:v>0.19000000000000003</c:v>
                </c:pt>
                <c:pt idx="546">
                  <c:v>0.19</c:v>
                </c:pt>
                <c:pt idx="547">
                  <c:v>#N/A</c:v>
                </c:pt>
                <c:pt idx="548">
                  <c:v>#N/A</c:v>
                </c:pt>
                <c:pt idx="549">
                  <c:v>0.185</c:v>
                </c:pt>
                <c:pt idx="550">
                  <c:v>0.18166666666666667</c:v>
                </c:pt>
                <c:pt idx="551">
                  <c:v>0.18</c:v>
                </c:pt>
                <c:pt idx="552">
                  <c:v>0.20000000000000004</c:v>
                </c:pt>
                <c:pt idx="553">
                  <c:v>0.19166666666666665</c:v>
                </c:pt>
                <c:pt idx="554">
                  <c:v>#N/A</c:v>
                </c:pt>
                <c:pt idx="555">
                  <c:v>#N/A</c:v>
                </c:pt>
                <c:pt idx="556">
                  <c:v>0.2</c:v>
                </c:pt>
                <c:pt idx="557">
                  <c:v>0.17333333333333334</c:v>
                </c:pt>
                <c:pt idx="558">
                  <c:v>0.2</c:v>
                </c:pt>
                <c:pt idx="559">
                  <c:v>0.17333333333333334</c:v>
                </c:pt>
                <c:pt idx="560">
                  <c:v>0.2</c:v>
                </c:pt>
                <c:pt idx="561">
                  <c:v>#N/A</c:v>
                </c:pt>
                <c:pt idx="562">
                  <c:v>#N/A</c:v>
                </c:pt>
                <c:pt idx="563">
                  <c:v>0.24666666666666667</c:v>
                </c:pt>
                <c:pt idx="564">
                  <c:v>0.25</c:v>
                </c:pt>
                <c:pt idx="565">
                  <c:v>0.25333333333333335</c:v>
                </c:pt>
                <c:pt idx="566">
                  <c:v>0.28000000000000003</c:v>
                </c:pt>
                <c:pt idx="567">
                  <c:v>0.26500000000000001</c:v>
                </c:pt>
                <c:pt idx="568">
                  <c:v>#N/A</c:v>
                </c:pt>
                <c:pt idx="569">
                  <c:v>#N/A</c:v>
                </c:pt>
                <c:pt idx="570">
                  <c:v>0.25333333333333335</c:v>
                </c:pt>
                <c:pt idx="571">
                  <c:v>0.21</c:v>
                </c:pt>
                <c:pt idx="572">
                  <c:v>0.22333333333333336</c:v>
                </c:pt>
                <c:pt idx="573">
                  <c:v>0.23</c:v>
                </c:pt>
                <c:pt idx="574">
                  <c:v>0.21</c:v>
                </c:pt>
                <c:pt idx="575">
                  <c:v>#N/A</c:v>
                </c:pt>
                <c:pt idx="576">
                  <c:v>#N/A</c:v>
                </c:pt>
                <c:pt idx="577">
                  <c:v>0.20333333333333334</c:v>
                </c:pt>
                <c:pt idx="578">
                  <c:v>0.21</c:v>
                </c:pt>
                <c:pt idx="579">
                  <c:v>0.20500000000000002</c:v>
                </c:pt>
                <c:pt idx="580">
                  <c:v>0.22499999999999998</c:v>
                </c:pt>
                <c:pt idx="581">
                  <c:v>0.20666666666666667</c:v>
                </c:pt>
                <c:pt idx="582">
                  <c:v>#N/A</c:v>
                </c:pt>
                <c:pt idx="583">
                  <c:v>#N/A</c:v>
                </c:pt>
                <c:pt idx="584">
                  <c:v>0.22</c:v>
                </c:pt>
                <c:pt idx="585">
                  <c:v>0.21333333333333335</c:v>
                </c:pt>
                <c:pt idx="586">
                  <c:v>0.22</c:v>
                </c:pt>
                <c:pt idx="587">
                  <c:v>0.22</c:v>
                </c:pt>
                <c:pt idx="588">
                  <c:v>0.21333333333333335</c:v>
                </c:pt>
                <c:pt idx="589">
                  <c:v>#N/A</c:v>
                </c:pt>
                <c:pt idx="590">
                  <c:v>#N/A</c:v>
                </c:pt>
                <c:pt idx="591">
                  <c:v>0.22999999999999998</c:v>
                </c:pt>
                <c:pt idx="592">
                  <c:v>0.2</c:v>
                </c:pt>
                <c:pt idx="593">
                  <c:v>0.24166666666666667</c:v>
                </c:pt>
                <c:pt idx="594">
                  <c:v>0.25</c:v>
                </c:pt>
                <c:pt idx="595">
                  <c:v>0.24</c:v>
                </c:pt>
                <c:pt idx="596">
                  <c:v>#N/A</c:v>
                </c:pt>
                <c:pt idx="597">
                  <c:v>#N/A</c:v>
                </c:pt>
                <c:pt idx="598">
                  <c:v>0.24333333333333332</c:v>
                </c:pt>
                <c:pt idx="599">
                  <c:v>0.24333333333333332</c:v>
                </c:pt>
                <c:pt idx="600">
                  <c:v>0.22</c:v>
                </c:pt>
                <c:pt idx="601">
                  <c:v>0.22666666666666666</c:v>
                </c:pt>
                <c:pt idx="602">
                  <c:v>0.26500000000000001</c:v>
                </c:pt>
                <c:pt idx="603">
                  <c:v>#N/A</c:v>
                </c:pt>
                <c:pt idx="604">
                  <c:v>#N/A</c:v>
                </c:pt>
                <c:pt idx="605">
                  <c:v>0.22</c:v>
                </c:pt>
                <c:pt idx="606">
                  <c:v>0.22666666666666666</c:v>
                </c:pt>
                <c:pt idx="607">
                  <c:v>0.22666666666666666</c:v>
                </c:pt>
                <c:pt idx="608">
                  <c:v>0.22999999999999998</c:v>
                </c:pt>
                <c:pt idx="609">
                  <c:v>0.22</c:v>
                </c:pt>
                <c:pt idx="610">
                  <c:v>#N/A</c:v>
                </c:pt>
                <c:pt idx="611">
                  <c:v>#N/A</c:v>
                </c:pt>
                <c:pt idx="612">
                  <c:v>0.22666666666666666</c:v>
                </c:pt>
                <c:pt idx="613">
                  <c:v>0.23</c:v>
                </c:pt>
                <c:pt idx="614">
                  <c:v>0.22500000000000001</c:v>
                </c:pt>
                <c:pt idx="615">
                  <c:v>0.24</c:v>
                </c:pt>
                <c:pt idx="616">
                  <c:v>0.22</c:v>
                </c:pt>
                <c:pt idx="617">
                  <c:v>#N/A</c:v>
                </c:pt>
                <c:pt idx="618">
                  <c:v>#N/A</c:v>
                </c:pt>
                <c:pt idx="619">
                  <c:v>0.22</c:v>
                </c:pt>
                <c:pt idx="620">
                  <c:v>0.22999999999999998</c:v>
                </c:pt>
                <c:pt idx="621">
                  <c:v>0.42759999999999998</c:v>
                </c:pt>
                <c:pt idx="622">
                  <c:v>0.26</c:v>
                </c:pt>
                <c:pt idx="623">
                  <c:v>0.15615000000000001</c:v>
                </c:pt>
                <c:pt idx="624">
                  <c:v>#N/A</c:v>
                </c:pt>
                <c:pt idx="625">
                  <c:v>#N/A</c:v>
                </c:pt>
                <c:pt idx="626">
                  <c:v>0.245</c:v>
                </c:pt>
                <c:pt idx="627">
                  <c:v>0.20833333333333334</c:v>
                </c:pt>
                <c:pt idx="628">
                  <c:v>0.2</c:v>
                </c:pt>
                <c:pt idx="629">
                  <c:v>0.185</c:v>
                </c:pt>
                <c:pt idx="630">
                  <c:v>0.185</c:v>
                </c:pt>
                <c:pt idx="631">
                  <c:v>#N/A</c:v>
                </c:pt>
                <c:pt idx="632">
                  <c:v>#N/A</c:v>
                </c:pt>
                <c:pt idx="633">
                  <c:v>0.15333333333333332</c:v>
                </c:pt>
                <c:pt idx="634">
                  <c:v>0.16</c:v>
                </c:pt>
                <c:pt idx="635">
                  <c:v>0.12666666666666668</c:v>
                </c:pt>
                <c:pt idx="636">
                  <c:v>0.14000000000000001</c:v>
                </c:pt>
                <c:pt idx="637">
                  <c:v>0.16</c:v>
                </c:pt>
                <c:pt idx="638">
                  <c:v>#N/A</c:v>
                </c:pt>
                <c:pt idx="639">
                  <c:v>#N/A</c:v>
                </c:pt>
                <c:pt idx="640">
                  <c:v>0.14000000000000001</c:v>
                </c:pt>
                <c:pt idx="641">
                  <c:v>0.16</c:v>
                </c:pt>
                <c:pt idx="642">
                  <c:v>0.14500000000000002</c:v>
                </c:pt>
                <c:pt idx="643">
                  <c:v>0.16</c:v>
                </c:pt>
                <c:pt idx="644">
                  <c:v>0.13500000000000001</c:v>
                </c:pt>
                <c:pt idx="645">
                  <c:v>#N/A</c:v>
                </c:pt>
                <c:pt idx="646">
                  <c:v>#N/A</c:v>
                </c:pt>
                <c:pt idx="647">
                  <c:v>0.15000000000000002</c:v>
                </c:pt>
                <c:pt idx="648">
                  <c:v>0.13</c:v>
                </c:pt>
                <c:pt idx="649">
                  <c:v>0.21505000000000002</c:v>
                </c:pt>
                <c:pt idx="650">
                  <c:v>0.16</c:v>
                </c:pt>
                <c:pt idx="651">
                  <c:v>0.14499999999999999</c:v>
                </c:pt>
                <c:pt idx="652">
                  <c:v>#N/A</c:v>
                </c:pt>
                <c:pt idx="653">
                  <c:v>#N/A</c:v>
                </c:pt>
                <c:pt idx="654">
                  <c:v>0.23499999999999999</c:v>
                </c:pt>
                <c:pt idx="655">
                  <c:v>0.22500000000000001</c:v>
                </c:pt>
                <c:pt idx="656">
                  <c:v>0.23499999999999999</c:v>
                </c:pt>
                <c:pt idx="657">
                  <c:v>0.23333333333333331</c:v>
                </c:pt>
                <c:pt idx="658">
                  <c:v>0.2233333333333333</c:v>
                </c:pt>
                <c:pt idx="659">
                  <c:v>#N/A</c:v>
                </c:pt>
                <c:pt idx="660">
                  <c:v>#N/A</c:v>
                </c:pt>
                <c:pt idx="661">
                  <c:v>0.21000000000000002</c:v>
                </c:pt>
                <c:pt idx="662">
                  <c:v>0.21000000000000002</c:v>
                </c:pt>
                <c:pt idx="663">
                  <c:v>0.22</c:v>
                </c:pt>
                <c:pt idx="664">
                  <c:v>0.21</c:v>
                </c:pt>
                <c:pt idx="665">
                  <c:v>0.23</c:v>
                </c:pt>
                <c:pt idx="666">
                  <c:v>#N/A</c:v>
                </c:pt>
                <c:pt idx="667">
                  <c:v>#N/A</c:v>
                </c:pt>
                <c:pt idx="668">
                  <c:v>0.215</c:v>
                </c:pt>
                <c:pt idx="669">
                  <c:v>0.25166666666666665</c:v>
                </c:pt>
                <c:pt idx="670">
                  <c:v>0.25</c:v>
                </c:pt>
                <c:pt idx="671">
                  <c:v>0.25333333333333335</c:v>
                </c:pt>
                <c:pt idx="672">
                  <c:v>0.24</c:v>
                </c:pt>
                <c:pt idx="673">
                  <c:v>#N/A</c:v>
                </c:pt>
                <c:pt idx="674">
                  <c:v>#N/A</c:v>
                </c:pt>
                <c:pt idx="675">
                  <c:v>0.245</c:v>
                </c:pt>
                <c:pt idx="676">
                  <c:v>0.255</c:v>
                </c:pt>
                <c:pt idx="677">
                  <c:v>0.25</c:v>
                </c:pt>
                <c:pt idx="678">
                  <c:v>0.25</c:v>
                </c:pt>
                <c:pt idx="679">
                  <c:v>0.25</c:v>
                </c:pt>
                <c:pt idx="680">
                  <c:v>#N/A</c:v>
                </c:pt>
                <c:pt idx="681">
                  <c:v>#N/A</c:v>
                </c:pt>
                <c:pt idx="682">
                  <c:v>0.25</c:v>
                </c:pt>
                <c:pt idx="683">
                  <c:v>0.224</c:v>
                </c:pt>
                <c:pt idx="684">
                  <c:v>0.28999999999999998</c:v>
                </c:pt>
                <c:pt idx="685">
                  <c:v>0.35</c:v>
                </c:pt>
                <c:pt idx="686">
                  <c:v>0.34499999999999997</c:v>
                </c:pt>
                <c:pt idx="687">
                  <c:v>#N/A</c:v>
                </c:pt>
                <c:pt idx="688">
                  <c:v>#N/A</c:v>
                </c:pt>
                <c:pt idx="689">
                  <c:v>0.33</c:v>
                </c:pt>
                <c:pt idx="690">
                  <c:v>0.41000000000000003</c:v>
                </c:pt>
                <c:pt idx="691">
                  <c:v>0.39</c:v>
                </c:pt>
                <c:pt idx="692">
                  <c:v>0.45999999999999996</c:v>
                </c:pt>
                <c:pt idx="693">
                  <c:v>0.47</c:v>
                </c:pt>
                <c:pt idx="694">
                  <c:v>#N/A</c:v>
                </c:pt>
                <c:pt idx="695">
                  <c:v>#N/A</c:v>
                </c:pt>
                <c:pt idx="696">
                  <c:v>0.47</c:v>
                </c:pt>
                <c:pt idx="697">
                  <c:v>0.47</c:v>
                </c:pt>
                <c:pt idx="698">
                  <c:v>0.48249999999999998</c:v>
                </c:pt>
                <c:pt idx="699">
                  <c:v>0.51</c:v>
                </c:pt>
                <c:pt idx="700">
                  <c:v>0.51</c:v>
                </c:pt>
                <c:pt idx="701">
                  <c:v>#N/A</c:v>
                </c:pt>
                <c:pt idx="702">
                  <c:v>#N/A</c:v>
                </c:pt>
                <c:pt idx="703">
                  <c:v>0.51</c:v>
                </c:pt>
                <c:pt idx="704">
                  <c:v>0.52333333333333332</c:v>
                </c:pt>
                <c:pt idx="705">
                  <c:v>0.53</c:v>
                </c:pt>
                <c:pt idx="706">
                  <c:v>0.53</c:v>
                </c:pt>
                <c:pt idx="707">
                  <c:v>0.53</c:v>
                </c:pt>
                <c:pt idx="708">
                  <c:v>#N/A</c:v>
                </c:pt>
                <c:pt idx="709">
                  <c:v>#N/A</c:v>
                </c:pt>
                <c:pt idx="710">
                  <c:v>0.53</c:v>
                </c:pt>
                <c:pt idx="711">
                  <c:v>0.53</c:v>
                </c:pt>
                <c:pt idx="712">
                  <c:v>0.495</c:v>
                </c:pt>
                <c:pt idx="713">
                  <c:v>0.48449999999999999</c:v>
                </c:pt>
                <c:pt idx="714">
                  <c:v>0.47499999999999998</c:v>
                </c:pt>
                <c:pt idx="715">
                  <c:v>#N/A</c:v>
                </c:pt>
                <c:pt idx="716">
                  <c:v>#N/A</c:v>
                </c:pt>
                <c:pt idx="717">
                  <c:v>0.47499999999999998</c:v>
                </c:pt>
                <c:pt idx="718">
                  <c:v>0.45</c:v>
                </c:pt>
                <c:pt idx="719">
                  <c:v>0.42</c:v>
                </c:pt>
                <c:pt idx="720">
                  <c:v>0.42</c:v>
                </c:pt>
                <c:pt idx="721">
                  <c:v>0.43</c:v>
                </c:pt>
                <c:pt idx="722">
                  <c:v>#N/A</c:v>
                </c:pt>
                <c:pt idx="723">
                  <c:v>#N/A</c:v>
                </c:pt>
                <c:pt idx="724">
                  <c:v>0.42</c:v>
                </c:pt>
                <c:pt idx="725">
                  <c:v>0.44</c:v>
                </c:pt>
                <c:pt idx="726">
                  <c:v>0.42</c:v>
                </c:pt>
                <c:pt idx="727">
                  <c:v>0.42499999999999999</c:v>
                </c:pt>
                <c:pt idx="728">
                  <c:v>0.42</c:v>
                </c:pt>
                <c:pt idx="729">
                  <c:v>#N/A</c:v>
                </c:pt>
                <c:pt idx="730">
                  <c:v>#N/A</c:v>
                </c:pt>
                <c:pt idx="731">
                  <c:v>0.43</c:v>
                </c:pt>
                <c:pt idx="732">
                  <c:v>0.42499999999999999</c:v>
                </c:pt>
                <c:pt idx="733">
                  <c:v>0.36749999999999999</c:v>
                </c:pt>
                <c:pt idx="734">
                  <c:v>0.38</c:v>
                </c:pt>
                <c:pt idx="735">
                  <c:v>0.38</c:v>
                </c:pt>
                <c:pt idx="736">
                  <c:v>#N/A</c:v>
                </c:pt>
                <c:pt idx="737">
                  <c:v>#N/A</c:v>
                </c:pt>
                <c:pt idx="738">
                  <c:v>0.35</c:v>
                </c:pt>
                <c:pt idx="739">
                  <c:v>0.34833333333333333</c:v>
                </c:pt>
                <c:pt idx="740">
                  <c:v>0.34</c:v>
                </c:pt>
                <c:pt idx="741">
                  <c:v>0.35</c:v>
                </c:pt>
                <c:pt idx="742">
                  <c:v>0.35514999999999997</c:v>
                </c:pt>
                <c:pt idx="743">
                  <c:v>#N/A</c:v>
                </c:pt>
                <c:pt idx="744">
                  <c:v>#N/A</c:v>
                </c:pt>
                <c:pt idx="745">
                  <c:v>0.35499999999999998</c:v>
                </c:pt>
                <c:pt idx="746">
                  <c:v>0.3666666666666667</c:v>
                </c:pt>
                <c:pt idx="747">
                  <c:v>0.38500000000000001</c:v>
                </c:pt>
                <c:pt idx="748">
                  <c:v>0.375</c:v>
                </c:pt>
                <c:pt idx="749">
                  <c:v>0.3666666666666667</c:v>
                </c:pt>
                <c:pt idx="750">
                  <c:v>#N/A</c:v>
                </c:pt>
                <c:pt idx="751">
                  <c:v>#N/A</c:v>
                </c:pt>
                <c:pt idx="752">
                  <c:v>0.38</c:v>
                </c:pt>
                <c:pt idx="753">
                  <c:v>0.4</c:v>
                </c:pt>
                <c:pt idx="754">
                  <c:v>0.45</c:v>
                </c:pt>
                <c:pt idx="755">
                  <c:v>0.44500000000000001</c:v>
                </c:pt>
                <c:pt idx="756">
                  <c:v>0.44</c:v>
                </c:pt>
                <c:pt idx="757">
                  <c:v>#N/A</c:v>
                </c:pt>
                <c:pt idx="758">
                  <c:v>#N/A</c:v>
                </c:pt>
                <c:pt idx="759">
                  <c:v>0.44</c:v>
                </c:pt>
                <c:pt idx="760">
                  <c:v>0.49</c:v>
                </c:pt>
                <c:pt idx="761">
                  <c:v>0.47499999999999998</c:v>
                </c:pt>
                <c:pt idx="762">
                  <c:v>0.47499999999999998</c:v>
                </c:pt>
                <c:pt idx="763">
                  <c:v>0.5</c:v>
                </c:pt>
                <c:pt idx="764">
                  <c:v>#N/A</c:v>
                </c:pt>
                <c:pt idx="765">
                  <c:v>#N/A</c:v>
                </c:pt>
                <c:pt idx="766">
                  <c:v>0.5</c:v>
                </c:pt>
                <c:pt idx="767">
                  <c:v>0.51500000000000001</c:v>
                </c:pt>
                <c:pt idx="768">
                  <c:v>0.51</c:v>
                </c:pt>
                <c:pt idx="769">
                  <c:v>0.5</c:v>
                </c:pt>
                <c:pt idx="770">
                  <c:v>0.42</c:v>
                </c:pt>
                <c:pt idx="771">
                  <c:v>#N/A</c:v>
                </c:pt>
                <c:pt idx="772">
                  <c:v>#N/A</c:v>
                </c:pt>
                <c:pt idx="773">
                  <c:v>0.5</c:v>
                </c:pt>
                <c:pt idx="774">
                  <c:v>0.49</c:v>
                </c:pt>
                <c:pt idx="775">
                  <c:v>0.47499999999999998</c:v>
                </c:pt>
                <c:pt idx="776">
                  <c:v>0.55715000000000003</c:v>
                </c:pt>
                <c:pt idx="777">
                  <c:v>0.52</c:v>
                </c:pt>
                <c:pt idx="778">
                  <c:v>#N/A</c:v>
                </c:pt>
                <c:pt idx="779">
                  <c:v>#N/A</c:v>
                </c:pt>
                <c:pt idx="780">
                  <c:v>0.51500000000000001</c:v>
                </c:pt>
                <c:pt idx="781">
                  <c:v>0.6</c:v>
                </c:pt>
                <c:pt idx="782">
                  <c:v>0.61499999999999999</c:v>
                </c:pt>
                <c:pt idx="783">
                  <c:v>0.64</c:v>
                </c:pt>
                <c:pt idx="784">
                  <c:v>0.64</c:v>
                </c:pt>
                <c:pt idx="785">
                  <c:v>#N/A</c:v>
                </c:pt>
                <c:pt idx="786">
                  <c:v>#N/A</c:v>
                </c:pt>
                <c:pt idx="787">
                  <c:v>0.63</c:v>
                </c:pt>
                <c:pt idx="788">
                  <c:v>0.64500000000000002</c:v>
                </c:pt>
                <c:pt idx="789">
                  <c:v>0.59</c:v>
                </c:pt>
                <c:pt idx="790">
                  <c:v>0.62</c:v>
                </c:pt>
                <c:pt idx="791">
                  <c:v>0.61</c:v>
                </c:pt>
                <c:pt idx="792">
                  <c:v>#N/A</c:v>
                </c:pt>
                <c:pt idx="793">
                  <c:v>#N/A</c:v>
                </c:pt>
                <c:pt idx="794">
                  <c:v>0.6</c:v>
                </c:pt>
                <c:pt idx="795">
                  <c:v>0.6</c:v>
                </c:pt>
                <c:pt idx="796">
                  <c:v>0.6</c:v>
                </c:pt>
                <c:pt idx="797">
                  <c:v>0.6</c:v>
                </c:pt>
                <c:pt idx="798">
                  <c:v>0.62</c:v>
                </c:pt>
                <c:pt idx="799">
                  <c:v>#N/A</c:v>
                </c:pt>
                <c:pt idx="800">
                  <c:v>#N/A</c:v>
                </c:pt>
                <c:pt idx="801">
                  <c:v>0.61</c:v>
                </c:pt>
                <c:pt idx="802">
                  <c:v>0.62</c:v>
                </c:pt>
                <c:pt idx="803">
                  <c:v>0.61</c:v>
                </c:pt>
                <c:pt idx="804">
                  <c:v>0.50309999999999999</c:v>
                </c:pt>
                <c:pt idx="805">
                  <c:v>0.6</c:v>
                </c:pt>
                <c:pt idx="806">
                  <c:v>#N/A</c:v>
                </c:pt>
                <c:pt idx="807">
                  <c:v>#N/A</c:v>
                </c:pt>
                <c:pt idx="808">
                  <c:v>0.59666666666666668</c:v>
                </c:pt>
                <c:pt idx="809">
                  <c:v>0.6</c:v>
                </c:pt>
                <c:pt idx="810">
                  <c:v>0.57999999999999996</c:v>
                </c:pt>
                <c:pt idx="811">
                  <c:v>0.57999999999999996</c:v>
                </c:pt>
                <c:pt idx="812">
                  <c:v>0.57999999999999996</c:v>
                </c:pt>
                <c:pt idx="813">
                  <c:v>#N/A</c:v>
                </c:pt>
                <c:pt idx="814">
                  <c:v>#N/A</c:v>
                </c:pt>
                <c:pt idx="815">
                  <c:v>0.57999999999999996</c:v>
                </c:pt>
                <c:pt idx="816">
                  <c:v>0.58166666666666667</c:v>
                </c:pt>
                <c:pt idx="817">
                  <c:v>0.57999999999999996</c:v>
                </c:pt>
                <c:pt idx="818">
                  <c:v>0.58333333333333337</c:v>
                </c:pt>
                <c:pt idx="819">
                  <c:v>0.57999999999999996</c:v>
                </c:pt>
                <c:pt idx="820">
                  <c:v>#N/A</c:v>
                </c:pt>
                <c:pt idx="821">
                  <c:v>#N/A</c:v>
                </c:pt>
                <c:pt idx="822">
                  <c:v>0.59</c:v>
                </c:pt>
                <c:pt idx="823">
                  <c:v>0.57999999999999996</c:v>
                </c:pt>
                <c:pt idx="824">
                  <c:v>0.57999999999999996</c:v>
                </c:pt>
                <c:pt idx="825">
                  <c:v>0.59499999999999997</c:v>
                </c:pt>
                <c:pt idx="826">
                  <c:v>0.57999999999999996</c:v>
                </c:pt>
                <c:pt idx="827">
                  <c:v>#N/A</c:v>
                </c:pt>
                <c:pt idx="828">
                  <c:v>#N/A</c:v>
                </c:pt>
                <c:pt idx="829">
                  <c:v>0.58333333333333337</c:v>
                </c:pt>
                <c:pt idx="830">
                  <c:v>0.57999999999999996</c:v>
                </c:pt>
                <c:pt idx="831">
                  <c:v>0.58499999999999996</c:v>
                </c:pt>
                <c:pt idx="832">
                  <c:v>0.57999999999999996</c:v>
                </c:pt>
                <c:pt idx="833">
                  <c:v>0.57999999999999996</c:v>
                </c:pt>
                <c:pt idx="834">
                  <c:v>#N/A</c:v>
                </c:pt>
                <c:pt idx="835">
                  <c:v>#N/A</c:v>
                </c:pt>
                <c:pt idx="836">
                  <c:v>0.7</c:v>
                </c:pt>
                <c:pt idx="837">
                  <c:v>0.73333333333333339</c:v>
                </c:pt>
                <c:pt idx="838">
                  <c:v>0.75</c:v>
                </c:pt>
                <c:pt idx="839">
                  <c:v>0.57999999999999996</c:v>
                </c:pt>
                <c:pt idx="840">
                  <c:v>0.75</c:v>
                </c:pt>
                <c:pt idx="841">
                  <c:v>#N/A</c:v>
                </c:pt>
                <c:pt idx="842">
                  <c:v>#N/A</c:v>
                </c:pt>
                <c:pt idx="843">
                  <c:v>0.81</c:v>
                </c:pt>
                <c:pt idx="844">
                  <c:v>0.83</c:v>
                </c:pt>
                <c:pt idx="845">
                  <c:v>0.7466666666666667</c:v>
                </c:pt>
                <c:pt idx="846">
                  <c:v>0.86333333333333329</c:v>
                </c:pt>
                <c:pt idx="847">
                  <c:v>0.87</c:v>
                </c:pt>
                <c:pt idx="848">
                  <c:v>#N/A</c:v>
                </c:pt>
                <c:pt idx="849">
                  <c:v>#N/A</c:v>
                </c:pt>
                <c:pt idx="850">
                  <c:v>0.87</c:v>
                </c:pt>
                <c:pt idx="851">
                  <c:v>0.87</c:v>
                </c:pt>
                <c:pt idx="852">
                  <c:v>0.89</c:v>
                </c:pt>
                <c:pt idx="853">
                  <c:v>0.89</c:v>
                </c:pt>
                <c:pt idx="854">
                  <c:v>0.9</c:v>
                </c:pt>
                <c:pt idx="855">
                  <c:v>#N/A</c:v>
                </c:pt>
                <c:pt idx="856">
                  <c:v>#N/A</c:v>
                </c:pt>
                <c:pt idx="857">
                  <c:v>0.875</c:v>
                </c:pt>
                <c:pt idx="858">
                  <c:v>0.91</c:v>
                </c:pt>
                <c:pt idx="859">
                  <c:v>0.9</c:v>
                </c:pt>
                <c:pt idx="860">
                  <c:v>0.88</c:v>
                </c:pt>
                <c:pt idx="861">
                  <c:v>0.88</c:v>
                </c:pt>
                <c:pt idx="862">
                  <c:v>#N/A</c:v>
                </c:pt>
                <c:pt idx="863">
                  <c:v>#N/A</c:v>
                </c:pt>
                <c:pt idx="864">
                  <c:v>0.9</c:v>
                </c:pt>
                <c:pt idx="865">
                  <c:v>0.90333333333333332</c:v>
                </c:pt>
                <c:pt idx="866">
                  <c:v>0.88500000000000001</c:v>
                </c:pt>
                <c:pt idx="867">
                  <c:v>0.88</c:v>
                </c:pt>
                <c:pt idx="868">
                  <c:v>0.91</c:v>
                </c:pt>
                <c:pt idx="869">
                  <c:v>#N/A</c:v>
                </c:pt>
                <c:pt idx="870">
                  <c:v>#N/A</c:v>
                </c:pt>
                <c:pt idx="871">
                  <c:v>0.88</c:v>
                </c:pt>
                <c:pt idx="872">
                  <c:v>0.94</c:v>
                </c:pt>
                <c:pt idx="873">
                  <c:v>0.90999999999999992</c:v>
                </c:pt>
                <c:pt idx="874">
                  <c:v>0.92500000000000004</c:v>
                </c:pt>
                <c:pt idx="875">
                  <c:v>0.95</c:v>
                </c:pt>
                <c:pt idx="876">
                  <c:v>#N/A</c:v>
                </c:pt>
                <c:pt idx="877">
                  <c:v>#N/A</c:v>
                </c:pt>
                <c:pt idx="878">
                  <c:v>0.93</c:v>
                </c:pt>
                <c:pt idx="879">
                  <c:v>0.91999999999999993</c:v>
                </c:pt>
                <c:pt idx="880">
                  <c:v>0.88</c:v>
                </c:pt>
                <c:pt idx="881">
                  <c:v>0.91500000000000004</c:v>
                </c:pt>
                <c:pt idx="882">
                  <c:v>0.88</c:v>
                </c:pt>
                <c:pt idx="883">
                  <c:v>#N/A</c:v>
                </c:pt>
                <c:pt idx="884">
                  <c:v>#N/A</c:v>
                </c:pt>
                <c:pt idx="885">
                  <c:v>0.89</c:v>
                </c:pt>
                <c:pt idx="886">
                  <c:v>0.89</c:v>
                </c:pt>
                <c:pt idx="887">
                  <c:v>0.90999999999999992</c:v>
                </c:pt>
                <c:pt idx="888">
                  <c:v>0.90999999999999992</c:v>
                </c:pt>
                <c:pt idx="889">
                  <c:v>0.94</c:v>
                </c:pt>
                <c:pt idx="890">
                  <c:v>#N/A</c:v>
                </c:pt>
                <c:pt idx="891">
                  <c:v>#N/A</c:v>
                </c:pt>
                <c:pt idx="892">
                  <c:v>0.94</c:v>
                </c:pt>
                <c:pt idx="893">
                  <c:v>0.95</c:v>
                </c:pt>
                <c:pt idx="894">
                  <c:v>1.0019</c:v>
                </c:pt>
                <c:pt idx="895">
                  <c:v>0.97</c:v>
                </c:pt>
                <c:pt idx="896">
                  <c:v>0.88</c:v>
                </c:pt>
                <c:pt idx="897">
                  <c:v>#N/A</c:v>
                </c:pt>
                <c:pt idx="898">
                  <c:v>#N/A</c:v>
                </c:pt>
                <c:pt idx="899">
                  <c:v>1.0899999999999999</c:v>
                </c:pt>
                <c:pt idx="900">
                  <c:v>1.0933333333333335</c:v>
                </c:pt>
                <c:pt idx="901">
                  <c:v>1.17</c:v>
                </c:pt>
                <c:pt idx="902">
                  <c:v>1.22</c:v>
                </c:pt>
                <c:pt idx="903">
                  <c:v>1.24</c:v>
                </c:pt>
                <c:pt idx="904">
                  <c:v>#N/A</c:v>
                </c:pt>
                <c:pt idx="905">
                  <c:v>#N/A</c:v>
                </c:pt>
                <c:pt idx="906">
                  <c:v>1.2250000000000001</c:v>
                </c:pt>
                <c:pt idx="907">
                  <c:v>1.2333333333333334</c:v>
                </c:pt>
                <c:pt idx="908">
                  <c:v>1.2</c:v>
                </c:pt>
                <c:pt idx="909">
                  <c:v>1.2050000000000001</c:v>
                </c:pt>
                <c:pt idx="910">
                  <c:v>1.2</c:v>
                </c:pt>
                <c:pt idx="911">
                  <c:v>#N/A</c:v>
                </c:pt>
                <c:pt idx="912">
                  <c:v>#N/A</c:v>
                </c:pt>
                <c:pt idx="913">
                  <c:v>1.2050000000000001</c:v>
                </c:pt>
                <c:pt idx="914">
                  <c:v>1.22</c:v>
                </c:pt>
                <c:pt idx="915">
                  <c:v>1.2250000000000001</c:v>
                </c:pt>
                <c:pt idx="916">
                  <c:v>1.24</c:v>
                </c:pt>
                <c:pt idx="917">
                  <c:v>1.25</c:v>
                </c:pt>
                <c:pt idx="918">
                  <c:v>#N/A</c:v>
                </c:pt>
                <c:pt idx="919">
                  <c:v>#N/A</c:v>
                </c:pt>
                <c:pt idx="920">
                  <c:v>1.22</c:v>
                </c:pt>
                <c:pt idx="921">
                  <c:v>1.2333333333333332</c:v>
                </c:pt>
                <c:pt idx="922">
                  <c:v>1.19</c:v>
                </c:pt>
                <c:pt idx="923">
                  <c:v>1.2</c:v>
                </c:pt>
                <c:pt idx="924">
                  <c:v>1.19</c:v>
                </c:pt>
                <c:pt idx="925">
                  <c:v>#N/A</c:v>
                </c:pt>
                <c:pt idx="926">
                  <c:v>#N/A</c:v>
                </c:pt>
                <c:pt idx="927">
                  <c:v>1.23</c:v>
                </c:pt>
                <c:pt idx="928">
                  <c:v>1.25</c:v>
                </c:pt>
                <c:pt idx="929">
                  <c:v>1.22</c:v>
                </c:pt>
                <c:pt idx="930">
                  <c:v>1.22</c:v>
                </c:pt>
                <c:pt idx="931">
                  <c:v>1.25</c:v>
                </c:pt>
                <c:pt idx="932">
                  <c:v>#N/A</c:v>
                </c:pt>
                <c:pt idx="933">
                  <c:v>#N/A</c:v>
                </c:pt>
                <c:pt idx="934">
                  <c:v>1.25</c:v>
                </c:pt>
                <c:pt idx="935">
                  <c:v>1.25</c:v>
                </c:pt>
                <c:pt idx="936">
                  <c:v>1.29</c:v>
                </c:pt>
                <c:pt idx="937">
                  <c:v>1.25</c:v>
                </c:pt>
                <c:pt idx="938">
                  <c:v>1.3</c:v>
                </c:pt>
                <c:pt idx="939">
                  <c:v>#N/A</c:v>
                </c:pt>
                <c:pt idx="940">
                  <c:v>#N/A</c:v>
                </c:pt>
                <c:pt idx="941">
                  <c:v>1.25</c:v>
                </c:pt>
                <c:pt idx="942">
                  <c:v>1.2250000000000001</c:v>
                </c:pt>
                <c:pt idx="943">
                  <c:v>1.25</c:v>
                </c:pt>
                <c:pt idx="944">
                  <c:v>1.2</c:v>
                </c:pt>
                <c:pt idx="945">
                  <c:v>1.21</c:v>
                </c:pt>
                <c:pt idx="946">
                  <c:v>#N/A</c:v>
                </c:pt>
                <c:pt idx="947">
                  <c:v>#N/A</c:v>
                </c:pt>
                <c:pt idx="948">
                  <c:v>1.21</c:v>
                </c:pt>
                <c:pt idx="949">
                  <c:v>1.21</c:v>
                </c:pt>
                <c:pt idx="950">
                  <c:v>1.21</c:v>
                </c:pt>
                <c:pt idx="951">
                  <c:v>1.22</c:v>
                </c:pt>
                <c:pt idx="952">
                  <c:v>1.22</c:v>
                </c:pt>
                <c:pt idx="953">
                  <c:v>#N/A</c:v>
                </c:pt>
                <c:pt idx="954">
                  <c:v>#N/A</c:v>
                </c:pt>
                <c:pt idx="955">
                  <c:v>1.2450000000000001</c:v>
                </c:pt>
                <c:pt idx="956">
                  <c:v>1.26</c:v>
                </c:pt>
                <c:pt idx="957">
                  <c:v>1.24</c:v>
                </c:pt>
                <c:pt idx="958">
                  <c:v>1.22</c:v>
                </c:pt>
                <c:pt idx="959">
                  <c:v>1.2</c:v>
                </c:pt>
                <c:pt idx="960">
                  <c:v>#N/A</c:v>
                </c:pt>
                <c:pt idx="961">
                  <c:v>#N/A</c:v>
                </c:pt>
                <c:pt idx="962">
                  <c:v>1.27</c:v>
                </c:pt>
                <c:pt idx="963">
                  <c:v>1.2</c:v>
                </c:pt>
                <c:pt idx="964">
                  <c:v>1.2149999999999999</c:v>
                </c:pt>
                <c:pt idx="965">
                  <c:v>1.27</c:v>
                </c:pt>
                <c:pt idx="966">
                  <c:v>1.23</c:v>
                </c:pt>
                <c:pt idx="967">
                  <c:v>#N/A</c:v>
                </c:pt>
                <c:pt idx="968">
                  <c:v>#N/A</c:v>
                </c:pt>
                <c:pt idx="969">
                  <c:v>1.23</c:v>
                </c:pt>
                <c:pt idx="970">
                  <c:v>1.2149999999999999</c:v>
                </c:pt>
                <c:pt idx="971">
                  <c:v>1.23</c:v>
                </c:pt>
                <c:pt idx="972">
                  <c:v>1.21</c:v>
                </c:pt>
                <c:pt idx="973">
                  <c:v>1.2149999999999999</c:v>
                </c:pt>
                <c:pt idx="974">
                  <c:v>#N/A</c:v>
                </c:pt>
                <c:pt idx="975">
                  <c:v>#N/A</c:v>
                </c:pt>
                <c:pt idx="976">
                  <c:v>1.21</c:v>
                </c:pt>
                <c:pt idx="977">
                  <c:v>1.2</c:v>
                </c:pt>
                <c:pt idx="978">
                  <c:v>1.2124999999999999</c:v>
                </c:pt>
                <c:pt idx="979">
                  <c:v>1.1949999999999998</c:v>
                </c:pt>
                <c:pt idx="980">
                  <c:v>1.2050000000000001</c:v>
                </c:pt>
                <c:pt idx="981">
                  <c:v>#N/A</c:v>
                </c:pt>
                <c:pt idx="982">
                  <c:v>#N/A</c:v>
                </c:pt>
                <c:pt idx="983">
                  <c:v>1.21</c:v>
                </c:pt>
                <c:pt idx="984">
                  <c:v>1.21</c:v>
                </c:pt>
                <c:pt idx="985">
                  <c:v>1.21</c:v>
                </c:pt>
                <c:pt idx="986">
                  <c:v>1.2</c:v>
                </c:pt>
                <c:pt idx="987">
                  <c:v>1.1850000000000001</c:v>
                </c:pt>
                <c:pt idx="988">
                  <c:v>#N/A</c:v>
                </c:pt>
                <c:pt idx="989">
                  <c:v>#N/A</c:v>
                </c:pt>
                <c:pt idx="990">
                  <c:v>1.21</c:v>
                </c:pt>
                <c:pt idx="991">
                  <c:v>1.21</c:v>
                </c:pt>
                <c:pt idx="992">
                  <c:v>1.21</c:v>
                </c:pt>
                <c:pt idx="993">
                  <c:v>1.2</c:v>
                </c:pt>
                <c:pt idx="994">
                  <c:v>1.1600000000000001</c:v>
                </c:pt>
                <c:pt idx="995">
                  <c:v>#N/A</c:v>
                </c:pt>
                <c:pt idx="996">
                  <c:v>#N/A</c:v>
                </c:pt>
                <c:pt idx="997">
                  <c:v>1.21</c:v>
                </c:pt>
                <c:pt idx="998">
                  <c:v>1.19</c:v>
                </c:pt>
                <c:pt idx="999">
                  <c:v>1.1299999999999999</c:v>
                </c:pt>
                <c:pt idx="1000">
                  <c:v>1.1299999999999999</c:v>
                </c:pt>
                <c:pt idx="1001">
                  <c:v>1.1299999999999999</c:v>
                </c:pt>
                <c:pt idx="1002">
                  <c:v>#N/A</c:v>
                </c:pt>
                <c:pt idx="1003">
                  <c:v>#N/A</c:v>
                </c:pt>
                <c:pt idx="1004">
                  <c:v>1.21</c:v>
                </c:pt>
                <c:pt idx="1005">
                  <c:v>1.1299999999999999</c:v>
                </c:pt>
                <c:pt idx="1006">
                  <c:v>1.1399999999999999</c:v>
                </c:pt>
                <c:pt idx="1007">
                  <c:v>1.1466666666666665</c:v>
                </c:pt>
                <c:pt idx="1008">
                  <c:v>1.17</c:v>
                </c:pt>
                <c:pt idx="1009">
                  <c:v>#N/A</c:v>
                </c:pt>
                <c:pt idx="1010">
                  <c:v>#N/A</c:v>
                </c:pt>
                <c:pt idx="1011">
                  <c:v>1.1599999999999999</c:v>
                </c:pt>
                <c:pt idx="1012">
                  <c:v>1.1499999999999999</c:v>
                </c:pt>
                <c:pt idx="1013">
                  <c:v>1.1599999999999999</c:v>
                </c:pt>
                <c:pt idx="1014">
                  <c:v>1.1299999999999999</c:v>
                </c:pt>
                <c:pt idx="1015">
                  <c:v>1.1299999999999999</c:v>
                </c:pt>
                <c:pt idx="1016">
                  <c:v>#N/A</c:v>
                </c:pt>
                <c:pt idx="1017">
                  <c:v>#N/A</c:v>
                </c:pt>
                <c:pt idx="1018">
                  <c:v>1.1266666666666667</c:v>
                </c:pt>
                <c:pt idx="1019">
                  <c:v>1.0900000000000001</c:v>
                </c:pt>
                <c:pt idx="1020">
                  <c:v>1.08</c:v>
                </c:pt>
                <c:pt idx="1021">
                  <c:v>1.1100000000000001</c:v>
                </c:pt>
                <c:pt idx="1022">
                  <c:v>1.1100000000000001</c:v>
                </c:pt>
                <c:pt idx="1023">
                  <c:v>#N/A</c:v>
                </c:pt>
                <c:pt idx="1024">
                  <c:v>#N/A</c:v>
                </c:pt>
                <c:pt idx="1025">
                  <c:v>1.0866666666666667</c:v>
                </c:pt>
                <c:pt idx="1026">
                  <c:v>1.0750000000000002</c:v>
                </c:pt>
                <c:pt idx="1027">
                  <c:v>1.0550000000000002</c:v>
                </c:pt>
                <c:pt idx="1028">
                  <c:v>1.07</c:v>
                </c:pt>
                <c:pt idx="1029">
                  <c:v>1</c:v>
                </c:pt>
                <c:pt idx="1030">
                  <c:v>#N/A</c:v>
                </c:pt>
                <c:pt idx="1031">
                  <c:v>#N/A</c:v>
                </c:pt>
                <c:pt idx="1032">
                  <c:v>1.0449999999999999</c:v>
                </c:pt>
                <c:pt idx="1033">
                  <c:v>1.04</c:v>
                </c:pt>
                <c:pt idx="1034">
                  <c:v>1.0449999999999999</c:v>
                </c:pt>
                <c:pt idx="1035">
                  <c:v>1.05</c:v>
                </c:pt>
                <c:pt idx="1036">
                  <c:v>1.05</c:v>
                </c:pt>
                <c:pt idx="1037">
                  <c:v>#N/A</c:v>
                </c:pt>
                <c:pt idx="1038">
                  <c:v>#N/A</c:v>
                </c:pt>
                <c:pt idx="1039">
                  <c:v>1.05</c:v>
                </c:pt>
                <c:pt idx="1040">
                  <c:v>1.0533333333333335</c:v>
                </c:pt>
                <c:pt idx="1041">
                  <c:v>1.0449999999999999</c:v>
                </c:pt>
                <c:pt idx="1042">
                  <c:v>1.04</c:v>
                </c:pt>
                <c:pt idx="1043">
                  <c:v>1.04</c:v>
                </c:pt>
                <c:pt idx="1044">
                  <c:v>#N/A</c:v>
                </c:pt>
                <c:pt idx="1045">
                  <c:v>#N/A</c:v>
                </c:pt>
                <c:pt idx="1046">
                  <c:v>1.0649999999999999</c:v>
                </c:pt>
                <c:pt idx="1047">
                  <c:v>1.0449999999999999</c:v>
                </c:pt>
                <c:pt idx="1048">
                  <c:v>1.0550000000000002</c:v>
                </c:pt>
                <c:pt idx="1049">
                  <c:v>1.0566666666666666</c:v>
                </c:pt>
                <c:pt idx="1050">
                  <c:v>1.0550000000000002</c:v>
                </c:pt>
                <c:pt idx="1051">
                  <c:v>#N/A</c:v>
                </c:pt>
                <c:pt idx="1052">
                  <c:v>#N/A</c:v>
                </c:pt>
                <c:pt idx="1053">
                  <c:v>1.06</c:v>
                </c:pt>
                <c:pt idx="1054">
                  <c:v>1.02</c:v>
                </c:pt>
                <c:pt idx="1055">
                  <c:v>0.99</c:v>
                </c:pt>
                <c:pt idx="1056">
                  <c:v>0.99</c:v>
                </c:pt>
                <c:pt idx="1057">
                  <c:v>0.99</c:v>
                </c:pt>
                <c:pt idx="1058">
                  <c:v>#N/A</c:v>
                </c:pt>
                <c:pt idx="1059">
                  <c:v>#N/A</c:v>
                </c:pt>
                <c:pt idx="1060">
                  <c:v>0.995</c:v>
                </c:pt>
                <c:pt idx="1061">
                  <c:v>1</c:v>
                </c:pt>
                <c:pt idx="1062">
                  <c:v>1.0249999999999999</c:v>
                </c:pt>
                <c:pt idx="1063">
                  <c:v>0.99</c:v>
                </c:pt>
                <c:pt idx="1064">
                  <c:v>0.92</c:v>
                </c:pt>
                <c:pt idx="1065">
                  <c:v>#N/A</c:v>
                </c:pt>
                <c:pt idx="1066">
                  <c:v>#N/A</c:v>
                </c:pt>
                <c:pt idx="1067">
                  <c:v>0.97499999999999998</c:v>
                </c:pt>
                <c:pt idx="1068">
                  <c:v>1.0150000000000001</c:v>
                </c:pt>
                <c:pt idx="1069">
                  <c:v>0.98</c:v>
                </c:pt>
                <c:pt idx="1070">
                  <c:v>1.0166666666666666</c:v>
                </c:pt>
                <c:pt idx="1071">
                  <c:v>0.98</c:v>
                </c:pt>
                <c:pt idx="1072">
                  <c:v>#N/A</c:v>
                </c:pt>
                <c:pt idx="1073">
                  <c:v>#N/A</c:v>
                </c:pt>
                <c:pt idx="1074">
                  <c:v>1.01</c:v>
                </c:pt>
                <c:pt idx="1075">
                  <c:v>1.01</c:v>
                </c:pt>
                <c:pt idx="1076">
                  <c:v>1.0375000000000001</c:v>
                </c:pt>
                <c:pt idx="1077">
                  <c:v>1.0550000000000002</c:v>
                </c:pt>
                <c:pt idx="1078">
                  <c:v>1.05</c:v>
                </c:pt>
                <c:pt idx="1079">
                  <c:v>#N/A</c:v>
                </c:pt>
                <c:pt idx="1080">
                  <c:v>#N/A</c:v>
                </c:pt>
                <c:pt idx="1081">
                  <c:v>1.1466666666666665</c:v>
                </c:pt>
                <c:pt idx="1082">
                  <c:v>1.2</c:v>
                </c:pt>
                <c:pt idx="1083">
                  <c:v>1.18</c:v>
                </c:pt>
                <c:pt idx="1084">
                  <c:v>1.1499999999999999</c:v>
                </c:pt>
                <c:pt idx="1085">
                  <c:v>1.1499999999999999</c:v>
                </c:pt>
                <c:pt idx="1086">
                  <c:v>#N/A</c:v>
                </c:pt>
                <c:pt idx="1087">
                  <c:v>#N/A</c:v>
                </c:pt>
                <c:pt idx="1088">
                  <c:v>1.1499999999999999</c:v>
                </c:pt>
                <c:pt idx="1089">
                  <c:v>1.1499999999999999</c:v>
                </c:pt>
                <c:pt idx="1090">
                  <c:v>1.1499999999999999</c:v>
                </c:pt>
                <c:pt idx="1091">
                  <c:v>1.1100000000000001</c:v>
                </c:pt>
                <c:pt idx="1092">
                  <c:v>1.1100000000000001</c:v>
                </c:pt>
                <c:pt idx="1093">
                  <c:v>#N/A</c:v>
                </c:pt>
                <c:pt idx="1094">
                  <c:v>#N/A</c:v>
                </c:pt>
                <c:pt idx="1095">
                  <c:v>1.03</c:v>
                </c:pt>
                <c:pt idx="1096">
                  <c:v>1</c:v>
                </c:pt>
                <c:pt idx="1097">
                  <c:v>1.1000000000000001</c:v>
                </c:pt>
                <c:pt idx="1098">
                  <c:v>1.0649999999999999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245824"/>
        <c:axId val="137247360"/>
      </c:lineChart>
      <c:dateAx>
        <c:axId val="137245824"/>
        <c:scaling>
          <c:orientation val="minMax"/>
          <c:max val="43468"/>
          <c:min val="43132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37247360"/>
        <c:crossesAt val="0"/>
        <c:auto val="0"/>
        <c:lblOffset val="100"/>
        <c:baseTimeUnit val="days"/>
      </c:dateAx>
      <c:valAx>
        <c:axId val="137247360"/>
        <c:scaling>
          <c:orientation val="minMax"/>
          <c:max val="3.5"/>
          <c:min val="-1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  <a:endParaRPr lang="he-IL"/>
              </a:p>
            </c:rich>
          </c:tx>
          <c:layout>
            <c:manualLayout>
              <c:xMode val="edge"/>
              <c:yMode val="edge"/>
              <c:x val="8.948545861297539E-3"/>
              <c:y val="5.7703235526052499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37245824"/>
        <c:crosses val="autoZero"/>
        <c:crossBetween val="between"/>
      </c:valAx>
      <c:spPr>
        <a:noFill/>
        <a:ln w="12700">
          <a:noFill/>
          <a:prstDash val="solid"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1.5804098313214204E-2"/>
          <c:y val="0.87650969637763887"/>
          <c:w val="0.97989768057516302"/>
          <c:h val="4.376932704039798E-2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David"/>
              <a:ea typeface="David"/>
              <a:cs typeface="David"/>
            </a:defRPr>
          </a:pPr>
          <a:endParaRPr lang="he-IL"/>
        </a:p>
      </c:txPr>
    </c:legend>
    <c:plotVisOnly val="1"/>
    <c:dispBlanksAs val="span"/>
    <c:showDLblsOverMax val="0"/>
  </c:chart>
  <c:spPr>
    <a:solidFill>
      <a:schemeClr val="bg1"/>
    </a:solidFill>
    <a:ln w="3175">
      <a:noFill/>
      <a:prstDash val="solid"/>
    </a:ln>
  </c:spPr>
  <c:txPr>
    <a:bodyPr/>
    <a:lstStyle/>
    <a:p>
      <a:pPr>
        <a:defRPr sz="1725" b="1" i="0" u="none" strike="noStrike" baseline="0">
          <a:solidFill>
            <a:srgbClr val="000000"/>
          </a:solidFill>
          <a:latin typeface="David"/>
          <a:ea typeface="David"/>
          <a:cs typeface="David"/>
        </a:defRPr>
      </a:pPr>
      <a:endParaRPr lang="he-IL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he-IL" sz="2000" b="1" i="0" u="none" strike="noStrike" baseline="0">
                <a:solidFill>
                  <a:srgbClr val="000000"/>
                </a:solidFill>
                <a:latin typeface="David"/>
                <a:cs typeface="David"/>
              </a:rPr>
              <a:t>איור 5: הציפיות פורוורד לאינפלציה בטווחים שונים
</a:t>
            </a:r>
            <a:r>
              <a:rPr lang="he-IL" sz="2000" b="0" i="0" u="none" strike="noStrike" baseline="0">
                <a:solidFill>
                  <a:srgbClr val="000000"/>
                </a:solidFill>
                <a:latin typeface="David"/>
                <a:cs typeface="David"/>
              </a:rPr>
              <a:t>נתונים יומיים, מנוכי עונתיות, פברואר 2018 עד ינואר 2019</a:t>
            </a:r>
          </a:p>
        </c:rich>
      </c:tx>
      <c:layout>
        <c:manualLayout>
          <c:xMode val="edge"/>
          <c:yMode val="edge"/>
          <c:x val="0.21303163938568082"/>
          <c:y val="1.807907210063948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4118482087360592E-2"/>
          <c:y val="0.12655367231638417"/>
          <c:w val="0.90107815619991671"/>
          <c:h val="0.65141242937853105"/>
        </c:manualLayout>
      </c:layout>
      <c:lineChart>
        <c:grouping val="standard"/>
        <c:varyColors val="0"/>
        <c:ser>
          <c:idx val="1"/>
          <c:order val="0"/>
          <c:tx>
            <c:strRef>
              <c:f>'איור 5 נתונים'!$B$3</c:f>
              <c:strCache>
                <c:ptCount val="1"/>
                <c:pt idx="0">
                  <c:v>1-2</c:v>
                </c:pt>
              </c:strCache>
            </c:strRef>
          </c:tx>
          <c:spPr>
            <a:ln w="38100"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</c:numCache>
            </c:numRef>
          </c:cat>
          <c:val>
            <c:numRef>
              <c:f>'איור 5 נתונים'!$B$4:$B$4000</c:f>
              <c:numCache>
                <c:formatCode>0.0</c:formatCode>
                <c:ptCount val="3997"/>
                <c:pt idx="0">
                  <c:v>0.75089496871500006</c:v>
                </c:pt>
                <c:pt idx="1">
                  <c:v>0.75089496871500006</c:v>
                </c:pt>
                <c:pt idx="2">
                  <c:v>0.75273522922799996</c:v>
                </c:pt>
                <c:pt idx="3">
                  <c:v>0.79726192553700004</c:v>
                </c:pt>
                <c:pt idx="4">
                  <c:v>0.74504546010700001</c:v>
                </c:pt>
                <c:pt idx="5">
                  <c:v>0.65989971552299997</c:v>
                </c:pt>
                <c:pt idx="6">
                  <c:v>0.51909824687499995</c:v>
                </c:pt>
                <c:pt idx="7">
                  <c:v>0.51909824687499995</c:v>
                </c:pt>
                <c:pt idx="8">
                  <c:v>0.51909824687499995</c:v>
                </c:pt>
                <c:pt idx="9">
                  <c:v>0.46443438312699997</c:v>
                </c:pt>
                <c:pt idx="10">
                  <c:v>0.42761543072899999</c:v>
                </c:pt>
                <c:pt idx="11">
                  <c:v>0.42137357610100001</c:v>
                </c:pt>
                <c:pt idx="12">
                  <c:v>0.51625941185500002</c:v>
                </c:pt>
                <c:pt idx="13">
                  <c:v>0.57049387357000003</c:v>
                </c:pt>
                <c:pt idx="14">
                  <c:v>0.57049387357000003</c:v>
                </c:pt>
                <c:pt idx="15">
                  <c:v>0.57049387357000003</c:v>
                </c:pt>
                <c:pt idx="16">
                  <c:v>0.53499282615300003</c:v>
                </c:pt>
                <c:pt idx="17">
                  <c:v>0.53479021592499998</c:v>
                </c:pt>
                <c:pt idx="18">
                  <c:v>0.46281544857200002</c:v>
                </c:pt>
                <c:pt idx="19">
                  <c:v>0.52895609577299996</c:v>
                </c:pt>
                <c:pt idx="20">
                  <c:v>0.66836035481599998</c:v>
                </c:pt>
                <c:pt idx="21">
                  <c:v>0.66836035481599998</c:v>
                </c:pt>
                <c:pt idx="22">
                  <c:v>0.66836035481599998</c:v>
                </c:pt>
                <c:pt idx="23">
                  <c:v>0.72011791932500002</c:v>
                </c:pt>
                <c:pt idx="24">
                  <c:v>0.72703994865199995</c:v>
                </c:pt>
                <c:pt idx="25">
                  <c:v>0.77264040239800003</c:v>
                </c:pt>
                <c:pt idx="26">
                  <c:v>0.848820270559</c:v>
                </c:pt>
                <c:pt idx="27">
                  <c:v>0.86595614147099997</c:v>
                </c:pt>
                <c:pt idx="28">
                  <c:v>0.86595614147099997</c:v>
                </c:pt>
                <c:pt idx="29">
                  <c:v>0.86595614147099997</c:v>
                </c:pt>
                <c:pt idx="30">
                  <c:v>0.81715296929799996</c:v>
                </c:pt>
                <c:pt idx="31">
                  <c:v>0.76328216111299996</c:v>
                </c:pt>
                <c:pt idx="32">
                  <c:v>0.70572464298199999</c:v>
                </c:pt>
                <c:pt idx="33">
                  <c:v>0.68311092675700003</c:v>
                </c:pt>
                <c:pt idx="34">
                  <c:v>0.74256033724199999</c:v>
                </c:pt>
                <c:pt idx="35">
                  <c:v>0.74256033724199999</c:v>
                </c:pt>
                <c:pt idx="36">
                  <c:v>0.74256033724199999</c:v>
                </c:pt>
                <c:pt idx="37">
                  <c:v>0.67223830093500003</c:v>
                </c:pt>
                <c:pt idx="38">
                  <c:v>0.58848110512200003</c:v>
                </c:pt>
                <c:pt idx="39">
                  <c:v>0.51563829753699997</c:v>
                </c:pt>
                <c:pt idx="40">
                  <c:v>0.48568725527599999</c:v>
                </c:pt>
                <c:pt idx="41">
                  <c:v>0.35903047932999999</c:v>
                </c:pt>
                <c:pt idx="42">
                  <c:v>0.35903047932999999</c:v>
                </c:pt>
                <c:pt idx="43">
                  <c:v>0.35903047932999999</c:v>
                </c:pt>
                <c:pt idx="44">
                  <c:v>0.46405900300000003</c:v>
                </c:pt>
                <c:pt idx="45">
                  <c:v>0.47013630264799999</c:v>
                </c:pt>
                <c:pt idx="46">
                  <c:v>0.568437378233</c:v>
                </c:pt>
                <c:pt idx="47">
                  <c:v>0.54091849508599998</c:v>
                </c:pt>
                <c:pt idx="48">
                  <c:v>0.58159179591900001</c:v>
                </c:pt>
                <c:pt idx="49">
                  <c:v>0.58159179591900001</c:v>
                </c:pt>
                <c:pt idx="50">
                  <c:v>0.58159179591900001</c:v>
                </c:pt>
                <c:pt idx="51">
                  <c:v>0.59168577796800004</c:v>
                </c:pt>
                <c:pt idx="52">
                  <c:v>0.68932240177899995</c:v>
                </c:pt>
                <c:pt idx="53">
                  <c:v>0.68534396268099995</c:v>
                </c:pt>
                <c:pt idx="54">
                  <c:v>0.646444169116</c:v>
                </c:pt>
                <c:pt idx="55">
                  <c:v>0.69353078815699998</c:v>
                </c:pt>
                <c:pt idx="56">
                  <c:v>0.69353078815699998</c:v>
                </c:pt>
                <c:pt idx="57">
                  <c:v>0.69353078815699998</c:v>
                </c:pt>
                <c:pt idx="58">
                  <c:v>0.67337701215300005</c:v>
                </c:pt>
                <c:pt idx="59">
                  <c:v>0.73612147212000001</c:v>
                </c:pt>
                <c:pt idx="60">
                  <c:v>0.72244964191100003</c:v>
                </c:pt>
                <c:pt idx="61">
                  <c:v>0.73535803628999996</c:v>
                </c:pt>
                <c:pt idx="62">
                  <c:v>0.74603920425500003</c:v>
                </c:pt>
                <c:pt idx="63">
                  <c:v>0.74603920425500003</c:v>
                </c:pt>
                <c:pt idx="64">
                  <c:v>0.74603920425500003</c:v>
                </c:pt>
                <c:pt idx="65">
                  <c:v>0.76390833840700001</c:v>
                </c:pt>
                <c:pt idx="66">
                  <c:v>0.76129120209099999</c:v>
                </c:pt>
                <c:pt idx="67">
                  <c:v>0.76164583694200005</c:v>
                </c:pt>
                <c:pt idx="68">
                  <c:v>0.79273837837500005</c:v>
                </c:pt>
                <c:pt idx="69">
                  <c:v>0.76346607549199996</c:v>
                </c:pt>
                <c:pt idx="70">
                  <c:v>0.76346607549199996</c:v>
                </c:pt>
                <c:pt idx="71">
                  <c:v>0.76346607549199996</c:v>
                </c:pt>
                <c:pt idx="72">
                  <c:v>0.71807593626400001</c:v>
                </c:pt>
                <c:pt idx="73">
                  <c:v>0.78369138091299995</c:v>
                </c:pt>
                <c:pt idx="74">
                  <c:v>0.82131059197800005</c:v>
                </c:pt>
                <c:pt idx="75">
                  <c:v>0.88167007255899998</c:v>
                </c:pt>
                <c:pt idx="76">
                  <c:v>0.91926870192099996</c:v>
                </c:pt>
                <c:pt idx="77">
                  <c:v>0.91926870192099996</c:v>
                </c:pt>
                <c:pt idx="78">
                  <c:v>0.91926870192099996</c:v>
                </c:pt>
                <c:pt idx="79">
                  <c:v>0.94406878486000001</c:v>
                </c:pt>
                <c:pt idx="80">
                  <c:v>0.961091748691</c:v>
                </c:pt>
                <c:pt idx="81">
                  <c:v>0.972902089586</c:v>
                </c:pt>
                <c:pt idx="82">
                  <c:v>0.97582642832599997</c:v>
                </c:pt>
                <c:pt idx="83">
                  <c:v>0.97582642832599997</c:v>
                </c:pt>
                <c:pt idx="84">
                  <c:v>0.97582642832599997</c:v>
                </c:pt>
                <c:pt idx="85">
                  <c:v>0.97582642832599997</c:v>
                </c:pt>
                <c:pt idx="86">
                  <c:v>0.99655529932700004</c:v>
                </c:pt>
                <c:pt idx="87">
                  <c:v>0.954985879486</c:v>
                </c:pt>
                <c:pt idx="88">
                  <c:v>0.95963072822200002</c:v>
                </c:pt>
                <c:pt idx="89">
                  <c:v>1.0069408009630001</c:v>
                </c:pt>
                <c:pt idx="90">
                  <c:v>0.92196899679300004</c:v>
                </c:pt>
                <c:pt idx="91">
                  <c:v>0.92196899679300004</c:v>
                </c:pt>
                <c:pt idx="92">
                  <c:v>0.92196899679300004</c:v>
                </c:pt>
                <c:pt idx="93">
                  <c:v>0.91696341418500005</c:v>
                </c:pt>
                <c:pt idx="94">
                  <c:v>0.91939593392899999</c:v>
                </c:pt>
                <c:pt idx="95">
                  <c:v>0.93826556360500002</c:v>
                </c:pt>
                <c:pt idx="96">
                  <c:v>0.96017448198499999</c:v>
                </c:pt>
                <c:pt idx="97">
                  <c:v>0.95364178140599998</c:v>
                </c:pt>
                <c:pt idx="98">
                  <c:v>0.95364178140599998</c:v>
                </c:pt>
                <c:pt idx="99">
                  <c:v>0.95364178140599998</c:v>
                </c:pt>
                <c:pt idx="100">
                  <c:v>0.92687056909200005</c:v>
                </c:pt>
                <c:pt idx="101">
                  <c:v>0.98998998513400005</c:v>
                </c:pt>
                <c:pt idx="102">
                  <c:v>0.999408974324</c:v>
                </c:pt>
                <c:pt idx="103">
                  <c:v>1.0187313195959999</c:v>
                </c:pt>
                <c:pt idx="104">
                  <c:v>1.0342031580969999</c:v>
                </c:pt>
                <c:pt idx="105">
                  <c:v>1.0342031580969999</c:v>
                </c:pt>
                <c:pt idx="106">
                  <c:v>1.0342031580969999</c:v>
                </c:pt>
                <c:pt idx="107">
                  <c:v>1.0319141457800001</c:v>
                </c:pt>
                <c:pt idx="108">
                  <c:v>1.0245767590679999</c:v>
                </c:pt>
                <c:pt idx="109">
                  <c:v>1.0247541557169999</c:v>
                </c:pt>
                <c:pt idx="110">
                  <c:v>1.0185560280579999</c:v>
                </c:pt>
                <c:pt idx="111">
                  <c:v>1.0288172592980001</c:v>
                </c:pt>
                <c:pt idx="112">
                  <c:v>1.0288172592980001</c:v>
                </c:pt>
                <c:pt idx="113">
                  <c:v>1.0288172592980001</c:v>
                </c:pt>
                <c:pt idx="114">
                  <c:v>1.0340058764769999</c:v>
                </c:pt>
                <c:pt idx="115">
                  <c:v>1.074238853133</c:v>
                </c:pt>
                <c:pt idx="116">
                  <c:v>1.1347371007189999</c:v>
                </c:pt>
                <c:pt idx="117">
                  <c:v>1.1295063200140001</c:v>
                </c:pt>
                <c:pt idx="118">
                  <c:v>1.1295063200140001</c:v>
                </c:pt>
                <c:pt idx="119">
                  <c:v>1.1295063200140001</c:v>
                </c:pt>
                <c:pt idx="120">
                  <c:v>1.1295063200140001</c:v>
                </c:pt>
                <c:pt idx="121">
                  <c:v>1.0560109740970001</c:v>
                </c:pt>
                <c:pt idx="122">
                  <c:v>0.98284271701100001</c:v>
                </c:pt>
                <c:pt idx="123">
                  <c:v>0.87529361708200004</c:v>
                </c:pt>
                <c:pt idx="124">
                  <c:v>0.82991518696300004</c:v>
                </c:pt>
                <c:pt idx="125">
                  <c:v>0.82207298795899997</c:v>
                </c:pt>
                <c:pt idx="126">
                  <c:v>0.82207298795899997</c:v>
                </c:pt>
                <c:pt idx="127">
                  <c:v>0.82207298795899997</c:v>
                </c:pt>
                <c:pt idx="128">
                  <c:v>0.83207853608799998</c:v>
                </c:pt>
                <c:pt idx="129">
                  <c:v>0.83463191349499999</c:v>
                </c:pt>
                <c:pt idx="130">
                  <c:v>0.76207915930100001</c:v>
                </c:pt>
                <c:pt idx="131">
                  <c:v>0.76207915930100001</c:v>
                </c:pt>
                <c:pt idx="132">
                  <c:v>0.76207915930100001</c:v>
                </c:pt>
                <c:pt idx="133">
                  <c:v>0.76207915930100001</c:v>
                </c:pt>
                <c:pt idx="134">
                  <c:v>0.76207915930100001</c:v>
                </c:pt>
                <c:pt idx="135">
                  <c:v>0.73713185977399998</c:v>
                </c:pt>
                <c:pt idx="136">
                  <c:v>0.71591429436200005</c:v>
                </c:pt>
                <c:pt idx="137">
                  <c:v>0.74583318092600004</c:v>
                </c:pt>
                <c:pt idx="138">
                  <c:v>0.67779017539300002</c:v>
                </c:pt>
                <c:pt idx="139">
                  <c:v>0.70816174539099996</c:v>
                </c:pt>
                <c:pt idx="140">
                  <c:v>0.70816174539099996</c:v>
                </c:pt>
                <c:pt idx="141">
                  <c:v>0.70816174539099996</c:v>
                </c:pt>
                <c:pt idx="142">
                  <c:v>0.69533305742999996</c:v>
                </c:pt>
                <c:pt idx="143">
                  <c:v>0.66123188927300003</c:v>
                </c:pt>
                <c:pt idx="144">
                  <c:v>0.67593530333399998</c:v>
                </c:pt>
                <c:pt idx="145">
                  <c:v>0.65644675319199997</c:v>
                </c:pt>
                <c:pt idx="146">
                  <c:v>0.69503426318499995</c:v>
                </c:pt>
                <c:pt idx="147">
                  <c:v>0.69503426318499995</c:v>
                </c:pt>
                <c:pt idx="148">
                  <c:v>0.69503426318499995</c:v>
                </c:pt>
                <c:pt idx="149">
                  <c:v>0.70410679275800003</c:v>
                </c:pt>
                <c:pt idx="150">
                  <c:v>0.717546504064</c:v>
                </c:pt>
                <c:pt idx="151">
                  <c:v>0.73464967189499997</c:v>
                </c:pt>
                <c:pt idx="152">
                  <c:v>0.801054020443</c:v>
                </c:pt>
                <c:pt idx="153">
                  <c:v>0.77213641744499995</c:v>
                </c:pt>
                <c:pt idx="154">
                  <c:v>0.77213641744499995</c:v>
                </c:pt>
                <c:pt idx="155">
                  <c:v>0.77213641744499995</c:v>
                </c:pt>
                <c:pt idx="156">
                  <c:v>0.79458681772100004</c:v>
                </c:pt>
                <c:pt idx="157">
                  <c:v>0.79968439920500001</c:v>
                </c:pt>
                <c:pt idx="158">
                  <c:v>0.77686534308599997</c:v>
                </c:pt>
                <c:pt idx="159">
                  <c:v>0.70785731705499999</c:v>
                </c:pt>
                <c:pt idx="160">
                  <c:v>0.71338170564600001</c:v>
                </c:pt>
                <c:pt idx="161">
                  <c:v>0.71338170564600001</c:v>
                </c:pt>
                <c:pt idx="162">
                  <c:v>0.71338170564600001</c:v>
                </c:pt>
                <c:pt idx="163">
                  <c:v>0.71338170564600001</c:v>
                </c:pt>
                <c:pt idx="164">
                  <c:v>0.68059690669299999</c:v>
                </c:pt>
                <c:pt idx="165">
                  <c:v>0.65841700613099996</c:v>
                </c:pt>
                <c:pt idx="166">
                  <c:v>0.67332584606900003</c:v>
                </c:pt>
                <c:pt idx="167">
                  <c:v>0.65596067156100002</c:v>
                </c:pt>
                <c:pt idx="168">
                  <c:v>0.65596067156100002</c:v>
                </c:pt>
                <c:pt idx="169">
                  <c:v>0.65596067156100002</c:v>
                </c:pt>
                <c:pt idx="170">
                  <c:v>0.68705112269000002</c:v>
                </c:pt>
                <c:pt idx="171">
                  <c:v>0.66155831453699998</c:v>
                </c:pt>
                <c:pt idx="172">
                  <c:v>0.65468311809900004</c:v>
                </c:pt>
                <c:pt idx="173">
                  <c:v>0.72626576196500003</c:v>
                </c:pt>
                <c:pt idx="174">
                  <c:v>0.72419545937200003</c:v>
                </c:pt>
                <c:pt idx="175">
                  <c:v>0.72419545937200003</c:v>
                </c:pt>
                <c:pt idx="176">
                  <c:v>0.72419545937200003</c:v>
                </c:pt>
                <c:pt idx="177">
                  <c:v>0.62145864657700001</c:v>
                </c:pt>
                <c:pt idx="178">
                  <c:v>0.60018781166500002</c:v>
                </c:pt>
                <c:pt idx="179">
                  <c:v>0.68686366165599999</c:v>
                </c:pt>
                <c:pt idx="180">
                  <c:v>0.66339317867299996</c:v>
                </c:pt>
                <c:pt idx="181">
                  <c:v>0.66115483618100002</c:v>
                </c:pt>
                <c:pt idx="182">
                  <c:v>0.66115483618100002</c:v>
                </c:pt>
                <c:pt idx="183">
                  <c:v>0.66115483618100002</c:v>
                </c:pt>
                <c:pt idx="184">
                  <c:v>0.66542903083000005</c:v>
                </c:pt>
                <c:pt idx="185">
                  <c:v>0.66264024278</c:v>
                </c:pt>
                <c:pt idx="186">
                  <c:v>0.66983422089900002</c:v>
                </c:pt>
                <c:pt idx="187">
                  <c:v>0.65254644151800001</c:v>
                </c:pt>
                <c:pt idx="188">
                  <c:v>0.64860012162299996</c:v>
                </c:pt>
                <c:pt idx="189">
                  <c:v>0.64860012162299996</c:v>
                </c:pt>
                <c:pt idx="190">
                  <c:v>0.64860012162299996</c:v>
                </c:pt>
                <c:pt idx="191">
                  <c:v>0.67693390286199995</c:v>
                </c:pt>
                <c:pt idx="192">
                  <c:v>0.70231383870800002</c:v>
                </c:pt>
                <c:pt idx="193">
                  <c:v>0.73821992157299998</c:v>
                </c:pt>
                <c:pt idx="194">
                  <c:v>0.77382692753000004</c:v>
                </c:pt>
                <c:pt idx="195">
                  <c:v>0.80531737375599999</c:v>
                </c:pt>
                <c:pt idx="196">
                  <c:v>0.80531737375599999</c:v>
                </c:pt>
                <c:pt idx="197">
                  <c:v>0.80531737375599999</c:v>
                </c:pt>
                <c:pt idx="198">
                  <c:v>0.79719421250599998</c:v>
                </c:pt>
                <c:pt idx="199">
                  <c:v>0.77924543655</c:v>
                </c:pt>
                <c:pt idx="200">
                  <c:v>0.78936568711499999</c:v>
                </c:pt>
                <c:pt idx="201">
                  <c:v>0.77064024603699999</c:v>
                </c:pt>
                <c:pt idx="202">
                  <c:v>0.82767515029500005</c:v>
                </c:pt>
                <c:pt idx="203">
                  <c:v>0.82767515029500005</c:v>
                </c:pt>
                <c:pt idx="204">
                  <c:v>0.82767515029500005</c:v>
                </c:pt>
                <c:pt idx="205">
                  <c:v>0.80769345916199997</c:v>
                </c:pt>
                <c:pt idx="206">
                  <c:v>0.79726561842099997</c:v>
                </c:pt>
                <c:pt idx="207">
                  <c:v>0.77315278043699998</c:v>
                </c:pt>
                <c:pt idx="208">
                  <c:v>0.78202877949299998</c:v>
                </c:pt>
                <c:pt idx="209">
                  <c:v>0.76313252093799999</c:v>
                </c:pt>
                <c:pt idx="210">
                  <c:v>0.76313252093799999</c:v>
                </c:pt>
                <c:pt idx="211">
                  <c:v>0.76313252093799999</c:v>
                </c:pt>
                <c:pt idx="212">
                  <c:v>0.84495393813999997</c:v>
                </c:pt>
                <c:pt idx="213">
                  <c:v>0.84233193134399997</c:v>
                </c:pt>
                <c:pt idx="214">
                  <c:v>0.78873480491799997</c:v>
                </c:pt>
                <c:pt idx="215">
                  <c:v>0.70631237138900005</c:v>
                </c:pt>
                <c:pt idx="216">
                  <c:v>0.768084840657</c:v>
                </c:pt>
                <c:pt idx="217">
                  <c:v>0.768084840657</c:v>
                </c:pt>
                <c:pt idx="218">
                  <c:v>0.768084840657</c:v>
                </c:pt>
                <c:pt idx="219">
                  <c:v>0.72952832950199997</c:v>
                </c:pt>
                <c:pt idx="220">
                  <c:v>0.71591056568300004</c:v>
                </c:pt>
                <c:pt idx="221">
                  <c:v>0.69090663553999998</c:v>
                </c:pt>
                <c:pt idx="222">
                  <c:v>0.66891725761200005</c:v>
                </c:pt>
                <c:pt idx="223">
                  <c:v>0.613271705444</c:v>
                </c:pt>
                <c:pt idx="224">
                  <c:v>0.613271705444</c:v>
                </c:pt>
                <c:pt idx="225">
                  <c:v>0.613271705444</c:v>
                </c:pt>
                <c:pt idx="226">
                  <c:v>0.613271705444</c:v>
                </c:pt>
                <c:pt idx="227">
                  <c:v>0.58662934778599996</c:v>
                </c:pt>
                <c:pt idx="228">
                  <c:v>0.63628232013999997</c:v>
                </c:pt>
                <c:pt idx="229">
                  <c:v>0.60215759132299995</c:v>
                </c:pt>
                <c:pt idx="230">
                  <c:v>0.67453236649500004</c:v>
                </c:pt>
                <c:pt idx="231">
                  <c:v>0.67453236649500004</c:v>
                </c:pt>
                <c:pt idx="232">
                  <c:v>0.67453236649500004</c:v>
                </c:pt>
                <c:pt idx="233">
                  <c:v>0.69735383881500002</c:v>
                </c:pt>
                <c:pt idx="234">
                  <c:v>0.71061828588499998</c:v>
                </c:pt>
                <c:pt idx="235">
                  <c:v>0.64791934116000005</c:v>
                </c:pt>
                <c:pt idx="236">
                  <c:v>0.621872152979</c:v>
                </c:pt>
                <c:pt idx="237">
                  <c:v>0.65539888407799995</c:v>
                </c:pt>
                <c:pt idx="238">
                  <c:v>0.65539888407799995</c:v>
                </c:pt>
                <c:pt idx="239">
                  <c:v>0.65539888407799995</c:v>
                </c:pt>
                <c:pt idx="240">
                  <c:v>0.71155437837500002</c:v>
                </c:pt>
                <c:pt idx="241">
                  <c:v>0.768191879646</c:v>
                </c:pt>
                <c:pt idx="242">
                  <c:v>0.69787111118699996</c:v>
                </c:pt>
                <c:pt idx="243">
                  <c:v>0.73002700877600002</c:v>
                </c:pt>
                <c:pt idx="244">
                  <c:v>0.69335858585700005</c:v>
                </c:pt>
                <c:pt idx="245">
                  <c:v>0.69335858585700005</c:v>
                </c:pt>
                <c:pt idx="246">
                  <c:v>0.69335858585700005</c:v>
                </c:pt>
                <c:pt idx="247">
                  <c:v>0.75119972306299998</c:v>
                </c:pt>
                <c:pt idx="248">
                  <c:v>0.734518380503</c:v>
                </c:pt>
                <c:pt idx="249">
                  <c:v>0.71204702992000002</c:v>
                </c:pt>
                <c:pt idx="250">
                  <c:v>0.71429156424200002</c:v>
                </c:pt>
                <c:pt idx="251">
                  <c:v>0.68815416246399996</c:v>
                </c:pt>
                <c:pt idx="252">
                  <c:v>0.68815416246399996</c:v>
                </c:pt>
                <c:pt idx="253">
                  <c:v>0.68815416246399996</c:v>
                </c:pt>
                <c:pt idx="254">
                  <c:v>0.78128202154600002</c:v>
                </c:pt>
                <c:pt idx="255">
                  <c:v>0.78223480957000002</c:v>
                </c:pt>
                <c:pt idx="256">
                  <c:v>0.77381051998499994</c:v>
                </c:pt>
                <c:pt idx="257">
                  <c:v>0.79409667242799997</c:v>
                </c:pt>
                <c:pt idx="258">
                  <c:v>0.76968116569900002</c:v>
                </c:pt>
                <c:pt idx="259">
                  <c:v>0.76968116569900002</c:v>
                </c:pt>
                <c:pt idx="260">
                  <c:v>0.76968116569900002</c:v>
                </c:pt>
                <c:pt idx="261">
                  <c:v>0.78511511935199996</c:v>
                </c:pt>
                <c:pt idx="262">
                  <c:v>0.80491063882000002</c:v>
                </c:pt>
                <c:pt idx="263">
                  <c:v>0.76066992853299997</c:v>
                </c:pt>
                <c:pt idx="264">
                  <c:v>0.704242928441</c:v>
                </c:pt>
                <c:pt idx="265">
                  <c:v>0.68046002233400005</c:v>
                </c:pt>
                <c:pt idx="266">
                  <c:v>0.68046002233400005</c:v>
                </c:pt>
                <c:pt idx="267">
                  <c:v>0.68046002233400005</c:v>
                </c:pt>
                <c:pt idx="268">
                  <c:v>0.72077303782199997</c:v>
                </c:pt>
                <c:pt idx="269">
                  <c:v>0.708184212383</c:v>
                </c:pt>
                <c:pt idx="270">
                  <c:v>0.75715534055599998</c:v>
                </c:pt>
                <c:pt idx="271">
                  <c:v>0.71256097128600004</c:v>
                </c:pt>
                <c:pt idx="272">
                  <c:v>0.726155638173</c:v>
                </c:pt>
                <c:pt idx="273">
                  <c:v>0.726155638173</c:v>
                </c:pt>
                <c:pt idx="274">
                  <c:v>0.726155638173</c:v>
                </c:pt>
                <c:pt idx="275">
                  <c:v>0.726155638173</c:v>
                </c:pt>
                <c:pt idx="276">
                  <c:v>0.726155638173</c:v>
                </c:pt>
                <c:pt idx="277">
                  <c:v>0.726155638173</c:v>
                </c:pt>
                <c:pt idx="278">
                  <c:v>0.77893663660800005</c:v>
                </c:pt>
                <c:pt idx="279">
                  <c:v>0.78871321127600003</c:v>
                </c:pt>
                <c:pt idx="280">
                  <c:v>0.78871321127600003</c:v>
                </c:pt>
                <c:pt idx="281">
                  <c:v>0.78871321127600003</c:v>
                </c:pt>
                <c:pt idx="282">
                  <c:v>0.83306858055400002</c:v>
                </c:pt>
                <c:pt idx="283">
                  <c:v>0.82843223264499999</c:v>
                </c:pt>
                <c:pt idx="284">
                  <c:v>0.82843223264499999</c:v>
                </c:pt>
                <c:pt idx="285">
                  <c:v>0.82843223264499999</c:v>
                </c:pt>
                <c:pt idx="286">
                  <c:v>0.80802903887499999</c:v>
                </c:pt>
                <c:pt idx="287">
                  <c:v>0.80802903887499999</c:v>
                </c:pt>
                <c:pt idx="288">
                  <c:v>0.80802903887499999</c:v>
                </c:pt>
                <c:pt idx="289">
                  <c:v>0.80802903887499999</c:v>
                </c:pt>
                <c:pt idx="290">
                  <c:v>0.80802903887499999</c:v>
                </c:pt>
                <c:pt idx="291">
                  <c:v>0.78591350611199995</c:v>
                </c:pt>
                <c:pt idx="292">
                  <c:v>0.779509060004</c:v>
                </c:pt>
                <c:pt idx="293">
                  <c:v>0.79825962489199997</c:v>
                </c:pt>
                <c:pt idx="294">
                  <c:v>0.79825962489199997</c:v>
                </c:pt>
                <c:pt idx="295">
                  <c:v>0.79825962489199997</c:v>
                </c:pt>
                <c:pt idx="296">
                  <c:v>0.79825962489199997</c:v>
                </c:pt>
                <c:pt idx="297">
                  <c:v>0.79825962489199997</c:v>
                </c:pt>
                <c:pt idx="298">
                  <c:v>0.78566714966399998</c:v>
                </c:pt>
                <c:pt idx="299">
                  <c:v>0.74815986796800005</c:v>
                </c:pt>
                <c:pt idx="300">
                  <c:v>0.76073615728199995</c:v>
                </c:pt>
                <c:pt idx="301">
                  <c:v>0.76073615728199995</c:v>
                </c:pt>
                <c:pt idx="302">
                  <c:v>0.76073615728199995</c:v>
                </c:pt>
                <c:pt idx="303">
                  <c:v>0.76895365141200001</c:v>
                </c:pt>
                <c:pt idx="304">
                  <c:v>0.79772709728799995</c:v>
                </c:pt>
                <c:pt idx="305">
                  <c:v>0.796843579473</c:v>
                </c:pt>
                <c:pt idx="306">
                  <c:v>0.79251016786899997</c:v>
                </c:pt>
                <c:pt idx="307">
                  <c:v>0.81340618387800001</c:v>
                </c:pt>
                <c:pt idx="308">
                  <c:v>0.81340618387800001</c:v>
                </c:pt>
                <c:pt idx="309">
                  <c:v>0.81340618387800001</c:v>
                </c:pt>
                <c:pt idx="310">
                  <c:v>0.82188270953700004</c:v>
                </c:pt>
                <c:pt idx="311">
                  <c:v>0.79656054475100002</c:v>
                </c:pt>
                <c:pt idx="312">
                  <c:v>0.77311442356100002</c:v>
                </c:pt>
                <c:pt idx="313">
                  <c:v>0.78954519654900002</c:v>
                </c:pt>
                <c:pt idx="314">
                  <c:v>0.86062822588800003</c:v>
                </c:pt>
                <c:pt idx="315">
                  <c:v>0.86062822588800003</c:v>
                </c:pt>
                <c:pt idx="316">
                  <c:v>0.86062822588800003</c:v>
                </c:pt>
                <c:pt idx="317">
                  <c:v>0.87493117835099998</c:v>
                </c:pt>
                <c:pt idx="318">
                  <c:v>0.84152992442399999</c:v>
                </c:pt>
                <c:pt idx="319">
                  <c:v>0.81908751838600002</c:v>
                </c:pt>
                <c:pt idx="320">
                  <c:v>0.86140280943000003</c:v>
                </c:pt>
                <c:pt idx="321">
                  <c:v>0.98315017643199998</c:v>
                </c:pt>
                <c:pt idx="322">
                  <c:v>0.98315017643199998</c:v>
                </c:pt>
                <c:pt idx="323">
                  <c:v>0.98315017643199998</c:v>
                </c:pt>
                <c:pt idx="324">
                  <c:v>0.98008922994900005</c:v>
                </c:pt>
                <c:pt idx="325">
                  <c:v>1.0160881119630001</c:v>
                </c:pt>
                <c:pt idx="326">
                  <c:v>1.012079089832</c:v>
                </c:pt>
                <c:pt idx="327">
                  <c:v>0.98281330193000005</c:v>
                </c:pt>
                <c:pt idx="328">
                  <c:v>0.91467918174399998</c:v>
                </c:pt>
                <c:pt idx="329">
                  <c:v>0.91467918174399998</c:v>
                </c:pt>
                <c:pt idx="330">
                  <c:v>0.91467918174399998</c:v>
                </c:pt>
                <c:pt idx="331">
                  <c:v>0.88440873855299995</c:v>
                </c:pt>
                <c:pt idx="332">
                  <c:v>0.91277962997499995</c:v>
                </c:pt>
                <c:pt idx="333">
                  <c:v>0.90963791111600001</c:v>
                </c:pt>
                <c:pt idx="334">
                  <c:v>0.79939708508100005</c:v>
                </c:pt>
                <c:pt idx="335">
                  <c:v>0.73341397785700002</c:v>
                </c:pt>
                <c:pt idx="336">
                  <c:v>0.73341397785700002</c:v>
                </c:pt>
                <c:pt idx="337">
                  <c:v>0.73341397785700002</c:v>
                </c:pt>
                <c:pt idx="338">
                  <c:v>0.74097542554999996</c:v>
                </c:pt>
                <c:pt idx="339">
                  <c:v>0.80994452806899997</c:v>
                </c:pt>
                <c:pt idx="340">
                  <c:v>0.76425665224999995</c:v>
                </c:pt>
                <c:pt idx="341">
                  <c:v>0.72560139927699996</c:v>
                </c:pt>
                <c:pt idx="342">
                  <c:v>0.73725126506200001</c:v>
                </c:pt>
                <c:pt idx="343">
                  <c:v>0.73725126506200001</c:v>
                </c:pt>
                <c:pt idx="344">
                  <c:v>0.73725126506200001</c:v>
                </c:pt>
                <c:pt idx="345">
                  <c:v>0.77100869841800002</c:v>
                </c:pt>
                <c:pt idx="346">
                  <c:v>0.79517975603799995</c:v>
                </c:pt>
                <c:pt idx="347">
                  <c:v>0.77655533478700001</c:v>
                </c:pt>
                <c:pt idx="348">
                  <c:v>0.81317163155600003</c:v>
                </c:pt>
                <c:pt idx="349">
                  <c:v>0.84693553836299995</c:v>
                </c:pt>
                <c:pt idx="350">
                  <c:v>0.84693553836299995</c:v>
                </c:pt>
                <c:pt idx="351">
                  <c:v>0.84693553836299995</c:v>
                </c:pt>
                <c:pt idx="352">
                  <c:v>0.73609059242399999</c:v>
                </c:pt>
                <c:pt idx="353">
                  <c:v>0.72896353512099998</c:v>
                </c:pt>
                <c:pt idx="354">
                  <c:v>0.65718732959699999</c:v>
                </c:pt>
                <c:pt idx="355">
                  <c:v>0.58638816152899997</c:v>
                </c:pt>
                <c:pt idx="356">
                  <c:v>0.54769317414499996</c:v>
                </c:pt>
                <c:pt idx="357">
                  <c:v>0.54769317414499996</c:v>
                </c:pt>
                <c:pt idx="358">
                  <c:v>0.54769317414499996</c:v>
                </c:pt>
                <c:pt idx="359">
                  <c:v>0.59695170787899998</c:v>
                </c:pt>
                <c:pt idx="360">
                  <c:v>0.609369139698</c:v>
                </c:pt>
                <c:pt idx="361">
                  <c:v>0.67290665074699996</c:v>
                </c:pt>
                <c:pt idx="362">
                  <c:v>0.61625728237300004</c:v>
                </c:pt>
                <c:pt idx="363">
                  <c:v>0.60350149285099997</c:v>
                </c:pt>
                <c:pt idx="364">
                  <c:v>0.60350149285099997</c:v>
                </c:pt>
                <c:pt idx="365">
                  <c:v>0.60350149285099997</c:v>
                </c:pt>
                <c:pt idx="366">
                  <c:v>0.56086080191300003</c:v>
                </c:pt>
                <c:pt idx="367">
                  <c:v>0.67397081104699996</c:v>
                </c:pt>
                <c:pt idx="368">
                  <c:v>0.72591750949199996</c:v>
                </c:pt>
                <c:pt idx="369">
                  <c:v>0.74797524036999996</c:v>
                </c:pt>
                <c:pt idx="370">
                  <c:v>0.78334803197199998</c:v>
                </c:pt>
                <c:pt idx="371">
                  <c:v>0.78334803197199998</c:v>
                </c:pt>
                <c:pt idx="372">
                  <c:v>0.78334803197199998</c:v>
                </c:pt>
                <c:pt idx="373">
                  <c:v>0.76406389557400001</c:v>
                </c:pt>
                <c:pt idx="374">
                  <c:v>0.79334707621</c:v>
                </c:pt>
                <c:pt idx="375">
                  <c:v>0.84214456602300003</c:v>
                </c:pt>
                <c:pt idx="376">
                  <c:v>0.771671862559</c:v>
                </c:pt>
                <c:pt idx="377">
                  <c:v>0.79969636081600004</c:v>
                </c:pt>
                <c:pt idx="378">
                  <c:v>0.79969636081600004</c:v>
                </c:pt>
                <c:pt idx="379">
                  <c:v>0.79969636081600004</c:v>
                </c:pt>
                <c:pt idx="380">
                  <c:v>0.80897030904</c:v>
                </c:pt>
                <c:pt idx="381">
                  <c:v>0.73051957920300004</c:v>
                </c:pt>
                <c:pt idx="382">
                  <c:v>0.70346060373499997</c:v>
                </c:pt>
                <c:pt idx="383">
                  <c:v>0.71064461699199999</c:v>
                </c:pt>
                <c:pt idx="384">
                  <c:v>0.68196671621000005</c:v>
                </c:pt>
                <c:pt idx="385">
                  <c:v>0.68196671621000005</c:v>
                </c:pt>
                <c:pt idx="386">
                  <c:v>0.68196671621000005</c:v>
                </c:pt>
                <c:pt idx="387">
                  <c:v>0.67300350361700001</c:v>
                </c:pt>
                <c:pt idx="388">
                  <c:v>0.72162257214000003</c:v>
                </c:pt>
                <c:pt idx="389">
                  <c:v>0.77465250403200003</c:v>
                </c:pt>
                <c:pt idx="390">
                  <c:v>0.74049175927099997</c:v>
                </c:pt>
                <c:pt idx="391">
                  <c:v>0.76844780346999997</c:v>
                </c:pt>
                <c:pt idx="392">
                  <c:v>0.76844780346999997</c:v>
                </c:pt>
                <c:pt idx="393">
                  <c:v>0.76844780346999997</c:v>
                </c:pt>
                <c:pt idx="394">
                  <c:v>0.74468352114500003</c:v>
                </c:pt>
                <c:pt idx="395">
                  <c:v>0.83518526602800003</c:v>
                </c:pt>
                <c:pt idx="396">
                  <c:v>0.75666201136699995</c:v>
                </c:pt>
                <c:pt idx="397">
                  <c:v>0.758581309993</c:v>
                </c:pt>
                <c:pt idx="398">
                  <c:v>0.79194993229400001</c:v>
                </c:pt>
                <c:pt idx="399">
                  <c:v>0.79194993229400001</c:v>
                </c:pt>
                <c:pt idx="400">
                  <c:v>0.79194993229400001</c:v>
                </c:pt>
                <c:pt idx="401">
                  <c:v>0.747614872446</c:v>
                </c:pt>
                <c:pt idx="402">
                  <c:v>0.77892466686600004</c:v>
                </c:pt>
                <c:pt idx="403">
                  <c:v>0.75398396827299996</c:v>
                </c:pt>
                <c:pt idx="404">
                  <c:v>0.73311355131300004</c:v>
                </c:pt>
                <c:pt idx="405">
                  <c:v>0.68634986571300005</c:v>
                </c:pt>
                <c:pt idx="406">
                  <c:v>0.68634986571300005</c:v>
                </c:pt>
                <c:pt idx="407">
                  <c:v>0.68634986571300005</c:v>
                </c:pt>
                <c:pt idx="408">
                  <c:v>0.73321726644600005</c:v>
                </c:pt>
                <c:pt idx="409">
                  <c:v>0.70179271884500005</c:v>
                </c:pt>
                <c:pt idx="410">
                  <c:v>0.683951879481</c:v>
                </c:pt>
                <c:pt idx="411">
                  <c:v>0.72513316071199996</c:v>
                </c:pt>
                <c:pt idx="412">
                  <c:v>0.70492543685800002</c:v>
                </c:pt>
                <c:pt idx="413">
                  <c:v>0.70492543685800002</c:v>
                </c:pt>
                <c:pt idx="414">
                  <c:v>0.70492543685800002</c:v>
                </c:pt>
                <c:pt idx="415">
                  <c:v>0.69740218773499996</c:v>
                </c:pt>
                <c:pt idx="416">
                  <c:v>0.720012687441</c:v>
                </c:pt>
                <c:pt idx="417">
                  <c:v>0.758022590976</c:v>
                </c:pt>
                <c:pt idx="418">
                  <c:v>0.69808710640500005</c:v>
                </c:pt>
                <c:pt idx="419">
                  <c:v>0.72065378288399995</c:v>
                </c:pt>
                <c:pt idx="420">
                  <c:v>0.72065378288399995</c:v>
                </c:pt>
                <c:pt idx="421">
                  <c:v>0.72065378288399995</c:v>
                </c:pt>
                <c:pt idx="422">
                  <c:v>0.72751505647400005</c:v>
                </c:pt>
                <c:pt idx="423">
                  <c:v>0.719617688453</c:v>
                </c:pt>
                <c:pt idx="424">
                  <c:v>0.69738185615199999</c:v>
                </c:pt>
                <c:pt idx="425">
                  <c:v>0.70960479198000004</c:v>
                </c:pt>
                <c:pt idx="426">
                  <c:v>0.66859340286699998</c:v>
                </c:pt>
                <c:pt idx="427">
                  <c:v>0.66859340286699998</c:v>
                </c:pt>
                <c:pt idx="428">
                  <c:v>0.66859340286699998</c:v>
                </c:pt>
                <c:pt idx="429">
                  <c:v>0.62428815512699998</c:v>
                </c:pt>
                <c:pt idx="430">
                  <c:v>0.56758488473500002</c:v>
                </c:pt>
                <c:pt idx="431">
                  <c:v>0.69476753032000005</c:v>
                </c:pt>
                <c:pt idx="432">
                  <c:v>0.66513979365200004</c:v>
                </c:pt>
                <c:pt idx="433">
                  <c:v>0.63500015431099999</c:v>
                </c:pt>
                <c:pt idx="434">
                  <c:v>0.63500015431099999</c:v>
                </c:pt>
                <c:pt idx="435">
                  <c:v>0.63500015431099999</c:v>
                </c:pt>
                <c:pt idx="436">
                  <c:v>0.63500015431099999</c:v>
                </c:pt>
                <c:pt idx="437">
                  <c:v>0.59919154695700005</c:v>
                </c:pt>
                <c:pt idx="438">
                  <c:v>0.51300049708899997</c:v>
                </c:pt>
                <c:pt idx="439">
                  <c:v>0.50715977193799999</c:v>
                </c:pt>
                <c:pt idx="440">
                  <c:v>0.461717512936</c:v>
                </c:pt>
                <c:pt idx="441">
                  <c:v>0.461717512936</c:v>
                </c:pt>
                <c:pt idx="442">
                  <c:v>0.461717512936</c:v>
                </c:pt>
                <c:pt idx="443">
                  <c:v>0.49130388112899998</c:v>
                </c:pt>
                <c:pt idx="444">
                  <c:v>0.51747199599000004</c:v>
                </c:pt>
                <c:pt idx="445">
                  <c:v>0.61707598047800005</c:v>
                </c:pt>
                <c:pt idx="446">
                  <c:v>0.60273799934299999</c:v>
                </c:pt>
                <c:pt idx="447">
                  <c:v>0.53273431973399998</c:v>
                </c:pt>
                <c:pt idx="448">
                  <c:v>0.53273431973399998</c:v>
                </c:pt>
                <c:pt idx="449">
                  <c:v>0.53273431973399998</c:v>
                </c:pt>
                <c:pt idx="450">
                  <c:v>0.50271940236199997</c:v>
                </c:pt>
                <c:pt idx="451">
                  <c:v>0.44966278601300003</c:v>
                </c:pt>
                <c:pt idx="452">
                  <c:v>0.472624403877</c:v>
                </c:pt>
                <c:pt idx="453">
                  <c:v>0.57793956931299995</c:v>
                </c:pt>
                <c:pt idx="454">
                  <c:v>0.53309034795900001</c:v>
                </c:pt>
                <c:pt idx="455">
                  <c:v>0.53309034795900001</c:v>
                </c:pt>
                <c:pt idx="456">
                  <c:v>0.53309034795900001</c:v>
                </c:pt>
                <c:pt idx="457">
                  <c:v>0.505510792584</c:v>
                </c:pt>
                <c:pt idx="458">
                  <c:v>0.50975777179199999</c:v>
                </c:pt>
                <c:pt idx="459">
                  <c:v>0.42870822068999997</c:v>
                </c:pt>
                <c:pt idx="460">
                  <c:v>0.50354525390600002</c:v>
                </c:pt>
                <c:pt idx="461">
                  <c:v>0.48325530490599999</c:v>
                </c:pt>
                <c:pt idx="462">
                  <c:v>0.48325530490599999</c:v>
                </c:pt>
                <c:pt idx="463">
                  <c:v>0.48325530490599999</c:v>
                </c:pt>
                <c:pt idx="464">
                  <c:v>0.40605208793600001</c:v>
                </c:pt>
                <c:pt idx="465">
                  <c:v>0.40605208793600001</c:v>
                </c:pt>
                <c:pt idx="466">
                  <c:v>0.40605208793600001</c:v>
                </c:pt>
                <c:pt idx="467">
                  <c:v>0.41704132287200002</c:v>
                </c:pt>
                <c:pt idx="468">
                  <c:v>0.44912073158799998</c:v>
                </c:pt>
                <c:pt idx="469">
                  <c:v>0.44912073158799998</c:v>
                </c:pt>
                <c:pt idx="470">
                  <c:v>0.44912073158799998</c:v>
                </c:pt>
                <c:pt idx="471">
                  <c:v>0.44912073158799998</c:v>
                </c:pt>
                <c:pt idx="472">
                  <c:v>0.44912073158799998</c:v>
                </c:pt>
                <c:pt idx="473">
                  <c:v>0.50782474218499996</c:v>
                </c:pt>
                <c:pt idx="474">
                  <c:v>0.535775459663</c:v>
                </c:pt>
                <c:pt idx="475">
                  <c:v>0.56288309540299997</c:v>
                </c:pt>
                <c:pt idx="476">
                  <c:v>0.56288309540299997</c:v>
                </c:pt>
                <c:pt idx="477">
                  <c:v>0.56288309540299997</c:v>
                </c:pt>
                <c:pt idx="478">
                  <c:v>0.56648666894400002</c:v>
                </c:pt>
                <c:pt idx="479">
                  <c:v>0.60961075532499998</c:v>
                </c:pt>
                <c:pt idx="480">
                  <c:v>0.59583824434400001</c:v>
                </c:pt>
                <c:pt idx="481">
                  <c:v>0.59589067664100004</c:v>
                </c:pt>
                <c:pt idx="482">
                  <c:v>0.58124806844800003</c:v>
                </c:pt>
                <c:pt idx="483">
                  <c:v>0.58124806844800003</c:v>
                </c:pt>
                <c:pt idx="484">
                  <c:v>0.58124806844800003</c:v>
                </c:pt>
                <c:pt idx="485">
                  <c:v>0.67145303208499996</c:v>
                </c:pt>
                <c:pt idx="486">
                  <c:v>0.67145303208499996</c:v>
                </c:pt>
                <c:pt idx="487">
                  <c:v>0.67145303208499996</c:v>
                </c:pt>
                <c:pt idx="488">
                  <c:v>0.68612320331200005</c:v>
                </c:pt>
                <c:pt idx="489">
                  <c:v>0.64890192632800003</c:v>
                </c:pt>
                <c:pt idx="490">
                  <c:v>0.64890192632800003</c:v>
                </c:pt>
                <c:pt idx="491">
                  <c:v>0.64890192632800003</c:v>
                </c:pt>
                <c:pt idx="492">
                  <c:v>0.66095108166500005</c:v>
                </c:pt>
                <c:pt idx="493">
                  <c:v>0.73662697258900001</c:v>
                </c:pt>
                <c:pt idx="494">
                  <c:v>0.73757378660399997</c:v>
                </c:pt>
                <c:pt idx="495">
                  <c:v>0.75057559305400001</c:v>
                </c:pt>
                <c:pt idx="496">
                  <c:v>0.76092190504799995</c:v>
                </c:pt>
                <c:pt idx="497">
                  <c:v>0.76092190504799995</c:v>
                </c:pt>
                <c:pt idx="498">
                  <c:v>0.76092190504799995</c:v>
                </c:pt>
                <c:pt idx="499">
                  <c:v>0.801120382282</c:v>
                </c:pt>
                <c:pt idx="500">
                  <c:v>0.78829495211</c:v>
                </c:pt>
                <c:pt idx="501">
                  <c:v>0.76304136025500002</c:v>
                </c:pt>
                <c:pt idx="502">
                  <c:v>0.75609494611399997</c:v>
                </c:pt>
                <c:pt idx="503">
                  <c:v>0.82891886514000002</c:v>
                </c:pt>
                <c:pt idx="504">
                  <c:v>0.82891886514000002</c:v>
                </c:pt>
                <c:pt idx="505">
                  <c:v>0.82891886514000002</c:v>
                </c:pt>
                <c:pt idx="506">
                  <c:v>0.82583380355299996</c:v>
                </c:pt>
                <c:pt idx="507">
                  <c:v>0.81884440456399998</c:v>
                </c:pt>
                <c:pt idx="508">
                  <c:v>0.80198597219500001</c:v>
                </c:pt>
                <c:pt idx="509">
                  <c:v>0.77544885459699997</c:v>
                </c:pt>
                <c:pt idx="510">
                  <c:v>0.77891941739500004</c:v>
                </c:pt>
                <c:pt idx="511">
                  <c:v>0.77891941739500004</c:v>
                </c:pt>
                <c:pt idx="512">
                  <c:v>0.77891941739500004</c:v>
                </c:pt>
                <c:pt idx="513">
                  <c:v>0.79388872487200002</c:v>
                </c:pt>
                <c:pt idx="514">
                  <c:v>0.79925200721900003</c:v>
                </c:pt>
                <c:pt idx="515">
                  <c:v>0.79925200721900003</c:v>
                </c:pt>
                <c:pt idx="516">
                  <c:v>0.79925200721900003</c:v>
                </c:pt>
                <c:pt idx="517">
                  <c:v>0.79811210704199997</c:v>
                </c:pt>
                <c:pt idx="518">
                  <c:v>0.79811210704199997</c:v>
                </c:pt>
                <c:pt idx="519">
                  <c:v>0.79811210704199997</c:v>
                </c:pt>
                <c:pt idx="520">
                  <c:v>0.77116684792900003</c:v>
                </c:pt>
                <c:pt idx="521">
                  <c:v>0.72448716634099997</c:v>
                </c:pt>
                <c:pt idx="522">
                  <c:v>0.68619635185299999</c:v>
                </c:pt>
                <c:pt idx="523">
                  <c:v>0.73869077265000005</c:v>
                </c:pt>
                <c:pt idx="524">
                  <c:v>0.68564085713199996</c:v>
                </c:pt>
                <c:pt idx="525">
                  <c:v>0.68564085713199996</c:v>
                </c:pt>
                <c:pt idx="526">
                  <c:v>0.68564085713199996</c:v>
                </c:pt>
                <c:pt idx="527">
                  <c:v>0.68186664007700004</c:v>
                </c:pt>
                <c:pt idx="528">
                  <c:v>0.72881807462600001</c:v>
                </c:pt>
                <c:pt idx="529">
                  <c:v>0.74409406504700004</c:v>
                </c:pt>
                <c:pt idx="530">
                  <c:v>0.67917964086500004</c:v>
                </c:pt>
                <c:pt idx="531">
                  <c:v>0.69313593587699995</c:v>
                </c:pt>
                <c:pt idx="532">
                  <c:v>0.69313593587699995</c:v>
                </c:pt>
                <c:pt idx="533">
                  <c:v>0.69313593587699995</c:v>
                </c:pt>
                <c:pt idx="534">
                  <c:v>0.66577007431699997</c:v>
                </c:pt>
                <c:pt idx="535">
                  <c:v>0.67749384875899998</c:v>
                </c:pt>
                <c:pt idx="536">
                  <c:v>0.61942501333699995</c:v>
                </c:pt>
                <c:pt idx="537">
                  <c:v>0.61443105642399998</c:v>
                </c:pt>
                <c:pt idx="538">
                  <c:v>0.57233832783000005</c:v>
                </c:pt>
                <c:pt idx="539">
                  <c:v>0.57233832783000005</c:v>
                </c:pt>
                <c:pt idx="540">
                  <c:v>0.57233832783000005</c:v>
                </c:pt>
                <c:pt idx="541">
                  <c:v>0.572193530911</c:v>
                </c:pt>
                <c:pt idx="542">
                  <c:v>0.56920679179</c:v>
                </c:pt>
                <c:pt idx="543">
                  <c:v>0.58630619417800001</c:v>
                </c:pt>
                <c:pt idx="544">
                  <c:v>0.595309677649</c:v>
                </c:pt>
                <c:pt idx="545">
                  <c:v>0.60447970257899997</c:v>
                </c:pt>
                <c:pt idx="546">
                  <c:v>0.60447970257899997</c:v>
                </c:pt>
                <c:pt idx="547">
                  <c:v>0.60447970257899997</c:v>
                </c:pt>
                <c:pt idx="548">
                  <c:v>0.58702793241499995</c:v>
                </c:pt>
                <c:pt idx="549">
                  <c:v>0.573608704947</c:v>
                </c:pt>
                <c:pt idx="550">
                  <c:v>0.58225044502900003</c:v>
                </c:pt>
                <c:pt idx="551">
                  <c:v>0.54417577240299997</c:v>
                </c:pt>
                <c:pt idx="552">
                  <c:v>0.58391080621900004</c:v>
                </c:pt>
                <c:pt idx="553">
                  <c:v>0.58391080621900004</c:v>
                </c:pt>
                <c:pt idx="554">
                  <c:v>0.58391080621900004</c:v>
                </c:pt>
                <c:pt idx="555">
                  <c:v>0.52138849213299998</c:v>
                </c:pt>
                <c:pt idx="556">
                  <c:v>0.55276742997700001</c:v>
                </c:pt>
                <c:pt idx="557">
                  <c:v>0.59099029637099998</c:v>
                </c:pt>
                <c:pt idx="558">
                  <c:v>0.57048530314799994</c:v>
                </c:pt>
                <c:pt idx="559">
                  <c:v>0.61193803491800003</c:v>
                </c:pt>
                <c:pt idx="560">
                  <c:v>0.61193803491800003</c:v>
                </c:pt>
                <c:pt idx="561">
                  <c:v>0.61193803491800003</c:v>
                </c:pt>
                <c:pt idx="562">
                  <c:v>0.59973063406899996</c:v>
                </c:pt>
                <c:pt idx="563">
                  <c:v>0.59263246850499995</c:v>
                </c:pt>
                <c:pt idx="564">
                  <c:v>0.60085347408800005</c:v>
                </c:pt>
                <c:pt idx="565">
                  <c:v>0.61605453532999999</c:v>
                </c:pt>
                <c:pt idx="566">
                  <c:v>0.64037248896900001</c:v>
                </c:pt>
                <c:pt idx="567">
                  <c:v>0.64037248896900001</c:v>
                </c:pt>
                <c:pt idx="568">
                  <c:v>0.64037248896900001</c:v>
                </c:pt>
                <c:pt idx="569">
                  <c:v>0.60532677888200004</c:v>
                </c:pt>
                <c:pt idx="570">
                  <c:v>0.63276112737699997</c:v>
                </c:pt>
                <c:pt idx="571">
                  <c:v>0.64039265266500001</c:v>
                </c:pt>
                <c:pt idx="572">
                  <c:v>0.63744152990799996</c:v>
                </c:pt>
                <c:pt idx="573">
                  <c:v>0.64523534059400001</c:v>
                </c:pt>
                <c:pt idx="574">
                  <c:v>0.64523534059400001</c:v>
                </c:pt>
                <c:pt idx="575">
                  <c:v>0.64523534059400001</c:v>
                </c:pt>
                <c:pt idx="576">
                  <c:v>0.59289939626599997</c:v>
                </c:pt>
                <c:pt idx="577">
                  <c:v>0.61304436856</c:v>
                </c:pt>
                <c:pt idx="578">
                  <c:v>0.61304436856</c:v>
                </c:pt>
                <c:pt idx="579">
                  <c:v>0.59446222241199997</c:v>
                </c:pt>
                <c:pt idx="580">
                  <c:v>0.59292513641699995</c:v>
                </c:pt>
                <c:pt idx="581">
                  <c:v>0.59292513641699995</c:v>
                </c:pt>
                <c:pt idx="582">
                  <c:v>0.59292513641699995</c:v>
                </c:pt>
                <c:pt idx="583">
                  <c:v>0.65629712409700003</c:v>
                </c:pt>
                <c:pt idx="584">
                  <c:v>0.67613747991999995</c:v>
                </c:pt>
                <c:pt idx="585">
                  <c:v>0.69087232951400002</c:v>
                </c:pt>
                <c:pt idx="586">
                  <c:v>0.67099993219599996</c:v>
                </c:pt>
                <c:pt idx="587">
                  <c:v>0.67286268208699995</c:v>
                </c:pt>
                <c:pt idx="588">
                  <c:v>0.67286268208699995</c:v>
                </c:pt>
                <c:pt idx="589">
                  <c:v>0.67286268208699995</c:v>
                </c:pt>
                <c:pt idx="590">
                  <c:v>0.61296652459199996</c:v>
                </c:pt>
                <c:pt idx="591">
                  <c:v>0.61936620040400003</c:v>
                </c:pt>
                <c:pt idx="592">
                  <c:v>0.65483343524299997</c:v>
                </c:pt>
                <c:pt idx="593">
                  <c:v>0.65102379431900004</c:v>
                </c:pt>
                <c:pt idx="594">
                  <c:v>0.63707329545000002</c:v>
                </c:pt>
                <c:pt idx="595">
                  <c:v>0.63707329545000002</c:v>
                </c:pt>
                <c:pt idx="596">
                  <c:v>0.63707329545000002</c:v>
                </c:pt>
                <c:pt idx="597">
                  <c:v>0.61636439184500003</c:v>
                </c:pt>
                <c:pt idx="598">
                  <c:v>0.62324112071299997</c:v>
                </c:pt>
                <c:pt idx="599">
                  <c:v>0.62530736132999998</c:v>
                </c:pt>
                <c:pt idx="600">
                  <c:v>0.60729593884699995</c:v>
                </c:pt>
                <c:pt idx="601">
                  <c:v>0.63781525315999998</c:v>
                </c:pt>
                <c:pt idx="602">
                  <c:v>0.63781525315999998</c:v>
                </c:pt>
                <c:pt idx="603">
                  <c:v>0.63781525315999998</c:v>
                </c:pt>
                <c:pt idx="604">
                  <c:v>0.58933235549499996</c:v>
                </c:pt>
                <c:pt idx="605">
                  <c:v>0.53768185977399996</c:v>
                </c:pt>
                <c:pt idx="606">
                  <c:v>0.58771324438000005</c:v>
                </c:pt>
                <c:pt idx="607">
                  <c:v>0.57578626018099999</c:v>
                </c:pt>
                <c:pt idx="608">
                  <c:v>0.61853405004200002</c:v>
                </c:pt>
                <c:pt idx="609">
                  <c:v>0.61853405004200002</c:v>
                </c:pt>
                <c:pt idx="610">
                  <c:v>0.61853405004200002</c:v>
                </c:pt>
                <c:pt idx="611">
                  <c:v>0.60720842429900002</c:v>
                </c:pt>
                <c:pt idx="612">
                  <c:v>0.63196871507700003</c:v>
                </c:pt>
                <c:pt idx="613">
                  <c:v>0.64824600526599996</c:v>
                </c:pt>
                <c:pt idx="614">
                  <c:v>0.65160168670399998</c:v>
                </c:pt>
                <c:pt idx="615">
                  <c:v>0.64012575761799995</c:v>
                </c:pt>
                <c:pt idx="616">
                  <c:v>0.64012575761799995</c:v>
                </c:pt>
                <c:pt idx="617">
                  <c:v>0.64012575761799995</c:v>
                </c:pt>
                <c:pt idx="618">
                  <c:v>0.644902011898</c:v>
                </c:pt>
                <c:pt idx="619">
                  <c:v>0.64406338886199999</c:v>
                </c:pt>
                <c:pt idx="620">
                  <c:v>0.67259292723700004</c:v>
                </c:pt>
                <c:pt idx="621">
                  <c:v>0.70520116361700003</c:v>
                </c:pt>
                <c:pt idx="622">
                  <c:v>0.70280624265400005</c:v>
                </c:pt>
                <c:pt idx="623">
                  <c:v>0.70280624265400005</c:v>
                </c:pt>
                <c:pt idx="624">
                  <c:v>0.70280624265400005</c:v>
                </c:pt>
                <c:pt idx="625">
                  <c:v>0.60999322630700004</c:v>
                </c:pt>
                <c:pt idx="626">
                  <c:v>0.70880840896700004</c:v>
                </c:pt>
                <c:pt idx="627">
                  <c:v>0.74742763474700002</c:v>
                </c:pt>
                <c:pt idx="628">
                  <c:v>0.74742763474700002</c:v>
                </c:pt>
                <c:pt idx="629">
                  <c:v>0.74742763474700002</c:v>
                </c:pt>
                <c:pt idx="630">
                  <c:v>0.74742763474700002</c:v>
                </c:pt>
                <c:pt idx="631">
                  <c:v>0.74742763474700002</c:v>
                </c:pt>
                <c:pt idx="632">
                  <c:v>0.73045226212900005</c:v>
                </c:pt>
                <c:pt idx="633">
                  <c:v>0.69935657780500005</c:v>
                </c:pt>
                <c:pt idx="634">
                  <c:v>0.65685071019100005</c:v>
                </c:pt>
                <c:pt idx="635">
                  <c:v>0.64887089970800005</c:v>
                </c:pt>
                <c:pt idx="636">
                  <c:v>0.57129551660300004</c:v>
                </c:pt>
                <c:pt idx="637">
                  <c:v>0.57129551660300004</c:v>
                </c:pt>
                <c:pt idx="638">
                  <c:v>0.57129551660300004</c:v>
                </c:pt>
                <c:pt idx="639">
                  <c:v>0.58806476585199996</c:v>
                </c:pt>
                <c:pt idx="640">
                  <c:v>0.60610248350399998</c:v>
                </c:pt>
                <c:pt idx="641">
                  <c:v>0.632636143283</c:v>
                </c:pt>
                <c:pt idx="642">
                  <c:v>0.632636143283</c:v>
                </c:pt>
                <c:pt idx="643">
                  <c:v>0.632636143283</c:v>
                </c:pt>
                <c:pt idx="644">
                  <c:v>0.632636143283</c:v>
                </c:pt>
                <c:pt idx="645">
                  <c:v>0.632636143283</c:v>
                </c:pt>
                <c:pt idx="646">
                  <c:v>0.67318453350700003</c:v>
                </c:pt>
                <c:pt idx="647">
                  <c:v>0.62535017899800005</c:v>
                </c:pt>
                <c:pt idx="648">
                  <c:v>0.61200886757499995</c:v>
                </c:pt>
                <c:pt idx="649">
                  <c:v>0.61200886757499995</c:v>
                </c:pt>
                <c:pt idx="650">
                  <c:v>0.61200886757499995</c:v>
                </c:pt>
                <c:pt idx="651">
                  <c:v>0.61200886757499995</c:v>
                </c:pt>
                <c:pt idx="652">
                  <c:v>0.61200886757499995</c:v>
                </c:pt>
                <c:pt idx="653">
                  <c:v>0.54586099693500001</c:v>
                </c:pt>
                <c:pt idx="654">
                  <c:v>0.48748566046399999</c:v>
                </c:pt>
                <c:pt idx="655">
                  <c:v>0.56982508677199994</c:v>
                </c:pt>
                <c:pt idx="656">
                  <c:v>0.60167839305899995</c:v>
                </c:pt>
                <c:pt idx="657">
                  <c:v>0.59146256061699998</c:v>
                </c:pt>
                <c:pt idx="658">
                  <c:v>0.59146256061699998</c:v>
                </c:pt>
                <c:pt idx="659">
                  <c:v>0.59146256061699998</c:v>
                </c:pt>
                <c:pt idx="660">
                  <c:v>0.63784286973399995</c:v>
                </c:pt>
                <c:pt idx="661">
                  <c:v>0.63639810240799999</c:v>
                </c:pt>
                <c:pt idx="662">
                  <c:v>0.65240061155399998</c:v>
                </c:pt>
                <c:pt idx="663">
                  <c:v>0.65655029265800002</c:v>
                </c:pt>
                <c:pt idx="664">
                  <c:v>0.696021132037</c:v>
                </c:pt>
                <c:pt idx="665">
                  <c:v>0.696021132037</c:v>
                </c:pt>
                <c:pt idx="666">
                  <c:v>0.696021132037</c:v>
                </c:pt>
                <c:pt idx="667">
                  <c:v>0.69006730249899995</c:v>
                </c:pt>
                <c:pt idx="668">
                  <c:v>0.75200350603099997</c:v>
                </c:pt>
                <c:pt idx="669">
                  <c:v>0.74422879230299999</c:v>
                </c:pt>
                <c:pt idx="670">
                  <c:v>0.74669935413599997</c:v>
                </c:pt>
                <c:pt idx="671">
                  <c:v>0.71212836189299999</c:v>
                </c:pt>
                <c:pt idx="672">
                  <c:v>0.71212836189299999</c:v>
                </c:pt>
                <c:pt idx="673">
                  <c:v>0.71212836189299999</c:v>
                </c:pt>
                <c:pt idx="674">
                  <c:v>0.71673775765900005</c:v>
                </c:pt>
                <c:pt idx="675">
                  <c:v>0.72033516707599998</c:v>
                </c:pt>
                <c:pt idx="676">
                  <c:v>0.73590587740799995</c:v>
                </c:pt>
                <c:pt idx="677">
                  <c:v>0.72317667175</c:v>
                </c:pt>
                <c:pt idx="678">
                  <c:v>0.74149209777400005</c:v>
                </c:pt>
                <c:pt idx="679">
                  <c:v>0.74149209777400005</c:v>
                </c:pt>
                <c:pt idx="680">
                  <c:v>0.74149209777400005</c:v>
                </c:pt>
                <c:pt idx="681">
                  <c:v>0.727776162073</c:v>
                </c:pt>
                <c:pt idx="682">
                  <c:v>0.71836885687800001</c:v>
                </c:pt>
                <c:pt idx="683">
                  <c:v>0.79680102652399998</c:v>
                </c:pt>
                <c:pt idx="684">
                  <c:v>0.78542908070799999</c:v>
                </c:pt>
                <c:pt idx="685">
                  <c:v>0.86355245269500003</c:v>
                </c:pt>
                <c:pt idx="686">
                  <c:v>0.86355245269500003</c:v>
                </c:pt>
                <c:pt idx="687">
                  <c:v>0.86355245269500003</c:v>
                </c:pt>
                <c:pt idx="688">
                  <c:v>0.91804606127900001</c:v>
                </c:pt>
                <c:pt idx="689">
                  <c:v>0.94281835656199997</c:v>
                </c:pt>
                <c:pt idx="690">
                  <c:v>0.96349243199099999</c:v>
                </c:pt>
                <c:pt idx="691">
                  <c:v>0.93064387956299999</c:v>
                </c:pt>
                <c:pt idx="692">
                  <c:v>0.95936707356499995</c:v>
                </c:pt>
                <c:pt idx="693">
                  <c:v>0.95936707356499995</c:v>
                </c:pt>
                <c:pt idx="694">
                  <c:v>0.95936707356499995</c:v>
                </c:pt>
                <c:pt idx="695">
                  <c:v>0.91642170648999999</c:v>
                </c:pt>
                <c:pt idx="696">
                  <c:v>0.93755726830899999</c:v>
                </c:pt>
                <c:pt idx="697">
                  <c:v>0.93643875687300004</c:v>
                </c:pt>
                <c:pt idx="698">
                  <c:v>0.95856792812400005</c:v>
                </c:pt>
                <c:pt idx="699">
                  <c:v>0.92664684690900001</c:v>
                </c:pt>
                <c:pt idx="700">
                  <c:v>0.92664684690900001</c:v>
                </c:pt>
                <c:pt idx="701">
                  <c:v>0.92664684690900001</c:v>
                </c:pt>
                <c:pt idx="702">
                  <c:v>0.98234300549099995</c:v>
                </c:pt>
                <c:pt idx="703">
                  <c:v>1.032688440364</c:v>
                </c:pt>
                <c:pt idx="704">
                  <c:v>1.0243085594900001</c:v>
                </c:pt>
                <c:pt idx="705">
                  <c:v>0.98422530280999998</c:v>
                </c:pt>
                <c:pt idx="706">
                  <c:v>0.88530615230200005</c:v>
                </c:pt>
                <c:pt idx="707">
                  <c:v>0.88530615230200005</c:v>
                </c:pt>
                <c:pt idx="708">
                  <c:v>0.88530615230200005</c:v>
                </c:pt>
                <c:pt idx="709">
                  <c:v>0.86699837523199996</c:v>
                </c:pt>
                <c:pt idx="710">
                  <c:v>0.82993892286100002</c:v>
                </c:pt>
                <c:pt idx="711">
                  <c:v>0.85332935793599995</c:v>
                </c:pt>
                <c:pt idx="712">
                  <c:v>0.83304056972100005</c:v>
                </c:pt>
                <c:pt idx="713">
                  <c:v>0.779400422875</c:v>
                </c:pt>
                <c:pt idx="714">
                  <c:v>0.779400422875</c:v>
                </c:pt>
                <c:pt idx="715">
                  <c:v>0.779400422875</c:v>
                </c:pt>
                <c:pt idx="716">
                  <c:v>0.77662820952300005</c:v>
                </c:pt>
                <c:pt idx="717">
                  <c:v>0.85325675802199996</c:v>
                </c:pt>
                <c:pt idx="718">
                  <c:v>0.72221694431899996</c:v>
                </c:pt>
                <c:pt idx="719">
                  <c:v>0.71719846917300001</c:v>
                </c:pt>
                <c:pt idx="720">
                  <c:v>0.72433246695800002</c:v>
                </c:pt>
                <c:pt idx="721">
                  <c:v>0.72433246695800002</c:v>
                </c:pt>
                <c:pt idx="722">
                  <c:v>0.72433246695800002</c:v>
                </c:pt>
                <c:pt idx="723">
                  <c:v>0.75038251589299998</c:v>
                </c:pt>
                <c:pt idx="724">
                  <c:v>0.74932195525500001</c:v>
                </c:pt>
                <c:pt idx="725">
                  <c:v>0.77022396568700002</c:v>
                </c:pt>
                <c:pt idx="726">
                  <c:v>0.80309354695799995</c:v>
                </c:pt>
                <c:pt idx="727">
                  <c:v>0.82117006218499999</c:v>
                </c:pt>
                <c:pt idx="728">
                  <c:v>0.82117006218499999</c:v>
                </c:pt>
                <c:pt idx="729">
                  <c:v>0.82117006218499999</c:v>
                </c:pt>
                <c:pt idx="730">
                  <c:v>0.82639153185000003</c:v>
                </c:pt>
                <c:pt idx="731">
                  <c:v>0.82058999612700001</c:v>
                </c:pt>
                <c:pt idx="732">
                  <c:v>0.75971920079999999</c:v>
                </c:pt>
                <c:pt idx="733">
                  <c:v>0.75830594566800003</c:v>
                </c:pt>
                <c:pt idx="734">
                  <c:v>0.78730155003299995</c:v>
                </c:pt>
                <c:pt idx="735">
                  <c:v>0.78730155003299995</c:v>
                </c:pt>
                <c:pt idx="736">
                  <c:v>0.78730155003299995</c:v>
                </c:pt>
                <c:pt idx="737">
                  <c:v>0.73251225644600004</c:v>
                </c:pt>
                <c:pt idx="738">
                  <c:v>0.76648474351700002</c:v>
                </c:pt>
                <c:pt idx="739">
                  <c:v>0.77546328673499998</c:v>
                </c:pt>
                <c:pt idx="740">
                  <c:v>0.76432786578400003</c:v>
                </c:pt>
                <c:pt idx="741">
                  <c:v>0.75548466167799999</c:v>
                </c:pt>
                <c:pt idx="742">
                  <c:v>0.75548466167799999</c:v>
                </c:pt>
                <c:pt idx="743">
                  <c:v>0.75548466167799999</c:v>
                </c:pt>
                <c:pt idx="744">
                  <c:v>0.77745026633500003</c:v>
                </c:pt>
                <c:pt idx="745">
                  <c:v>0.78385640246400001</c:v>
                </c:pt>
                <c:pt idx="746">
                  <c:v>0.91504599019599997</c:v>
                </c:pt>
                <c:pt idx="747">
                  <c:v>0.91095915804100003</c:v>
                </c:pt>
                <c:pt idx="748">
                  <c:v>0.85319920797399995</c:v>
                </c:pt>
                <c:pt idx="749">
                  <c:v>0.85319920797399995</c:v>
                </c:pt>
                <c:pt idx="750">
                  <c:v>0.85319920797399995</c:v>
                </c:pt>
                <c:pt idx="751">
                  <c:v>0.906453054481</c:v>
                </c:pt>
                <c:pt idx="752">
                  <c:v>0.88939874187900003</c:v>
                </c:pt>
                <c:pt idx="753">
                  <c:v>0.90675459199300001</c:v>
                </c:pt>
                <c:pt idx="754">
                  <c:v>0.90149848519200004</c:v>
                </c:pt>
                <c:pt idx="755">
                  <c:v>0.95611964659000004</c:v>
                </c:pt>
                <c:pt idx="756">
                  <c:v>0.95611964659000004</c:v>
                </c:pt>
                <c:pt idx="757">
                  <c:v>0.95611964659000004</c:v>
                </c:pt>
                <c:pt idx="758">
                  <c:v>0.95645613371000004</c:v>
                </c:pt>
                <c:pt idx="759">
                  <c:v>0.94311760869100003</c:v>
                </c:pt>
                <c:pt idx="760">
                  <c:v>0.94424521077199997</c:v>
                </c:pt>
                <c:pt idx="761">
                  <c:v>1.010553024414</c:v>
                </c:pt>
                <c:pt idx="762">
                  <c:v>1.0293149735730001</c:v>
                </c:pt>
                <c:pt idx="763">
                  <c:v>1.0293149735730001</c:v>
                </c:pt>
                <c:pt idx="764">
                  <c:v>1.0293149735730001</c:v>
                </c:pt>
                <c:pt idx="765">
                  <c:v>0.96089924065900001</c:v>
                </c:pt>
                <c:pt idx="766">
                  <c:v>0.95244495033900001</c:v>
                </c:pt>
                <c:pt idx="767">
                  <c:v>0.94883918154400004</c:v>
                </c:pt>
                <c:pt idx="768">
                  <c:v>0.90824865401499999</c:v>
                </c:pt>
                <c:pt idx="769">
                  <c:v>0.90783009258500003</c:v>
                </c:pt>
                <c:pt idx="770">
                  <c:v>0.90783009258500003</c:v>
                </c:pt>
                <c:pt idx="771">
                  <c:v>0.90783009258500003</c:v>
                </c:pt>
                <c:pt idx="772">
                  <c:v>0.89220321105300004</c:v>
                </c:pt>
                <c:pt idx="773">
                  <c:v>0.90328030756800004</c:v>
                </c:pt>
                <c:pt idx="774">
                  <c:v>0.92902803991399996</c:v>
                </c:pt>
                <c:pt idx="775">
                  <c:v>0.96709606330300002</c:v>
                </c:pt>
                <c:pt idx="776">
                  <c:v>1.050157898006</c:v>
                </c:pt>
                <c:pt idx="777">
                  <c:v>1.050157898006</c:v>
                </c:pt>
                <c:pt idx="778">
                  <c:v>1.050157898006</c:v>
                </c:pt>
                <c:pt idx="779">
                  <c:v>1.0305304392550001</c:v>
                </c:pt>
                <c:pt idx="780">
                  <c:v>1.0753267250509999</c:v>
                </c:pt>
                <c:pt idx="781">
                  <c:v>1.0214075613010001</c:v>
                </c:pt>
                <c:pt idx="782">
                  <c:v>1.0089811008639999</c:v>
                </c:pt>
                <c:pt idx="783">
                  <c:v>0.98043332009499995</c:v>
                </c:pt>
                <c:pt idx="784">
                  <c:v>0.98043332009499995</c:v>
                </c:pt>
                <c:pt idx="785">
                  <c:v>0.98043332009499995</c:v>
                </c:pt>
                <c:pt idx="786">
                  <c:v>0.97303791462400002</c:v>
                </c:pt>
                <c:pt idx="787">
                  <c:v>0.948739085945</c:v>
                </c:pt>
                <c:pt idx="788">
                  <c:v>0.94906254412699997</c:v>
                </c:pt>
                <c:pt idx="789">
                  <c:v>0.96548394256000003</c:v>
                </c:pt>
                <c:pt idx="790">
                  <c:v>0.96548394256000003</c:v>
                </c:pt>
                <c:pt idx="791">
                  <c:v>0.96548394256000003</c:v>
                </c:pt>
                <c:pt idx="792">
                  <c:v>0.96548394256000003</c:v>
                </c:pt>
                <c:pt idx="793">
                  <c:v>0.97120542301299995</c:v>
                </c:pt>
                <c:pt idx="794">
                  <c:v>0.93630651896799999</c:v>
                </c:pt>
                <c:pt idx="795">
                  <c:v>0.89781986211999998</c:v>
                </c:pt>
                <c:pt idx="796">
                  <c:v>0.88755908696100005</c:v>
                </c:pt>
                <c:pt idx="797">
                  <c:v>0.90322118581199995</c:v>
                </c:pt>
                <c:pt idx="798">
                  <c:v>0.90322118581199995</c:v>
                </c:pt>
                <c:pt idx="799">
                  <c:v>0.90322118581199995</c:v>
                </c:pt>
                <c:pt idx="800">
                  <c:v>0.91964631356299997</c:v>
                </c:pt>
                <c:pt idx="801">
                  <c:v>0.92278834402099996</c:v>
                </c:pt>
                <c:pt idx="802">
                  <c:v>0.925220503704</c:v>
                </c:pt>
                <c:pt idx="803">
                  <c:v>0.90306772691600001</c:v>
                </c:pt>
                <c:pt idx="804">
                  <c:v>0.90599520991299998</c:v>
                </c:pt>
                <c:pt idx="805">
                  <c:v>0.90599520991299998</c:v>
                </c:pt>
                <c:pt idx="806">
                  <c:v>0.90599520991299998</c:v>
                </c:pt>
                <c:pt idx="807">
                  <c:v>0.909656734844</c:v>
                </c:pt>
                <c:pt idx="808">
                  <c:v>0.95399819936600005</c:v>
                </c:pt>
                <c:pt idx="809">
                  <c:v>1.0070901452809999</c:v>
                </c:pt>
                <c:pt idx="810">
                  <c:v>0.97234950582000002</c:v>
                </c:pt>
                <c:pt idx="811">
                  <c:v>0.97631221551400005</c:v>
                </c:pt>
                <c:pt idx="812">
                  <c:v>0.97631221551400005</c:v>
                </c:pt>
                <c:pt idx="813">
                  <c:v>0.97631221551400005</c:v>
                </c:pt>
                <c:pt idx="814">
                  <c:v>0.99699758873199995</c:v>
                </c:pt>
                <c:pt idx="815">
                  <c:v>0.997141572832</c:v>
                </c:pt>
                <c:pt idx="816">
                  <c:v>0.99922489206200005</c:v>
                </c:pt>
                <c:pt idx="817">
                  <c:v>1.0038565319020001</c:v>
                </c:pt>
                <c:pt idx="818">
                  <c:v>1.062608194651</c:v>
                </c:pt>
                <c:pt idx="819">
                  <c:v>1.062608194651</c:v>
                </c:pt>
                <c:pt idx="820">
                  <c:v>1.062608194651</c:v>
                </c:pt>
                <c:pt idx="821">
                  <c:v>1.0456109662199999</c:v>
                </c:pt>
                <c:pt idx="822">
                  <c:v>1.050762346268</c:v>
                </c:pt>
                <c:pt idx="823">
                  <c:v>1.071498160565</c:v>
                </c:pt>
                <c:pt idx="824">
                  <c:v>0.99206987221999998</c:v>
                </c:pt>
                <c:pt idx="825">
                  <c:v>0.99206987221999998</c:v>
                </c:pt>
                <c:pt idx="826">
                  <c:v>0.99206987221999998</c:v>
                </c:pt>
                <c:pt idx="827">
                  <c:v>0.99206987221999998</c:v>
                </c:pt>
                <c:pt idx="828">
                  <c:v>1.0166380612179999</c:v>
                </c:pt>
                <c:pt idx="829">
                  <c:v>1.049418550578</c:v>
                </c:pt>
                <c:pt idx="830">
                  <c:v>1.0885600618110001</c:v>
                </c:pt>
                <c:pt idx="831">
                  <c:v>1.1072511044340001</c:v>
                </c:pt>
                <c:pt idx="832">
                  <c:v>1.1595672110049999</c:v>
                </c:pt>
                <c:pt idx="833">
                  <c:v>1.1595672110049999</c:v>
                </c:pt>
                <c:pt idx="834">
                  <c:v>1.1595672110049999</c:v>
                </c:pt>
                <c:pt idx="835">
                  <c:v>1.183679302099</c:v>
                </c:pt>
                <c:pt idx="836">
                  <c:v>1.1683826946139999</c:v>
                </c:pt>
                <c:pt idx="837">
                  <c:v>1.2225266941640001</c:v>
                </c:pt>
                <c:pt idx="838">
                  <c:v>1.2225266941640001</c:v>
                </c:pt>
                <c:pt idx="839">
                  <c:v>1.2225266941640001</c:v>
                </c:pt>
                <c:pt idx="840">
                  <c:v>1.2225266941640001</c:v>
                </c:pt>
                <c:pt idx="841">
                  <c:v>1.2225266941640001</c:v>
                </c:pt>
                <c:pt idx="842">
                  <c:v>1.2195833776460001</c:v>
                </c:pt>
                <c:pt idx="843">
                  <c:v>1.222224035285</c:v>
                </c:pt>
                <c:pt idx="844">
                  <c:v>1.2329877141809999</c:v>
                </c:pt>
                <c:pt idx="845">
                  <c:v>1.2548345119640001</c:v>
                </c:pt>
                <c:pt idx="846">
                  <c:v>1.233499604913</c:v>
                </c:pt>
                <c:pt idx="847">
                  <c:v>1.233499604913</c:v>
                </c:pt>
                <c:pt idx="848">
                  <c:v>1.233499604913</c:v>
                </c:pt>
                <c:pt idx="849">
                  <c:v>1.254960429776</c:v>
                </c:pt>
                <c:pt idx="850">
                  <c:v>1.23083741914</c:v>
                </c:pt>
                <c:pt idx="851">
                  <c:v>1.2561687087240001</c:v>
                </c:pt>
                <c:pt idx="852">
                  <c:v>1.207722446794</c:v>
                </c:pt>
                <c:pt idx="853">
                  <c:v>1.232100870382</c:v>
                </c:pt>
                <c:pt idx="854">
                  <c:v>1.232100870382</c:v>
                </c:pt>
                <c:pt idx="855">
                  <c:v>1.232100870382</c:v>
                </c:pt>
                <c:pt idx="856">
                  <c:v>1.2889661535620001</c:v>
                </c:pt>
                <c:pt idx="857">
                  <c:v>1.3210009908760001</c:v>
                </c:pt>
                <c:pt idx="858">
                  <c:v>1.237525973233</c:v>
                </c:pt>
                <c:pt idx="859">
                  <c:v>1.3082377840549999</c:v>
                </c:pt>
                <c:pt idx="860">
                  <c:v>1.2822991637750001</c:v>
                </c:pt>
                <c:pt idx="861">
                  <c:v>1.2822991637750001</c:v>
                </c:pt>
                <c:pt idx="862">
                  <c:v>1.2822991637750001</c:v>
                </c:pt>
                <c:pt idx="863">
                  <c:v>1.2669802333089999</c:v>
                </c:pt>
                <c:pt idx="864">
                  <c:v>1.3110509770900001</c:v>
                </c:pt>
                <c:pt idx="865">
                  <c:v>1.360878547732</c:v>
                </c:pt>
                <c:pt idx="866">
                  <c:v>1.3490088940660001</c:v>
                </c:pt>
                <c:pt idx="867">
                  <c:v>1.270730411965</c:v>
                </c:pt>
                <c:pt idx="868">
                  <c:v>1.270730411965</c:v>
                </c:pt>
                <c:pt idx="869">
                  <c:v>1.270730411965</c:v>
                </c:pt>
                <c:pt idx="870">
                  <c:v>1.270730411965</c:v>
                </c:pt>
                <c:pt idx="871">
                  <c:v>1.30851811504</c:v>
                </c:pt>
                <c:pt idx="872">
                  <c:v>1.2530351326939999</c:v>
                </c:pt>
                <c:pt idx="873">
                  <c:v>1.2230856436149999</c:v>
                </c:pt>
                <c:pt idx="874">
                  <c:v>1.184205872867</c:v>
                </c:pt>
                <c:pt idx="875">
                  <c:v>1.184205872867</c:v>
                </c:pt>
                <c:pt idx="876">
                  <c:v>1.184205872867</c:v>
                </c:pt>
                <c:pt idx="877">
                  <c:v>1.2240688895709999</c:v>
                </c:pt>
                <c:pt idx="878">
                  <c:v>1.0865640996520001</c:v>
                </c:pt>
                <c:pt idx="879">
                  <c:v>1.1004226802299999</c:v>
                </c:pt>
                <c:pt idx="880">
                  <c:v>1.107596897901</c:v>
                </c:pt>
                <c:pt idx="881">
                  <c:v>1.1745289572769999</c:v>
                </c:pt>
                <c:pt idx="882">
                  <c:v>1.1745289572769999</c:v>
                </c:pt>
                <c:pt idx="883">
                  <c:v>1.1745289572769999</c:v>
                </c:pt>
                <c:pt idx="884">
                  <c:v>1.2131391397010001</c:v>
                </c:pt>
                <c:pt idx="885">
                  <c:v>1.2230133150089999</c:v>
                </c:pt>
                <c:pt idx="886">
                  <c:v>1.2234087522020001</c:v>
                </c:pt>
                <c:pt idx="887">
                  <c:v>1.209281814471</c:v>
                </c:pt>
                <c:pt idx="888">
                  <c:v>1.254987580958</c:v>
                </c:pt>
                <c:pt idx="889">
                  <c:v>1.254987580958</c:v>
                </c:pt>
                <c:pt idx="890">
                  <c:v>1.254987580958</c:v>
                </c:pt>
                <c:pt idx="891">
                  <c:v>1.3016068092490001</c:v>
                </c:pt>
                <c:pt idx="892">
                  <c:v>1.330159259909</c:v>
                </c:pt>
                <c:pt idx="893">
                  <c:v>1.349065468254</c:v>
                </c:pt>
                <c:pt idx="894">
                  <c:v>1.3815543778770001</c:v>
                </c:pt>
                <c:pt idx="895">
                  <c:v>1.425832173101</c:v>
                </c:pt>
                <c:pt idx="896">
                  <c:v>1.425832173101</c:v>
                </c:pt>
                <c:pt idx="897">
                  <c:v>1.425832173101</c:v>
                </c:pt>
                <c:pt idx="898">
                  <c:v>1.4200868765450001</c:v>
                </c:pt>
                <c:pt idx="899">
                  <c:v>1.470462342789</c:v>
                </c:pt>
                <c:pt idx="900">
                  <c:v>1.5310871664150001</c:v>
                </c:pt>
                <c:pt idx="901">
                  <c:v>1.506908320293</c:v>
                </c:pt>
                <c:pt idx="902">
                  <c:v>1.4588133389660001</c:v>
                </c:pt>
                <c:pt idx="903">
                  <c:v>1.4588133389660001</c:v>
                </c:pt>
                <c:pt idx="904">
                  <c:v>1.4588133389660001</c:v>
                </c:pt>
                <c:pt idx="905">
                  <c:v>1.5073157353740001</c:v>
                </c:pt>
                <c:pt idx="906">
                  <c:v>1.529168255791</c:v>
                </c:pt>
                <c:pt idx="907">
                  <c:v>1.4484989495580001</c:v>
                </c:pt>
                <c:pt idx="908">
                  <c:v>1.371167357399</c:v>
                </c:pt>
                <c:pt idx="909">
                  <c:v>1.3731369584449999</c:v>
                </c:pt>
                <c:pt idx="910">
                  <c:v>1.3731369584449999</c:v>
                </c:pt>
                <c:pt idx="911">
                  <c:v>1.3731369584449999</c:v>
                </c:pt>
                <c:pt idx="912">
                  <c:v>1.372746154343</c:v>
                </c:pt>
                <c:pt idx="913">
                  <c:v>1.435760725482</c:v>
                </c:pt>
                <c:pt idx="914">
                  <c:v>1.4384808050539999</c:v>
                </c:pt>
                <c:pt idx="915">
                  <c:v>1.481703996279</c:v>
                </c:pt>
                <c:pt idx="916">
                  <c:v>1.413932351473</c:v>
                </c:pt>
                <c:pt idx="917">
                  <c:v>1.413932351473</c:v>
                </c:pt>
                <c:pt idx="918">
                  <c:v>1.413932351473</c:v>
                </c:pt>
                <c:pt idx="919">
                  <c:v>1.4389951636310001</c:v>
                </c:pt>
                <c:pt idx="920">
                  <c:v>1.3844471384970001</c:v>
                </c:pt>
                <c:pt idx="921">
                  <c:v>1.3282589363049999</c:v>
                </c:pt>
                <c:pt idx="922">
                  <c:v>1.328189078514</c:v>
                </c:pt>
                <c:pt idx="923">
                  <c:v>1.346238117835</c:v>
                </c:pt>
                <c:pt idx="924">
                  <c:v>1.346238117835</c:v>
                </c:pt>
                <c:pt idx="925">
                  <c:v>1.346238117835</c:v>
                </c:pt>
                <c:pt idx="926">
                  <c:v>1.3694386871119999</c:v>
                </c:pt>
                <c:pt idx="927">
                  <c:v>1.4419444774350001</c:v>
                </c:pt>
                <c:pt idx="928">
                  <c:v>1.4155702850280001</c:v>
                </c:pt>
                <c:pt idx="929">
                  <c:v>1.4564056145719999</c:v>
                </c:pt>
                <c:pt idx="930">
                  <c:v>1.5035185504949999</c:v>
                </c:pt>
                <c:pt idx="931">
                  <c:v>1.5035185504949999</c:v>
                </c:pt>
                <c:pt idx="932">
                  <c:v>1.5035185504949999</c:v>
                </c:pt>
                <c:pt idx="933">
                  <c:v>1.5035185504949999</c:v>
                </c:pt>
                <c:pt idx="934">
                  <c:v>1.460357648047</c:v>
                </c:pt>
                <c:pt idx="935">
                  <c:v>1.484741763433</c:v>
                </c:pt>
                <c:pt idx="936">
                  <c:v>1.409105525902</c:v>
                </c:pt>
                <c:pt idx="937">
                  <c:v>1.3498174168020001</c:v>
                </c:pt>
                <c:pt idx="938">
                  <c:v>1.3498174168020001</c:v>
                </c:pt>
                <c:pt idx="939">
                  <c:v>1.3498174168020001</c:v>
                </c:pt>
                <c:pt idx="940">
                  <c:v>1.3634890956879999</c:v>
                </c:pt>
                <c:pt idx="941">
                  <c:v>1.3461125806700001</c:v>
                </c:pt>
                <c:pt idx="942">
                  <c:v>1.343464673378</c:v>
                </c:pt>
                <c:pt idx="943">
                  <c:v>1.356181745639</c:v>
                </c:pt>
                <c:pt idx="944">
                  <c:v>1.3246055217020001</c:v>
                </c:pt>
                <c:pt idx="945">
                  <c:v>1.3246055217020001</c:v>
                </c:pt>
                <c:pt idx="946">
                  <c:v>1.3246055217020001</c:v>
                </c:pt>
                <c:pt idx="947">
                  <c:v>1.390924312369</c:v>
                </c:pt>
                <c:pt idx="948">
                  <c:v>1.3712262759930001</c:v>
                </c:pt>
                <c:pt idx="949">
                  <c:v>1.3645233741709999</c:v>
                </c:pt>
                <c:pt idx="950">
                  <c:v>1.3535032717269999</c:v>
                </c:pt>
                <c:pt idx="951">
                  <c:v>1.397036173354</c:v>
                </c:pt>
                <c:pt idx="952">
                  <c:v>1.397036173354</c:v>
                </c:pt>
                <c:pt idx="953">
                  <c:v>1.397036173354</c:v>
                </c:pt>
                <c:pt idx="954">
                  <c:v>1.4189859166409999</c:v>
                </c:pt>
                <c:pt idx="955">
                  <c:v>1.408650387267</c:v>
                </c:pt>
                <c:pt idx="956">
                  <c:v>1.4931905491490001</c:v>
                </c:pt>
                <c:pt idx="957">
                  <c:v>1.5186473791570001</c:v>
                </c:pt>
                <c:pt idx="958">
                  <c:v>1.456624128294</c:v>
                </c:pt>
                <c:pt idx="959">
                  <c:v>1.456624128294</c:v>
                </c:pt>
                <c:pt idx="960">
                  <c:v>1.456624128294</c:v>
                </c:pt>
                <c:pt idx="961">
                  <c:v>1.408207973259</c:v>
                </c:pt>
                <c:pt idx="962">
                  <c:v>1.371610806151</c:v>
                </c:pt>
                <c:pt idx="963">
                  <c:v>1.4411141027429999</c:v>
                </c:pt>
                <c:pt idx="964">
                  <c:v>1.412884291328</c:v>
                </c:pt>
                <c:pt idx="965">
                  <c:v>1.414805503005</c:v>
                </c:pt>
                <c:pt idx="966">
                  <c:v>1.414805503005</c:v>
                </c:pt>
                <c:pt idx="967">
                  <c:v>1.414805503005</c:v>
                </c:pt>
                <c:pt idx="968">
                  <c:v>1.4545347430690001</c:v>
                </c:pt>
                <c:pt idx="969">
                  <c:v>1.369353568872</c:v>
                </c:pt>
                <c:pt idx="970">
                  <c:v>1.38780915224</c:v>
                </c:pt>
                <c:pt idx="971">
                  <c:v>1.393868479192</c:v>
                </c:pt>
                <c:pt idx="972">
                  <c:v>1.4099276967879999</c:v>
                </c:pt>
                <c:pt idx="973">
                  <c:v>1.4099276967879999</c:v>
                </c:pt>
                <c:pt idx="974">
                  <c:v>1.4099276967879999</c:v>
                </c:pt>
                <c:pt idx="975">
                  <c:v>1.316761748974</c:v>
                </c:pt>
                <c:pt idx="976">
                  <c:v>1.3881957708320001</c:v>
                </c:pt>
                <c:pt idx="977">
                  <c:v>1.417075496414</c:v>
                </c:pt>
                <c:pt idx="978">
                  <c:v>1.3599231217429999</c:v>
                </c:pt>
                <c:pt idx="979">
                  <c:v>1.3096948415059999</c:v>
                </c:pt>
                <c:pt idx="980">
                  <c:v>1.3096948415059999</c:v>
                </c:pt>
                <c:pt idx="981">
                  <c:v>1.3096948415059999</c:v>
                </c:pt>
                <c:pt idx="982">
                  <c:v>1.3096948415059999</c:v>
                </c:pt>
                <c:pt idx="983">
                  <c:v>1.3096948415059999</c:v>
                </c:pt>
                <c:pt idx="984">
                  <c:v>1.3096948415059999</c:v>
                </c:pt>
                <c:pt idx="985">
                  <c:v>1.3649852388229999</c:v>
                </c:pt>
                <c:pt idx="986">
                  <c:v>1.283576326565</c:v>
                </c:pt>
                <c:pt idx="987">
                  <c:v>1.283576326565</c:v>
                </c:pt>
                <c:pt idx="988">
                  <c:v>1.283576326565</c:v>
                </c:pt>
                <c:pt idx="989">
                  <c:v>1.3180301649749999</c:v>
                </c:pt>
                <c:pt idx="990">
                  <c:v>1.31800969002</c:v>
                </c:pt>
                <c:pt idx="991">
                  <c:v>1.31800969002</c:v>
                </c:pt>
                <c:pt idx="992">
                  <c:v>1.31800969002</c:v>
                </c:pt>
                <c:pt idx="993">
                  <c:v>1.3036958282019999</c:v>
                </c:pt>
                <c:pt idx="994">
                  <c:v>1.3036958282019999</c:v>
                </c:pt>
                <c:pt idx="995">
                  <c:v>1.3036958282019999</c:v>
                </c:pt>
                <c:pt idx="996">
                  <c:v>1.3036958282019999</c:v>
                </c:pt>
                <c:pt idx="997">
                  <c:v>1.3036958282019999</c:v>
                </c:pt>
                <c:pt idx="998">
                  <c:v>1.3741680396939999</c:v>
                </c:pt>
                <c:pt idx="999">
                  <c:v>1.399122903821</c:v>
                </c:pt>
                <c:pt idx="1000">
                  <c:v>1.362170332629</c:v>
                </c:pt>
                <c:pt idx="1001">
                  <c:v>1.362170332629</c:v>
                </c:pt>
                <c:pt idx="1002">
                  <c:v>1.362170332629</c:v>
                </c:pt>
                <c:pt idx="1003">
                  <c:v>1.362170332629</c:v>
                </c:pt>
                <c:pt idx="1004">
                  <c:v>1.362170332629</c:v>
                </c:pt>
                <c:pt idx="1005">
                  <c:v>1.3560601038069999</c:v>
                </c:pt>
                <c:pt idx="1006">
                  <c:v>1.3437294387909999</c:v>
                </c:pt>
                <c:pt idx="1007">
                  <c:v>1.360471767857</c:v>
                </c:pt>
                <c:pt idx="1008">
                  <c:v>1.360471767857</c:v>
                </c:pt>
                <c:pt idx="1009">
                  <c:v>1.360471767857</c:v>
                </c:pt>
                <c:pt idx="1010">
                  <c:v>1.3982242589</c:v>
                </c:pt>
                <c:pt idx="1011">
                  <c:v>1.3439052068099999</c:v>
                </c:pt>
                <c:pt idx="1012">
                  <c:v>1.3641819729960001</c:v>
                </c:pt>
                <c:pt idx="1013">
                  <c:v>1.355662109217</c:v>
                </c:pt>
                <c:pt idx="1014">
                  <c:v>1.325490187682</c:v>
                </c:pt>
                <c:pt idx="1015">
                  <c:v>1.325490187682</c:v>
                </c:pt>
                <c:pt idx="1016">
                  <c:v>1.325490187682</c:v>
                </c:pt>
                <c:pt idx="1017">
                  <c:v>1.3913351277479999</c:v>
                </c:pt>
                <c:pt idx="1018">
                  <c:v>1.3820755011770001</c:v>
                </c:pt>
                <c:pt idx="1019">
                  <c:v>1.38017131914</c:v>
                </c:pt>
                <c:pt idx="1020">
                  <c:v>1.3641398515330001</c:v>
                </c:pt>
                <c:pt idx="1021">
                  <c:v>1.4618973061080001</c:v>
                </c:pt>
                <c:pt idx="1022">
                  <c:v>1.4618973061080001</c:v>
                </c:pt>
                <c:pt idx="1023">
                  <c:v>1.4618973061080001</c:v>
                </c:pt>
                <c:pt idx="1024">
                  <c:v>1.4278506814959999</c:v>
                </c:pt>
                <c:pt idx="1025">
                  <c:v>1.41018047207</c:v>
                </c:pt>
                <c:pt idx="1026">
                  <c:v>1.3894668268749999</c:v>
                </c:pt>
                <c:pt idx="1027">
                  <c:v>1.3643095774009999</c:v>
                </c:pt>
                <c:pt idx="1028">
                  <c:v>1.3880288043610001</c:v>
                </c:pt>
                <c:pt idx="1029">
                  <c:v>1.3880288043610001</c:v>
                </c:pt>
                <c:pt idx="1030">
                  <c:v>1.3880288043610001</c:v>
                </c:pt>
                <c:pt idx="1031">
                  <c:v>1.336014397254</c:v>
                </c:pt>
                <c:pt idx="1032">
                  <c:v>1.3395817939550001</c:v>
                </c:pt>
                <c:pt idx="1033">
                  <c:v>1.3395817939550001</c:v>
                </c:pt>
                <c:pt idx="1034">
                  <c:v>1.383925322768</c:v>
                </c:pt>
                <c:pt idx="1035">
                  <c:v>1.3751576399300001</c:v>
                </c:pt>
                <c:pt idx="1036">
                  <c:v>1.3751576399300001</c:v>
                </c:pt>
                <c:pt idx="1037">
                  <c:v>1.3751576399300001</c:v>
                </c:pt>
                <c:pt idx="1038">
                  <c:v>1.388274082004</c:v>
                </c:pt>
                <c:pt idx="1039">
                  <c:v>1.4157869779359999</c:v>
                </c:pt>
                <c:pt idx="1040">
                  <c:v>1.313975934109</c:v>
                </c:pt>
                <c:pt idx="1041">
                  <c:v>1.3114858799639999</c:v>
                </c:pt>
                <c:pt idx="1042">
                  <c:v>1.315946904874</c:v>
                </c:pt>
                <c:pt idx="1043">
                  <c:v>1.315946904874</c:v>
                </c:pt>
                <c:pt idx="1044">
                  <c:v>1.315946904874</c:v>
                </c:pt>
                <c:pt idx="1045">
                  <c:v>1.3406132965599999</c:v>
                </c:pt>
                <c:pt idx="1046">
                  <c:v>1.2817174216630001</c:v>
                </c:pt>
                <c:pt idx="1047">
                  <c:v>1.326602531222</c:v>
                </c:pt>
                <c:pt idx="1048">
                  <c:v>1.274203205589</c:v>
                </c:pt>
                <c:pt idx="1049">
                  <c:v>1.2998615286020001</c:v>
                </c:pt>
                <c:pt idx="1050">
                  <c:v>1.2998615286020001</c:v>
                </c:pt>
                <c:pt idx="1051">
                  <c:v>1.2998615286020001</c:v>
                </c:pt>
                <c:pt idx="1052">
                  <c:v>1.3351746447399999</c:v>
                </c:pt>
                <c:pt idx="1053">
                  <c:v>1.264020575242</c:v>
                </c:pt>
                <c:pt idx="1054">
                  <c:v>1.2445382240339999</c:v>
                </c:pt>
                <c:pt idx="1055">
                  <c:v>1.3179678569590001</c:v>
                </c:pt>
                <c:pt idx="1056">
                  <c:v>1.304583158564</c:v>
                </c:pt>
                <c:pt idx="1057">
                  <c:v>1.304583158564</c:v>
                </c:pt>
                <c:pt idx="1058">
                  <c:v>1.304583158564</c:v>
                </c:pt>
                <c:pt idx="1059">
                  <c:v>1.3334752150060001</c:v>
                </c:pt>
                <c:pt idx="1060">
                  <c:v>1.4026406729450001</c:v>
                </c:pt>
                <c:pt idx="1061">
                  <c:v>1.3692127677279999</c:v>
                </c:pt>
                <c:pt idx="1062">
                  <c:v>1.3378498821510001</c:v>
                </c:pt>
                <c:pt idx="1063">
                  <c:v>1.3068812842569999</c:v>
                </c:pt>
                <c:pt idx="1064">
                  <c:v>1.3068812842569999</c:v>
                </c:pt>
                <c:pt idx="1065">
                  <c:v>1.3068812842569999</c:v>
                </c:pt>
                <c:pt idx="1066">
                  <c:v>1.354239010506</c:v>
                </c:pt>
                <c:pt idx="1067">
                  <c:v>1.408244538588</c:v>
                </c:pt>
                <c:pt idx="1068">
                  <c:v>1.3834316816779999</c:v>
                </c:pt>
                <c:pt idx="1069">
                  <c:v>1.423870831805</c:v>
                </c:pt>
                <c:pt idx="1070">
                  <c:v>1.3942488834290001</c:v>
                </c:pt>
                <c:pt idx="1071">
                  <c:v>1.3942488834290001</c:v>
                </c:pt>
                <c:pt idx="1072">
                  <c:v>1.3942488834290001</c:v>
                </c:pt>
                <c:pt idx="1073">
                  <c:v>1.4150189815850001</c:v>
                </c:pt>
                <c:pt idx="1074">
                  <c:v>1.399964300048</c:v>
                </c:pt>
                <c:pt idx="1075">
                  <c:v>1.4286675043799999</c:v>
                </c:pt>
                <c:pt idx="1076">
                  <c:v>1.5350641404709999</c:v>
                </c:pt>
                <c:pt idx="1077">
                  <c:v>1.617002289637</c:v>
                </c:pt>
                <c:pt idx="1078">
                  <c:v>1.617002289637</c:v>
                </c:pt>
                <c:pt idx="1079">
                  <c:v>1.617002289637</c:v>
                </c:pt>
                <c:pt idx="1080">
                  <c:v>1.5747421110319999</c:v>
                </c:pt>
                <c:pt idx="1081">
                  <c:v>1.5283335746169999</c:v>
                </c:pt>
                <c:pt idx="1082">
                  <c:v>1.4671740264040001</c:v>
                </c:pt>
                <c:pt idx="1083">
                  <c:v>1.51086079825</c:v>
                </c:pt>
                <c:pt idx="1084">
                  <c:v>1.433539272382</c:v>
                </c:pt>
                <c:pt idx="1085">
                  <c:v>1.433539272382</c:v>
                </c:pt>
                <c:pt idx="1086">
                  <c:v>1.433539272382</c:v>
                </c:pt>
                <c:pt idx="1087">
                  <c:v>1.379974512095</c:v>
                </c:pt>
                <c:pt idx="1088">
                  <c:v>1.395952534611</c:v>
                </c:pt>
                <c:pt idx="1089">
                  <c:v>1.446555493815</c:v>
                </c:pt>
                <c:pt idx="1090">
                  <c:v>1.4136061513010001</c:v>
                </c:pt>
                <c:pt idx="1091">
                  <c:v>1.4257297578250001</c:v>
                </c:pt>
                <c:pt idx="1092">
                  <c:v>1.4257297578250001</c:v>
                </c:pt>
                <c:pt idx="1093">
                  <c:v>1.4257297578250001</c:v>
                </c:pt>
                <c:pt idx="1094">
                  <c:v>1.5084272115899999</c:v>
                </c:pt>
                <c:pt idx="1095">
                  <c:v>1.5017339285669999</c:v>
                </c:pt>
                <c:pt idx="1096">
                  <c:v>1.4532605002379999</c:v>
                </c:pt>
                <c:pt idx="1097">
                  <c:v>1.394065851663</c:v>
                </c:pt>
                <c:pt idx="1098">
                  <c:v>1.3487495203369999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'איור 5 נתונים'!$C$3</c:f>
              <c:strCache>
                <c:ptCount val="1"/>
                <c:pt idx="0">
                  <c:v>2-3</c:v>
                </c:pt>
              </c:strCache>
            </c:strRef>
          </c:tx>
          <c:spPr>
            <a:ln w="38100">
              <a:solidFill>
                <a:srgbClr val="4472C4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</c:numCache>
            </c:numRef>
          </c:cat>
          <c:val>
            <c:numRef>
              <c:f>'איור 5 נתונים'!$C$4:$C$4000</c:f>
              <c:numCache>
                <c:formatCode>0.0</c:formatCode>
                <c:ptCount val="3997"/>
                <c:pt idx="0">
                  <c:v>1.2083180609369999</c:v>
                </c:pt>
                <c:pt idx="1">
                  <c:v>1.2083180609369999</c:v>
                </c:pt>
                <c:pt idx="2">
                  <c:v>1.208030441794</c:v>
                </c:pt>
                <c:pt idx="3">
                  <c:v>1.2402884488899999</c:v>
                </c:pt>
                <c:pt idx="4">
                  <c:v>1.157238406756</c:v>
                </c:pt>
                <c:pt idx="5">
                  <c:v>1.1016926758409999</c:v>
                </c:pt>
                <c:pt idx="6">
                  <c:v>1.0268513663259999</c:v>
                </c:pt>
                <c:pt idx="7">
                  <c:v>1.0268513663259999</c:v>
                </c:pt>
                <c:pt idx="8">
                  <c:v>1.0268513663259999</c:v>
                </c:pt>
                <c:pt idx="9">
                  <c:v>0.93126526302799995</c:v>
                </c:pt>
                <c:pt idx="10">
                  <c:v>0.96568604822100002</c:v>
                </c:pt>
                <c:pt idx="11">
                  <c:v>0.94451971977899996</c:v>
                </c:pt>
                <c:pt idx="12">
                  <c:v>0.90510592491399999</c:v>
                </c:pt>
                <c:pt idx="13">
                  <c:v>0.85367625859100005</c:v>
                </c:pt>
                <c:pt idx="14">
                  <c:v>0.85367625859100005</c:v>
                </c:pt>
                <c:pt idx="15">
                  <c:v>0.85367625859100005</c:v>
                </c:pt>
                <c:pt idx="16">
                  <c:v>0.84819223854900005</c:v>
                </c:pt>
                <c:pt idx="17">
                  <c:v>0.89506099800000005</c:v>
                </c:pt>
                <c:pt idx="18">
                  <c:v>0.88727010499500003</c:v>
                </c:pt>
                <c:pt idx="19">
                  <c:v>0.80648382049199996</c:v>
                </c:pt>
                <c:pt idx="20">
                  <c:v>0.89051760134900004</c:v>
                </c:pt>
                <c:pt idx="21">
                  <c:v>0.89051760134900004</c:v>
                </c:pt>
                <c:pt idx="22">
                  <c:v>0.89051760134900004</c:v>
                </c:pt>
                <c:pt idx="23">
                  <c:v>0.95963840012699997</c:v>
                </c:pt>
                <c:pt idx="24">
                  <c:v>0.90889822725699998</c:v>
                </c:pt>
                <c:pt idx="25">
                  <c:v>0.87363042544299996</c:v>
                </c:pt>
                <c:pt idx="26">
                  <c:v>0.94480734580900005</c:v>
                </c:pt>
                <c:pt idx="27">
                  <c:v>0.885324743425</c:v>
                </c:pt>
                <c:pt idx="28">
                  <c:v>0.885324743425</c:v>
                </c:pt>
                <c:pt idx="29">
                  <c:v>0.885324743425</c:v>
                </c:pt>
                <c:pt idx="30">
                  <c:v>0.88813548660800001</c:v>
                </c:pt>
                <c:pt idx="31">
                  <c:v>0.90077530701300002</c:v>
                </c:pt>
                <c:pt idx="32">
                  <c:v>0.92533021611900002</c:v>
                </c:pt>
                <c:pt idx="33">
                  <c:v>0.87245307750199996</c:v>
                </c:pt>
                <c:pt idx="34">
                  <c:v>0.91822900395700002</c:v>
                </c:pt>
                <c:pt idx="35">
                  <c:v>0.91822900395700002</c:v>
                </c:pt>
                <c:pt idx="36">
                  <c:v>0.91822900395700002</c:v>
                </c:pt>
                <c:pt idx="37">
                  <c:v>0.88904972447399999</c:v>
                </c:pt>
                <c:pt idx="38">
                  <c:v>0.78908412729199995</c:v>
                </c:pt>
                <c:pt idx="39">
                  <c:v>0.74287284697099998</c:v>
                </c:pt>
                <c:pt idx="40">
                  <c:v>0.66843898700000004</c:v>
                </c:pt>
                <c:pt idx="41">
                  <c:v>0.65025649490500004</c:v>
                </c:pt>
                <c:pt idx="42">
                  <c:v>0.65025649490500004</c:v>
                </c:pt>
                <c:pt idx="43">
                  <c:v>0.65025649490500004</c:v>
                </c:pt>
                <c:pt idx="44">
                  <c:v>0.74276604172600003</c:v>
                </c:pt>
                <c:pt idx="45">
                  <c:v>0.82174521374800003</c:v>
                </c:pt>
                <c:pt idx="46">
                  <c:v>0.90728285593400004</c:v>
                </c:pt>
                <c:pt idx="47">
                  <c:v>0.95385664859099994</c:v>
                </c:pt>
                <c:pt idx="48">
                  <c:v>0.95003597671600004</c:v>
                </c:pt>
                <c:pt idx="49">
                  <c:v>0.95003597671600004</c:v>
                </c:pt>
                <c:pt idx="50">
                  <c:v>0.95003597671600004</c:v>
                </c:pt>
                <c:pt idx="51">
                  <c:v>0.90097472949900004</c:v>
                </c:pt>
                <c:pt idx="52">
                  <c:v>0.97592801566800003</c:v>
                </c:pt>
                <c:pt idx="53">
                  <c:v>1.025195410175</c:v>
                </c:pt>
                <c:pt idx="54">
                  <c:v>1.0566434329079999</c:v>
                </c:pt>
                <c:pt idx="55">
                  <c:v>1.081772691574</c:v>
                </c:pt>
                <c:pt idx="56">
                  <c:v>1.081772691574</c:v>
                </c:pt>
                <c:pt idx="57">
                  <c:v>1.081772691574</c:v>
                </c:pt>
                <c:pt idx="58">
                  <c:v>1.153551438522</c:v>
                </c:pt>
                <c:pt idx="59">
                  <c:v>1.1770569977950001</c:v>
                </c:pt>
                <c:pt idx="60">
                  <c:v>1.1368098919159999</c:v>
                </c:pt>
                <c:pt idx="61">
                  <c:v>1.111811815806</c:v>
                </c:pt>
                <c:pt idx="62">
                  <c:v>1.069045802085</c:v>
                </c:pt>
                <c:pt idx="63">
                  <c:v>1.069045802085</c:v>
                </c:pt>
                <c:pt idx="64">
                  <c:v>1.069045802085</c:v>
                </c:pt>
                <c:pt idx="65">
                  <c:v>1.1030441156140001</c:v>
                </c:pt>
                <c:pt idx="66">
                  <c:v>1.1217236024599999</c:v>
                </c:pt>
                <c:pt idx="67">
                  <c:v>1.1339955227289999</c:v>
                </c:pt>
                <c:pt idx="68">
                  <c:v>1.138605904931</c:v>
                </c:pt>
                <c:pt idx="69">
                  <c:v>1.170647434246</c:v>
                </c:pt>
                <c:pt idx="70">
                  <c:v>1.170647434246</c:v>
                </c:pt>
                <c:pt idx="71">
                  <c:v>1.170647434246</c:v>
                </c:pt>
                <c:pt idx="72">
                  <c:v>1.1290338388509999</c:v>
                </c:pt>
                <c:pt idx="73">
                  <c:v>1.1732578379</c:v>
                </c:pt>
                <c:pt idx="74">
                  <c:v>1.21318261251</c:v>
                </c:pt>
                <c:pt idx="75">
                  <c:v>1.292651329995</c:v>
                </c:pt>
                <c:pt idx="76">
                  <c:v>1.2611639666500001</c:v>
                </c:pt>
                <c:pt idx="77">
                  <c:v>1.2611639666500001</c:v>
                </c:pt>
                <c:pt idx="78">
                  <c:v>1.2611639666500001</c:v>
                </c:pt>
                <c:pt idx="79">
                  <c:v>1.2239656207159999</c:v>
                </c:pt>
                <c:pt idx="80">
                  <c:v>1.2606571340179999</c:v>
                </c:pt>
                <c:pt idx="81">
                  <c:v>1.291851900752</c:v>
                </c:pt>
                <c:pt idx="82">
                  <c:v>1.294050287803</c:v>
                </c:pt>
                <c:pt idx="83">
                  <c:v>1.294050287803</c:v>
                </c:pt>
                <c:pt idx="84">
                  <c:v>1.294050287803</c:v>
                </c:pt>
                <c:pt idx="85">
                  <c:v>1.294050287803</c:v>
                </c:pt>
                <c:pt idx="86">
                  <c:v>1.265655053216</c:v>
                </c:pt>
                <c:pt idx="87">
                  <c:v>1.2349102049030001</c:v>
                </c:pt>
                <c:pt idx="88">
                  <c:v>1.214978382812</c:v>
                </c:pt>
                <c:pt idx="89">
                  <c:v>1.1791276352740001</c:v>
                </c:pt>
                <c:pt idx="90">
                  <c:v>1.1812895028299999</c:v>
                </c:pt>
                <c:pt idx="91">
                  <c:v>1.1812895028299999</c:v>
                </c:pt>
                <c:pt idx="92">
                  <c:v>1.1812895028299999</c:v>
                </c:pt>
                <c:pt idx="93">
                  <c:v>1.1991711777709999</c:v>
                </c:pt>
                <c:pt idx="94">
                  <c:v>1.218068656527</c:v>
                </c:pt>
                <c:pt idx="95">
                  <c:v>1.2218730116059999</c:v>
                </c:pt>
                <c:pt idx="96">
                  <c:v>1.2141076963399999</c:v>
                </c:pt>
                <c:pt idx="97">
                  <c:v>1.2148113001959999</c:v>
                </c:pt>
                <c:pt idx="98">
                  <c:v>1.2148113001959999</c:v>
                </c:pt>
                <c:pt idx="99">
                  <c:v>1.2148113001959999</c:v>
                </c:pt>
                <c:pt idx="100">
                  <c:v>1.195101094627</c:v>
                </c:pt>
                <c:pt idx="101">
                  <c:v>1.2582921458080001</c:v>
                </c:pt>
                <c:pt idx="102">
                  <c:v>1.2811129493560001</c:v>
                </c:pt>
                <c:pt idx="103">
                  <c:v>1.3218232335569999</c:v>
                </c:pt>
                <c:pt idx="104">
                  <c:v>1.3617214316590001</c:v>
                </c:pt>
                <c:pt idx="105">
                  <c:v>1.3617214316590001</c:v>
                </c:pt>
                <c:pt idx="106">
                  <c:v>1.3617214316590001</c:v>
                </c:pt>
                <c:pt idx="107">
                  <c:v>1.2824471503849999</c:v>
                </c:pt>
                <c:pt idx="108">
                  <c:v>1.2897644139840001</c:v>
                </c:pt>
                <c:pt idx="109">
                  <c:v>1.3191945720089999</c:v>
                </c:pt>
                <c:pt idx="110">
                  <c:v>1.318413773119</c:v>
                </c:pt>
                <c:pt idx="111">
                  <c:v>1.3827043910529999</c:v>
                </c:pt>
                <c:pt idx="112">
                  <c:v>1.3827043910529999</c:v>
                </c:pt>
                <c:pt idx="113">
                  <c:v>1.3827043910529999</c:v>
                </c:pt>
                <c:pt idx="114">
                  <c:v>1.3496852916590001</c:v>
                </c:pt>
                <c:pt idx="115">
                  <c:v>1.408784921079</c:v>
                </c:pt>
                <c:pt idx="116">
                  <c:v>1.4392300981720001</c:v>
                </c:pt>
                <c:pt idx="117">
                  <c:v>1.500317217344</c:v>
                </c:pt>
                <c:pt idx="118">
                  <c:v>1.500317217344</c:v>
                </c:pt>
                <c:pt idx="119">
                  <c:v>1.500317217344</c:v>
                </c:pt>
                <c:pt idx="120">
                  <c:v>1.500317217344</c:v>
                </c:pt>
                <c:pt idx="121">
                  <c:v>1.3616504369060001</c:v>
                </c:pt>
                <c:pt idx="122">
                  <c:v>1.2971236562399999</c:v>
                </c:pt>
                <c:pt idx="123">
                  <c:v>1.254578712089</c:v>
                </c:pt>
                <c:pt idx="124">
                  <c:v>1.2148131304180001</c:v>
                </c:pt>
                <c:pt idx="125">
                  <c:v>1.2337229059949999</c:v>
                </c:pt>
                <c:pt idx="126">
                  <c:v>1.2337229059949999</c:v>
                </c:pt>
                <c:pt idx="127">
                  <c:v>1.2337229059949999</c:v>
                </c:pt>
                <c:pt idx="128">
                  <c:v>1.2288148282669999</c:v>
                </c:pt>
                <c:pt idx="129">
                  <c:v>1.203599946455</c:v>
                </c:pt>
                <c:pt idx="130">
                  <c:v>1.265130746659</c:v>
                </c:pt>
                <c:pt idx="131">
                  <c:v>1.265130746659</c:v>
                </c:pt>
                <c:pt idx="132">
                  <c:v>1.265130746659</c:v>
                </c:pt>
                <c:pt idx="133">
                  <c:v>1.265130746659</c:v>
                </c:pt>
                <c:pt idx="134">
                  <c:v>1.265130746659</c:v>
                </c:pt>
                <c:pt idx="135">
                  <c:v>1.2121099792159999</c:v>
                </c:pt>
                <c:pt idx="136">
                  <c:v>1.18304107823</c:v>
                </c:pt>
                <c:pt idx="137">
                  <c:v>1.2393879766760001</c:v>
                </c:pt>
                <c:pt idx="138">
                  <c:v>1.2264686172529999</c:v>
                </c:pt>
                <c:pt idx="139">
                  <c:v>1.2183987810479999</c:v>
                </c:pt>
                <c:pt idx="140">
                  <c:v>1.2183987810479999</c:v>
                </c:pt>
                <c:pt idx="141">
                  <c:v>1.2183987810479999</c:v>
                </c:pt>
                <c:pt idx="142">
                  <c:v>1.2538406741720001</c:v>
                </c:pt>
                <c:pt idx="143">
                  <c:v>1.2700288919839999</c:v>
                </c:pt>
                <c:pt idx="144">
                  <c:v>1.2370499200389999</c:v>
                </c:pt>
                <c:pt idx="145">
                  <c:v>1.192478151702</c:v>
                </c:pt>
                <c:pt idx="146">
                  <c:v>1.191471451353</c:v>
                </c:pt>
                <c:pt idx="147">
                  <c:v>1.191471451353</c:v>
                </c:pt>
                <c:pt idx="148">
                  <c:v>1.191471451353</c:v>
                </c:pt>
                <c:pt idx="149">
                  <c:v>1.1692149636160001</c:v>
                </c:pt>
                <c:pt idx="150">
                  <c:v>1.1877154901510001</c:v>
                </c:pt>
                <c:pt idx="151">
                  <c:v>1.1620125752399999</c:v>
                </c:pt>
                <c:pt idx="152">
                  <c:v>1.1842175120739999</c:v>
                </c:pt>
                <c:pt idx="153">
                  <c:v>1.1872120159799999</c:v>
                </c:pt>
                <c:pt idx="154">
                  <c:v>1.1872120159799999</c:v>
                </c:pt>
                <c:pt idx="155">
                  <c:v>1.1872120159799999</c:v>
                </c:pt>
                <c:pt idx="156">
                  <c:v>1.1554665668849999</c:v>
                </c:pt>
                <c:pt idx="157">
                  <c:v>1.151654556814</c:v>
                </c:pt>
                <c:pt idx="158">
                  <c:v>1.1207863393369999</c:v>
                </c:pt>
                <c:pt idx="159">
                  <c:v>1.11288561275</c:v>
                </c:pt>
                <c:pt idx="160">
                  <c:v>1.0676800549700001</c:v>
                </c:pt>
                <c:pt idx="161">
                  <c:v>1.0676800549700001</c:v>
                </c:pt>
                <c:pt idx="162">
                  <c:v>1.0676800549700001</c:v>
                </c:pt>
                <c:pt idx="163">
                  <c:v>1.0676800549700001</c:v>
                </c:pt>
                <c:pt idx="164">
                  <c:v>1.0288438354880001</c:v>
                </c:pt>
                <c:pt idx="165">
                  <c:v>1.0577123382460001</c:v>
                </c:pt>
                <c:pt idx="166">
                  <c:v>0.99262122403499997</c:v>
                </c:pt>
                <c:pt idx="167">
                  <c:v>1.0353106924740001</c:v>
                </c:pt>
                <c:pt idx="168">
                  <c:v>1.0353106924740001</c:v>
                </c:pt>
                <c:pt idx="169">
                  <c:v>1.0353106924740001</c:v>
                </c:pt>
                <c:pt idx="170">
                  <c:v>1.000563282049</c:v>
                </c:pt>
                <c:pt idx="171">
                  <c:v>1.007591031979</c:v>
                </c:pt>
                <c:pt idx="172">
                  <c:v>1.0137849269749999</c:v>
                </c:pt>
                <c:pt idx="173">
                  <c:v>1.0553257968700001</c:v>
                </c:pt>
                <c:pt idx="174">
                  <c:v>1.0789388697960001</c:v>
                </c:pt>
                <c:pt idx="175">
                  <c:v>1.0789388697960001</c:v>
                </c:pt>
                <c:pt idx="176">
                  <c:v>1.0789388697960001</c:v>
                </c:pt>
                <c:pt idx="177">
                  <c:v>0.96655270066200005</c:v>
                </c:pt>
                <c:pt idx="178">
                  <c:v>1.0462085154859999</c:v>
                </c:pt>
                <c:pt idx="179">
                  <c:v>0.97844852022399997</c:v>
                </c:pt>
                <c:pt idx="180">
                  <c:v>1.039932831544</c:v>
                </c:pt>
                <c:pt idx="181">
                  <c:v>1.0179670930110001</c:v>
                </c:pt>
                <c:pt idx="182">
                  <c:v>1.0179670930110001</c:v>
                </c:pt>
                <c:pt idx="183">
                  <c:v>1.0179670930110001</c:v>
                </c:pt>
                <c:pt idx="184">
                  <c:v>1.0593566029449999</c:v>
                </c:pt>
                <c:pt idx="185">
                  <c:v>1.043459808061</c:v>
                </c:pt>
                <c:pt idx="186">
                  <c:v>1.0843493007680001</c:v>
                </c:pt>
                <c:pt idx="187">
                  <c:v>1.0645404093690001</c:v>
                </c:pt>
                <c:pt idx="188">
                  <c:v>1.0199029300839999</c:v>
                </c:pt>
                <c:pt idx="189">
                  <c:v>1.0199029300839999</c:v>
                </c:pt>
                <c:pt idx="190">
                  <c:v>1.0199029300839999</c:v>
                </c:pt>
                <c:pt idx="191">
                  <c:v>1.026945204724</c:v>
                </c:pt>
                <c:pt idx="192">
                  <c:v>1.147449712952</c:v>
                </c:pt>
                <c:pt idx="193">
                  <c:v>1.2249066331589999</c:v>
                </c:pt>
                <c:pt idx="194">
                  <c:v>1.209813437999</c:v>
                </c:pt>
                <c:pt idx="195">
                  <c:v>1.2398201368240001</c:v>
                </c:pt>
                <c:pt idx="196">
                  <c:v>1.2398201368240001</c:v>
                </c:pt>
                <c:pt idx="197">
                  <c:v>1.2398201368240001</c:v>
                </c:pt>
                <c:pt idx="198">
                  <c:v>1.210042230829</c:v>
                </c:pt>
                <c:pt idx="199">
                  <c:v>1.168252083846</c:v>
                </c:pt>
                <c:pt idx="200">
                  <c:v>1.128308351774</c:v>
                </c:pt>
                <c:pt idx="201">
                  <c:v>1.1055297721520001</c:v>
                </c:pt>
                <c:pt idx="202">
                  <c:v>1.1204223121200001</c:v>
                </c:pt>
                <c:pt idx="203">
                  <c:v>1.1204223121200001</c:v>
                </c:pt>
                <c:pt idx="204">
                  <c:v>1.1204223121200001</c:v>
                </c:pt>
                <c:pt idx="205">
                  <c:v>1.091340737825</c:v>
                </c:pt>
                <c:pt idx="206">
                  <c:v>1.1007082498080001</c:v>
                </c:pt>
                <c:pt idx="207">
                  <c:v>1.0964733510789999</c:v>
                </c:pt>
                <c:pt idx="208">
                  <c:v>1.0864074179680001</c:v>
                </c:pt>
                <c:pt idx="209">
                  <c:v>1.0645490604150001</c:v>
                </c:pt>
                <c:pt idx="210">
                  <c:v>1.0645490604150001</c:v>
                </c:pt>
                <c:pt idx="211">
                  <c:v>1.0645490604150001</c:v>
                </c:pt>
                <c:pt idx="212">
                  <c:v>1.0645216946680001</c:v>
                </c:pt>
                <c:pt idx="213">
                  <c:v>1.057088871628</c:v>
                </c:pt>
                <c:pt idx="214">
                  <c:v>1.127950937025</c:v>
                </c:pt>
                <c:pt idx="215">
                  <c:v>1.1027082277110001</c:v>
                </c:pt>
                <c:pt idx="216">
                  <c:v>1.037078486985</c:v>
                </c:pt>
                <c:pt idx="217">
                  <c:v>1.037078486985</c:v>
                </c:pt>
                <c:pt idx="218">
                  <c:v>1.037078486985</c:v>
                </c:pt>
                <c:pt idx="219">
                  <c:v>1.01536256807</c:v>
                </c:pt>
                <c:pt idx="220">
                  <c:v>1.0123753261849999</c:v>
                </c:pt>
                <c:pt idx="221">
                  <c:v>0.99823357169000004</c:v>
                </c:pt>
                <c:pt idx="222">
                  <c:v>0.97616091115000003</c:v>
                </c:pt>
                <c:pt idx="223">
                  <c:v>0.94395966175099999</c:v>
                </c:pt>
                <c:pt idx="224">
                  <c:v>0.94395966175099999</c:v>
                </c:pt>
                <c:pt idx="225">
                  <c:v>0.94395966175099999</c:v>
                </c:pt>
                <c:pt idx="226">
                  <c:v>0.94395966175099999</c:v>
                </c:pt>
                <c:pt idx="227">
                  <c:v>0.938660929039</c:v>
                </c:pt>
                <c:pt idx="228">
                  <c:v>0.95035078902299996</c:v>
                </c:pt>
                <c:pt idx="229">
                  <c:v>0.96113754871000001</c:v>
                </c:pt>
                <c:pt idx="230">
                  <c:v>1.0318373374100001</c:v>
                </c:pt>
                <c:pt idx="231">
                  <c:v>1.0318373374100001</c:v>
                </c:pt>
                <c:pt idx="232">
                  <c:v>1.0318373374100001</c:v>
                </c:pt>
                <c:pt idx="233">
                  <c:v>1.041321656199</c:v>
                </c:pt>
                <c:pt idx="234">
                  <c:v>0.99392285197999997</c:v>
                </c:pt>
                <c:pt idx="235">
                  <c:v>1.014737495418</c:v>
                </c:pt>
                <c:pt idx="236">
                  <c:v>1.050690797421</c:v>
                </c:pt>
                <c:pt idx="237">
                  <c:v>1.0798992754150001</c:v>
                </c:pt>
                <c:pt idx="238">
                  <c:v>1.0798992754150001</c:v>
                </c:pt>
                <c:pt idx="239">
                  <c:v>1.0798992754150001</c:v>
                </c:pt>
                <c:pt idx="240">
                  <c:v>1.120586422248</c:v>
                </c:pt>
                <c:pt idx="241">
                  <c:v>1.1510869624569999</c:v>
                </c:pt>
                <c:pt idx="242">
                  <c:v>1.1577052376379999</c:v>
                </c:pt>
                <c:pt idx="243">
                  <c:v>1.1758242926039999</c:v>
                </c:pt>
                <c:pt idx="244">
                  <c:v>1.1534808819710001</c:v>
                </c:pt>
                <c:pt idx="245">
                  <c:v>1.1534808819710001</c:v>
                </c:pt>
                <c:pt idx="246">
                  <c:v>1.1534808819710001</c:v>
                </c:pt>
                <c:pt idx="247">
                  <c:v>1.1747969943859999</c:v>
                </c:pt>
                <c:pt idx="248">
                  <c:v>1.1655979097269999</c:v>
                </c:pt>
                <c:pt idx="249">
                  <c:v>1.1417645908609999</c:v>
                </c:pt>
                <c:pt idx="250">
                  <c:v>1.1191087984400001</c:v>
                </c:pt>
                <c:pt idx="251">
                  <c:v>1.0654921606600001</c:v>
                </c:pt>
                <c:pt idx="252">
                  <c:v>1.0654921606600001</c:v>
                </c:pt>
                <c:pt idx="253">
                  <c:v>1.0654921606600001</c:v>
                </c:pt>
                <c:pt idx="254">
                  <c:v>1.094153395278</c:v>
                </c:pt>
                <c:pt idx="255">
                  <c:v>1.0802336474559999</c:v>
                </c:pt>
                <c:pt idx="256">
                  <c:v>1.088451661306</c:v>
                </c:pt>
                <c:pt idx="257">
                  <c:v>1.077878180228</c:v>
                </c:pt>
                <c:pt idx="258">
                  <c:v>1.0541213703200001</c:v>
                </c:pt>
                <c:pt idx="259">
                  <c:v>1.0541213703200001</c:v>
                </c:pt>
                <c:pt idx="260">
                  <c:v>1.0541213703200001</c:v>
                </c:pt>
                <c:pt idx="261">
                  <c:v>1.090682144651</c:v>
                </c:pt>
                <c:pt idx="262">
                  <c:v>1.0683294023650001</c:v>
                </c:pt>
                <c:pt idx="263">
                  <c:v>0.97991919337699995</c:v>
                </c:pt>
                <c:pt idx="264">
                  <c:v>1.001912353691</c:v>
                </c:pt>
                <c:pt idx="265">
                  <c:v>1.0078610827979999</c:v>
                </c:pt>
                <c:pt idx="266">
                  <c:v>1.0078610827979999</c:v>
                </c:pt>
                <c:pt idx="267">
                  <c:v>1.0078610827979999</c:v>
                </c:pt>
                <c:pt idx="268">
                  <c:v>0.99194205339700003</c:v>
                </c:pt>
                <c:pt idx="269">
                  <c:v>0.96446458686100001</c:v>
                </c:pt>
                <c:pt idx="270">
                  <c:v>0.99829499205299999</c:v>
                </c:pt>
                <c:pt idx="271">
                  <c:v>0.96544619306799995</c:v>
                </c:pt>
                <c:pt idx="272">
                  <c:v>0.94237184113399997</c:v>
                </c:pt>
                <c:pt idx="273">
                  <c:v>0.94237184113399997</c:v>
                </c:pt>
                <c:pt idx="274">
                  <c:v>0.94237184113399997</c:v>
                </c:pt>
                <c:pt idx="275">
                  <c:v>0.94237184113399997</c:v>
                </c:pt>
                <c:pt idx="276">
                  <c:v>0.94237184113399997</c:v>
                </c:pt>
                <c:pt idx="277">
                  <c:v>0.94237184113399997</c:v>
                </c:pt>
                <c:pt idx="278">
                  <c:v>1.060955081288</c:v>
                </c:pt>
                <c:pt idx="279">
                  <c:v>1.0352354694649999</c:v>
                </c:pt>
                <c:pt idx="280">
                  <c:v>1.0352354694649999</c:v>
                </c:pt>
                <c:pt idx="281">
                  <c:v>1.0352354694649999</c:v>
                </c:pt>
                <c:pt idx="282">
                  <c:v>1.0189083984159999</c:v>
                </c:pt>
                <c:pt idx="283">
                  <c:v>1.0216601031520001</c:v>
                </c:pt>
                <c:pt idx="284">
                  <c:v>1.0216601031520001</c:v>
                </c:pt>
                <c:pt idx="285">
                  <c:v>1.0216601031520001</c:v>
                </c:pt>
                <c:pt idx="286">
                  <c:v>0.98937404981800003</c:v>
                </c:pt>
                <c:pt idx="287">
                  <c:v>0.98937404981800003</c:v>
                </c:pt>
                <c:pt idx="288">
                  <c:v>0.98937404981800003</c:v>
                </c:pt>
                <c:pt idx="289">
                  <c:v>0.98937404981800003</c:v>
                </c:pt>
                <c:pt idx="290">
                  <c:v>0.98937404981800003</c:v>
                </c:pt>
                <c:pt idx="291">
                  <c:v>0.93736385414400003</c:v>
                </c:pt>
                <c:pt idx="292">
                  <c:v>0.97135996684899995</c:v>
                </c:pt>
                <c:pt idx="293">
                  <c:v>0.969435126649</c:v>
                </c:pt>
                <c:pt idx="294">
                  <c:v>0.969435126649</c:v>
                </c:pt>
                <c:pt idx="295">
                  <c:v>0.969435126649</c:v>
                </c:pt>
                <c:pt idx="296">
                  <c:v>0.969435126649</c:v>
                </c:pt>
                <c:pt idx="297">
                  <c:v>0.969435126649</c:v>
                </c:pt>
                <c:pt idx="298">
                  <c:v>0.98046318546900002</c:v>
                </c:pt>
                <c:pt idx="299">
                  <c:v>0.97358108332000004</c:v>
                </c:pt>
                <c:pt idx="300">
                  <c:v>0.99079205638900003</c:v>
                </c:pt>
                <c:pt idx="301">
                  <c:v>0.99079205638900003</c:v>
                </c:pt>
                <c:pt idx="302">
                  <c:v>0.99079205638900003</c:v>
                </c:pt>
                <c:pt idx="303">
                  <c:v>0.90371650881900001</c:v>
                </c:pt>
                <c:pt idx="304">
                  <c:v>1.026893987772</c:v>
                </c:pt>
                <c:pt idx="305">
                  <c:v>1.0957447011429999</c:v>
                </c:pt>
                <c:pt idx="306">
                  <c:v>1.0354409921859999</c:v>
                </c:pt>
                <c:pt idx="307">
                  <c:v>1.0580442908309999</c:v>
                </c:pt>
                <c:pt idx="308">
                  <c:v>1.0580442908309999</c:v>
                </c:pt>
                <c:pt idx="309">
                  <c:v>1.0580442908309999</c:v>
                </c:pt>
                <c:pt idx="310">
                  <c:v>1.0937783709110001</c:v>
                </c:pt>
                <c:pt idx="311">
                  <c:v>1.078400977247</c:v>
                </c:pt>
                <c:pt idx="312">
                  <c:v>1.111654051371</c:v>
                </c:pt>
                <c:pt idx="313">
                  <c:v>1.2040871857190001</c:v>
                </c:pt>
                <c:pt idx="314">
                  <c:v>1.316966514855</c:v>
                </c:pt>
                <c:pt idx="315">
                  <c:v>1.316966514855</c:v>
                </c:pt>
                <c:pt idx="316">
                  <c:v>1.316966514855</c:v>
                </c:pt>
                <c:pt idx="317">
                  <c:v>1.3392286128799999</c:v>
                </c:pt>
                <c:pt idx="318">
                  <c:v>1.3337423185720001</c:v>
                </c:pt>
                <c:pt idx="319">
                  <c:v>1.326723084662</c:v>
                </c:pt>
                <c:pt idx="320">
                  <c:v>1.2873066746049999</c:v>
                </c:pt>
                <c:pt idx="321">
                  <c:v>1.3955679680819999</c:v>
                </c:pt>
                <c:pt idx="322">
                  <c:v>1.3955679680819999</c:v>
                </c:pt>
                <c:pt idx="323">
                  <c:v>1.3955679680819999</c:v>
                </c:pt>
                <c:pt idx="324">
                  <c:v>1.474856575047</c:v>
                </c:pt>
                <c:pt idx="325">
                  <c:v>1.4473271197619999</c:v>
                </c:pt>
                <c:pt idx="326">
                  <c:v>1.3794291505859999</c:v>
                </c:pt>
                <c:pt idx="327">
                  <c:v>1.362307256851</c:v>
                </c:pt>
                <c:pt idx="328">
                  <c:v>1.322663303783</c:v>
                </c:pt>
                <c:pt idx="329">
                  <c:v>1.322663303783</c:v>
                </c:pt>
                <c:pt idx="330">
                  <c:v>1.322663303783</c:v>
                </c:pt>
                <c:pt idx="331">
                  <c:v>1.282966214997</c:v>
                </c:pt>
                <c:pt idx="332">
                  <c:v>1.195421038761</c:v>
                </c:pt>
                <c:pt idx="333">
                  <c:v>1.2079713172969999</c:v>
                </c:pt>
                <c:pt idx="334">
                  <c:v>1.285486043461</c:v>
                </c:pt>
                <c:pt idx="335">
                  <c:v>1.3271333680920001</c:v>
                </c:pt>
                <c:pt idx="336">
                  <c:v>1.3271333680920001</c:v>
                </c:pt>
                <c:pt idx="337">
                  <c:v>1.3271333680920001</c:v>
                </c:pt>
                <c:pt idx="338">
                  <c:v>1.3046692839180001</c:v>
                </c:pt>
                <c:pt idx="339">
                  <c:v>1.282299021045</c:v>
                </c:pt>
                <c:pt idx="340">
                  <c:v>1.3423844188489999</c:v>
                </c:pt>
                <c:pt idx="341">
                  <c:v>1.285486163186</c:v>
                </c:pt>
                <c:pt idx="342">
                  <c:v>1.261344834667</c:v>
                </c:pt>
                <c:pt idx="343">
                  <c:v>1.261344834667</c:v>
                </c:pt>
                <c:pt idx="344">
                  <c:v>1.261344834667</c:v>
                </c:pt>
                <c:pt idx="345">
                  <c:v>1.2477458949119999</c:v>
                </c:pt>
                <c:pt idx="346">
                  <c:v>1.285992837467</c:v>
                </c:pt>
                <c:pt idx="347">
                  <c:v>1.3184731488270001</c:v>
                </c:pt>
                <c:pt idx="348">
                  <c:v>1.281840352376</c:v>
                </c:pt>
                <c:pt idx="349">
                  <c:v>1.2744172849119999</c:v>
                </c:pt>
                <c:pt idx="350">
                  <c:v>1.2744172849119999</c:v>
                </c:pt>
                <c:pt idx="351">
                  <c:v>1.2744172849119999</c:v>
                </c:pt>
                <c:pt idx="352">
                  <c:v>1.208522856461</c:v>
                </c:pt>
                <c:pt idx="353">
                  <c:v>1.2758029012459999</c:v>
                </c:pt>
                <c:pt idx="354">
                  <c:v>1.2188333345710001</c:v>
                </c:pt>
                <c:pt idx="355">
                  <c:v>1.113066587127</c:v>
                </c:pt>
                <c:pt idx="356">
                  <c:v>1.0844783980479999</c:v>
                </c:pt>
                <c:pt idx="357">
                  <c:v>1.0844783980479999</c:v>
                </c:pt>
                <c:pt idx="358">
                  <c:v>1.0844783980479999</c:v>
                </c:pt>
                <c:pt idx="359">
                  <c:v>1.082972925615</c:v>
                </c:pt>
                <c:pt idx="360">
                  <c:v>1.0314318038520001</c:v>
                </c:pt>
                <c:pt idx="361">
                  <c:v>1.1229848915639999</c:v>
                </c:pt>
                <c:pt idx="362">
                  <c:v>1.1563689946239999</c:v>
                </c:pt>
                <c:pt idx="363">
                  <c:v>1.1065723846669999</c:v>
                </c:pt>
                <c:pt idx="364">
                  <c:v>1.1065723846669999</c:v>
                </c:pt>
                <c:pt idx="365">
                  <c:v>1.1065723846669999</c:v>
                </c:pt>
                <c:pt idx="366">
                  <c:v>1.136350712741</c:v>
                </c:pt>
                <c:pt idx="367">
                  <c:v>1.2141770591309999</c:v>
                </c:pt>
                <c:pt idx="368">
                  <c:v>1.316718021579</c:v>
                </c:pt>
                <c:pt idx="369">
                  <c:v>1.365488432077</c:v>
                </c:pt>
                <c:pt idx="370">
                  <c:v>1.37207316256</c:v>
                </c:pt>
                <c:pt idx="371">
                  <c:v>1.37207316256</c:v>
                </c:pt>
                <c:pt idx="372">
                  <c:v>1.37207316256</c:v>
                </c:pt>
                <c:pt idx="373">
                  <c:v>1.460089906726</c:v>
                </c:pt>
                <c:pt idx="374">
                  <c:v>1.4017127615589999</c:v>
                </c:pt>
                <c:pt idx="375">
                  <c:v>1.446158991403</c:v>
                </c:pt>
                <c:pt idx="376">
                  <c:v>1.3710201372390001</c:v>
                </c:pt>
                <c:pt idx="377">
                  <c:v>1.314323594452</c:v>
                </c:pt>
                <c:pt idx="378">
                  <c:v>1.314323594452</c:v>
                </c:pt>
                <c:pt idx="379">
                  <c:v>1.314323594452</c:v>
                </c:pt>
                <c:pt idx="380">
                  <c:v>1.3246785352770001</c:v>
                </c:pt>
                <c:pt idx="381">
                  <c:v>1.346500452968</c:v>
                </c:pt>
                <c:pt idx="382">
                  <c:v>1.27006606007</c:v>
                </c:pt>
                <c:pt idx="383">
                  <c:v>1.2201311498980001</c:v>
                </c:pt>
                <c:pt idx="384">
                  <c:v>1.2402978850490001</c:v>
                </c:pt>
                <c:pt idx="385">
                  <c:v>1.2402978850490001</c:v>
                </c:pt>
                <c:pt idx="386">
                  <c:v>1.2402978850490001</c:v>
                </c:pt>
                <c:pt idx="387">
                  <c:v>1.364474151737</c:v>
                </c:pt>
                <c:pt idx="388">
                  <c:v>1.361675954843</c:v>
                </c:pt>
                <c:pt idx="389">
                  <c:v>1.395253823387</c:v>
                </c:pt>
                <c:pt idx="390">
                  <c:v>1.41097575801</c:v>
                </c:pt>
                <c:pt idx="391">
                  <c:v>1.41170563049</c:v>
                </c:pt>
                <c:pt idx="392">
                  <c:v>1.41170563049</c:v>
                </c:pt>
                <c:pt idx="393">
                  <c:v>1.41170563049</c:v>
                </c:pt>
                <c:pt idx="394">
                  <c:v>1.393841974776</c:v>
                </c:pt>
                <c:pt idx="395">
                  <c:v>1.4292130872169999</c:v>
                </c:pt>
                <c:pt idx="396">
                  <c:v>1.385559762095</c:v>
                </c:pt>
                <c:pt idx="397">
                  <c:v>1.406354187884</c:v>
                </c:pt>
                <c:pt idx="398">
                  <c:v>1.4037965185550001</c:v>
                </c:pt>
                <c:pt idx="399">
                  <c:v>1.4037965185550001</c:v>
                </c:pt>
                <c:pt idx="400">
                  <c:v>1.4037965185550001</c:v>
                </c:pt>
                <c:pt idx="401">
                  <c:v>1.3854794821250001</c:v>
                </c:pt>
                <c:pt idx="402">
                  <c:v>1.3955732809979999</c:v>
                </c:pt>
                <c:pt idx="403">
                  <c:v>1.3479595113480001</c:v>
                </c:pt>
                <c:pt idx="404">
                  <c:v>1.340222247327</c:v>
                </c:pt>
                <c:pt idx="405">
                  <c:v>1.2981111634110001</c:v>
                </c:pt>
                <c:pt idx="406">
                  <c:v>1.2981111634110001</c:v>
                </c:pt>
                <c:pt idx="407">
                  <c:v>1.2981111634110001</c:v>
                </c:pt>
                <c:pt idx="408">
                  <c:v>1.3627843964819999</c:v>
                </c:pt>
                <c:pt idx="409">
                  <c:v>1.3521206492219999</c:v>
                </c:pt>
                <c:pt idx="410">
                  <c:v>1.3302897696280001</c:v>
                </c:pt>
                <c:pt idx="411">
                  <c:v>1.38875038939</c:v>
                </c:pt>
                <c:pt idx="412">
                  <c:v>1.353630850239</c:v>
                </c:pt>
                <c:pt idx="413">
                  <c:v>1.353630850239</c:v>
                </c:pt>
                <c:pt idx="414">
                  <c:v>1.353630850239</c:v>
                </c:pt>
                <c:pt idx="415">
                  <c:v>1.393331629155</c:v>
                </c:pt>
                <c:pt idx="416">
                  <c:v>1.383720818524</c:v>
                </c:pt>
                <c:pt idx="417">
                  <c:v>1.36728856528</c:v>
                </c:pt>
                <c:pt idx="418">
                  <c:v>1.3162217190909999</c:v>
                </c:pt>
                <c:pt idx="419">
                  <c:v>1.323117239074</c:v>
                </c:pt>
                <c:pt idx="420">
                  <c:v>1.323117239074</c:v>
                </c:pt>
                <c:pt idx="421">
                  <c:v>1.323117239074</c:v>
                </c:pt>
                <c:pt idx="422">
                  <c:v>1.273082111168</c:v>
                </c:pt>
                <c:pt idx="423">
                  <c:v>1.2049272754789999</c:v>
                </c:pt>
                <c:pt idx="424">
                  <c:v>1.2554808043229999</c:v>
                </c:pt>
                <c:pt idx="425">
                  <c:v>1.2238579769569999</c:v>
                </c:pt>
                <c:pt idx="426">
                  <c:v>1.2170692537779999</c:v>
                </c:pt>
                <c:pt idx="427">
                  <c:v>1.2170692537779999</c:v>
                </c:pt>
                <c:pt idx="428">
                  <c:v>1.2170692537779999</c:v>
                </c:pt>
                <c:pt idx="429">
                  <c:v>1.1924580951779999</c:v>
                </c:pt>
                <c:pt idx="430">
                  <c:v>1.2600437623659999</c:v>
                </c:pt>
                <c:pt idx="431">
                  <c:v>1.139506575792</c:v>
                </c:pt>
                <c:pt idx="432">
                  <c:v>1.1303235687169999</c:v>
                </c:pt>
                <c:pt idx="433">
                  <c:v>1.0946582642889999</c:v>
                </c:pt>
                <c:pt idx="434">
                  <c:v>1.0946582642889999</c:v>
                </c:pt>
                <c:pt idx="435">
                  <c:v>1.0946582642889999</c:v>
                </c:pt>
                <c:pt idx="436">
                  <c:v>1.0946582642889999</c:v>
                </c:pt>
                <c:pt idx="437">
                  <c:v>1.036153369437</c:v>
                </c:pt>
                <c:pt idx="438">
                  <c:v>1.057894662172</c:v>
                </c:pt>
                <c:pt idx="439">
                  <c:v>1.0967099877699999</c:v>
                </c:pt>
                <c:pt idx="440">
                  <c:v>1.062699805382</c:v>
                </c:pt>
                <c:pt idx="441">
                  <c:v>1.062699805382</c:v>
                </c:pt>
                <c:pt idx="442">
                  <c:v>1.062699805382</c:v>
                </c:pt>
                <c:pt idx="443">
                  <c:v>1.0343619195230001</c:v>
                </c:pt>
                <c:pt idx="444">
                  <c:v>1.0230305144339999</c:v>
                </c:pt>
                <c:pt idx="445">
                  <c:v>1.066645468415</c:v>
                </c:pt>
                <c:pt idx="446">
                  <c:v>1.0972080918910001</c:v>
                </c:pt>
                <c:pt idx="447">
                  <c:v>1.0060010472430001</c:v>
                </c:pt>
                <c:pt idx="448">
                  <c:v>1.0060010472430001</c:v>
                </c:pt>
                <c:pt idx="449">
                  <c:v>1.0060010472430001</c:v>
                </c:pt>
                <c:pt idx="450">
                  <c:v>1.0285483661879999</c:v>
                </c:pt>
                <c:pt idx="451">
                  <c:v>0.97466294283199995</c:v>
                </c:pt>
                <c:pt idx="452">
                  <c:v>0.95801800372900003</c:v>
                </c:pt>
                <c:pt idx="453">
                  <c:v>1.003212022991</c:v>
                </c:pt>
                <c:pt idx="454">
                  <c:v>1.0039642554179999</c:v>
                </c:pt>
                <c:pt idx="455">
                  <c:v>1.0039642554179999</c:v>
                </c:pt>
                <c:pt idx="456">
                  <c:v>1.0039642554179999</c:v>
                </c:pt>
                <c:pt idx="457">
                  <c:v>1.005242017819</c:v>
                </c:pt>
                <c:pt idx="458">
                  <c:v>0.98887960938700004</c:v>
                </c:pt>
                <c:pt idx="459">
                  <c:v>0.95019252215899996</c:v>
                </c:pt>
                <c:pt idx="460">
                  <c:v>0.99757595137400001</c:v>
                </c:pt>
                <c:pt idx="461">
                  <c:v>0.955930637232</c:v>
                </c:pt>
                <c:pt idx="462">
                  <c:v>0.955930637232</c:v>
                </c:pt>
                <c:pt idx="463">
                  <c:v>0.955930637232</c:v>
                </c:pt>
                <c:pt idx="464">
                  <c:v>0.952748722439</c:v>
                </c:pt>
                <c:pt idx="465">
                  <c:v>0.952748722439</c:v>
                </c:pt>
                <c:pt idx="466">
                  <c:v>0.952748722439</c:v>
                </c:pt>
                <c:pt idx="467">
                  <c:v>0.97355713951599998</c:v>
                </c:pt>
                <c:pt idx="468">
                  <c:v>0.92486520396399996</c:v>
                </c:pt>
                <c:pt idx="469">
                  <c:v>0.92486520396399996</c:v>
                </c:pt>
                <c:pt idx="470">
                  <c:v>0.92486520396399996</c:v>
                </c:pt>
                <c:pt idx="471">
                  <c:v>0.92486520396399996</c:v>
                </c:pt>
                <c:pt idx="472">
                  <c:v>0.92486520396399996</c:v>
                </c:pt>
                <c:pt idx="473">
                  <c:v>0.99827673839999997</c:v>
                </c:pt>
                <c:pt idx="474">
                  <c:v>1.028060678733</c:v>
                </c:pt>
                <c:pt idx="475">
                  <c:v>1.037917536071</c:v>
                </c:pt>
                <c:pt idx="476">
                  <c:v>1.037917536071</c:v>
                </c:pt>
                <c:pt idx="477">
                  <c:v>1.037917536071</c:v>
                </c:pt>
                <c:pt idx="478">
                  <c:v>1.0436853182470001</c:v>
                </c:pt>
                <c:pt idx="479">
                  <c:v>1.099805014577</c:v>
                </c:pt>
                <c:pt idx="480">
                  <c:v>1.0642838478809999</c:v>
                </c:pt>
                <c:pt idx="481">
                  <c:v>1.105331558294</c:v>
                </c:pt>
                <c:pt idx="482">
                  <c:v>1.0946121112089999</c:v>
                </c:pt>
                <c:pt idx="483">
                  <c:v>1.0946121112089999</c:v>
                </c:pt>
                <c:pt idx="484">
                  <c:v>1.0946121112089999</c:v>
                </c:pt>
                <c:pt idx="485">
                  <c:v>1.075689743911</c:v>
                </c:pt>
                <c:pt idx="486">
                  <c:v>1.075689743911</c:v>
                </c:pt>
                <c:pt idx="487">
                  <c:v>1.075689743911</c:v>
                </c:pt>
                <c:pt idx="488">
                  <c:v>1.0238542037030001</c:v>
                </c:pt>
                <c:pt idx="489">
                  <c:v>1.01950238796</c:v>
                </c:pt>
                <c:pt idx="490">
                  <c:v>1.01950238796</c:v>
                </c:pt>
                <c:pt idx="491">
                  <c:v>1.01950238796</c:v>
                </c:pt>
                <c:pt idx="492">
                  <c:v>1.0326611205330001</c:v>
                </c:pt>
                <c:pt idx="493">
                  <c:v>1.0872070587939999</c:v>
                </c:pt>
                <c:pt idx="494">
                  <c:v>1.0799743089739999</c:v>
                </c:pt>
                <c:pt idx="495">
                  <c:v>1.0818817751500001</c:v>
                </c:pt>
                <c:pt idx="496">
                  <c:v>1.0850323383260001</c:v>
                </c:pt>
                <c:pt idx="497">
                  <c:v>1.0850323383260001</c:v>
                </c:pt>
                <c:pt idx="498">
                  <c:v>1.0850323383260001</c:v>
                </c:pt>
                <c:pt idx="499">
                  <c:v>1.084019850894</c:v>
                </c:pt>
                <c:pt idx="500">
                  <c:v>1.064034868862</c:v>
                </c:pt>
                <c:pt idx="501">
                  <c:v>1.0696928421909999</c:v>
                </c:pt>
                <c:pt idx="502">
                  <c:v>1.0644857697750001</c:v>
                </c:pt>
                <c:pt idx="503">
                  <c:v>1.1188461626890001</c:v>
                </c:pt>
                <c:pt idx="504">
                  <c:v>1.1188461626890001</c:v>
                </c:pt>
                <c:pt idx="505">
                  <c:v>1.1188461626890001</c:v>
                </c:pt>
                <c:pt idx="506">
                  <c:v>1.1147721932300001</c:v>
                </c:pt>
                <c:pt idx="507">
                  <c:v>1.095760755263</c:v>
                </c:pt>
                <c:pt idx="508">
                  <c:v>1.0970264331149999</c:v>
                </c:pt>
                <c:pt idx="509">
                  <c:v>1.0725263975329999</c:v>
                </c:pt>
                <c:pt idx="510">
                  <c:v>1.0483409101479999</c:v>
                </c:pt>
                <c:pt idx="511">
                  <c:v>1.0483409101479999</c:v>
                </c:pt>
                <c:pt idx="512">
                  <c:v>1.0483409101479999</c:v>
                </c:pt>
                <c:pt idx="513">
                  <c:v>1.0514542420590001</c:v>
                </c:pt>
                <c:pt idx="514">
                  <c:v>0.971188130052</c:v>
                </c:pt>
                <c:pt idx="515">
                  <c:v>0.971188130052</c:v>
                </c:pt>
                <c:pt idx="516">
                  <c:v>0.971188130052</c:v>
                </c:pt>
                <c:pt idx="517">
                  <c:v>0.98546250965399995</c:v>
                </c:pt>
                <c:pt idx="518">
                  <c:v>0.98546250965399995</c:v>
                </c:pt>
                <c:pt idx="519">
                  <c:v>0.98546250965399995</c:v>
                </c:pt>
                <c:pt idx="520">
                  <c:v>0.99964987716300002</c:v>
                </c:pt>
                <c:pt idx="521">
                  <c:v>0.92430871161600003</c:v>
                </c:pt>
                <c:pt idx="522">
                  <c:v>0.905154188478</c:v>
                </c:pt>
                <c:pt idx="523">
                  <c:v>0.93771788122699995</c:v>
                </c:pt>
                <c:pt idx="524">
                  <c:v>0.94658606967100001</c:v>
                </c:pt>
                <c:pt idx="525">
                  <c:v>0.94658606967100001</c:v>
                </c:pt>
                <c:pt idx="526">
                  <c:v>0.94658606967100001</c:v>
                </c:pt>
                <c:pt idx="527">
                  <c:v>0.934425492754</c:v>
                </c:pt>
                <c:pt idx="528">
                  <c:v>0.96450404957900004</c:v>
                </c:pt>
                <c:pt idx="529">
                  <c:v>1.0002310114149999</c:v>
                </c:pt>
                <c:pt idx="530">
                  <c:v>0.95568977242499997</c:v>
                </c:pt>
                <c:pt idx="531">
                  <c:v>0.95028241832899996</c:v>
                </c:pt>
                <c:pt idx="532">
                  <c:v>0.95028241832899996</c:v>
                </c:pt>
                <c:pt idx="533">
                  <c:v>0.95028241832899996</c:v>
                </c:pt>
                <c:pt idx="534">
                  <c:v>0.88027968500599996</c:v>
                </c:pt>
                <c:pt idx="535">
                  <c:v>0.86683051240499998</c:v>
                </c:pt>
                <c:pt idx="536">
                  <c:v>0.84426721632400004</c:v>
                </c:pt>
                <c:pt idx="537">
                  <c:v>0.83409666979700003</c:v>
                </c:pt>
                <c:pt idx="538">
                  <c:v>0.83598042510299997</c:v>
                </c:pt>
                <c:pt idx="539">
                  <c:v>0.83598042510299997</c:v>
                </c:pt>
                <c:pt idx="540">
                  <c:v>0.83598042510299997</c:v>
                </c:pt>
                <c:pt idx="541">
                  <c:v>0.89234230569100004</c:v>
                </c:pt>
                <c:pt idx="542">
                  <c:v>0.91718803337499999</c:v>
                </c:pt>
                <c:pt idx="543">
                  <c:v>0.88346467150200003</c:v>
                </c:pt>
                <c:pt idx="544">
                  <c:v>0.92813668394600002</c:v>
                </c:pt>
                <c:pt idx="545">
                  <c:v>0.92509010896900001</c:v>
                </c:pt>
                <c:pt idx="546">
                  <c:v>0.92509010896900001</c:v>
                </c:pt>
                <c:pt idx="547">
                  <c:v>0.92509010896900001</c:v>
                </c:pt>
                <c:pt idx="548">
                  <c:v>0.91649648159099995</c:v>
                </c:pt>
                <c:pt idx="549">
                  <c:v>0.90980455390199999</c:v>
                </c:pt>
                <c:pt idx="550">
                  <c:v>0.90058977303599996</c:v>
                </c:pt>
                <c:pt idx="551">
                  <c:v>0.88858504376299996</c:v>
                </c:pt>
                <c:pt idx="552">
                  <c:v>0.87609064604200004</c:v>
                </c:pt>
                <c:pt idx="553">
                  <c:v>0.87609064604200004</c:v>
                </c:pt>
                <c:pt idx="554">
                  <c:v>0.87609064604200004</c:v>
                </c:pt>
                <c:pt idx="555">
                  <c:v>0.86825987509799996</c:v>
                </c:pt>
                <c:pt idx="556">
                  <c:v>0.88442699578299999</c:v>
                </c:pt>
                <c:pt idx="557">
                  <c:v>0.90463908897599998</c:v>
                </c:pt>
                <c:pt idx="558">
                  <c:v>0.91442282479400006</c:v>
                </c:pt>
                <c:pt idx="559">
                  <c:v>0.92259413631200005</c:v>
                </c:pt>
                <c:pt idx="560">
                  <c:v>0.92259413631200005</c:v>
                </c:pt>
                <c:pt idx="561">
                  <c:v>0.92259413631200005</c:v>
                </c:pt>
                <c:pt idx="562">
                  <c:v>0.93268209454600004</c:v>
                </c:pt>
                <c:pt idx="563">
                  <c:v>0.89717139541299995</c:v>
                </c:pt>
                <c:pt idx="564">
                  <c:v>0.89914306976299996</c:v>
                </c:pt>
                <c:pt idx="565">
                  <c:v>0.930039593931</c:v>
                </c:pt>
                <c:pt idx="566">
                  <c:v>0.95194879846299996</c:v>
                </c:pt>
                <c:pt idx="567">
                  <c:v>0.95194879846299996</c:v>
                </c:pt>
                <c:pt idx="568">
                  <c:v>0.95194879846299996</c:v>
                </c:pt>
                <c:pt idx="569">
                  <c:v>1.0342234924410001</c:v>
                </c:pt>
                <c:pt idx="570">
                  <c:v>1.0252147724980001</c:v>
                </c:pt>
                <c:pt idx="571">
                  <c:v>0.99200261591200001</c:v>
                </c:pt>
                <c:pt idx="572">
                  <c:v>1.0096815045480001</c:v>
                </c:pt>
                <c:pt idx="573">
                  <c:v>0.98873848795800001</c:v>
                </c:pt>
                <c:pt idx="574">
                  <c:v>0.98873848795800001</c:v>
                </c:pt>
                <c:pt idx="575">
                  <c:v>0.98873848795800001</c:v>
                </c:pt>
                <c:pt idx="576">
                  <c:v>0.97020861114199997</c:v>
                </c:pt>
                <c:pt idx="577">
                  <c:v>0.97827604642400001</c:v>
                </c:pt>
                <c:pt idx="578">
                  <c:v>0.97827604642400001</c:v>
                </c:pt>
                <c:pt idx="579">
                  <c:v>0.94595669178300001</c:v>
                </c:pt>
                <c:pt idx="580">
                  <c:v>1.0145169370689999</c:v>
                </c:pt>
                <c:pt idx="581">
                  <c:v>1.0145169370689999</c:v>
                </c:pt>
                <c:pt idx="582">
                  <c:v>1.0145169370689999</c:v>
                </c:pt>
                <c:pt idx="583">
                  <c:v>1.026021351812</c:v>
                </c:pt>
                <c:pt idx="584">
                  <c:v>1.0650470730549999</c:v>
                </c:pt>
                <c:pt idx="585">
                  <c:v>1.0862478234790001</c:v>
                </c:pt>
                <c:pt idx="586">
                  <c:v>1.1078946986860001</c:v>
                </c:pt>
                <c:pt idx="587">
                  <c:v>1.050630536223</c:v>
                </c:pt>
                <c:pt idx="588">
                  <c:v>1.050630536223</c:v>
                </c:pt>
                <c:pt idx="589">
                  <c:v>1.050630536223</c:v>
                </c:pt>
                <c:pt idx="590">
                  <c:v>1.058091922067</c:v>
                </c:pt>
                <c:pt idx="591">
                  <c:v>1.0436809300480001</c:v>
                </c:pt>
                <c:pt idx="592">
                  <c:v>1.0335523348469999</c:v>
                </c:pt>
                <c:pt idx="593">
                  <c:v>1.0324645970749999</c:v>
                </c:pt>
                <c:pt idx="594">
                  <c:v>1.0127568115029999</c:v>
                </c:pt>
                <c:pt idx="595">
                  <c:v>1.0127568115029999</c:v>
                </c:pt>
                <c:pt idx="596">
                  <c:v>1.0127568115029999</c:v>
                </c:pt>
                <c:pt idx="597">
                  <c:v>1.0513343031439999</c:v>
                </c:pt>
                <c:pt idx="598">
                  <c:v>1.0744120000170001</c:v>
                </c:pt>
                <c:pt idx="599">
                  <c:v>1.101323258211</c:v>
                </c:pt>
                <c:pt idx="600">
                  <c:v>1.0876777179320001</c:v>
                </c:pt>
                <c:pt idx="601">
                  <c:v>1.0757356311190001</c:v>
                </c:pt>
                <c:pt idx="602">
                  <c:v>1.0757356311190001</c:v>
                </c:pt>
                <c:pt idx="603">
                  <c:v>1.0757356311190001</c:v>
                </c:pt>
                <c:pt idx="604">
                  <c:v>1.0184691581309999</c:v>
                </c:pt>
                <c:pt idx="605">
                  <c:v>0.92749252416000005</c:v>
                </c:pt>
                <c:pt idx="606">
                  <c:v>0.90279730651099999</c:v>
                </c:pt>
                <c:pt idx="607">
                  <c:v>0.90756150910800004</c:v>
                </c:pt>
                <c:pt idx="608">
                  <c:v>0.95549885345999996</c:v>
                </c:pt>
                <c:pt idx="609">
                  <c:v>0.95549885345999996</c:v>
                </c:pt>
                <c:pt idx="610">
                  <c:v>0.95549885345999996</c:v>
                </c:pt>
                <c:pt idx="611">
                  <c:v>0.94728394481800005</c:v>
                </c:pt>
                <c:pt idx="612">
                  <c:v>0.94339718599099998</c:v>
                </c:pt>
                <c:pt idx="613">
                  <c:v>0.94665962834999995</c:v>
                </c:pt>
                <c:pt idx="614">
                  <c:v>0.96452679057299995</c:v>
                </c:pt>
                <c:pt idx="615">
                  <c:v>0.901056892394</c:v>
                </c:pt>
                <c:pt idx="616">
                  <c:v>0.901056892394</c:v>
                </c:pt>
                <c:pt idx="617">
                  <c:v>0.901056892394</c:v>
                </c:pt>
                <c:pt idx="618">
                  <c:v>0.90450298594400003</c:v>
                </c:pt>
                <c:pt idx="619">
                  <c:v>0.93114653490699995</c:v>
                </c:pt>
                <c:pt idx="620">
                  <c:v>0.95727653419699998</c:v>
                </c:pt>
                <c:pt idx="621">
                  <c:v>1.0198647154689999</c:v>
                </c:pt>
                <c:pt idx="622">
                  <c:v>1.068822128174</c:v>
                </c:pt>
                <c:pt idx="623">
                  <c:v>1.068822128174</c:v>
                </c:pt>
                <c:pt idx="624">
                  <c:v>1.068822128174</c:v>
                </c:pt>
                <c:pt idx="625">
                  <c:v>0.98389052681</c:v>
                </c:pt>
                <c:pt idx="626">
                  <c:v>0.99370673914399998</c:v>
                </c:pt>
                <c:pt idx="627">
                  <c:v>0.99924460460800002</c:v>
                </c:pt>
                <c:pt idx="628">
                  <c:v>0.99924460460800002</c:v>
                </c:pt>
                <c:pt idx="629">
                  <c:v>0.99924460460800002</c:v>
                </c:pt>
                <c:pt idx="630">
                  <c:v>0.99924460460800002</c:v>
                </c:pt>
                <c:pt idx="631">
                  <c:v>0.99924460460800002</c:v>
                </c:pt>
                <c:pt idx="632">
                  <c:v>0.98010848336</c:v>
                </c:pt>
                <c:pt idx="633">
                  <c:v>0.97900164557400005</c:v>
                </c:pt>
                <c:pt idx="634">
                  <c:v>1.0574796780539999</c:v>
                </c:pt>
                <c:pt idx="635">
                  <c:v>1.004285050012</c:v>
                </c:pt>
                <c:pt idx="636">
                  <c:v>0.94508969543499999</c:v>
                </c:pt>
                <c:pt idx="637">
                  <c:v>0.94508969543499999</c:v>
                </c:pt>
                <c:pt idx="638">
                  <c:v>0.94508969543499999</c:v>
                </c:pt>
                <c:pt idx="639">
                  <c:v>1.0013951870219999</c:v>
                </c:pt>
                <c:pt idx="640">
                  <c:v>1.0564441822999999</c:v>
                </c:pt>
                <c:pt idx="641">
                  <c:v>1.125620765931</c:v>
                </c:pt>
                <c:pt idx="642">
                  <c:v>1.125620765931</c:v>
                </c:pt>
                <c:pt idx="643">
                  <c:v>1.125620765931</c:v>
                </c:pt>
                <c:pt idx="644">
                  <c:v>1.125620765931</c:v>
                </c:pt>
                <c:pt idx="645">
                  <c:v>1.125620765931</c:v>
                </c:pt>
                <c:pt idx="646">
                  <c:v>1.1515683660739999</c:v>
                </c:pt>
                <c:pt idx="647">
                  <c:v>1.095780189042</c:v>
                </c:pt>
                <c:pt idx="648">
                  <c:v>1.0446268211109999</c:v>
                </c:pt>
                <c:pt idx="649">
                  <c:v>1.0446268211109999</c:v>
                </c:pt>
                <c:pt idx="650">
                  <c:v>1.0446268211109999</c:v>
                </c:pt>
                <c:pt idx="651">
                  <c:v>1.0446268211109999</c:v>
                </c:pt>
                <c:pt idx="652">
                  <c:v>1.0446268211109999</c:v>
                </c:pt>
                <c:pt idx="653">
                  <c:v>0.96548712993600005</c:v>
                </c:pt>
                <c:pt idx="654">
                  <c:v>0.93116206906900001</c:v>
                </c:pt>
                <c:pt idx="655">
                  <c:v>0.95512659803199995</c:v>
                </c:pt>
                <c:pt idx="656">
                  <c:v>0.98409241781000001</c:v>
                </c:pt>
                <c:pt idx="657">
                  <c:v>0.96907842584799997</c:v>
                </c:pt>
                <c:pt idx="658">
                  <c:v>0.96907842584799997</c:v>
                </c:pt>
                <c:pt idx="659">
                  <c:v>0.96907842584799997</c:v>
                </c:pt>
                <c:pt idx="660">
                  <c:v>0.95877083512500005</c:v>
                </c:pt>
                <c:pt idx="661">
                  <c:v>0.97106081745600004</c:v>
                </c:pt>
                <c:pt idx="662">
                  <c:v>0.96378743693799995</c:v>
                </c:pt>
                <c:pt idx="663">
                  <c:v>0.95068816983399995</c:v>
                </c:pt>
                <c:pt idx="664">
                  <c:v>0.95074445127200002</c:v>
                </c:pt>
                <c:pt idx="665">
                  <c:v>0.95074445127200002</c:v>
                </c:pt>
                <c:pt idx="666">
                  <c:v>0.95074445127200002</c:v>
                </c:pt>
                <c:pt idx="667">
                  <c:v>0.96864274028499997</c:v>
                </c:pt>
                <c:pt idx="668">
                  <c:v>1.0171060549619999</c:v>
                </c:pt>
                <c:pt idx="669">
                  <c:v>1.059672031042</c:v>
                </c:pt>
                <c:pt idx="670">
                  <c:v>1.0615094256499999</c:v>
                </c:pt>
                <c:pt idx="671">
                  <c:v>1.036368400457</c:v>
                </c:pt>
                <c:pt idx="672">
                  <c:v>1.036368400457</c:v>
                </c:pt>
                <c:pt idx="673">
                  <c:v>1.036368400457</c:v>
                </c:pt>
                <c:pt idx="674">
                  <c:v>1.064579464361</c:v>
                </c:pt>
                <c:pt idx="675">
                  <c:v>1.064943773203</c:v>
                </c:pt>
                <c:pt idx="676">
                  <c:v>1.1258767330799999</c:v>
                </c:pt>
                <c:pt idx="677">
                  <c:v>1.085077709296</c:v>
                </c:pt>
                <c:pt idx="678">
                  <c:v>1.074151420035</c:v>
                </c:pt>
                <c:pt idx="679">
                  <c:v>1.074151420035</c:v>
                </c:pt>
                <c:pt idx="680">
                  <c:v>1.074151420035</c:v>
                </c:pt>
                <c:pt idx="681">
                  <c:v>1.0360378705540001</c:v>
                </c:pt>
                <c:pt idx="682">
                  <c:v>1.0455255770259999</c:v>
                </c:pt>
                <c:pt idx="683">
                  <c:v>1.1105032835090001</c:v>
                </c:pt>
                <c:pt idx="684">
                  <c:v>1.0856711803250001</c:v>
                </c:pt>
                <c:pt idx="685">
                  <c:v>1.0983874767870001</c:v>
                </c:pt>
                <c:pt idx="686">
                  <c:v>1.0983874767870001</c:v>
                </c:pt>
                <c:pt idx="687">
                  <c:v>1.0983874767870001</c:v>
                </c:pt>
                <c:pt idx="688">
                  <c:v>1.192136250243</c:v>
                </c:pt>
                <c:pt idx="689">
                  <c:v>1.1608810384970001</c:v>
                </c:pt>
                <c:pt idx="690">
                  <c:v>1.1328121948500001</c:v>
                </c:pt>
                <c:pt idx="691">
                  <c:v>1.1838488974770001</c:v>
                </c:pt>
                <c:pt idx="692">
                  <c:v>1.2089839282270001</c:v>
                </c:pt>
                <c:pt idx="693">
                  <c:v>1.2089839282270001</c:v>
                </c:pt>
                <c:pt idx="694">
                  <c:v>1.2089839282270001</c:v>
                </c:pt>
                <c:pt idx="695">
                  <c:v>1.1865359238990001</c:v>
                </c:pt>
                <c:pt idx="696">
                  <c:v>1.1664722230910001</c:v>
                </c:pt>
                <c:pt idx="697">
                  <c:v>1.1878776468459999</c:v>
                </c:pt>
                <c:pt idx="698">
                  <c:v>1.1886549610470001</c:v>
                </c:pt>
                <c:pt idx="699">
                  <c:v>1.20385701903</c:v>
                </c:pt>
                <c:pt idx="700">
                  <c:v>1.20385701903</c:v>
                </c:pt>
                <c:pt idx="701">
                  <c:v>1.20385701903</c:v>
                </c:pt>
                <c:pt idx="702">
                  <c:v>1.241049299455</c:v>
                </c:pt>
                <c:pt idx="703">
                  <c:v>1.301157877394</c:v>
                </c:pt>
                <c:pt idx="704">
                  <c:v>1.341806585716</c:v>
                </c:pt>
                <c:pt idx="705">
                  <c:v>1.2619103045990001</c:v>
                </c:pt>
                <c:pt idx="706">
                  <c:v>1.2369587721549999</c:v>
                </c:pt>
                <c:pt idx="707">
                  <c:v>1.2369587721549999</c:v>
                </c:pt>
                <c:pt idx="708">
                  <c:v>1.2369587721549999</c:v>
                </c:pt>
                <c:pt idx="709">
                  <c:v>1.1875288483590001</c:v>
                </c:pt>
                <c:pt idx="710">
                  <c:v>1.1579781185010001</c:v>
                </c:pt>
                <c:pt idx="711">
                  <c:v>1.168958353109</c:v>
                </c:pt>
                <c:pt idx="712">
                  <c:v>1.1423067301280001</c:v>
                </c:pt>
                <c:pt idx="713">
                  <c:v>1.060666915436</c:v>
                </c:pt>
                <c:pt idx="714">
                  <c:v>1.060666915436</c:v>
                </c:pt>
                <c:pt idx="715">
                  <c:v>1.060666915436</c:v>
                </c:pt>
                <c:pt idx="716">
                  <c:v>1.02680804403</c:v>
                </c:pt>
                <c:pt idx="717">
                  <c:v>1.1124821699459999</c:v>
                </c:pt>
                <c:pt idx="718">
                  <c:v>0.95069685635300005</c:v>
                </c:pt>
                <c:pt idx="719">
                  <c:v>0.98981996085599999</c:v>
                </c:pt>
                <c:pt idx="720">
                  <c:v>1.0478364718290001</c:v>
                </c:pt>
                <c:pt idx="721">
                  <c:v>1.0478364718290001</c:v>
                </c:pt>
                <c:pt idx="722">
                  <c:v>1.0478364718290001</c:v>
                </c:pt>
                <c:pt idx="723">
                  <c:v>1.084474444971</c:v>
                </c:pt>
                <c:pt idx="724">
                  <c:v>1.0854314530319999</c:v>
                </c:pt>
                <c:pt idx="725">
                  <c:v>1.095660175496</c:v>
                </c:pt>
                <c:pt idx="726">
                  <c:v>1.185749765358</c:v>
                </c:pt>
                <c:pt idx="727">
                  <c:v>1.1668273943180001</c:v>
                </c:pt>
                <c:pt idx="728">
                  <c:v>1.1668273943180001</c:v>
                </c:pt>
                <c:pt idx="729">
                  <c:v>1.1668273943180001</c:v>
                </c:pt>
                <c:pt idx="730">
                  <c:v>1.2193225366089999</c:v>
                </c:pt>
                <c:pt idx="731">
                  <c:v>1.1238230832939999</c:v>
                </c:pt>
                <c:pt idx="732">
                  <c:v>1.096072263236</c:v>
                </c:pt>
                <c:pt idx="733">
                  <c:v>1.041681522255</c:v>
                </c:pt>
                <c:pt idx="734">
                  <c:v>1.0611263452090001</c:v>
                </c:pt>
                <c:pt idx="735">
                  <c:v>1.0611263452090001</c:v>
                </c:pt>
                <c:pt idx="736">
                  <c:v>1.0611263452090001</c:v>
                </c:pt>
                <c:pt idx="737">
                  <c:v>1.044029727681</c:v>
                </c:pt>
                <c:pt idx="738">
                  <c:v>1.05469534733</c:v>
                </c:pt>
                <c:pt idx="739">
                  <c:v>1.062559438154</c:v>
                </c:pt>
                <c:pt idx="740">
                  <c:v>1.08691950987</c:v>
                </c:pt>
                <c:pt idx="741">
                  <c:v>1.046995647498</c:v>
                </c:pt>
                <c:pt idx="742">
                  <c:v>1.046995647498</c:v>
                </c:pt>
                <c:pt idx="743">
                  <c:v>1.046995647498</c:v>
                </c:pt>
                <c:pt idx="744">
                  <c:v>1.0857178412490001</c:v>
                </c:pt>
                <c:pt idx="745">
                  <c:v>1.0932042745399999</c:v>
                </c:pt>
                <c:pt idx="746">
                  <c:v>1.1307026518729999</c:v>
                </c:pt>
                <c:pt idx="747">
                  <c:v>1.1935130923199999</c:v>
                </c:pt>
                <c:pt idx="748">
                  <c:v>1.2351750338209999</c:v>
                </c:pt>
                <c:pt idx="749">
                  <c:v>1.2351750338209999</c:v>
                </c:pt>
                <c:pt idx="750">
                  <c:v>1.2351750338209999</c:v>
                </c:pt>
                <c:pt idx="751">
                  <c:v>1.2043196778880001</c:v>
                </c:pt>
                <c:pt idx="752">
                  <c:v>1.175786594744</c:v>
                </c:pt>
                <c:pt idx="753">
                  <c:v>1.183926727589</c:v>
                </c:pt>
                <c:pt idx="754">
                  <c:v>1.174847427032</c:v>
                </c:pt>
                <c:pt idx="755">
                  <c:v>1.175045003281</c:v>
                </c:pt>
                <c:pt idx="756">
                  <c:v>1.175045003281</c:v>
                </c:pt>
                <c:pt idx="757">
                  <c:v>1.175045003281</c:v>
                </c:pt>
                <c:pt idx="758">
                  <c:v>1.1864056854680001</c:v>
                </c:pt>
                <c:pt idx="759">
                  <c:v>1.1395031359259999</c:v>
                </c:pt>
                <c:pt idx="760">
                  <c:v>1.1012759208530001</c:v>
                </c:pt>
                <c:pt idx="761">
                  <c:v>1.198688781537</c:v>
                </c:pt>
                <c:pt idx="762">
                  <c:v>1.2267496953349999</c:v>
                </c:pt>
                <c:pt idx="763">
                  <c:v>1.2267496953349999</c:v>
                </c:pt>
                <c:pt idx="764">
                  <c:v>1.2267496953349999</c:v>
                </c:pt>
                <c:pt idx="765">
                  <c:v>1.241059263625</c:v>
                </c:pt>
                <c:pt idx="766">
                  <c:v>1.138779982328</c:v>
                </c:pt>
                <c:pt idx="767">
                  <c:v>1.15327813334</c:v>
                </c:pt>
                <c:pt idx="768">
                  <c:v>1.223078631998</c:v>
                </c:pt>
                <c:pt idx="769">
                  <c:v>1.2327092023349999</c:v>
                </c:pt>
                <c:pt idx="770">
                  <c:v>1.2327092023349999</c:v>
                </c:pt>
                <c:pt idx="771">
                  <c:v>1.2327092023349999</c:v>
                </c:pt>
                <c:pt idx="772">
                  <c:v>1.2309746519810001</c:v>
                </c:pt>
                <c:pt idx="773">
                  <c:v>1.2113662189159999</c:v>
                </c:pt>
                <c:pt idx="774">
                  <c:v>1.2188474744719999</c:v>
                </c:pt>
                <c:pt idx="775">
                  <c:v>1.3622031353720001</c:v>
                </c:pt>
                <c:pt idx="776">
                  <c:v>1.4011593512760001</c:v>
                </c:pt>
                <c:pt idx="777">
                  <c:v>1.4011593512760001</c:v>
                </c:pt>
                <c:pt idx="778">
                  <c:v>1.4011593512760001</c:v>
                </c:pt>
                <c:pt idx="779">
                  <c:v>1.350701758696</c:v>
                </c:pt>
                <c:pt idx="780">
                  <c:v>1.335153000037</c:v>
                </c:pt>
                <c:pt idx="781">
                  <c:v>1.257993747255</c:v>
                </c:pt>
                <c:pt idx="782">
                  <c:v>1.2359571351109999</c:v>
                </c:pt>
                <c:pt idx="783">
                  <c:v>1.2639274781709999</c:v>
                </c:pt>
                <c:pt idx="784">
                  <c:v>1.2639274781709999</c:v>
                </c:pt>
                <c:pt idx="785">
                  <c:v>1.2639274781709999</c:v>
                </c:pt>
                <c:pt idx="786">
                  <c:v>1.2969029776309999</c:v>
                </c:pt>
                <c:pt idx="787">
                  <c:v>1.2494956689009999</c:v>
                </c:pt>
                <c:pt idx="788">
                  <c:v>1.2498449141629999</c:v>
                </c:pt>
                <c:pt idx="789">
                  <c:v>1.2451693555859999</c:v>
                </c:pt>
                <c:pt idx="790">
                  <c:v>1.2451693555859999</c:v>
                </c:pt>
                <c:pt idx="791">
                  <c:v>1.2451693555859999</c:v>
                </c:pt>
                <c:pt idx="792">
                  <c:v>1.2451693555859999</c:v>
                </c:pt>
                <c:pt idx="793">
                  <c:v>1.2663513189469999</c:v>
                </c:pt>
                <c:pt idx="794">
                  <c:v>1.286513634719</c:v>
                </c:pt>
                <c:pt idx="795">
                  <c:v>1.245006172074</c:v>
                </c:pt>
                <c:pt idx="796">
                  <c:v>1.1771648123030001</c:v>
                </c:pt>
                <c:pt idx="797">
                  <c:v>1.2110903527700001</c:v>
                </c:pt>
                <c:pt idx="798">
                  <c:v>1.2110903527700001</c:v>
                </c:pt>
                <c:pt idx="799">
                  <c:v>1.2110903527700001</c:v>
                </c:pt>
                <c:pt idx="800">
                  <c:v>1.2041577695079999</c:v>
                </c:pt>
                <c:pt idx="801">
                  <c:v>1.217511946194</c:v>
                </c:pt>
                <c:pt idx="802">
                  <c:v>1.2187179535770001</c:v>
                </c:pt>
                <c:pt idx="803">
                  <c:v>1.18650367767</c:v>
                </c:pt>
                <c:pt idx="804">
                  <c:v>1.131433417607</c:v>
                </c:pt>
                <c:pt idx="805">
                  <c:v>1.131433417607</c:v>
                </c:pt>
                <c:pt idx="806">
                  <c:v>1.131433417607</c:v>
                </c:pt>
                <c:pt idx="807">
                  <c:v>1.2237949597540001</c:v>
                </c:pt>
                <c:pt idx="808">
                  <c:v>1.30460409845</c:v>
                </c:pt>
                <c:pt idx="809">
                  <c:v>1.349721156565</c:v>
                </c:pt>
                <c:pt idx="810">
                  <c:v>1.354999808421</c:v>
                </c:pt>
                <c:pt idx="811">
                  <c:v>1.3468437918039999</c:v>
                </c:pt>
                <c:pt idx="812">
                  <c:v>1.3468437918039999</c:v>
                </c:pt>
                <c:pt idx="813">
                  <c:v>1.3468437918039999</c:v>
                </c:pt>
                <c:pt idx="814">
                  <c:v>1.3084059831720001</c:v>
                </c:pt>
                <c:pt idx="815">
                  <c:v>1.263979607507</c:v>
                </c:pt>
                <c:pt idx="816">
                  <c:v>1.2664987511620001</c:v>
                </c:pt>
                <c:pt idx="817">
                  <c:v>1.247947486837</c:v>
                </c:pt>
                <c:pt idx="818">
                  <c:v>1.282959875952</c:v>
                </c:pt>
                <c:pt idx="819">
                  <c:v>1.282959875952</c:v>
                </c:pt>
                <c:pt idx="820">
                  <c:v>1.282959875952</c:v>
                </c:pt>
                <c:pt idx="821">
                  <c:v>1.300978852529</c:v>
                </c:pt>
                <c:pt idx="822">
                  <c:v>1.292992562017</c:v>
                </c:pt>
                <c:pt idx="823">
                  <c:v>1.333662354581</c:v>
                </c:pt>
                <c:pt idx="824">
                  <c:v>1.2943787977379999</c:v>
                </c:pt>
                <c:pt idx="825">
                  <c:v>1.2943787977379999</c:v>
                </c:pt>
                <c:pt idx="826">
                  <c:v>1.2943787977379999</c:v>
                </c:pt>
                <c:pt idx="827">
                  <c:v>1.2943787977379999</c:v>
                </c:pt>
                <c:pt idx="828">
                  <c:v>1.3010176088500001</c:v>
                </c:pt>
                <c:pt idx="829">
                  <c:v>1.394049765009</c:v>
                </c:pt>
                <c:pt idx="830">
                  <c:v>1.428523284423</c:v>
                </c:pt>
                <c:pt idx="831">
                  <c:v>1.4135661348990001</c:v>
                </c:pt>
                <c:pt idx="832">
                  <c:v>1.4577818901070001</c:v>
                </c:pt>
                <c:pt idx="833">
                  <c:v>1.4577818901070001</c:v>
                </c:pt>
                <c:pt idx="834">
                  <c:v>1.4577818901070001</c:v>
                </c:pt>
                <c:pt idx="835">
                  <c:v>1.4499306961030001</c:v>
                </c:pt>
                <c:pt idx="836">
                  <c:v>1.373605397015</c:v>
                </c:pt>
                <c:pt idx="837">
                  <c:v>1.430434996449</c:v>
                </c:pt>
                <c:pt idx="838">
                  <c:v>1.430434996449</c:v>
                </c:pt>
                <c:pt idx="839">
                  <c:v>1.430434996449</c:v>
                </c:pt>
                <c:pt idx="840">
                  <c:v>1.430434996449</c:v>
                </c:pt>
                <c:pt idx="841">
                  <c:v>1.430434996449</c:v>
                </c:pt>
                <c:pt idx="842">
                  <c:v>1.4747985620240001</c:v>
                </c:pt>
                <c:pt idx="843">
                  <c:v>1.4062232519360001</c:v>
                </c:pt>
                <c:pt idx="844">
                  <c:v>1.390879487646</c:v>
                </c:pt>
                <c:pt idx="845">
                  <c:v>1.3776113211559999</c:v>
                </c:pt>
                <c:pt idx="846">
                  <c:v>1.326745913383</c:v>
                </c:pt>
                <c:pt idx="847">
                  <c:v>1.326745913383</c:v>
                </c:pt>
                <c:pt idx="848">
                  <c:v>1.326745913383</c:v>
                </c:pt>
                <c:pt idx="849">
                  <c:v>1.369577168842</c:v>
                </c:pt>
                <c:pt idx="850">
                  <c:v>1.3132219494849999</c:v>
                </c:pt>
                <c:pt idx="851">
                  <c:v>1.331343561493</c:v>
                </c:pt>
                <c:pt idx="852">
                  <c:v>1.346249886938</c:v>
                </c:pt>
                <c:pt idx="853">
                  <c:v>1.335127369416</c:v>
                </c:pt>
                <c:pt idx="854">
                  <c:v>1.335127369416</c:v>
                </c:pt>
                <c:pt idx="855">
                  <c:v>1.335127369416</c:v>
                </c:pt>
                <c:pt idx="856">
                  <c:v>1.3534127614810001</c:v>
                </c:pt>
                <c:pt idx="857">
                  <c:v>1.4311980075370001</c:v>
                </c:pt>
                <c:pt idx="858">
                  <c:v>1.4047950658070001</c:v>
                </c:pt>
                <c:pt idx="859">
                  <c:v>1.4371467211190001</c:v>
                </c:pt>
                <c:pt idx="860">
                  <c:v>1.383848394243</c:v>
                </c:pt>
                <c:pt idx="861">
                  <c:v>1.383848394243</c:v>
                </c:pt>
                <c:pt idx="862">
                  <c:v>1.383848394243</c:v>
                </c:pt>
                <c:pt idx="863">
                  <c:v>1.3966200752410001</c:v>
                </c:pt>
                <c:pt idx="864">
                  <c:v>1.46236803578</c:v>
                </c:pt>
                <c:pt idx="865">
                  <c:v>1.4887746666049999</c:v>
                </c:pt>
                <c:pt idx="866">
                  <c:v>1.5403198563580001</c:v>
                </c:pt>
                <c:pt idx="867">
                  <c:v>1.52216110605</c:v>
                </c:pt>
                <c:pt idx="868">
                  <c:v>1.52216110605</c:v>
                </c:pt>
                <c:pt idx="869">
                  <c:v>1.52216110605</c:v>
                </c:pt>
                <c:pt idx="870">
                  <c:v>1.52216110605</c:v>
                </c:pt>
                <c:pt idx="871">
                  <c:v>1.5093928497769999</c:v>
                </c:pt>
                <c:pt idx="872">
                  <c:v>1.509020334033</c:v>
                </c:pt>
                <c:pt idx="873">
                  <c:v>1.4507163957489999</c:v>
                </c:pt>
                <c:pt idx="874">
                  <c:v>1.4833795594120001</c:v>
                </c:pt>
                <c:pt idx="875">
                  <c:v>1.4833795594120001</c:v>
                </c:pt>
                <c:pt idx="876">
                  <c:v>1.4833795594120001</c:v>
                </c:pt>
                <c:pt idx="877">
                  <c:v>1.4350257097129999</c:v>
                </c:pt>
                <c:pt idx="878">
                  <c:v>1.3840601975089999</c:v>
                </c:pt>
                <c:pt idx="879">
                  <c:v>1.3112938206060001</c:v>
                </c:pt>
                <c:pt idx="880">
                  <c:v>1.304849854537</c:v>
                </c:pt>
                <c:pt idx="881">
                  <c:v>1.3397747284349999</c:v>
                </c:pt>
                <c:pt idx="882">
                  <c:v>1.3397747284349999</c:v>
                </c:pt>
                <c:pt idx="883">
                  <c:v>1.3397747284349999</c:v>
                </c:pt>
                <c:pt idx="884">
                  <c:v>1.3579068805779999</c:v>
                </c:pt>
                <c:pt idx="885">
                  <c:v>1.3730604844150001</c:v>
                </c:pt>
                <c:pt idx="886">
                  <c:v>1.4171070714889999</c:v>
                </c:pt>
                <c:pt idx="887">
                  <c:v>1.374723163396</c:v>
                </c:pt>
                <c:pt idx="888">
                  <c:v>1.373926509236</c:v>
                </c:pt>
                <c:pt idx="889">
                  <c:v>1.373926509236</c:v>
                </c:pt>
                <c:pt idx="890">
                  <c:v>1.373926509236</c:v>
                </c:pt>
                <c:pt idx="891">
                  <c:v>1.3755994505810001</c:v>
                </c:pt>
                <c:pt idx="892">
                  <c:v>1.4490218441589999</c:v>
                </c:pt>
                <c:pt idx="893">
                  <c:v>1.445325519301</c:v>
                </c:pt>
                <c:pt idx="894">
                  <c:v>1.4464022448610001</c:v>
                </c:pt>
                <c:pt idx="895">
                  <c:v>1.4879392725439999</c:v>
                </c:pt>
                <c:pt idx="896">
                  <c:v>1.4879392725439999</c:v>
                </c:pt>
                <c:pt idx="897">
                  <c:v>1.4879392725439999</c:v>
                </c:pt>
                <c:pt idx="898">
                  <c:v>1.4843513591199999</c:v>
                </c:pt>
                <c:pt idx="899">
                  <c:v>1.563068227197</c:v>
                </c:pt>
                <c:pt idx="900">
                  <c:v>1.767770598824</c:v>
                </c:pt>
                <c:pt idx="901">
                  <c:v>1.6572763301119999</c:v>
                </c:pt>
                <c:pt idx="902">
                  <c:v>1.6313895581710001</c:v>
                </c:pt>
                <c:pt idx="903">
                  <c:v>1.6313895581710001</c:v>
                </c:pt>
                <c:pt idx="904">
                  <c:v>1.6313895581710001</c:v>
                </c:pt>
                <c:pt idx="905">
                  <c:v>1.6667685865919999</c:v>
                </c:pt>
                <c:pt idx="906">
                  <c:v>1.628182614083</c:v>
                </c:pt>
                <c:pt idx="907">
                  <c:v>1.500599009061</c:v>
                </c:pt>
                <c:pt idx="908">
                  <c:v>1.4671582566600001</c:v>
                </c:pt>
                <c:pt idx="909">
                  <c:v>1.455650287548</c:v>
                </c:pt>
                <c:pt idx="910">
                  <c:v>1.455650287548</c:v>
                </c:pt>
                <c:pt idx="911">
                  <c:v>1.455650287548</c:v>
                </c:pt>
                <c:pt idx="912">
                  <c:v>1.4435965978509999</c:v>
                </c:pt>
                <c:pt idx="913">
                  <c:v>1.5418990419330001</c:v>
                </c:pt>
                <c:pt idx="914">
                  <c:v>1.5507893533420001</c:v>
                </c:pt>
                <c:pt idx="915">
                  <c:v>1.5275157875959999</c:v>
                </c:pt>
                <c:pt idx="916">
                  <c:v>1.436475425085</c:v>
                </c:pt>
                <c:pt idx="917">
                  <c:v>1.436475425085</c:v>
                </c:pt>
                <c:pt idx="918">
                  <c:v>1.436475425085</c:v>
                </c:pt>
                <c:pt idx="919">
                  <c:v>1.4555733873529999</c:v>
                </c:pt>
                <c:pt idx="920">
                  <c:v>1.396885598638</c:v>
                </c:pt>
                <c:pt idx="921">
                  <c:v>1.3750598815049999</c:v>
                </c:pt>
                <c:pt idx="922">
                  <c:v>1.414377016874</c:v>
                </c:pt>
                <c:pt idx="923">
                  <c:v>1.449210975912</c:v>
                </c:pt>
                <c:pt idx="924">
                  <c:v>1.449210975912</c:v>
                </c:pt>
                <c:pt idx="925">
                  <c:v>1.449210975912</c:v>
                </c:pt>
                <c:pt idx="926">
                  <c:v>1.464767752058</c:v>
                </c:pt>
                <c:pt idx="927">
                  <c:v>1.5540583449909999</c:v>
                </c:pt>
                <c:pt idx="928">
                  <c:v>1.5555518015600001</c:v>
                </c:pt>
                <c:pt idx="929">
                  <c:v>1.557778785412</c:v>
                </c:pt>
                <c:pt idx="930">
                  <c:v>1.599761029253</c:v>
                </c:pt>
                <c:pt idx="931">
                  <c:v>1.599761029253</c:v>
                </c:pt>
                <c:pt idx="932">
                  <c:v>1.599761029253</c:v>
                </c:pt>
                <c:pt idx="933">
                  <c:v>1.599761029253</c:v>
                </c:pt>
                <c:pt idx="934">
                  <c:v>1.562364794574</c:v>
                </c:pt>
                <c:pt idx="935">
                  <c:v>1.593139064377</c:v>
                </c:pt>
                <c:pt idx="936">
                  <c:v>1.6447302726440001</c:v>
                </c:pt>
                <c:pt idx="937">
                  <c:v>1.635638060444</c:v>
                </c:pt>
                <c:pt idx="938">
                  <c:v>1.635638060444</c:v>
                </c:pt>
                <c:pt idx="939">
                  <c:v>1.635638060444</c:v>
                </c:pt>
                <c:pt idx="940">
                  <c:v>1.5610875350540001</c:v>
                </c:pt>
                <c:pt idx="941">
                  <c:v>1.566900420921</c:v>
                </c:pt>
                <c:pt idx="942">
                  <c:v>1.574460339474</c:v>
                </c:pt>
                <c:pt idx="943">
                  <c:v>1.5828179516450001</c:v>
                </c:pt>
                <c:pt idx="944">
                  <c:v>1.5900577749510001</c:v>
                </c:pt>
                <c:pt idx="945">
                  <c:v>1.5900577749510001</c:v>
                </c:pt>
                <c:pt idx="946">
                  <c:v>1.5900577749510001</c:v>
                </c:pt>
                <c:pt idx="947">
                  <c:v>1.570501117711</c:v>
                </c:pt>
                <c:pt idx="948">
                  <c:v>1.6043411983960001</c:v>
                </c:pt>
                <c:pt idx="949">
                  <c:v>1.5684033797100001</c:v>
                </c:pt>
                <c:pt idx="950">
                  <c:v>1.5404755181850001</c:v>
                </c:pt>
                <c:pt idx="951">
                  <c:v>1.545113252355</c:v>
                </c:pt>
                <c:pt idx="952">
                  <c:v>1.545113252355</c:v>
                </c:pt>
                <c:pt idx="953">
                  <c:v>1.545113252355</c:v>
                </c:pt>
                <c:pt idx="954">
                  <c:v>1.5372197342130001</c:v>
                </c:pt>
                <c:pt idx="955">
                  <c:v>1.6384643287080001</c:v>
                </c:pt>
                <c:pt idx="956">
                  <c:v>1.683994652232</c:v>
                </c:pt>
                <c:pt idx="957">
                  <c:v>1.6887727188299999</c:v>
                </c:pt>
                <c:pt idx="958">
                  <c:v>1.708776898749</c:v>
                </c:pt>
                <c:pt idx="959">
                  <c:v>1.708776898749</c:v>
                </c:pt>
                <c:pt idx="960">
                  <c:v>1.708776898749</c:v>
                </c:pt>
                <c:pt idx="961">
                  <c:v>1.664386913605</c:v>
                </c:pt>
                <c:pt idx="962">
                  <c:v>1.715669125574</c:v>
                </c:pt>
                <c:pt idx="963">
                  <c:v>1.687848497606</c:v>
                </c:pt>
                <c:pt idx="964">
                  <c:v>1.6299672013519999</c:v>
                </c:pt>
                <c:pt idx="965">
                  <c:v>1.643564050218</c:v>
                </c:pt>
                <c:pt idx="966">
                  <c:v>1.643564050218</c:v>
                </c:pt>
                <c:pt idx="967">
                  <c:v>1.643564050218</c:v>
                </c:pt>
                <c:pt idx="968">
                  <c:v>1.6261529153459999</c:v>
                </c:pt>
                <c:pt idx="969">
                  <c:v>1.6865195877329999</c:v>
                </c:pt>
                <c:pt idx="970">
                  <c:v>1.6378258443810001</c:v>
                </c:pt>
                <c:pt idx="971">
                  <c:v>1.6214289120359999</c:v>
                </c:pt>
                <c:pt idx="972">
                  <c:v>1.6667125876069999</c:v>
                </c:pt>
                <c:pt idx="973">
                  <c:v>1.6667125876069999</c:v>
                </c:pt>
                <c:pt idx="974">
                  <c:v>1.6667125876069999</c:v>
                </c:pt>
                <c:pt idx="975">
                  <c:v>1.7052108694979999</c:v>
                </c:pt>
                <c:pt idx="976">
                  <c:v>1.6711997929969999</c:v>
                </c:pt>
                <c:pt idx="977">
                  <c:v>1.704096316357</c:v>
                </c:pt>
                <c:pt idx="978">
                  <c:v>1.637323759572</c:v>
                </c:pt>
                <c:pt idx="979">
                  <c:v>1.561618569</c:v>
                </c:pt>
                <c:pt idx="980">
                  <c:v>1.561618569</c:v>
                </c:pt>
                <c:pt idx="981">
                  <c:v>1.561618569</c:v>
                </c:pt>
                <c:pt idx="982">
                  <c:v>1.561618569</c:v>
                </c:pt>
                <c:pt idx="983">
                  <c:v>1.561618569</c:v>
                </c:pt>
                <c:pt idx="984">
                  <c:v>1.561618569</c:v>
                </c:pt>
                <c:pt idx="985">
                  <c:v>1.601292627526</c:v>
                </c:pt>
                <c:pt idx="986">
                  <c:v>1.6217934403409999</c:v>
                </c:pt>
                <c:pt idx="987">
                  <c:v>1.6217934403409999</c:v>
                </c:pt>
                <c:pt idx="988">
                  <c:v>1.6217934403409999</c:v>
                </c:pt>
                <c:pt idx="989">
                  <c:v>1.5342567350859999</c:v>
                </c:pt>
                <c:pt idx="990">
                  <c:v>1.5217215296169999</c:v>
                </c:pt>
                <c:pt idx="991">
                  <c:v>1.5217215296169999</c:v>
                </c:pt>
                <c:pt idx="992">
                  <c:v>1.5217215296169999</c:v>
                </c:pt>
                <c:pt idx="993">
                  <c:v>1.547985949354</c:v>
                </c:pt>
                <c:pt idx="994">
                  <c:v>1.547985949354</c:v>
                </c:pt>
                <c:pt idx="995">
                  <c:v>1.547985949354</c:v>
                </c:pt>
                <c:pt idx="996">
                  <c:v>1.547985949354</c:v>
                </c:pt>
                <c:pt idx="997">
                  <c:v>1.547985949354</c:v>
                </c:pt>
                <c:pt idx="998">
                  <c:v>1.6381254352350001</c:v>
                </c:pt>
                <c:pt idx="999">
                  <c:v>1.627194978748</c:v>
                </c:pt>
                <c:pt idx="1000">
                  <c:v>1.645206034044</c:v>
                </c:pt>
                <c:pt idx="1001">
                  <c:v>1.645206034044</c:v>
                </c:pt>
                <c:pt idx="1002">
                  <c:v>1.645206034044</c:v>
                </c:pt>
                <c:pt idx="1003">
                  <c:v>1.645206034044</c:v>
                </c:pt>
                <c:pt idx="1004">
                  <c:v>1.645206034044</c:v>
                </c:pt>
                <c:pt idx="1005">
                  <c:v>1.661671035658</c:v>
                </c:pt>
                <c:pt idx="1006">
                  <c:v>1.681384205704</c:v>
                </c:pt>
                <c:pt idx="1007">
                  <c:v>1.6779208817519999</c:v>
                </c:pt>
                <c:pt idx="1008">
                  <c:v>1.6779208817519999</c:v>
                </c:pt>
                <c:pt idx="1009">
                  <c:v>1.6779208817519999</c:v>
                </c:pt>
                <c:pt idx="1010">
                  <c:v>1.6691315135560001</c:v>
                </c:pt>
                <c:pt idx="1011">
                  <c:v>1.6568405743629999</c:v>
                </c:pt>
                <c:pt idx="1012">
                  <c:v>1.657917400309</c:v>
                </c:pt>
                <c:pt idx="1013">
                  <c:v>1.6615477948790001</c:v>
                </c:pt>
                <c:pt idx="1014">
                  <c:v>1.668154652588</c:v>
                </c:pt>
                <c:pt idx="1015">
                  <c:v>1.668154652588</c:v>
                </c:pt>
                <c:pt idx="1016">
                  <c:v>1.668154652588</c:v>
                </c:pt>
                <c:pt idx="1017">
                  <c:v>1.653735656806</c:v>
                </c:pt>
                <c:pt idx="1018">
                  <c:v>1.6259366480769999</c:v>
                </c:pt>
                <c:pt idx="1019">
                  <c:v>1.704018353653</c:v>
                </c:pt>
                <c:pt idx="1020">
                  <c:v>1.6928070872809999</c:v>
                </c:pt>
                <c:pt idx="1021">
                  <c:v>1.691739029606</c:v>
                </c:pt>
                <c:pt idx="1022">
                  <c:v>1.691739029606</c:v>
                </c:pt>
                <c:pt idx="1023">
                  <c:v>1.691739029606</c:v>
                </c:pt>
                <c:pt idx="1024">
                  <c:v>1.6694427719060001</c:v>
                </c:pt>
                <c:pt idx="1025">
                  <c:v>1.674847621921</c:v>
                </c:pt>
                <c:pt idx="1026">
                  <c:v>1.6637372655510001</c:v>
                </c:pt>
                <c:pt idx="1027">
                  <c:v>1.6419272452989999</c:v>
                </c:pt>
                <c:pt idx="1028">
                  <c:v>1.670927694812</c:v>
                </c:pt>
                <c:pt idx="1029">
                  <c:v>1.670927694812</c:v>
                </c:pt>
                <c:pt idx="1030">
                  <c:v>1.670927694812</c:v>
                </c:pt>
                <c:pt idx="1031">
                  <c:v>1.6499095353690001</c:v>
                </c:pt>
                <c:pt idx="1032">
                  <c:v>1.6502659828990001</c:v>
                </c:pt>
                <c:pt idx="1033">
                  <c:v>1.6502659828990001</c:v>
                </c:pt>
                <c:pt idx="1034">
                  <c:v>1.6704373721750001</c:v>
                </c:pt>
                <c:pt idx="1035">
                  <c:v>1.636796290907</c:v>
                </c:pt>
                <c:pt idx="1036">
                  <c:v>1.636796290907</c:v>
                </c:pt>
                <c:pt idx="1037">
                  <c:v>1.636796290907</c:v>
                </c:pt>
                <c:pt idx="1038">
                  <c:v>1.6647997536729999</c:v>
                </c:pt>
                <c:pt idx="1039">
                  <c:v>1.6587493826669999</c:v>
                </c:pt>
                <c:pt idx="1040">
                  <c:v>1.638009412555</c:v>
                </c:pt>
                <c:pt idx="1041">
                  <c:v>1.656870833955</c:v>
                </c:pt>
                <c:pt idx="1042">
                  <c:v>1.6092823100760001</c:v>
                </c:pt>
                <c:pt idx="1043">
                  <c:v>1.6092823100760001</c:v>
                </c:pt>
                <c:pt idx="1044">
                  <c:v>1.6092823100760001</c:v>
                </c:pt>
                <c:pt idx="1045">
                  <c:v>1.5033103995570001</c:v>
                </c:pt>
                <c:pt idx="1046">
                  <c:v>1.552337787336</c:v>
                </c:pt>
                <c:pt idx="1047">
                  <c:v>1.611212025865</c:v>
                </c:pt>
                <c:pt idx="1048">
                  <c:v>1.5569859084519999</c:v>
                </c:pt>
                <c:pt idx="1049">
                  <c:v>1.5777434478079999</c:v>
                </c:pt>
                <c:pt idx="1050">
                  <c:v>1.5777434478079999</c:v>
                </c:pt>
                <c:pt idx="1051">
                  <c:v>1.5777434478079999</c:v>
                </c:pt>
                <c:pt idx="1052">
                  <c:v>1.502269513716</c:v>
                </c:pt>
                <c:pt idx="1053">
                  <c:v>1.451215175582</c:v>
                </c:pt>
                <c:pt idx="1054">
                  <c:v>1.458295081743</c:v>
                </c:pt>
                <c:pt idx="1055">
                  <c:v>1.4934832906840001</c:v>
                </c:pt>
                <c:pt idx="1056">
                  <c:v>1.4396741645110001</c:v>
                </c:pt>
                <c:pt idx="1057">
                  <c:v>1.4396741645110001</c:v>
                </c:pt>
                <c:pt idx="1058">
                  <c:v>1.4396741645110001</c:v>
                </c:pt>
                <c:pt idx="1059">
                  <c:v>1.4046221015980001</c:v>
                </c:pt>
                <c:pt idx="1060">
                  <c:v>1.4910189786670001</c:v>
                </c:pt>
                <c:pt idx="1061">
                  <c:v>1.4818457311019999</c:v>
                </c:pt>
                <c:pt idx="1062">
                  <c:v>1.4736748657600001</c:v>
                </c:pt>
                <c:pt idx="1063">
                  <c:v>1.4407126473980001</c:v>
                </c:pt>
                <c:pt idx="1064">
                  <c:v>1.4407126473980001</c:v>
                </c:pt>
                <c:pt idx="1065">
                  <c:v>1.4407126473980001</c:v>
                </c:pt>
                <c:pt idx="1066">
                  <c:v>1.3960245662790001</c:v>
                </c:pt>
                <c:pt idx="1067">
                  <c:v>1.448661503082</c:v>
                </c:pt>
                <c:pt idx="1068">
                  <c:v>1.517005175869</c:v>
                </c:pt>
                <c:pt idx="1069">
                  <c:v>1.5261972770059999</c:v>
                </c:pt>
                <c:pt idx="1070">
                  <c:v>1.58531754075</c:v>
                </c:pt>
                <c:pt idx="1071">
                  <c:v>1.58531754075</c:v>
                </c:pt>
                <c:pt idx="1072">
                  <c:v>1.58531754075</c:v>
                </c:pt>
                <c:pt idx="1073">
                  <c:v>1.5591717813370001</c:v>
                </c:pt>
                <c:pt idx="1074">
                  <c:v>1.5142723062750001</c:v>
                </c:pt>
                <c:pt idx="1075">
                  <c:v>1.5341839313379999</c:v>
                </c:pt>
                <c:pt idx="1076">
                  <c:v>1.64171397752</c:v>
                </c:pt>
                <c:pt idx="1077">
                  <c:v>1.6670018635920001</c:v>
                </c:pt>
                <c:pt idx="1078">
                  <c:v>1.6670018635920001</c:v>
                </c:pt>
                <c:pt idx="1079">
                  <c:v>1.6670018635920001</c:v>
                </c:pt>
                <c:pt idx="1080">
                  <c:v>1.7050975549030001</c:v>
                </c:pt>
                <c:pt idx="1081">
                  <c:v>1.6362816733450001</c:v>
                </c:pt>
                <c:pt idx="1082">
                  <c:v>1.575159882189</c:v>
                </c:pt>
                <c:pt idx="1083">
                  <c:v>1.540247839706</c:v>
                </c:pt>
                <c:pt idx="1084">
                  <c:v>1.518588095056</c:v>
                </c:pt>
                <c:pt idx="1085">
                  <c:v>1.518588095056</c:v>
                </c:pt>
                <c:pt idx="1086">
                  <c:v>1.518588095056</c:v>
                </c:pt>
                <c:pt idx="1087">
                  <c:v>1.5139517265910001</c:v>
                </c:pt>
                <c:pt idx="1088">
                  <c:v>1.5229441777349999</c:v>
                </c:pt>
                <c:pt idx="1089">
                  <c:v>1.5312318858939999</c:v>
                </c:pt>
                <c:pt idx="1090">
                  <c:v>1.465351105621</c:v>
                </c:pt>
                <c:pt idx="1091">
                  <c:v>1.46678640635</c:v>
                </c:pt>
                <c:pt idx="1092">
                  <c:v>1.46678640635</c:v>
                </c:pt>
                <c:pt idx="1093">
                  <c:v>1.46678640635</c:v>
                </c:pt>
                <c:pt idx="1094">
                  <c:v>1.4310871623949999</c:v>
                </c:pt>
                <c:pt idx="1095">
                  <c:v>1.523279529174</c:v>
                </c:pt>
                <c:pt idx="1096">
                  <c:v>1.477617311413</c:v>
                </c:pt>
                <c:pt idx="1097">
                  <c:v>1.552772011796</c:v>
                </c:pt>
                <c:pt idx="1098">
                  <c:v>1.5043838522149999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'איור 5 נתונים'!$D$3</c:f>
              <c:strCache>
                <c:ptCount val="1"/>
                <c:pt idx="0">
                  <c:v>3-5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</c:numCache>
            </c:numRef>
          </c:cat>
          <c:val>
            <c:numRef>
              <c:f>'איור 5 נתונים'!$D$4:$D$4000</c:f>
              <c:numCache>
                <c:formatCode>0.0</c:formatCode>
                <c:ptCount val="3997"/>
                <c:pt idx="0">
                  <c:v>1.6342212148640001</c:v>
                </c:pt>
                <c:pt idx="1">
                  <c:v>1.6342212148640001</c:v>
                </c:pt>
                <c:pt idx="2">
                  <c:v>1.6331064761830001</c:v>
                </c:pt>
                <c:pt idx="3">
                  <c:v>1.6309932922929999</c:v>
                </c:pt>
                <c:pt idx="4">
                  <c:v>1.611398682563</c:v>
                </c:pt>
                <c:pt idx="5">
                  <c:v>1.571471963272</c:v>
                </c:pt>
                <c:pt idx="6">
                  <c:v>1.537783199655</c:v>
                </c:pt>
                <c:pt idx="7">
                  <c:v>1.537783199655</c:v>
                </c:pt>
                <c:pt idx="8">
                  <c:v>1.537783199655</c:v>
                </c:pt>
                <c:pt idx="9">
                  <c:v>1.458642741499</c:v>
                </c:pt>
                <c:pt idx="10">
                  <c:v>1.4354034646660001</c:v>
                </c:pt>
                <c:pt idx="11">
                  <c:v>1.3944030514150001</c:v>
                </c:pt>
                <c:pt idx="12">
                  <c:v>1.3762139622830001</c:v>
                </c:pt>
                <c:pt idx="13">
                  <c:v>1.358944135205</c:v>
                </c:pt>
                <c:pt idx="14">
                  <c:v>1.358944135205</c:v>
                </c:pt>
                <c:pt idx="15">
                  <c:v>1.358944135205</c:v>
                </c:pt>
                <c:pt idx="16">
                  <c:v>1.338839022498</c:v>
                </c:pt>
                <c:pt idx="17">
                  <c:v>1.361600849654</c:v>
                </c:pt>
                <c:pt idx="18">
                  <c:v>1.367718424819</c:v>
                </c:pt>
                <c:pt idx="19">
                  <c:v>1.2759760778160001</c:v>
                </c:pt>
                <c:pt idx="20">
                  <c:v>1.3200046223940001</c:v>
                </c:pt>
                <c:pt idx="21">
                  <c:v>1.3200046223940001</c:v>
                </c:pt>
                <c:pt idx="22">
                  <c:v>1.3200046223940001</c:v>
                </c:pt>
                <c:pt idx="23">
                  <c:v>1.2912458041049999</c:v>
                </c:pt>
                <c:pt idx="24">
                  <c:v>1.3060456043219999</c:v>
                </c:pt>
                <c:pt idx="25">
                  <c:v>1.333505166006</c:v>
                </c:pt>
                <c:pt idx="26">
                  <c:v>1.312946498264</c:v>
                </c:pt>
                <c:pt idx="27">
                  <c:v>1.3731187870529999</c:v>
                </c:pt>
                <c:pt idx="28">
                  <c:v>1.3731187870529999</c:v>
                </c:pt>
                <c:pt idx="29">
                  <c:v>1.3731187870529999</c:v>
                </c:pt>
                <c:pt idx="30">
                  <c:v>1.330714209518</c:v>
                </c:pt>
                <c:pt idx="31">
                  <c:v>1.394275152077</c:v>
                </c:pt>
                <c:pt idx="32">
                  <c:v>1.4076915542449999</c:v>
                </c:pt>
                <c:pt idx="33">
                  <c:v>1.4069148785729999</c:v>
                </c:pt>
                <c:pt idx="34">
                  <c:v>1.3758473649130001</c:v>
                </c:pt>
                <c:pt idx="35">
                  <c:v>1.3758473649130001</c:v>
                </c:pt>
                <c:pt idx="36">
                  <c:v>1.3758473649130001</c:v>
                </c:pt>
                <c:pt idx="37">
                  <c:v>1.361009907076</c:v>
                </c:pt>
                <c:pt idx="38">
                  <c:v>1.3093044229519999</c:v>
                </c:pt>
                <c:pt idx="39">
                  <c:v>1.315658303103</c:v>
                </c:pt>
                <c:pt idx="40">
                  <c:v>1.265409217358</c:v>
                </c:pt>
                <c:pt idx="41">
                  <c:v>1.3079706815800001</c:v>
                </c:pt>
                <c:pt idx="42">
                  <c:v>1.3079706815800001</c:v>
                </c:pt>
                <c:pt idx="43">
                  <c:v>1.3079706815800001</c:v>
                </c:pt>
                <c:pt idx="44">
                  <c:v>1.3342716782490001</c:v>
                </c:pt>
                <c:pt idx="45">
                  <c:v>1.37806349072</c:v>
                </c:pt>
                <c:pt idx="46">
                  <c:v>1.3874382842220001</c:v>
                </c:pt>
                <c:pt idx="47">
                  <c:v>1.4533104374520001</c:v>
                </c:pt>
                <c:pt idx="48">
                  <c:v>1.391768358073</c:v>
                </c:pt>
                <c:pt idx="49">
                  <c:v>1.391768358073</c:v>
                </c:pt>
                <c:pt idx="50">
                  <c:v>1.391768358073</c:v>
                </c:pt>
                <c:pt idx="51">
                  <c:v>1.376411644614</c:v>
                </c:pt>
                <c:pt idx="52">
                  <c:v>1.4102548316629999</c:v>
                </c:pt>
                <c:pt idx="53">
                  <c:v>1.4382382386329999</c:v>
                </c:pt>
                <c:pt idx="54">
                  <c:v>1.446884556808</c:v>
                </c:pt>
                <c:pt idx="55">
                  <c:v>1.493838361249</c:v>
                </c:pt>
                <c:pt idx="56">
                  <c:v>1.493838361249</c:v>
                </c:pt>
                <c:pt idx="57">
                  <c:v>1.493838361249</c:v>
                </c:pt>
                <c:pt idx="58">
                  <c:v>1.6549599837110001</c:v>
                </c:pt>
                <c:pt idx="59">
                  <c:v>1.617099681242</c:v>
                </c:pt>
                <c:pt idx="60">
                  <c:v>1.610431597077</c:v>
                </c:pt>
                <c:pt idx="61">
                  <c:v>1.606380577902</c:v>
                </c:pt>
                <c:pt idx="62">
                  <c:v>1.534996168323</c:v>
                </c:pt>
                <c:pt idx="63">
                  <c:v>1.534996168323</c:v>
                </c:pt>
                <c:pt idx="64">
                  <c:v>1.534996168323</c:v>
                </c:pt>
                <c:pt idx="65">
                  <c:v>1.535924983393</c:v>
                </c:pt>
                <c:pt idx="66">
                  <c:v>1.46383989989</c:v>
                </c:pt>
                <c:pt idx="67">
                  <c:v>1.5313777233100001</c:v>
                </c:pt>
                <c:pt idx="68">
                  <c:v>1.5077012375850001</c:v>
                </c:pt>
                <c:pt idx="69">
                  <c:v>1.4597215932180001</c:v>
                </c:pt>
                <c:pt idx="70">
                  <c:v>1.4597215932180001</c:v>
                </c:pt>
                <c:pt idx="71">
                  <c:v>1.4597215932180001</c:v>
                </c:pt>
                <c:pt idx="72">
                  <c:v>1.51053330981</c:v>
                </c:pt>
                <c:pt idx="73">
                  <c:v>1.5270288165779999</c:v>
                </c:pt>
                <c:pt idx="74">
                  <c:v>1.5786893833769999</c:v>
                </c:pt>
                <c:pt idx="75">
                  <c:v>1.571615874223</c:v>
                </c:pt>
                <c:pt idx="76">
                  <c:v>1.521682841059</c:v>
                </c:pt>
                <c:pt idx="77">
                  <c:v>1.521682841059</c:v>
                </c:pt>
                <c:pt idx="78">
                  <c:v>1.521682841059</c:v>
                </c:pt>
                <c:pt idx="79">
                  <c:v>1.4763484181769999</c:v>
                </c:pt>
                <c:pt idx="80">
                  <c:v>1.4466834006760001</c:v>
                </c:pt>
                <c:pt idx="81">
                  <c:v>1.445518234096</c:v>
                </c:pt>
                <c:pt idx="82">
                  <c:v>1.4558579510759999</c:v>
                </c:pt>
                <c:pt idx="83">
                  <c:v>1.4558579510759999</c:v>
                </c:pt>
                <c:pt idx="84">
                  <c:v>1.4558579510759999</c:v>
                </c:pt>
                <c:pt idx="85">
                  <c:v>1.4558579510759999</c:v>
                </c:pt>
                <c:pt idx="86">
                  <c:v>1.4708075856489999</c:v>
                </c:pt>
                <c:pt idx="87">
                  <c:v>1.4283278118080001</c:v>
                </c:pt>
                <c:pt idx="88">
                  <c:v>1.3829759464419999</c:v>
                </c:pt>
                <c:pt idx="89">
                  <c:v>1.326735803517</c:v>
                </c:pt>
                <c:pt idx="90">
                  <c:v>1.3264747537970001</c:v>
                </c:pt>
                <c:pt idx="91">
                  <c:v>1.3264747537970001</c:v>
                </c:pt>
                <c:pt idx="92">
                  <c:v>1.3264747537970001</c:v>
                </c:pt>
                <c:pt idx="93">
                  <c:v>1.294698356462</c:v>
                </c:pt>
                <c:pt idx="94">
                  <c:v>1.235165945324</c:v>
                </c:pt>
                <c:pt idx="95">
                  <c:v>1.2612635200410001</c:v>
                </c:pt>
                <c:pt idx="96">
                  <c:v>1.2308770552920001</c:v>
                </c:pt>
                <c:pt idx="97">
                  <c:v>1.292815273367</c:v>
                </c:pt>
                <c:pt idx="98">
                  <c:v>1.292815273367</c:v>
                </c:pt>
                <c:pt idx="99">
                  <c:v>1.292815273367</c:v>
                </c:pt>
                <c:pt idx="100">
                  <c:v>1.226463566104</c:v>
                </c:pt>
                <c:pt idx="101">
                  <c:v>1.241289714344</c:v>
                </c:pt>
                <c:pt idx="102">
                  <c:v>1.3095419052720001</c:v>
                </c:pt>
                <c:pt idx="103">
                  <c:v>1.3669296950850001</c:v>
                </c:pt>
                <c:pt idx="104">
                  <c:v>1.4095339806680001</c:v>
                </c:pt>
                <c:pt idx="105">
                  <c:v>1.4095339806680001</c:v>
                </c:pt>
                <c:pt idx="106">
                  <c:v>1.4095339806680001</c:v>
                </c:pt>
                <c:pt idx="107">
                  <c:v>1.3348970948700001</c:v>
                </c:pt>
                <c:pt idx="108">
                  <c:v>1.3905219882119999</c:v>
                </c:pt>
                <c:pt idx="109">
                  <c:v>1.3948942222159999</c:v>
                </c:pt>
                <c:pt idx="110">
                  <c:v>1.431869284197</c:v>
                </c:pt>
                <c:pt idx="111">
                  <c:v>1.475900341437</c:v>
                </c:pt>
                <c:pt idx="112">
                  <c:v>1.475900341437</c:v>
                </c:pt>
                <c:pt idx="113">
                  <c:v>1.475900341437</c:v>
                </c:pt>
                <c:pt idx="114">
                  <c:v>1.4445672054150001</c:v>
                </c:pt>
                <c:pt idx="115">
                  <c:v>1.494227582647</c:v>
                </c:pt>
                <c:pt idx="116">
                  <c:v>1.5251210089389999</c:v>
                </c:pt>
                <c:pt idx="117">
                  <c:v>1.442685910936</c:v>
                </c:pt>
                <c:pt idx="118">
                  <c:v>1.442685910936</c:v>
                </c:pt>
                <c:pt idx="119">
                  <c:v>1.442685910936</c:v>
                </c:pt>
                <c:pt idx="120">
                  <c:v>1.442685910936</c:v>
                </c:pt>
                <c:pt idx="121">
                  <c:v>1.4456429764659999</c:v>
                </c:pt>
                <c:pt idx="122">
                  <c:v>1.4646043540660001</c:v>
                </c:pt>
                <c:pt idx="123">
                  <c:v>1.38959087864</c:v>
                </c:pt>
                <c:pt idx="124">
                  <c:v>1.3145554878729999</c:v>
                </c:pt>
                <c:pt idx="125">
                  <c:v>1.338760321062</c:v>
                </c:pt>
                <c:pt idx="126">
                  <c:v>1.338760321062</c:v>
                </c:pt>
                <c:pt idx="127">
                  <c:v>1.338760321062</c:v>
                </c:pt>
                <c:pt idx="128">
                  <c:v>1.3308172811250001</c:v>
                </c:pt>
                <c:pt idx="129">
                  <c:v>1.2966306384040001</c:v>
                </c:pt>
                <c:pt idx="130">
                  <c:v>1.3142012084279999</c:v>
                </c:pt>
                <c:pt idx="131">
                  <c:v>1.3142012084279999</c:v>
                </c:pt>
                <c:pt idx="132">
                  <c:v>1.3142012084279999</c:v>
                </c:pt>
                <c:pt idx="133">
                  <c:v>1.3142012084279999</c:v>
                </c:pt>
                <c:pt idx="134">
                  <c:v>1.3142012084279999</c:v>
                </c:pt>
                <c:pt idx="135">
                  <c:v>1.2968033970640001</c:v>
                </c:pt>
                <c:pt idx="136">
                  <c:v>1.2882581415329999</c:v>
                </c:pt>
                <c:pt idx="137">
                  <c:v>1.269488025439</c:v>
                </c:pt>
                <c:pt idx="138">
                  <c:v>1.367580173526</c:v>
                </c:pt>
                <c:pt idx="139">
                  <c:v>1.4320330897560001</c:v>
                </c:pt>
                <c:pt idx="140">
                  <c:v>1.4320330897560001</c:v>
                </c:pt>
                <c:pt idx="141">
                  <c:v>1.4320330897560001</c:v>
                </c:pt>
                <c:pt idx="142">
                  <c:v>1.354440997113</c:v>
                </c:pt>
                <c:pt idx="143">
                  <c:v>1.3002167671560001</c:v>
                </c:pt>
                <c:pt idx="144">
                  <c:v>1.338867702733</c:v>
                </c:pt>
                <c:pt idx="145">
                  <c:v>1.417129560829</c:v>
                </c:pt>
                <c:pt idx="146">
                  <c:v>1.425206591284</c:v>
                </c:pt>
                <c:pt idx="147">
                  <c:v>1.425206591284</c:v>
                </c:pt>
                <c:pt idx="148">
                  <c:v>1.425206591284</c:v>
                </c:pt>
                <c:pt idx="149">
                  <c:v>1.3818829721799999</c:v>
                </c:pt>
                <c:pt idx="150">
                  <c:v>1.405163756428</c:v>
                </c:pt>
                <c:pt idx="151">
                  <c:v>1.405940932189</c:v>
                </c:pt>
                <c:pt idx="152">
                  <c:v>1.347711788774</c:v>
                </c:pt>
                <c:pt idx="153">
                  <c:v>1.3149150708070001</c:v>
                </c:pt>
                <c:pt idx="154">
                  <c:v>1.3149150708070001</c:v>
                </c:pt>
                <c:pt idx="155">
                  <c:v>1.3149150708070001</c:v>
                </c:pt>
                <c:pt idx="156">
                  <c:v>1.3114941964319999</c:v>
                </c:pt>
                <c:pt idx="157">
                  <c:v>1.278359229304</c:v>
                </c:pt>
                <c:pt idx="158">
                  <c:v>1.273065107331</c:v>
                </c:pt>
                <c:pt idx="159">
                  <c:v>1.342479664209</c:v>
                </c:pt>
                <c:pt idx="160">
                  <c:v>1.367681043565</c:v>
                </c:pt>
                <c:pt idx="161">
                  <c:v>1.367681043565</c:v>
                </c:pt>
                <c:pt idx="162">
                  <c:v>1.367681043565</c:v>
                </c:pt>
                <c:pt idx="163">
                  <c:v>1.367681043565</c:v>
                </c:pt>
                <c:pt idx="164">
                  <c:v>1.2787680133279999</c:v>
                </c:pt>
                <c:pt idx="165">
                  <c:v>1.2903330532449999</c:v>
                </c:pt>
                <c:pt idx="166">
                  <c:v>1.291876787931</c:v>
                </c:pt>
                <c:pt idx="167">
                  <c:v>1.3369354141800001</c:v>
                </c:pt>
                <c:pt idx="168">
                  <c:v>1.3369354141800001</c:v>
                </c:pt>
                <c:pt idx="169">
                  <c:v>1.3369354141800001</c:v>
                </c:pt>
                <c:pt idx="170">
                  <c:v>1.3324774443880001</c:v>
                </c:pt>
                <c:pt idx="171">
                  <c:v>1.321722556821</c:v>
                </c:pt>
                <c:pt idx="172">
                  <c:v>1.3550522978699999</c:v>
                </c:pt>
                <c:pt idx="173">
                  <c:v>1.352680174241</c:v>
                </c:pt>
                <c:pt idx="174">
                  <c:v>1.372604640884</c:v>
                </c:pt>
                <c:pt idx="175">
                  <c:v>1.372604640884</c:v>
                </c:pt>
                <c:pt idx="176">
                  <c:v>1.372604640884</c:v>
                </c:pt>
                <c:pt idx="177">
                  <c:v>1.2924437209149999</c:v>
                </c:pt>
                <c:pt idx="178">
                  <c:v>1.2548943983380001</c:v>
                </c:pt>
                <c:pt idx="179">
                  <c:v>1.2683453891630001</c:v>
                </c:pt>
                <c:pt idx="180">
                  <c:v>1.355437614902</c:v>
                </c:pt>
                <c:pt idx="181">
                  <c:v>1.353615533283</c:v>
                </c:pt>
                <c:pt idx="182">
                  <c:v>1.353615533283</c:v>
                </c:pt>
                <c:pt idx="183">
                  <c:v>1.353615533283</c:v>
                </c:pt>
                <c:pt idx="184">
                  <c:v>1.370781573378</c:v>
                </c:pt>
                <c:pt idx="185">
                  <c:v>1.348645982946</c:v>
                </c:pt>
                <c:pt idx="186">
                  <c:v>1.380934584839</c:v>
                </c:pt>
                <c:pt idx="187">
                  <c:v>1.3803362903600001</c:v>
                </c:pt>
                <c:pt idx="188">
                  <c:v>1.4072720104100001</c:v>
                </c:pt>
                <c:pt idx="189">
                  <c:v>1.4072720104100001</c:v>
                </c:pt>
                <c:pt idx="190">
                  <c:v>1.4072720104100001</c:v>
                </c:pt>
                <c:pt idx="191">
                  <c:v>1.4174135976990001</c:v>
                </c:pt>
                <c:pt idx="192">
                  <c:v>1.4036251124950001</c:v>
                </c:pt>
                <c:pt idx="193">
                  <c:v>1.3908872468260001</c:v>
                </c:pt>
                <c:pt idx="194">
                  <c:v>1.400255335957</c:v>
                </c:pt>
                <c:pt idx="195">
                  <c:v>1.409843099875</c:v>
                </c:pt>
                <c:pt idx="196">
                  <c:v>1.409843099875</c:v>
                </c:pt>
                <c:pt idx="197">
                  <c:v>1.409843099875</c:v>
                </c:pt>
                <c:pt idx="198">
                  <c:v>1.4245800987270001</c:v>
                </c:pt>
                <c:pt idx="199">
                  <c:v>1.4179600299199999</c:v>
                </c:pt>
                <c:pt idx="200">
                  <c:v>1.3879465937040001</c:v>
                </c:pt>
                <c:pt idx="201">
                  <c:v>1.414593084342</c:v>
                </c:pt>
                <c:pt idx="202">
                  <c:v>1.4520042947659999</c:v>
                </c:pt>
                <c:pt idx="203">
                  <c:v>1.4520042947659999</c:v>
                </c:pt>
                <c:pt idx="204">
                  <c:v>1.4520042947659999</c:v>
                </c:pt>
                <c:pt idx="205">
                  <c:v>1.5021872563650001</c:v>
                </c:pt>
                <c:pt idx="206">
                  <c:v>1.4696913584410001</c:v>
                </c:pt>
                <c:pt idx="207">
                  <c:v>1.3968356342749999</c:v>
                </c:pt>
                <c:pt idx="208">
                  <c:v>1.4063296928419999</c:v>
                </c:pt>
                <c:pt idx="209">
                  <c:v>1.4462448479359999</c:v>
                </c:pt>
                <c:pt idx="210">
                  <c:v>1.4462448479359999</c:v>
                </c:pt>
                <c:pt idx="211">
                  <c:v>1.4462448479359999</c:v>
                </c:pt>
                <c:pt idx="212">
                  <c:v>1.443451039753</c:v>
                </c:pt>
                <c:pt idx="213">
                  <c:v>1.3972949971299999</c:v>
                </c:pt>
                <c:pt idx="214">
                  <c:v>1.353914336753</c:v>
                </c:pt>
                <c:pt idx="215">
                  <c:v>1.3796576860500001</c:v>
                </c:pt>
                <c:pt idx="216">
                  <c:v>1.4670253858269999</c:v>
                </c:pt>
                <c:pt idx="217">
                  <c:v>1.4670253858269999</c:v>
                </c:pt>
                <c:pt idx="218">
                  <c:v>1.4670253858269999</c:v>
                </c:pt>
                <c:pt idx="219">
                  <c:v>1.437610185129</c:v>
                </c:pt>
                <c:pt idx="220">
                  <c:v>1.4042258353620001</c:v>
                </c:pt>
                <c:pt idx="221">
                  <c:v>1.4077813694079999</c:v>
                </c:pt>
                <c:pt idx="222">
                  <c:v>1.362700064083</c:v>
                </c:pt>
                <c:pt idx="223">
                  <c:v>1.404834109696</c:v>
                </c:pt>
                <c:pt idx="224">
                  <c:v>1.404834109696</c:v>
                </c:pt>
                <c:pt idx="225">
                  <c:v>1.404834109696</c:v>
                </c:pt>
                <c:pt idx="226">
                  <c:v>1.404834109696</c:v>
                </c:pt>
                <c:pt idx="227">
                  <c:v>1.351656900974</c:v>
                </c:pt>
                <c:pt idx="228">
                  <c:v>1.32165210726</c:v>
                </c:pt>
                <c:pt idx="229">
                  <c:v>1.3381895157929999</c:v>
                </c:pt>
                <c:pt idx="230">
                  <c:v>1.3147271724280001</c:v>
                </c:pt>
                <c:pt idx="231">
                  <c:v>1.3147271724280001</c:v>
                </c:pt>
                <c:pt idx="232">
                  <c:v>1.3147271724280001</c:v>
                </c:pt>
                <c:pt idx="233">
                  <c:v>1.287050677591</c:v>
                </c:pt>
                <c:pt idx="234">
                  <c:v>1.2941695946359999</c:v>
                </c:pt>
                <c:pt idx="235">
                  <c:v>1.3028113311909999</c:v>
                </c:pt>
                <c:pt idx="236">
                  <c:v>1.3979844424229999</c:v>
                </c:pt>
                <c:pt idx="237">
                  <c:v>1.4142951507070001</c:v>
                </c:pt>
                <c:pt idx="238">
                  <c:v>1.4142951507070001</c:v>
                </c:pt>
                <c:pt idx="239">
                  <c:v>1.4142951507070001</c:v>
                </c:pt>
                <c:pt idx="240">
                  <c:v>1.468148810597</c:v>
                </c:pt>
                <c:pt idx="241">
                  <c:v>1.4672824934169999</c:v>
                </c:pt>
                <c:pt idx="242">
                  <c:v>1.456125807262</c:v>
                </c:pt>
                <c:pt idx="243">
                  <c:v>1.4611842344499999</c:v>
                </c:pt>
                <c:pt idx="244">
                  <c:v>1.481615383878</c:v>
                </c:pt>
                <c:pt idx="245">
                  <c:v>1.481615383878</c:v>
                </c:pt>
                <c:pt idx="246">
                  <c:v>1.481615383878</c:v>
                </c:pt>
                <c:pt idx="247">
                  <c:v>1.4588541143360001</c:v>
                </c:pt>
                <c:pt idx="248">
                  <c:v>1.464260709265</c:v>
                </c:pt>
                <c:pt idx="249">
                  <c:v>1.4581174149110001</c:v>
                </c:pt>
                <c:pt idx="250">
                  <c:v>1.4523591810659999</c:v>
                </c:pt>
                <c:pt idx="251">
                  <c:v>1.4436979222270001</c:v>
                </c:pt>
                <c:pt idx="252">
                  <c:v>1.4436979222270001</c:v>
                </c:pt>
                <c:pt idx="253">
                  <c:v>1.4436979222270001</c:v>
                </c:pt>
                <c:pt idx="254">
                  <c:v>1.42940775773</c:v>
                </c:pt>
                <c:pt idx="255">
                  <c:v>1.482781523334</c:v>
                </c:pt>
                <c:pt idx="256">
                  <c:v>1.485939826876</c:v>
                </c:pt>
                <c:pt idx="257">
                  <c:v>1.408768934304</c:v>
                </c:pt>
                <c:pt idx="258">
                  <c:v>1.3987249450179999</c:v>
                </c:pt>
                <c:pt idx="259">
                  <c:v>1.3987249450179999</c:v>
                </c:pt>
                <c:pt idx="260">
                  <c:v>1.3987249450179999</c:v>
                </c:pt>
                <c:pt idx="261">
                  <c:v>1.3616393018040001</c:v>
                </c:pt>
                <c:pt idx="262">
                  <c:v>1.329185969656</c:v>
                </c:pt>
                <c:pt idx="263">
                  <c:v>1.3298103294679999</c:v>
                </c:pt>
                <c:pt idx="264">
                  <c:v>1.2939722955070001</c:v>
                </c:pt>
                <c:pt idx="265">
                  <c:v>1.2849737624399999</c:v>
                </c:pt>
                <c:pt idx="266">
                  <c:v>1.2849737624399999</c:v>
                </c:pt>
                <c:pt idx="267">
                  <c:v>1.2849737624399999</c:v>
                </c:pt>
                <c:pt idx="268">
                  <c:v>1.227740751876</c:v>
                </c:pt>
                <c:pt idx="269">
                  <c:v>1.287347506708</c:v>
                </c:pt>
                <c:pt idx="270">
                  <c:v>1.2837458144989999</c:v>
                </c:pt>
                <c:pt idx="271">
                  <c:v>1.263469779464</c:v>
                </c:pt>
                <c:pt idx="272">
                  <c:v>1.2860094392020001</c:v>
                </c:pt>
                <c:pt idx="273">
                  <c:v>1.2860094392020001</c:v>
                </c:pt>
                <c:pt idx="274">
                  <c:v>1.2860094392020001</c:v>
                </c:pt>
                <c:pt idx="275">
                  <c:v>1.2860094392020001</c:v>
                </c:pt>
                <c:pt idx="276">
                  <c:v>1.2860094392020001</c:v>
                </c:pt>
                <c:pt idx="277">
                  <c:v>1.2860094392020001</c:v>
                </c:pt>
                <c:pt idx="278">
                  <c:v>1.229302285383</c:v>
                </c:pt>
                <c:pt idx="279">
                  <c:v>1.228560170138</c:v>
                </c:pt>
                <c:pt idx="280">
                  <c:v>1.228560170138</c:v>
                </c:pt>
                <c:pt idx="281">
                  <c:v>1.228560170138</c:v>
                </c:pt>
                <c:pt idx="282">
                  <c:v>1.2094575106929999</c:v>
                </c:pt>
                <c:pt idx="283">
                  <c:v>1.2481492271429999</c:v>
                </c:pt>
                <c:pt idx="284">
                  <c:v>1.2481492271429999</c:v>
                </c:pt>
                <c:pt idx="285">
                  <c:v>1.2481492271429999</c:v>
                </c:pt>
                <c:pt idx="286">
                  <c:v>1.240560436427</c:v>
                </c:pt>
                <c:pt idx="287">
                  <c:v>1.240560436427</c:v>
                </c:pt>
                <c:pt idx="288">
                  <c:v>1.240560436427</c:v>
                </c:pt>
                <c:pt idx="289">
                  <c:v>1.240560436427</c:v>
                </c:pt>
                <c:pt idx="290">
                  <c:v>1.240560436427</c:v>
                </c:pt>
                <c:pt idx="291">
                  <c:v>1.185750889928</c:v>
                </c:pt>
                <c:pt idx="292">
                  <c:v>1.2084287310190001</c:v>
                </c:pt>
                <c:pt idx="293">
                  <c:v>1.2305709597529999</c:v>
                </c:pt>
                <c:pt idx="294">
                  <c:v>1.2305709597529999</c:v>
                </c:pt>
                <c:pt idx="295">
                  <c:v>1.2305709597529999</c:v>
                </c:pt>
                <c:pt idx="296">
                  <c:v>1.2305709597529999</c:v>
                </c:pt>
                <c:pt idx="297">
                  <c:v>1.2305709597529999</c:v>
                </c:pt>
                <c:pt idx="298">
                  <c:v>1.2514631069190001</c:v>
                </c:pt>
                <c:pt idx="299">
                  <c:v>1.2336485531679999</c:v>
                </c:pt>
                <c:pt idx="300">
                  <c:v>1.2793647018709999</c:v>
                </c:pt>
                <c:pt idx="301">
                  <c:v>1.2793647018709999</c:v>
                </c:pt>
                <c:pt idx="302">
                  <c:v>1.2793647018709999</c:v>
                </c:pt>
                <c:pt idx="303">
                  <c:v>1.3629613593929999</c:v>
                </c:pt>
                <c:pt idx="304">
                  <c:v>1.3173190018030001</c:v>
                </c:pt>
                <c:pt idx="305">
                  <c:v>1.3417861176250001</c:v>
                </c:pt>
                <c:pt idx="306">
                  <c:v>1.3508213672839999</c:v>
                </c:pt>
                <c:pt idx="307">
                  <c:v>1.363531626276</c:v>
                </c:pt>
                <c:pt idx="308">
                  <c:v>1.363531626276</c:v>
                </c:pt>
                <c:pt idx="309">
                  <c:v>1.363531626276</c:v>
                </c:pt>
                <c:pt idx="310">
                  <c:v>1.346524849019</c:v>
                </c:pt>
                <c:pt idx="311">
                  <c:v>1.3692574405439999</c:v>
                </c:pt>
                <c:pt idx="312">
                  <c:v>1.353020068597</c:v>
                </c:pt>
                <c:pt idx="313">
                  <c:v>1.4133385571570001</c:v>
                </c:pt>
                <c:pt idx="314">
                  <c:v>1.4735455892730001</c:v>
                </c:pt>
                <c:pt idx="315">
                  <c:v>1.4735455892730001</c:v>
                </c:pt>
                <c:pt idx="316">
                  <c:v>1.4735455892730001</c:v>
                </c:pt>
                <c:pt idx="317">
                  <c:v>1.434882141793</c:v>
                </c:pt>
                <c:pt idx="318">
                  <c:v>1.5267845310249999</c:v>
                </c:pt>
                <c:pt idx="319">
                  <c:v>1.5278091795049999</c:v>
                </c:pt>
                <c:pt idx="320">
                  <c:v>1.523223376512</c:v>
                </c:pt>
                <c:pt idx="321">
                  <c:v>1.59749679888</c:v>
                </c:pt>
                <c:pt idx="322">
                  <c:v>1.59749679888</c:v>
                </c:pt>
                <c:pt idx="323">
                  <c:v>1.59749679888</c:v>
                </c:pt>
                <c:pt idx="324">
                  <c:v>1.6214858906509999</c:v>
                </c:pt>
                <c:pt idx="325">
                  <c:v>1.5439363824429999</c:v>
                </c:pt>
                <c:pt idx="326">
                  <c:v>1.496752698743</c:v>
                </c:pt>
                <c:pt idx="327">
                  <c:v>1.45473978889</c:v>
                </c:pt>
                <c:pt idx="328">
                  <c:v>1.452804307746</c:v>
                </c:pt>
                <c:pt idx="329">
                  <c:v>1.452804307746</c:v>
                </c:pt>
                <c:pt idx="330">
                  <c:v>1.452804307746</c:v>
                </c:pt>
                <c:pt idx="331">
                  <c:v>1.4490583092239999</c:v>
                </c:pt>
                <c:pt idx="332">
                  <c:v>1.383588917507</c:v>
                </c:pt>
                <c:pt idx="333">
                  <c:v>1.3560479133879999</c:v>
                </c:pt>
                <c:pt idx="334">
                  <c:v>1.396437439556</c:v>
                </c:pt>
                <c:pt idx="335">
                  <c:v>1.486255164193</c:v>
                </c:pt>
                <c:pt idx="336">
                  <c:v>1.486255164193</c:v>
                </c:pt>
                <c:pt idx="337">
                  <c:v>1.486255164193</c:v>
                </c:pt>
                <c:pt idx="338">
                  <c:v>1.519585904046</c:v>
                </c:pt>
                <c:pt idx="339">
                  <c:v>1.5292401182940001</c:v>
                </c:pt>
                <c:pt idx="340">
                  <c:v>1.511696533082</c:v>
                </c:pt>
                <c:pt idx="341">
                  <c:v>1.481754124843</c:v>
                </c:pt>
                <c:pt idx="342">
                  <c:v>1.501411414343</c:v>
                </c:pt>
                <c:pt idx="343">
                  <c:v>1.501411414343</c:v>
                </c:pt>
                <c:pt idx="344">
                  <c:v>1.501411414343</c:v>
                </c:pt>
                <c:pt idx="345">
                  <c:v>1.50033498717</c:v>
                </c:pt>
                <c:pt idx="346">
                  <c:v>1.5082545250320001</c:v>
                </c:pt>
                <c:pt idx="347">
                  <c:v>1.4777268352290001</c:v>
                </c:pt>
                <c:pt idx="348">
                  <c:v>1.4691334745010001</c:v>
                </c:pt>
                <c:pt idx="349">
                  <c:v>1.4436609579140001</c:v>
                </c:pt>
                <c:pt idx="350">
                  <c:v>1.4436609579140001</c:v>
                </c:pt>
                <c:pt idx="351">
                  <c:v>1.4436609579140001</c:v>
                </c:pt>
                <c:pt idx="352">
                  <c:v>1.4681899114870001</c:v>
                </c:pt>
                <c:pt idx="353">
                  <c:v>1.4111583267550001</c:v>
                </c:pt>
                <c:pt idx="354">
                  <c:v>1.3885411841569999</c:v>
                </c:pt>
                <c:pt idx="355">
                  <c:v>1.367260645512</c:v>
                </c:pt>
                <c:pt idx="356">
                  <c:v>1.362139056275</c:v>
                </c:pt>
                <c:pt idx="357">
                  <c:v>1.362139056275</c:v>
                </c:pt>
                <c:pt idx="358">
                  <c:v>1.362139056275</c:v>
                </c:pt>
                <c:pt idx="359">
                  <c:v>1.3198926504620001</c:v>
                </c:pt>
                <c:pt idx="360">
                  <c:v>1.3057480995699999</c:v>
                </c:pt>
                <c:pt idx="361">
                  <c:v>1.4099064230160001</c:v>
                </c:pt>
                <c:pt idx="362">
                  <c:v>1.393008138171</c:v>
                </c:pt>
                <c:pt idx="363">
                  <c:v>1.39500523601</c:v>
                </c:pt>
                <c:pt idx="364">
                  <c:v>1.39500523601</c:v>
                </c:pt>
                <c:pt idx="365">
                  <c:v>1.39500523601</c:v>
                </c:pt>
                <c:pt idx="366">
                  <c:v>1.4204004186850001</c:v>
                </c:pt>
                <c:pt idx="367">
                  <c:v>1.446872637479</c:v>
                </c:pt>
                <c:pt idx="368">
                  <c:v>1.532377167201</c:v>
                </c:pt>
                <c:pt idx="369">
                  <c:v>1.5502096587209999</c:v>
                </c:pt>
                <c:pt idx="370">
                  <c:v>1.5759199886119999</c:v>
                </c:pt>
                <c:pt idx="371">
                  <c:v>1.5759199886119999</c:v>
                </c:pt>
                <c:pt idx="372">
                  <c:v>1.5759199886119999</c:v>
                </c:pt>
                <c:pt idx="373">
                  <c:v>1.5751736739619999</c:v>
                </c:pt>
                <c:pt idx="374">
                  <c:v>1.58663500206</c:v>
                </c:pt>
                <c:pt idx="375">
                  <c:v>1.5643074943619999</c:v>
                </c:pt>
                <c:pt idx="376">
                  <c:v>1.5907389778559999</c:v>
                </c:pt>
                <c:pt idx="377">
                  <c:v>1.5493158925129999</c:v>
                </c:pt>
                <c:pt idx="378">
                  <c:v>1.5493158925129999</c:v>
                </c:pt>
                <c:pt idx="379">
                  <c:v>1.5493158925129999</c:v>
                </c:pt>
                <c:pt idx="380">
                  <c:v>1.446891256759</c:v>
                </c:pt>
                <c:pt idx="381">
                  <c:v>1.4748423469459999</c:v>
                </c:pt>
                <c:pt idx="382">
                  <c:v>1.4494379332009999</c:v>
                </c:pt>
                <c:pt idx="383">
                  <c:v>1.4826258413669999</c:v>
                </c:pt>
                <c:pt idx="384">
                  <c:v>1.5219893385509999</c:v>
                </c:pt>
                <c:pt idx="385">
                  <c:v>1.5219893385509999</c:v>
                </c:pt>
                <c:pt idx="386">
                  <c:v>1.5219893385509999</c:v>
                </c:pt>
                <c:pt idx="387">
                  <c:v>1.5218482550679999</c:v>
                </c:pt>
                <c:pt idx="388">
                  <c:v>1.5191104004239999</c:v>
                </c:pt>
                <c:pt idx="389">
                  <c:v>1.53159894432</c:v>
                </c:pt>
                <c:pt idx="390">
                  <c:v>1.498374356879</c:v>
                </c:pt>
                <c:pt idx="391">
                  <c:v>1.4675225077230001</c:v>
                </c:pt>
                <c:pt idx="392">
                  <c:v>1.4675225077230001</c:v>
                </c:pt>
                <c:pt idx="393">
                  <c:v>1.4675225077230001</c:v>
                </c:pt>
                <c:pt idx="394">
                  <c:v>1.5069228975290001</c:v>
                </c:pt>
                <c:pt idx="395">
                  <c:v>1.5212896338440001</c:v>
                </c:pt>
                <c:pt idx="396">
                  <c:v>1.5295895709159999</c:v>
                </c:pt>
                <c:pt idx="397">
                  <c:v>1.571898601542</c:v>
                </c:pt>
                <c:pt idx="398">
                  <c:v>1.5887676755589999</c:v>
                </c:pt>
                <c:pt idx="399">
                  <c:v>1.5887676755589999</c:v>
                </c:pt>
                <c:pt idx="400">
                  <c:v>1.5887676755589999</c:v>
                </c:pt>
                <c:pt idx="401">
                  <c:v>1.5847281496929999</c:v>
                </c:pt>
                <c:pt idx="402">
                  <c:v>1.5991011596960001</c:v>
                </c:pt>
                <c:pt idx="403">
                  <c:v>1.545984286238</c:v>
                </c:pt>
                <c:pt idx="404">
                  <c:v>1.4584185010799999</c:v>
                </c:pt>
                <c:pt idx="405">
                  <c:v>1.4509256886969999</c:v>
                </c:pt>
                <c:pt idx="406">
                  <c:v>1.4509256886969999</c:v>
                </c:pt>
                <c:pt idx="407">
                  <c:v>1.4509256886969999</c:v>
                </c:pt>
                <c:pt idx="408">
                  <c:v>1.471567560057</c:v>
                </c:pt>
                <c:pt idx="409">
                  <c:v>1.481374986991</c:v>
                </c:pt>
                <c:pt idx="410">
                  <c:v>1.499427956348</c:v>
                </c:pt>
                <c:pt idx="411">
                  <c:v>1.5202353931720001</c:v>
                </c:pt>
                <c:pt idx="412">
                  <c:v>1.506271759076</c:v>
                </c:pt>
                <c:pt idx="413">
                  <c:v>1.506271759076</c:v>
                </c:pt>
                <c:pt idx="414">
                  <c:v>1.506271759076</c:v>
                </c:pt>
                <c:pt idx="415">
                  <c:v>1.5802930461319999</c:v>
                </c:pt>
                <c:pt idx="416">
                  <c:v>1.604554189438</c:v>
                </c:pt>
                <c:pt idx="417">
                  <c:v>1.521479678153</c:v>
                </c:pt>
                <c:pt idx="418">
                  <c:v>1.4597702230539999</c:v>
                </c:pt>
                <c:pt idx="419">
                  <c:v>1.504159283488</c:v>
                </c:pt>
                <c:pt idx="420">
                  <c:v>1.504159283488</c:v>
                </c:pt>
                <c:pt idx="421">
                  <c:v>1.504159283488</c:v>
                </c:pt>
                <c:pt idx="422">
                  <c:v>1.5066964803439999</c:v>
                </c:pt>
                <c:pt idx="423">
                  <c:v>1.438757056986</c:v>
                </c:pt>
                <c:pt idx="424">
                  <c:v>1.424569811804</c:v>
                </c:pt>
                <c:pt idx="425">
                  <c:v>1.4335192558280001</c:v>
                </c:pt>
                <c:pt idx="426">
                  <c:v>1.4620748960300001</c:v>
                </c:pt>
                <c:pt idx="427">
                  <c:v>1.4620748960300001</c:v>
                </c:pt>
                <c:pt idx="428">
                  <c:v>1.4620748960300001</c:v>
                </c:pt>
                <c:pt idx="429">
                  <c:v>1.5072590614470001</c:v>
                </c:pt>
                <c:pt idx="430">
                  <c:v>1.492629110577</c:v>
                </c:pt>
                <c:pt idx="431">
                  <c:v>1.4622023372140001</c:v>
                </c:pt>
                <c:pt idx="432">
                  <c:v>1.3780417406159999</c:v>
                </c:pt>
                <c:pt idx="433">
                  <c:v>1.317838962563</c:v>
                </c:pt>
                <c:pt idx="434">
                  <c:v>1.317838962563</c:v>
                </c:pt>
                <c:pt idx="435">
                  <c:v>1.317838962563</c:v>
                </c:pt>
                <c:pt idx="436">
                  <c:v>1.317838962563</c:v>
                </c:pt>
                <c:pt idx="437">
                  <c:v>1.283940695721</c:v>
                </c:pt>
                <c:pt idx="438">
                  <c:v>1.3776595235119999</c:v>
                </c:pt>
                <c:pt idx="439">
                  <c:v>1.4706483221240001</c:v>
                </c:pt>
                <c:pt idx="440">
                  <c:v>1.4177000726869999</c:v>
                </c:pt>
                <c:pt idx="441">
                  <c:v>1.4177000726869999</c:v>
                </c:pt>
                <c:pt idx="442">
                  <c:v>1.4177000726869999</c:v>
                </c:pt>
                <c:pt idx="443">
                  <c:v>1.3857658242949999</c:v>
                </c:pt>
                <c:pt idx="444">
                  <c:v>1.31916700086</c:v>
                </c:pt>
                <c:pt idx="445">
                  <c:v>1.311405516352</c:v>
                </c:pt>
                <c:pt idx="446">
                  <c:v>1.4096631654289999</c:v>
                </c:pt>
                <c:pt idx="447">
                  <c:v>1.3535199240439999</c:v>
                </c:pt>
                <c:pt idx="448">
                  <c:v>1.3535199240439999</c:v>
                </c:pt>
                <c:pt idx="449">
                  <c:v>1.3535199240439999</c:v>
                </c:pt>
                <c:pt idx="450">
                  <c:v>1.2732427793309999</c:v>
                </c:pt>
                <c:pt idx="451">
                  <c:v>1.2666062303700001</c:v>
                </c:pt>
                <c:pt idx="452">
                  <c:v>1.294025410295</c:v>
                </c:pt>
                <c:pt idx="453">
                  <c:v>1.333562270864</c:v>
                </c:pt>
                <c:pt idx="454">
                  <c:v>1.4002175739880001</c:v>
                </c:pt>
                <c:pt idx="455">
                  <c:v>1.4002175739880001</c:v>
                </c:pt>
                <c:pt idx="456">
                  <c:v>1.4002175739880001</c:v>
                </c:pt>
                <c:pt idx="457">
                  <c:v>1.4376998727820001</c:v>
                </c:pt>
                <c:pt idx="458">
                  <c:v>1.459947024051</c:v>
                </c:pt>
                <c:pt idx="459">
                  <c:v>1.446379084301</c:v>
                </c:pt>
                <c:pt idx="460">
                  <c:v>1.469504097245</c:v>
                </c:pt>
                <c:pt idx="461">
                  <c:v>1.4984197597860001</c:v>
                </c:pt>
                <c:pt idx="462">
                  <c:v>1.4984197597860001</c:v>
                </c:pt>
                <c:pt idx="463">
                  <c:v>1.4984197597860001</c:v>
                </c:pt>
                <c:pt idx="464">
                  <c:v>1.4745278239820001</c:v>
                </c:pt>
                <c:pt idx="465">
                  <c:v>1.4745278239820001</c:v>
                </c:pt>
                <c:pt idx="466">
                  <c:v>1.4745278239820001</c:v>
                </c:pt>
                <c:pt idx="467">
                  <c:v>1.479321627412</c:v>
                </c:pt>
                <c:pt idx="468">
                  <c:v>1.4603963808689999</c:v>
                </c:pt>
                <c:pt idx="469">
                  <c:v>1.4603963808689999</c:v>
                </c:pt>
                <c:pt idx="470">
                  <c:v>1.4603963808689999</c:v>
                </c:pt>
                <c:pt idx="471">
                  <c:v>1.4603963808689999</c:v>
                </c:pt>
                <c:pt idx="472">
                  <c:v>1.4603963808689999</c:v>
                </c:pt>
                <c:pt idx="473">
                  <c:v>1.5082987100430001</c:v>
                </c:pt>
                <c:pt idx="474">
                  <c:v>1.5511663215560001</c:v>
                </c:pt>
                <c:pt idx="475">
                  <c:v>1.570407716786</c:v>
                </c:pt>
                <c:pt idx="476">
                  <c:v>1.570407716786</c:v>
                </c:pt>
                <c:pt idx="477">
                  <c:v>1.570407716786</c:v>
                </c:pt>
                <c:pt idx="478">
                  <c:v>1.5799282015659999</c:v>
                </c:pt>
                <c:pt idx="479">
                  <c:v>1.6206400199940001</c:v>
                </c:pt>
                <c:pt idx="480">
                  <c:v>1.601508552871</c:v>
                </c:pt>
                <c:pt idx="481">
                  <c:v>1.6133607247599999</c:v>
                </c:pt>
                <c:pt idx="482">
                  <c:v>1.6685956321169999</c:v>
                </c:pt>
                <c:pt idx="483">
                  <c:v>1.6685956321169999</c:v>
                </c:pt>
                <c:pt idx="484">
                  <c:v>1.6685956321169999</c:v>
                </c:pt>
                <c:pt idx="485">
                  <c:v>1.6807311479539999</c:v>
                </c:pt>
                <c:pt idx="486">
                  <c:v>1.6807311479539999</c:v>
                </c:pt>
                <c:pt idx="487">
                  <c:v>1.6807311479539999</c:v>
                </c:pt>
                <c:pt idx="488">
                  <c:v>1.5986915184870001</c:v>
                </c:pt>
                <c:pt idx="489">
                  <c:v>1.5811652862129999</c:v>
                </c:pt>
                <c:pt idx="490">
                  <c:v>1.5811652862129999</c:v>
                </c:pt>
                <c:pt idx="491">
                  <c:v>1.5811652862129999</c:v>
                </c:pt>
                <c:pt idx="492">
                  <c:v>1.558924628525</c:v>
                </c:pt>
                <c:pt idx="493">
                  <c:v>1.4912504676689999</c:v>
                </c:pt>
                <c:pt idx="494">
                  <c:v>1.5274062740859999</c:v>
                </c:pt>
                <c:pt idx="495">
                  <c:v>1.5188450305850001</c:v>
                </c:pt>
                <c:pt idx="496">
                  <c:v>1.529099833311</c:v>
                </c:pt>
                <c:pt idx="497">
                  <c:v>1.529099833311</c:v>
                </c:pt>
                <c:pt idx="498">
                  <c:v>1.529099833311</c:v>
                </c:pt>
                <c:pt idx="499">
                  <c:v>1.5098285424160001</c:v>
                </c:pt>
                <c:pt idx="500">
                  <c:v>1.5194947377100001</c:v>
                </c:pt>
                <c:pt idx="501">
                  <c:v>1.510633891293</c:v>
                </c:pt>
                <c:pt idx="502">
                  <c:v>1.5487163756469999</c:v>
                </c:pt>
                <c:pt idx="503">
                  <c:v>1.583454831134</c:v>
                </c:pt>
                <c:pt idx="504">
                  <c:v>1.583454831134</c:v>
                </c:pt>
                <c:pt idx="505">
                  <c:v>1.583454831134</c:v>
                </c:pt>
                <c:pt idx="506">
                  <c:v>1.6356224335939999</c:v>
                </c:pt>
                <c:pt idx="507">
                  <c:v>1.5802980720499999</c:v>
                </c:pt>
                <c:pt idx="508">
                  <c:v>1.6218444113579999</c:v>
                </c:pt>
                <c:pt idx="509">
                  <c:v>1.577455570538</c:v>
                </c:pt>
                <c:pt idx="510">
                  <c:v>1.5275542906990001</c:v>
                </c:pt>
                <c:pt idx="511">
                  <c:v>1.5275542906990001</c:v>
                </c:pt>
                <c:pt idx="512">
                  <c:v>1.5275542906990001</c:v>
                </c:pt>
                <c:pt idx="513">
                  <c:v>1.529493964706</c:v>
                </c:pt>
                <c:pt idx="514">
                  <c:v>1.473011567518</c:v>
                </c:pt>
                <c:pt idx="515">
                  <c:v>1.473011567518</c:v>
                </c:pt>
                <c:pt idx="516">
                  <c:v>1.473011567518</c:v>
                </c:pt>
                <c:pt idx="517">
                  <c:v>1.4308278382149999</c:v>
                </c:pt>
                <c:pt idx="518">
                  <c:v>1.4308278382149999</c:v>
                </c:pt>
                <c:pt idx="519">
                  <c:v>1.4308278382149999</c:v>
                </c:pt>
                <c:pt idx="520">
                  <c:v>1.356324519105</c:v>
                </c:pt>
                <c:pt idx="521">
                  <c:v>1.39969513817</c:v>
                </c:pt>
                <c:pt idx="522">
                  <c:v>1.382528404391</c:v>
                </c:pt>
                <c:pt idx="523">
                  <c:v>1.349901885565</c:v>
                </c:pt>
                <c:pt idx="524">
                  <c:v>1.3603672976679999</c:v>
                </c:pt>
                <c:pt idx="525">
                  <c:v>1.3603672976679999</c:v>
                </c:pt>
                <c:pt idx="526">
                  <c:v>1.3603672976679999</c:v>
                </c:pt>
                <c:pt idx="527">
                  <c:v>1.362362140616</c:v>
                </c:pt>
                <c:pt idx="528">
                  <c:v>1.3438065442230001</c:v>
                </c:pt>
                <c:pt idx="529">
                  <c:v>1.3434449987820001</c:v>
                </c:pt>
                <c:pt idx="530">
                  <c:v>1.3239663984450001</c:v>
                </c:pt>
                <c:pt idx="531">
                  <c:v>1.380062254911</c:v>
                </c:pt>
                <c:pt idx="532">
                  <c:v>1.380062254911</c:v>
                </c:pt>
                <c:pt idx="533">
                  <c:v>1.380062254911</c:v>
                </c:pt>
                <c:pt idx="534">
                  <c:v>1.3738558069669999</c:v>
                </c:pt>
                <c:pt idx="535">
                  <c:v>1.278887672185</c:v>
                </c:pt>
                <c:pt idx="536">
                  <c:v>1.262638407561</c:v>
                </c:pt>
                <c:pt idx="537">
                  <c:v>1.3198017698860001</c:v>
                </c:pt>
                <c:pt idx="538">
                  <c:v>1.461707942498</c:v>
                </c:pt>
                <c:pt idx="539">
                  <c:v>1.461707942498</c:v>
                </c:pt>
                <c:pt idx="540">
                  <c:v>1.461707942498</c:v>
                </c:pt>
                <c:pt idx="541">
                  <c:v>1.539629440658</c:v>
                </c:pt>
                <c:pt idx="542">
                  <c:v>1.569270635536</c:v>
                </c:pt>
                <c:pt idx="543">
                  <c:v>1.5355246164880001</c:v>
                </c:pt>
                <c:pt idx="544">
                  <c:v>1.5066821035389999</c:v>
                </c:pt>
                <c:pt idx="545">
                  <c:v>1.456567299606</c:v>
                </c:pt>
                <c:pt idx="546">
                  <c:v>1.456567299606</c:v>
                </c:pt>
                <c:pt idx="547">
                  <c:v>1.456567299606</c:v>
                </c:pt>
                <c:pt idx="548">
                  <c:v>1.46471321507</c:v>
                </c:pt>
                <c:pt idx="549">
                  <c:v>1.548591012635</c:v>
                </c:pt>
                <c:pt idx="550">
                  <c:v>1.5602507435940001</c:v>
                </c:pt>
                <c:pt idx="551">
                  <c:v>1.5846285373440001</c:v>
                </c:pt>
                <c:pt idx="552">
                  <c:v>1.5704327450840001</c:v>
                </c:pt>
                <c:pt idx="553">
                  <c:v>1.5704327450840001</c:v>
                </c:pt>
                <c:pt idx="554">
                  <c:v>1.5704327450840001</c:v>
                </c:pt>
                <c:pt idx="555">
                  <c:v>1.5649384547709999</c:v>
                </c:pt>
                <c:pt idx="556">
                  <c:v>1.5768565809190001</c:v>
                </c:pt>
                <c:pt idx="557">
                  <c:v>1.6205026452189999</c:v>
                </c:pt>
                <c:pt idx="558">
                  <c:v>1.5401644904809999</c:v>
                </c:pt>
                <c:pt idx="559">
                  <c:v>1.5470387615279999</c:v>
                </c:pt>
                <c:pt idx="560">
                  <c:v>1.5470387615279999</c:v>
                </c:pt>
                <c:pt idx="561">
                  <c:v>1.5470387615279999</c:v>
                </c:pt>
                <c:pt idx="562">
                  <c:v>1.487325803601</c:v>
                </c:pt>
                <c:pt idx="563">
                  <c:v>1.3963923886009999</c:v>
                </c:pt>
                <c:pt idx="564">
                  <c:v>1.3429327322939999</c:v>
                </c:pt>
                <c:pt idx="565">
                  <c:v>1.3745873620510001</c:v>
                </c:pt>
                <c:pt idx="566">
                  <c:v>1.4145928121969999</c:v>
                </c:pt>
                <c:pt idx="567">
                  <c:v>1.4145928121969999</c:v>
                </c:pt>
                <c:pt idx="568">
                  <c:v>1.4145928121969999</c:v>
                </c:pt>
                <c:pt idx="569">
                  <c:v>1.45896273178</c:v>
                </c:pt>
                <c:pt idx="570">
                  <c:v>1.4278167202500001</c:v>
                </c:pt>
                <c:pt idx="571">
                  <c:v>1.368702483092</c:v>
                </c:pt>
                <c:pt idx="572">
                  <c:v>1.3655002166629999</c:v>
                </c:pt>
                <c:pt idx="573">
                  <c:v>1.414057209119</c:v>
                </c:pt>
                <c:pt idx="574">
                  <c:v>1.414057209119</c:v>
                </c:pt>
                <c:pt idx="575">
                  <c:v>1.414057209119</c:v>
                </c:pt>
                <c:pt idx="576">
                  <c:v>1.420818221809</c:v>
                </c:pt>
                <c:pt idx="577">
                  <c:v>1.3662511635200001</c:v>
                </c:pt>
                <c:pt idx="578">
                  <c:v>1.3662511635200001</c:v>
                </c:pt>
                <c:pt idx="579">
                  <c:v>1.351951203229</c:v>
                </c:pt>
                <c:pt idx="580">
                  <c:v>1.4364858854389999</c:v>
                </c:pt>
                <c:pt idx="581">
                  <c:v>1.4364858854389999</c:v>
                </c:pt>
                <c:pt idx="582">
                  <c:v>1.4364858854389999</c:v>
                </c:pt>
                <c:pt idx="583">
                  <c:v>1.505628830347</c:v>
                </c:pt>
                <c:pt idx="584">
                  <c:v>1.540782715622</c:v>
                </c:pt>
                <c:pt idx="585">
                  <c:v>1.55330313792</c:v>
                </c:pt>
                <c:pt idx="586">
                  <c:v>1.5536427649939999</c:v>
                </c:pt>
                <c:pt idx="587">
                  <c:v>1.530490357286</c:v>
                </c:pt>
                <c:pt idx="588">
                  <c:v>1.530490357286</c:v>
                </c:pt>
                <c:pt idx="589">
                  <c:v>1.530490357286</c:v>
                </c:pt>
                <c:pt idx="590">
                  <c:v>1.5358028316900001</c:v>
                </c:pt>
                <c:pt idx="591">
                  <c:v>1.5084066372760001</c:v>
                </c:pt>
                <c:pt idx="592">
                  <c:v>1.5347383327499999</c:v>
                </c:pt>
                <c:pt idx="593">
                  <c:v>1.5407215122339999</c:v>
                </c:pt>
                <c:pt idx="594">
                  <c:v>1.576680260634</c:v>
                </c:pt>
                <c:pt idx="595">
                  <c:v>1.576680260634</c:v>
                </c:pt>
                <c:pt idx="596">
                  <c:v>1.576680260634</c:v>
                </c:pt>
                <c:pt idx="597">
                  <c:v>1.5935309568360001</c:v>
                </c:pt>
                <c:pt idx="598">
                  <c:v>1.643698314826</c:v>
                </c:pt>
                <c:pt idx="599">
                  <c:v>1.6648910617299999</c:v>
                </c:pt>
                <c:pt idx="600">
                  <c:v>1.6809825088970001</c:v>
                </c:pt>
                <c:pt idx="601">
                  <c:v>1.5704592353339999</c:v>
                </c:pt>
                <c:pt idx="602">
                  <c:v>1.5704592353339999</c:v>
                </c:pt>
                <c:pt idx="603">
                  <c:v>1.5704592353339999</c:v>
                </c:pt>
                <c:pt idx="604">
                  <c:v>1.515769209074</c:v>
                </c:pt>
                <c:pt idx="605">
                  <c:v>1.5168602811309999</c:v>
                </c:pt>
                <c:pt idx="606">
                  <c:v>1.5339111728620001</c:v>
                </c:pt>
                <c:pt idx="607">
                  <c:v>1.468651311153</c:v>
                </c:pt>
                <c:pt idx="608">
                  <c:v>1.41552863424</c:v>
                </c:pt>
                <c:pt idx="609">
                  <c:v>1.41552863424</c:v>
                </c:pt>
                <c:pt idx="610">
                  <c:v>1.41552863424</c:v>
                </c:pt>
                <c:pt idx="611">
                  <c:v>1.412199451447</c:v>
                </c:pt>
                <c:pt idx="612">
                  <c:v>1.453675534044</c:v>
                </c:pt>
                <c:pt idx="613">
                  <c:v>1.4767590079349999</c:v>
                </c:pt>
                <c:pt idx="614">
                  <c:v>1.446932581977</c:v>
                </c:pt>
                <c:pt idx="615">
                  <c:v>1.4647895118659999</c:v>
                </c:pt>
                <c:pt idx="616">
                  <c:v>1.4647895118659999</c:v>
                </c:pt>
                <c:pt idx="617">
                  <c:v>1.4647895118659999</c:v>
                </c:pt>
                <c:pt idx="618">
                  <c:v>1.4490554264190001</c:v>
                </c:pt>
                <c:pt idx="619">
                  <c:v>1.4507567674170001</c:v>
                </c:pt>
                <c:pt idx="620">
                  <c:v>1.4380242546049999</c:v>
                </c:pt>
                <c:pt idx="621">
                  <c:v>1.4577230665600001</c:v>
                </c:pt>
                <c:pt idx="622">
                  <c:v>1.438665195702</c:v>
                </c:pt>
                <c:pt idx="623">
                  <c:v>1.438665195702</c:v>
                </c:pt>
                <c:pt idx="624">
                  <c:v>1.438665195702</c:v>
                </c:pt>
                <c:pt idx="625">
                  <c:v>1.340812726891</c:v>
                </c:pt>
                <c:pt idx="626">
                  <c:v>1.3783921446</c:v>
                </c:pt>
                <c:pt idx="627">
                  <c:v>1.3965683381030001</c:v>
                </c:pt>
                <c:pt idx="628">
                  <c:v>1.3965683381030001</c:v>
                </c:pt>
                <c:pt idx="629">
                  <c:v>1.3965683381030001</c:v>
                </c:pt>
                <c:pt idx="630">
                  <c:v>1.3965683381030001</c:v>
                </c:pt>
                <c:pt idx="631">
                  <c:v>1.3965683381030001</c:v>
                </c:pt>
                <c:pt idx="632">
                  <c:v>1.4302058627600001</c:v>
                </c:pt>
                <c:pt idx="633">
                  <c:v>1.4202979173479999</c:v>
                </c:pt>
                <c:pt idx="634">
                  <c:v>1.389626854101</c:v>
                </c:pt>
                <c:pt idx="635">
                  <c:v>1.3532935179500001</c:v>
                </c:pt>
                <c:pt idx="636">
                  <c:v>1.48473567759</c:v>
                </c:pt>
                <c:pt idx="637">
                  <c:v>1.48473567759</c:v>
                </c:pt>
                <c:pt idx="638">
                  <c:v>1.48473567759</c:v>
                </c:pt>
                <c:pt idx="639">
                  <c:v>1.4772034649100001</c:v>
                </c:pt>
                <c:pt idx="640">
                  <c:v>1.5439509550999999</c:v>
                </c:pt>
                <c:pt idx="641">
                  <c:v>1.577640860062</c:v>
                </c:pt>
                <c:pt idx="642">
                  <c:v>1.577640860062</c:v>
                </c:pt>
                <c:pt idx="643">
                  <c:v>1.577640860062</c:v>
                </c:pt>
                <c:pt idx="644">
                  <c:v>1.577640860062</c:v>
                </c:pt>
                <c:pt idx="645">
                  <c:v>1.577640860062</c:v>
                </c:pt>
                <c:pt idx="646">
                  <c:v>1.581910381113</c:v>
                </c:pt>
                <c:pt idx="647">
                  <c:v>1.603658910584</c:v>
                </c:pt>
                <c:pt idx="648">
                  <c:v>1.556862786675</c:v>
                </c:pt>
                <c:pt idx="649">
                  <c:v>1.556862786675</c:v>
                </c:pt>
                <c:pt idx="650">
                  <c:v>1.556862786675</c:v>
                </c:pt>
                <c:pt idx="651">
                  <c:v>1.556862786675</c:v>
                </c:pt>
                <c:pt idx="652">
                  <c:v>1.556862786675</c:v>
                </c:pt>
                <c:pt idx="653">
                  <c:v>1.4891881637919999</c:v>
                </c:pt>
                <c:pt idx="654">
                  <c:v>1.4788380566770001</c:v>
                </c:pt>
                <c:pt idx="655">
                  <c:v>1.452034528427</c:v>
                </c:pt>
                <c:pt idx="656">
                  <c:v>1.4251213944709999</c:v>
                </c:pt>
                <c:pt idx="657">
                  <c:v>1.3689448716249999</c:v>
                </c:pt>
                <c:pt idx="658">
                  <c:v>1.3689448716249999</c:v>
                </c:pt>
                <c:pt idx="659">
                  <c:v>1.3689448716249999</c:v>
                </c:pt>
                <c:pt idx="660">
                  <c:v>1.408631967374</c:v>
                </c:pt>
                <c:pt idx="661">
                  <c:v>1.4074589186099999</c:v>
                </c:pt>
                <c:pt idx="662">
                  <c:v>1.3665837312910001</c:v>
                </c:pt>
                <c:pt idx="663">
                  <c:v>1.3513268704120001</c:v>
                </c:pt>
                <c:pt idx="664">
                  <c:v>1.3362679312129999</c:v>
                </c:pt>
                <c:pt idx="665">
                  <c:v>1.3362679312129999</c:v>
                </c:pt>
                <c:pt idx="666">
                  <c:v>1.3362679312129999</c:v>
                </c:pt>
                <c:pt idx="667">
                  <c:v>1.386162994547</c:v>
                </c:pt>
                <c:pt idx="668">
                  <c:v>1.4363244005589999</c:v>
                </c:pt>
                <c:pt idx="669">
                  <c:v>1.459509141484</c:v>
                </c:pt>
                <c:pt idx="670">
                  <c:v>1.477117610404</c:v>
                </c:pt>
                <c:pt idx="671">
                  <c:v>1.4917122958869999</c:v>
                </c:pt>
                <c:pt idx="672">
                  <c:v>1.4917122958869999</c:v>
                </c:pt>
                <c:pt idx="673">
                  <c:v>1.4917122958869999</c:v>
                </c:pt>
                <c:pt idx="674">
                  <c:v>1.5529447993229999</c:v>
                </c:pt>
                <c:pt idx="675">
                  <c:v>1.53260576969</c:v>
                </c:pt>
                <c:pt idx="676">
                  <c:v>1.5534321235449999</c:v>
                </c:pt>
                <c:pt idx="677">
                  <c:v>1.527599498277</c:v>
                </c:pt>
                <c:pt idx="678">
                  <c:v>1.4715993931660001</c:v>
                </c:pt>
                <c:pt idx="679">
                  <c:v>1.4715993931660001</c:v>
                </c:pt>
                <c:pt idx="680">
                  <c:v>1.4715993931660001</c:v>
                </c:pt>
                <c:pt idx="681">
                  <c:v>1.456885440934</c:v>
                </c:pt>
                <c:pt idx="682">
                  <c:v>1.4839211190299999</c:v>
                </c:pt>
                <c:pt idx="683">
                  <c:v>1.5109781044320001</c:v>
                </c:pt>
                <c:pt idx="684">
                  <c:v>1.491704645832</c:v>
                </c:pt>
                <c:pt idx="685">
                  <c:v>1.5105192212859999</c:v>
                </c:pt>
                <c:pt idx="686">
                  <c:v>1.5105192212859999</c:v>
                </c:pt>
                <c:pt idx="687">
                  <c:v>1.5105192212859999</c:v>
                </c:pt>
                <c:pt idx="688">
                  <c:v>1.4378464665249999</c:v>
                </c:pt>
                <c:pt idx="689">
                  <c:v>1.4026346782529999</c:v>
                </c:pt>
                <c:pt idx="690">
                  <c:v>1.431276120278</c:v>
                </c:pt>
                <c:pt idx="691">
                  <c:v>1.451706379505</c:v>
                </c:pt>
                <c:pt idx="692">
                  <c:v>1.4349846980950001</c:v>
                </c:pt>
                <c:pt idx="693">
                  <c:v>1.4349846980950001</c:v>
                </c:pt>
                <c:pt idx="694">
                  <c:v>1.4349846980950001</c:v>
                </c:pt>
                <c:pt idx="695">
                  <c:v>1.4087898017060001</c:v>
                </c:pt>
                <c:pt idx="696">
                  <c:v>1.419844893529</c:v>
                </c:pt>
                <c:pt idx="697">
                  <c:v>1.4597743538079999</c:v>
                </c:pt>
                <c:pt idx="698">
                  <c:v>1.460672224599</c:v>
                </c:pt>
                <c:pt idx="699">
                  <c:v>1.490690598609</c:v>
                </c:pt>
                <c:pt idx="700">
                  <c:v>1.490690598609</c:v>
                </c:pt>
                <c:pt idx="701">
                  <c:v>1.490690598609</c:v>
                </c:pt>
                <c:pt idx="702">
                  <c:v>1.5088126062830001</c:v>
                </c:pt>
                <c:pt idx="703">
                  <c:v>1.524022151834</c:v>
                </c:pt>
                <c:pt idx="704">
                  <c:v>1.581998810747</c:v>
                </c:pt>
                <c:pt idx="705">
                  <c:v>1.5636845210899999</c:v>
                </c:pt>
                <c:pt idx="706">
                  <c:v>1.509871185205</c:v>
                </c:pt>
                <c:pt idx="707">
                  <c:v>1.509871185205</c:v>
                </c:pt>
                <c:pt idx="708">
                  <c:v>1.509871185205</c:v>
                </c:pt>
                <c:pt idx="709">
                  <c:v>1.512216274185</c:v>
                </c:pt>
                <c:pt idx="710">
                  <c:v>1.5473332999510001</c:v>
                </c:pt>
                <c:pt idx="711">
                  <c:v>1.5260267707399999</c:v>
                </c:pt>
                <c:pt idx="712">
                  <c:v>1.47570454104</c:v>
                </c:pt>
                <c:pt idx="713">
                  <c:v>1.3798103313650001</c:v>
                </c:pt>
                <c:pt idx="714">
                  <c:v>1.3798103313650001</c:v>
                </c:pt>
                <c:pt idx="715">
                  <c:v>1.3798103313650001</c:v>
                </c:pt>
                <c:pt idx="716">
                  <c:v>1.2861532524620001</c:v>
                </c:pt>
                <c:pt idx="717">
                  <c:v>1.333217998157</c:v>
                </c:pt>
                <c:pt idx="718">
                  <c:v>1.319171312016</c:v>
                </c:pt>
                <c:pt idx="719">
                  <c:v>1.3632862733369999</c:v>
                </c:pt>
                <c:pt idx="720">
                  <c:v>1.412661854532</c:v>
                </c:pt>
                <c:pt idx="721">
                  <c:v>1.412661854532</c:v>
                </c:pt>
                <c:pt idx="722">
                  <c:v>1.412661854532</c:v>
                </c:pt>
                <c:pt idx="723">
                  <c:v>1.4463387356620001</c:v>
                </c:pt>
                <c:pt idx="724">
                  <c:v>1.447829226174</c:v>
                </c:pt>
                <c:pt idx="725">
                  <c:v>1.4577279018739999</c:v>
                </c:pt>
                <c:pt idx="726">
                  <c:v>1.515754086986</c:v>
                </c:pt>
                <c:pt idx="727">
                  <c:v>1.510093519477</c:v>
                </c:pt>
                <c:pt idx="728">
                  <c:v>1.510093519477</c:v>
                </c:pt>
                <c:pt idx="729">
                  <c:v>1.510093519477</c:v>
                </c:pt>
                <c:pt idx="730">
                  <c:v>1.477083680982</c:v>
                </c:pt>
                <c:pt idx="731">
                  <c:v>1.441905627925</c:v>
                </c:pt>
                <c:pt idx="732">
                  <c:v>1.4241082888159999</c:v>
                </c:pt>
                <c:pt idx="733">
                  <c:v>1.403054282314</c:v>
                </c:pt>
                <c:pt idx="734">
                  <c:v>1.4109033746190001</c:v>
                </c:pt>
                <c:pt idx="735">
                  <c:v>1.4109033746190001</c:v>
                </c:pt>
                <c:pt idx="736">
                  <c:v>1.4109033746190001</c:v>
                </c:pt>
                <c:pt idx="737">
                  <c:v>1.4414488036240001</c:v>
                </c:pt>
                <c:pt idx="738">
                  <c:v>1.4859090065030001</c:v>
                </c:pt>
                <c:pt idx="739">
                  <c:v>1.4360099226730001</c:v>
                </c:pt>
                <c:pt idx="740">
                  <c:v>1.456416487647</c:v>
                </c:pt>
                <c:pt idx="741">
                  <c:v>1.4849110690559999</c:v>
                </c:pt>
                <c:pt idx="742">
                  <c:v>1.4849110690559999</c:v>
                </c:pt>
                <c:pt idx="743">
                  <c:v>1.4849110690559999</c:v>
                </c:pt>
                <c:pt idx="744">
                  <c:v>1.468915195685</c:v>
                </c:pt>
                <c:pt idx="745">
                  <c:v>1.4660869486079999</c:v>
                </c:pt>
                <c:pt idx="746">
                  <c:v>1.4960759228889999</c:v>
                </c:pt>
                <c:pt idx="747">
                  <c:v>1.5844269094879999</c:v>
                </c:pt>
                <c:pt idx="748">
                  <c:v>1.5996364959089999</c:v>
                </c:pt>
                <c:pt idx="749">
                  <c:v>1.5996364959089999</c:v>
                </c:pt>
                <c:pt idx="750">
                  <c:v>1.5996364959089999</c:v>
                </c:pt>
                <c:pt idx="751">
                  <c:v>1.6048787337549999</c:v>
                </c:pt>
                <c:pt idx="752">
                  <c:v>1.5849164747710001</c:v>
                </c:pt>
                <c:pt idx="753">
                  <c:v>1.5690667691069999</c:v>
                </c:pt>
                <c:pt idx="754">
                  <c:v>1.5436583522630001</c:v>
                </c:pt>
                <c:pt idx="755">
                  <c:v>1.541721665119</c:v>
                </c:pt>
                <c:pt idx="756">
                  <c:v>1.541721665119</c:v>
                </c:pt>
                <c:pt idx="757">
                  <c:v>1.541721665119</c:v>
                </c:pt>
                <c:pt idx="758">
                  <c:v>1.5283735299179999</c:v>
                </c:pt>
                <c:pt idx="759">
                  <c:v>1.508177018269</c:v>
                </c:pt>
                <c:pt idx="760">
                  <c:v>1.5540230436089999</c:v>
                </c:pt>
                <c:pt idx="761">
                  <c:v>1.575625533497</c:v>
                </c:pt>
                <c:pt idx="762">
                  <c:v>1.566710913733</c:v>
                </c:pt>
                <c:pt idx="763">
                  <c:v>1.566710913733</c:v>
                </c:pt>
                <c:pt idx="764">
                  <c:v>1.566710913733</c:v>
                </c:pt>
                <c:pt idx="765">
                  <c:v>1.5931275294489999</c:v>
                </c:pt>
                <c:pt idx="766">
                  <c:v>1.53548789827</c:v>
                </c:pt>
                <c:pt idx="767">
                  <c:v>1.5448757758160001</c:v>
                </c:pt>
                <c:pt idx="768">
                  <c:v>1.528744943662</c:v>
                </c:pt>
                <c:pt idx="769">
                  <c:v>1.518234167044</c:v>
                </c:pt>
                <c:pt idx="770">
                  <c:v>1.518234167044</c:v>
                </c:pt>
                <c:pt idx="771">
                  <c:v>1.518234167044</c:v>
                </c:pt>
                <c:pt idx="772">
                  <c:v>1.442946176795</c:v>
                </c:pt>
                <c:pt idx="773">
                  <c:v>1.500598301338</c:v>
                </c:pt>
                <c:pt idx="774">
                  <c:v>1.5234111509049999</c:v>
                </c:pt>
                <c:pt idx="775">
                  <c:v>1.558610978243</c:v>
                </c:pt>
                <c:pt idx="776">
                  <c:v>1.6214591259760001</c:v>
                </c:pt>
                <c:pt idx="777">
                  <c:v>1.6214591259760001</c:v>
                </c:pt>
                <c:pt idx="778">
                  <c:v>1.6214591259760001</c:v>
                </c:pt>
                <c:pt idx="779">
                  <c:v>1.5201130621800001</c:v>
                </c:pt>
                <c:pt idx="780">
                  <c:v>1.5494509830630001</c:v>
                </c:pt>
                <c:pt idx="781">
                  <c:v>1.5281310123</c:v>
                </c:pt>
                <c:pt idx="782">
                  <c:v>1.5044690601399999</c:v>
                </c:pt>
                <c:pt idx="783">
                  <c:v>1.497224192657</c:v>
                </c:pt>
                <c:pt idx="784">
                  <c:v>1.497224192657</c:v>
                </c:pt>
                <c:pt idx="785">
                  <c:v>1.497224192657</c:v>
                </c:pt>
                <c:pt idx="786">
                  <c:v>1.4891193821119999</c:v>
                </c:pt>
                <c:pt idx="787">
                  <c:v>1.4579607346150001</c:v>
                </c:pt>
                <c:pt idx="788">
                  <c:v>1.4855144499390001</c:v>
                </c:pt>
                <c:pt idx="789">
                  <c:v>1.4670094483989999</c:v>
                </c:pt>
                <c:pt idx="790">
                  <c:v>1.4670094483989999</c:v>
                </c:pt>
                <c:pt idx="791">
                  <c:v>1.4670094483989999</c:v>
                </c:pt>
                <c:pt idx="792">
                  <c:v>1.4670094483989999</c:v>
                </c:pt>
                <c:pt idx="793">
                  <c:v>1.4355566398890001</c:v>
                </c:pt>
                <c:pt idx="794">
                  <c:v>1.4373999721249999</c:v>
                </c:pt>
                <c:pt idx="795">
                  <c:v>1.4225002960899999</c:v>
                </c:pt>
                <c:pt idx="796">
                  <c:v>1.4043124533260001</c:v>
                </c:pt>
                <c:pt idx="797">
                  <c:v>1.408146150873</c:v>
                </c:pt>
                <c:pt idx="798">
                  <c:v>1.408146150873</c:v>
                </c:pt>
                <c:pt idx="799">
                  <c:v>1.408146150873</c:v>
                </c:pt>
                <c:pt idx="800">
                  <c:v>1.3982233583220001</c:v>
                </c:pt>
                <c:pt idx="801">
                  <c:v>1.3705972155770001</c:v>
                </c:pt>
                <c:pt idx="802">
                  <c:v>1.383677448222</c:v>
                </c:pt>
                <c:pt idx="803">
                  <c:v>1.3742243440340001</c:v>
                </c:pt>
                <c:pt idx="804">
                  <c:v>1.3773999184879999</c:v>
                </c:pt>
                <c:pt idx="805">
                  <c:v>1.3773999184879999</c:v>
                </c:pt>
                <c:pt idx="806">
                  <c:v>1.3773999184879999</c:v>
                </c:pt>
                <c:pt idx="807">
                  <c:v>1.409181942627</c:v>
                </c:pt>
                <c:pt idx="808">
                  <c:v>1.365648559224</c:v>
                </c:pt>
                <c:pt idx="809">
                  <c:v>1.3650446677720001</c:v>
                </c:pt>
                <c:pt idx="810">
                  <c:v>1.4153284793780001</c:v>
                </c:pt>
                <c:pt idx="811">
                  <c:v>1.406733505501</c:v>
                </c:pt>
                <c:pt idx="812">
                  <c:v>1.406733505501</c:v>
                </c:pt>
                <c:pt idx="813">
                  <c:v>1.406733505501</c:v>
                </c:pt>
                <c:pt idx="814">
                  <c:v>1.4142624408260001</c:v>
                </c:pt>
                <c:pt idx="815">
                  <c:v>1.3513780138760001</c:v>
                </c:pt>
                <c:pt idx="816">
                  <c:v>1.355742834298</c:v>
                </c:pt>
                <c:pt idx="817">
                  <c:v>1.2371059491530001</c:v>
                </c:pt>
                <c:pt idx="818">
                  <c:v>1.1669075421320001</c:v>
                </c:pt>
                <c:pt idx="819">
                  <c:v>1.1669075421320001</c:v>
                </c:pt>
                <c:pt idx="820">
                  <c:v>1.1669075421320001</c:v>
                </c:pt>
                <c:pt idx="821">
                  <c:v>1.2577094732080001</c:v>
                </c:pt>
                <c:pt idx="822">
                  <c:v>1.3203082007419999</c:v>
                </c:pt>
                <c:pt idx="823">
                  <c:v>1.2780434902640001</c:v>
                </c:pt>
                <c:pt idx="824">
                  <c:v>1.300385536481</c:v>
                </c:pt>
                <c:pt idx="825">
                  <c:v>1.300385536481</c:v>
                </c:pt>
                <c:pt idx="826">
                  <c:v>1.300385536481</c:v>
                </c:pt>
                <c:pt idx="827">
                  <c:v>1.300385536481</c:v>
                </c:pt>
                <c:pt idx="828">
                  <c:v>1.3001751442609999</c:v>
                </c:pt>
                <c:pt idx="829">
                  <c:v>1.348278843691</c:v>
                </c:pt>
                <c:pt idx="830">
                  <c:v>1.4267211572309999</c:v>
                </c:pt>
                <c:pt idx="831">
                  <c:v>1.391974847425</c:v>
                </c:pt>
                <c:pt idx="832">
                  <c:v>1.4029811182</c:v>
                </c:pt>
                <c:pt idx="833">
                  <c:v>1.4029811182</c:v>
                </c:pt>
                <c:pt idx="834">
                  <c:v>1.4029811182</c:v>
                </c:pt>
                <c:pt idx="835">
                  <c:v>1.420163251445</c:v>
                </c:pt>
                <c:pt idx="836">
                  <c:v>1.4468319612689999</c:v>
                </c:pt>
                <c:pt idx="837">
                  <c:v>1.3995082469260001</c:v>
                </c:pt>
                <c:pt idx="838">
                  <c:v>1.3995082469260001</c:v>
                </c:pt>
                <c:pt idx="839">
                  <c:v>1.3995082469260001</c:v>
                </c:pt>
                <c:pt idx="840">
                  <c:v>1.3995082469260001</c:v>
                </c:pt>
                <c:pt idx="841">
                  <c:v>1.3995082469260001</c:v>
                </c:pt>
                <c:pt idx="842">
                  <c:v>1.514476075433</c:v>
                </c:pt>
                <c:pt idx="843">
                  <c:v>1.4926107092130001</c:v>
                </c:pt>
                <c:pt idx="844">
                  <c:v>1.4929139707470001</c:v>
                </c:pt>
                <c:pt idx="845">
                  <c:v>1.4674143407110001</c:v>
                </c:pt>
                <c:pt idx="846">
                  <c:v>1.4506551405770001</c:v>
                </c:pt>
                <c:pt idx="847">
                  <c:v>1.4506551405770001</c:v>
                </c:pt>
                <c:pt idx="848">
                  <c:v>1.4506551405770001</c:v>
                </c:pt>
                <c:pt idx="849">
                  <c:v>1.4781465238010001</c:v>
                </c:pt>
                <c:pt idx="850">
                  <c:v>1.5043145038300001</c:v>
                </c:pt>
                <c:pt idx="851">
                  <c:v>1.491467758063</c:v>
                </c:pt>
                <c:pt idx="852">
                  <c:v>1.473184315371</c:v>
                </c:pt>
                <c:pt idx="853">
                  <c:v>1.4577088984640001</c:v>
                </c:pt>
                <c:pt idx="854">
                  <c:v>1.4577088984640001</c:v>
                </c:pt>
                <c:pt idx="855">
                  <c:v>1.4577088984640001</c:v>
                </c:pt>
                <c:pt idx="856">
                  <c:v>1.4702217779939999</c:v>
                </c:pt>
                <c:pt idx="857">
                  <c:v>1.5279436580270001</c:v>
                </c:pt>
                <c:pt idx="858">
                  <c:v>1.5073456806979999</c:v>
                </c:pt>
                <c:pt idx="859">
                  <c:v>1.539338761255</c:v>
                </c:pt>
                <c:pt idx="860">
                  <c:v>1.553473756479</c:v>
                </c:pt>
                <c:pt idx="861">
                  <c:v>1.553473756479</c:v>
                </c:pt>
                <c:pt idx="862">
                  <c:v>1.553473756479</c:v>
                </c:pt>
                <c:pt idx="863">
                  <c:v>1.556280494705</c:v>
                </c:pt>
                <c:pt idx="864">
                  <c:v>1.552714231535</c:v>
                </c:pt>
                <c:pt idx="865">
                  <c:v>1.6027183780250001</c:v>
                </c:pt>
                <c:pt idx="866">
                  <c:v>1.6270886376930001</c:v>
                </c:pt>
                <c:pt idx="867">
                  <c:v>1.649615848472</c:v>
                </c:pt>
                <c:pt idx="868">
                  <c:v>1.649615848472</c:v>
                </c:pt>
                <c:pt idx="869">
                  <c:v>1.649615848472</c:v>
                </c:pt>
                <c:pt idx="870">
                  <c:v>1.649615848472</c:v>
                </c:pt>
                <c:pt idx="871">
                  <c:v>1.681709485966</c:v>
                </c:pt>
                <c:pt idx="872">
                  <c:v>1.692628366144</c:v>
                </c:pt>
                <c:pt idx="873">
                  <c:v>1.6968517687589999</c:v>
                </c:pt>
                <c:pt idx="874">
                  <c:v>1.699984790072</c:v>
                </c:pt>
                <c:pt idx="875">
                  <c:v>1.699984790072</c:v>
                </c:pt>
                <c:pt idx="876">
                  <c:v>1.699984790072</c:v>
                </c:pt>
                <c:pt idx="877">
                  <c:v>1.681508160158</c:v>
                </c:pt>
                <c:pt idx="878">
                  <c:v>1.7026205210450001</c:v>
                </c:pt>
                <c:pt idx="879">
                  <c:v>1.6249426344219999</c:v>
                </c:pt>
                <c:pt idx="880">
                  <c:v>1.641684263643</c:v>
                </c:pt>
                <c:pt idx="881">
                  <c:v>1.637539954487</c:v>
                </c:pt>
                <c:pt idx="882">
                  <c:v>1.637539954487</c:v>
                </c:pt>
                <c:pt idx="883">
                  <c:v>1.637539954487</c:v>
                </c:pt>
                <c:pt idx="884">
                  <c:v>1.605447478866</c:v>
                </c:pt>
                <c:pt idx="885">
                  <c:v>1.6201881999809999</c:v>
                </c:pt>
                <c:pt idx="886">
                  <c:v>1.5970836853420001</c:v>
                </c:pt>
                <c:pt idx="887">
                  <c:v>1.6260348936789999</c:v>
                </c:pt>
                <c:pt idx="888">
                  <c:v>1.6150216996760001</c:v>
                </c:pt>
                <c:pt idx="889">
                  <c:v>1.6150216996760001</c:v>
                </c:pt>
                <c:pt idx="890">
                  <c:v>1.6150216996760001</c:v>
                </c:pt>
                <c:pt idx="891">
                  <c:v>1.6171043005670001</c:v>
                </c:pt>
                <c:pt idx="892">
                  <c:v>1.632004798081</c:v>
                </c:pt>
                <c:pt idx="893">
                  <c:v>1.65774471472</c:v>
                </c:pt>
                <c:pt idx="894">
                  <c:v>1.6320819487110001</c:v>
                </c:pt>
                <c:pt idx="895">
                  <c:v>1.629236335269</c:v>
                </c:pt>
                <c:pt idx="896">
                  <c:v>1.629236335269</c:v>
                </c:pt>
                <c:pt idx="897">
                  <c:v>1.629236335269</c:v>
                </c:pt>
                <c:pt idx="898">
                  <c:v>1.652834212818</c:v>
                </c:pt>
                <c:pt idx="899">
                  <c:v>1.726544397581</c:v>
                </c:pt>
                <c:pt idx="900">
                  <c:v>1.792008084213</c:v>
                </c:pt>
                <c:pt idx="901">
                  <c:v>1.8311650802949999</c:v>
                </c:pt>
                <c:pt idx="902">
                  <c:v>1.802477508283</c:v>
                </c:pt>
                <c:pt idx="903">
                  <c:v>1.802477508283</c:v>
                </c:pt>
                <c:pt idx="904">
                  <c:v>1.802477508283</c:v>
                </c:pt>
                <c:pt idx="905">
                  <c:v>1.8120363420600001</c:v>
                </c:pt>
                <c:pt idx="906">
                  <c:v>1.797263504966</c:v>
                </c:pt>
                <c:pt idx="907">
                  <c:v>1.7598170281450001</c:v>
                </c:pt>
                <c:pt idx="908">
                  <c:v>1.7083852977809999</c:v>
                </c:pt>
                <c:pt idx="909">
                  <c:v>1.636511859224</c:v>
                </c:pt>
                <c:pt idx="910">
                  <c:v>1.636511859224</c:v>
                </c:pt>
                <c:pt idx="911">
                  <c:v>1.636511859224</c:v>
                </c:pt>
                <c:pt idx="912">
                  <c:v>1.68094230364</c:v>
                </c:pt>
                <c:pt idx="913">
                  <c:v>1.7734875818410001</c:v>
                </c:pt>
                <c:pt idx="914">
                  <c:v>1.7621954316870001</c:v>
                </c:pt>
                <c:pt idx="915">
                  <c:v>1.723483200222</c:v>
                </c:pt>
                <c:pt idx="916">
                  <c:v>1.6607826646270001</c:v>
                </c:pt>
                <c:pt idx="917">
                  <c:v>1.6607826646270001</c:v>
                </c:pt>
                <c:pt idx="918">
                  <c:v>1.6607826646270001</c:v>
                </c:pt>
                <c:pt idx="919">
                  <c:v>1.639338003697</c:v>
                </c:pt>
                <c:pt idx="920">
                  <c:v>1.655427005403</c:v>
                </c:pt>
                <c:pt idx="921">
                  <c:v>1.635568810648</c:v>
                </c:pt>
                <c:pt idx="922">
                  <c:v>1.6403058803099999</c:v>
                </c:pt>
                <c:pt idx="923">
                  <c:v>1.610872866362</c:v>
                </c:pt>
                <c:pt idx="924">
                  <c:v>1.610872866362</c:v>
                </c:pt>
                <c:pt idx="925">
                  <c:v>1.610872866362</c:v>
                </c:pt>
                <c:pt idx="926">
                  <c:v>1.6769587442460001</c:v>
                </c:pt>
                <c:pt idx="927">
                  <c:v>1.669275948161</c:v>
                </c:pt>
                <c:pt idx="928">
                  <c:v>1.601010172644</c:v>
                </c:pt>
                <c:pt idx="929">
                  <c:v>1.6187778055890001</c:v>
                </c:pt>
                <c:pt idx="930">
                  <c:v>1.5633227006199999</c:v>
                </c:pt>
                <c:pt idx="931">
                  <c:v>1.5633227006199999</c:v>
                </c:pt>
                <c:pt idx="932">
                  <c:v>1.5633227006199999</c:v>
                </c:pt>
                <c:pt idx="933">
                  <c:v>1.5633227006199999</c:v>
                </c:pt>
                <c:pt idx="934">
                  <c:v>1.6943570768430001</c:v>
                </c:pt>
                <c:pt idx="935">
                  <c:v>1.6793299058110001</c:v>
                </c:pt>
                <c:pt idx="936">
                  <c:v>1.7015207909400001</c:v>
                </c:pt>
                <c:pt idx="937">
                  <c:v>1.7427513945299999</c:v>
                </c:pt>
                <c:pt idx="938">
                  <c:v>1.7427513945299999</c:v>
                </c:pt>
                <c:pt idx="939">
                  <c:v>1.7427513945299999</c:v>
                </c:pt>
                <c:pt idx="940">
                  <c:v>1.7685245146120001</c:v>
                </c:pt>
                <c:pt idx="941">
                  <c:v>1.774013202106</c:v>
                </c:pt>
                <c:pt idx="942">
                  <c:v>1.779856534328</c:v>
                </c:pt>
                <c:pt idx="943">
                  <c:v>1.7841493260329999</c:v>
                </c:pt>
                <c:pt idx="944">
                  <c:v>1.7978040908199999</c:v>
                </c:pt>
                <c:pt idx="945">
                  <c:v>1.7978040908199999</c:v>
                </c:pt>
                <c:pt idx="946">
                  <c:v>1.7978040908199999</c:v>
                </c:pt>
                <c:pt idx="947">
                  <c:v>1.790043719984</c:v>
                </c:pt>
                <c:pt idx="948">
                  <c:v>1.707940129165</c:v>
                </c:pt>
                <c:pt idx="949">
                  <c:v>1.715139446946</c:v>
                </c:pt>
                <c:pt idx="950">
                  <c:v>1.6542111120280001</c:v>
                </c:pt>
                <c:pt idx="951">
                  <c:v>1.6925770872949999</c:v>
                </c:pt>
                <c:pt idx="952">
                  <c:v>1.6925770872949999</c:v>
                </c:pt>
                <c:pt idx="953">
                  <c:v>1.6925770872949999</c:v>
                </c:pt>
                <c:pt idx="954">
                  <c:v>1.7062360925140001</c:v>
                </c:pt>
                <c:pt idx="955">
                  <c:v>1.6785838595539999</c:v>
                </c:pt>
                <c:pt idx="956">
                  <c:v>1.7080320406809999</c:v>
                </c:pt>
                <c:pt idx="957">
                  <c:v>1.782232898807</c:v>
                </c:pt>
                <c:pt idx="958">
                  <c:v>1.827124692121</c:v>
                </c:pt>
                <c:pt idx="959">
                  <c:v>1.827124692121</c:v>
                </c:pt>
                <c:pt idx="960">
                  <c:v>1.827124692121</c:v>
                </c:pt>
                <c:pt idx="961">
                  <c:v>1.824623411713</c:v>
                </c:pt>
                <c:pt idx="962">
                  <c:v>1.831004064539</c:v>
                </c:pt>
                <c:pt idx="963">
                  <c:v>1.7858110196570001</c:v>
                </c:pt>
                <c:pt idx="964">
                  <c:v>1.7454554287149999</c:v>
                </c:pt>
                <c:pt idx="965">
                  <c:v>1.7367075038990001</c:v>
                </c:pt>
                <c:pt idx="966">
                  <c:v>1.7367075038990001</c:v>
                </c:pt>
                <c:pt idx="967">
                  <c:v>1.7367075038990001</c:v>
                </c:pt>
                <c:pt idx="968">
                  <c:v>1.697122946188</c:v>
                </c:pt>
                <c:pt idx="969">
                  <c:v>1.7312026190300001</c:v>
                </c:pt>
                <c:pt idx="970">
                  <c:v>1.715484923072</c:v>
                </c:pt>
                <c:pt idx="971">
                  <c:v>1.728119713533</c:v>
                </c:pt>
                <c:pt idx="972">
                  <c:v>1.7373776999749999</c:v>
                </c:pt>
                <c:pt idx="973">
                  <c:v>1.7373776999749999</c:v>
                </c:pt>
                <c:pt idx="974">
                  <c:v>1.7373776999749999</c:v>
                </c:pt>
                <c:pt idx="975">
                  <c:v>1.680976010934</c:v>
                </c:pt>
                <c:pt idx="976">
                  <c:v>1.688070387007</c:v>
                </c:pt>
                <c:pt idx="977">
                  <c:v>1.680327599148</c:v>
                </c:pt>
                <c:pt idx="978">
                  <c:v>1.7118849020489999</c:v>
                </c:pt>
                <c:pt idx="979">
                  <c:v>1.7489142735159999</c:v>
                </c:pt>
                <c:pt idx="980">
                  <c:v>1.7489142735159999</c:v>
                </c:pt>
                <c:pt idx="981">
                  <c:v>1.7489142735159999</c:v>
                </c:pt>
                <c:pt idx="982">
                  <c:v>1.7489142735159999</c:v>
                </c:pt>
                <c:pt idx="983">
                  <c:v>1.7489142735159999</c:v>
                </c:pt>
                <c:pt idx="984">
                  <c:v>1.7489142735159999</c:v>
                </c:pt>
                <c:pt idx="985">
                  <c:v>1.714511173897</c:v>
                </c:pt>
                <c:pt idx="986">
                  <c:v>1.73815241155</c:v>
                </c:pt>
                <c:pt idx="987">
                  <c:v>1.73815241155</c:v>
                </c:pt>
                <c:pt idx="988">
                  <c:v>1.73815241155</c:v>
                </c:pt>
                <c:pt idx="989">
                  <c:v>1.6673023458680001</c:v>
                </c:pt>
                <c:pt idx="990">
                  <c:v>1.605258443047</c:v>
                </c:pt>
                <c:pt idx="991">
                  <c:v>1.605258443047</c:v>
                </c:pt>
                <c:pt idx="992">
                  <c:v>1.605258443047</c:v>
                </c:pt>
                <c:pt idx="993">
                  <c:v>1.6427533044530001</c:v>
                </c:pt>
                <c:pt idx="994">
                  <c:v>1.6427533044530001</c:v>
                </c:pt>
                <c:pt idx="995">
                  <c:v>1.6427533044530001</c:v>
                </c:pt>
                <c:pt idx="996">
                  <c:v>1.6427533044530001</c:v>
                </c:pt>
                <c:pt idx="997">
                  <c:v>1.6427533044530001</c:v>
                </c:pt>
                <c:pt idx="998">
                  <c:v>1.639701367259</c:v>
                </c:pt>
                <c:pt idx="999">
                  <c:v>1.6575636323980001</c:v>
                </c:pt>
                <c:pt idx="1000">
                  <c:v>1.7029719113140001</c:v>
                </c:pt>
                <c:pt idx="1001">
                  <c:v>1.7029719113140001</c:v>
                </c:pt>
                <c:pt idx="1002">
                  <c:v>1.7029719113140001</c:v>
                </c:pt>
                <c:pt idx="1003">
                  <c:v>1.7029719113140001</c:v>
                </c:pt>
                <c:pt idx="1004">
                  <c:v>1.7029719113140001</c:v>
                </c:pt>
                <c:pt idx="1005">
                  <c:v>1.7029402055630001</c:v>
                </c:pt>
                <c:pt idx="1006">
                  <c:v>1.7644562774200001</c:v>
                </c:pt>
                <c:pt idx="1007">
                  <c:v>1.7742422340449999</c:v>
                </c:pt>
                <c:pt idx="1008">
                  <c:v>1.7742422340449999</c:v>
                </c:pt>
                <c:pt idx="1009">
                  <c:v>1.7742422340449999</c:v>
                </c:pt>
                <c:pt idx="1010">
                  <c:v>1.7340081329020001</c:v>
                </c:pt>
                <c:pt idx="1011">
                  <c:v>1.7457356707389999</c:v>
                </c:pt>
                <c:pt idx="1012">
                  <c:v>1.7723883115079999</c:v>
                </c:pt>
                <c:pt idx="1013">
                  <c:v>1.80544535762</c:v>
                </c:pt>
                <c:pt idx="1014">
                  <c:v>1.7480644154610001</c:v>
                </c:pt>
                <c:pt idx="1015">
                  <c:v>1.7480644154610001</c:v>
                </c:pt>
                <c:pt idx="1016">
                  <c:v>1.7480644154610001</c:v>
                </c:pt>
                <c:pt idx="1017">
                  <c:v>1.7062004003810001</c:v>
                </c:pt>
                <c:pt idx="1018">
                  <c:v>1.690701846911</c:v>
                </c:pt>
                <c:pt idx="1019">
                  <c:v>1.7534791814790001</c:v>
                </c:pt>
                <c:pt idx="1020">
                  <c:v>1.7913469487589999</c:v>
                </c:pt>
                <c:pt idx="1021">
                  <c:v>1.78313200028</c:v>
                </c:pt>
                <c:pt idx="1022">
                  <c:v>1.78313200028</c:v>
                </c:pt>
                <c:pt idx="1023">
                  <c:v>1.78313200028</c:v>
                </c:pt>
                <c:pt idx="1024">
                  <c:v>1.748505712005</c:v>
                </c:pt>
                <c:pt idx="1025">
                  <c:v>1.7417417616740001</c:v>
                </c:pt>
                <c:pt idx="1026">
                  <c:v>1.725775673712</c:v>
                </c:pt>
                <c:pt idx="1027">
                  <c:v>1.74794189964</c:v>
                </c:pt>
                <c:pt idx="1028">
                  <c:v>1.7000020542900001</c:v>
                </c:pt>
                <c:pt idx="1029">
                  <c:v>1.7000020542900001</c:v>
                </c:pt>
                <c:pt idx="1030">
                  <c:v>1.7000020542900001</c:v>
                </c:pt>
                <c:pt idx="1031">
                  <c:v>1.7081519207810001</c:v>
                </c:pt>
                <c:pt idx="1032">
                  <c:v>1.6729960625460001</c:v>
                </c:pt>
                <c:pt idx="1033">
                  <c:v>1.6729960625460001</c:v>
                </c:pt>
                <c:pt idx="1034">
                  <c:v>1.668591421893</c:v>
                </c:pt>
                <c:pt idx="1035">
                  <c:v>1.6583252218569999</c:v>
                </c:pt>
                <c:pt idx="1036">
                  <c:v>1.6583252218569999</c:v>
                </c:pt>
                <c:pt idx="1037">
                  <c:v>1.6583252218569999</c:v>
                </c:pt>
                <c:pt idx="1038">
                  <c:v>1.6462774270660001</c:v>
                </c:pt>
                <c:pt idx="1039">
                  <c:v>1.7452888767079999</c:v>
                </c:pt>
                <c:pt idx="1040">
                  <c:v>1.726188146415</c:v>
                </c:pt>
                <c:pt idx="1041">
                  <c:v>1.698178704259</c:v>
                </c:pt>
                <c:pt idx="1042">
                  <c:v>1.702758658924</c:v>
                </c:pt>
                <c:pt idx="1043">
                  <c:v>1.702758658924</c:v>
                </c:pt>
                <c:pt idx="1044">
                  <c:v>1.702758658924</c:v>
                </c:pt>
                <c:pt idx="1045">
                  <c:v>1.70032505251</c:v>
                </c:pt>
                <c:pt idx="1046">
                  <c:v>1.771265851428</c:v>
                </c:pt>
                <c:pt idx="1047">
                  <c:v>1.760529346807</c:v>
                </c:pt>
                <c:pt idx="1048">
                  <c:v>1.7553544011140001</c:v>
                </c:pt>
                <c:pt idx="1049">
                  <c:v>1.7175349112130001</c:v>
                </c:pt>
                <c:pt idx="1050">
                  <c:v>1.7175349112130001</c:v>
                </c:pt>
                <c:pt idx="1051">
                  <c:v>1.7175349112130001</c:v>
                </c:pt>
                <c:pt idx="1052">
                  <c:v>1.735855270841</c:v>
                </c:pt>
                <c:pt idx="1053">
                  <c:v>1.7250469888990001</c:v>
                </c:pt>
                <c:pt idx="1054">
                  <c:v>1.6741978456319999</c:v>
                </c:pt>
                <c:pt idx="1055">
                  <c:v>1.681290404296</c:v>
                </c:pt>
                <c:pt idx="1056">
                  <c:v>1.666659392576</c:v>
                </c:pt>
                <c:pt idx="1057">
                  <c:v>1.666659392576</c:v>
                </c:pt>
                <c:pt idx="1058">
                  <c:v>1.666659392576</c:v>
                </c:pt>
                <c:pt idx="1059">
                  <c:v>1.612148247173</c:v>
                </c:pt>
                <c:pt idx="1060">
                  <c:v>1.6213102204509999</c:v>
                </c:pt>
                <c:pt idx="1061">
                  <c:v>1.6004192873309999</c:v>
                </c:pt>
                <c:pt idx="1062">
                  <c:v>1.619198298808</c:v>
                </c:pt>
                <c:pt idx="1063">
                  <c:v>1.5800199165910001</c:v>
                </c:pt>
                <c:pt idx="1064">
                  <c:v>1.5800199165910001</c:v>
                </c:pt>
                <c:pt idx="1065">
                  <c:v>1.5800199165910001</c:v>
                </c:pt>
                <c:pt idx="1066">
                  <c:v>1.5729206380130001</c:v>
                </c:pt>
                <c:pt idx="1067">
                  <c:v>1.6345326123920001</c:v>
                </c:pt>
                <c:pt idx="1068">
                  <c:v>1.595257771512</c:v>
                </c:pt>
                <c:pt idx="1069">
                  <c:v>1.602449691433</c:v>
                </c:pt>
                <c:pt idx="1070">
                  <c:v>1.562829014808</c:v>
                </c:pt>
                <c:pt idx="1071">
                  <c:v>1.562829014808</c:v>
                </c:pt>
                <c:pt idx="1072">
                  <c:v>1.562829014808</c:v>
                </c:pt>
                <c:pt idx="1073">
                  <c:v>1.5791357274219999</c:v>
                </c:pt>
                <c:pt idx="1074">
                  <c:v>1.55747334971</c:v>
                </c:pt>
                <c:pt idx="1075">
                  <c:v>1.5573361961750001</c:v>
                </c:pt>
                <c:pt idx="1076">
                  <c:v>1.587694531138</c:v>
                </c:pt>
                <c:pt idx="1077">
                  <c:v>1.7030898387260001</c:v>
                </c:pt>
                <c:pt idx="1078">
                  <c:v>1.7030898387260001</c:v>
                </c:pt>
                <c:pt idx="1079">
                  <c:v>1.7030898387260001</c:v>
                </c:pt>
                <c:pt idx="1080">
                  <c:v>1.7177813885719999</c:v>
                </c:pt>
                <c:pt idx="1081">
                  <c:v>1.6526595456840001</c:v>
                </c:pt>
                <c:pt idx="1082">
                  <c:v>1.6347535980629999</c:v>
                </c:pt>
                <c:pt idx="1083">
                  <c:v>1.6016625352189999</c:v>
                </c:pt>
                <c:pt idx="1084">
                  <c:v>1.5813660781850001</c:v>
                </c:pt>
                <c:pt idx="1085">
                  <c:v>1.5813660781850001</c:v>
                </c:pt>
                <c:pt idx="1086">
                  <c:v>1.5813660781850001</c:v>
                </c:pt>
                <c:pt idx="1087">
                  <c:v>1.550782459803</c:v>
                </c:pt>
                <c:pt idx="1088">
                  <c:v>1.552198576853</c:v>
                </c:pt>
                <c:pt idx="1089">
                  <c:v>1.547920831288</c:v>
                </c:pt>
                <c:pt idx="1090">
                  <c:v>1.6028329255239999</c:v>
                </c:pt>
                <c:pt idx="1091">
                  <c:v>1.5554418944270001</c:v>
                </c:pt>
                <c:pt idx="1092">
                  <c:v>1.5554418944270001</c:v>
                </c:pt>
                <c:pt idx="1093">
                  <c:v>1.5554418944270001</c:v>
                </c:pt>
                <c:pt idx="1094">
                  <c:v>1.4877053077460001</c:v>
                </c:pt>
                <c:pt idx="1095">
                  <c:v>1.498047657633</c:v>
                </c:pt>
                <c:pt idx="1096">
                  <c:v>1.5353875163470001</c:v>
                </c:pt>
                <c:pt idx="1097">
                  <c:v>1.5114111636050001</c:v>
                </c:pt>
                <c:pt idx="1098">
                  <c:v>1.5077777417739999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'איור 5 נתונים'!$E$3</c:f>
              <c:strCache>
                <c:ptCount val="1"/>
                <c:pt idx="0">
                  <c:v>5-10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</c:numCache>
            </c:numRef>
          </c:cat>
          <c:val>
            <c:numRef>
              <c:f>'איור 5 נתונים'!$E$4:$E$4000</c:f>
              <c:numCache>
                <c:formatCode>0.0</c:formatCode>
                <c:ptCount val="3997"/>
                <c:pt idx="0">
                  <c:v>2.1223052061179999</c:v>
                </c:pt>
                <c:pt idx="1">
                  <c:v>2.1223052061179999</c:v>
                </c:pt>
                <c:pt idx="2">
                  <c:v>2.1055655633049999</c:v>
                </c:pt>
                <c:pt idx="3">
                  <c:v>2.063689951403</c:v>
                </c:pt>
                <c:pt idx="4">
                  <c:v>2.1366259912499999</c:v>
                </c:pt>
                <c:pt idx="5">
                  <c:v>2.1283865418430001</c:v>
                </c:pt>
                <c:pt idx="6">
                  <c:v>2.1414609612189999</c:v>
                </c:pt>
                <c:pt idx="7">
                  <c:v>2.1414609612189999</c:v>
                </c:pt>
                <c:pt idx="8">
                  <c:v>2.1414609612189999</c:v>
                </c:pt>
                <c:pt idx="9">
                  <c:v>2.1701389905030002</c:v>
                </c:pt>
                <c:pt idx="10">
                  <c:v>2.1582478034329999</c:v>
                </c:pt>
                <c:pt idx="11">
                  <c:v>2.1983029742219999</c:v>
                </c:pt>
                <c:pt idx="12">
                  <c:v>2.1731344378370001</c:v>
                </c:pt>
                <c:pt idx="13">
                  <c:v>2.1587307685849999</c:v>
                </c:pt>
                <c:pt idx="14">
                  <c:v>2.1587307685849999</c:v>
                </c:pt>
                <c:pt idx="15">
                  <c:v>2.1587307685849999</c:v>
                </c:pt>
                <c:pt idx="16">
                  <c:v>2.1850709069850001</c:v>
                </c:pt>
                <c:pt idx="17">
                  <c:v>2.182342611503</c:v>
                </c:pt>
                <c:pt idx="18">
                  <c:v>2.1628091797710001</c:v>
                </c:pt>
                <c:pt idx="19">
                  <c:v>2.096258045121</c:v>
                </c:pt>
                <c:pt idx="20">
                  <c:v>2.1466891458930002</c:v>
                </c:pt>
                <c:pt idx="21">
                  <c:v>2.1466891458930002</c:v>
                </c:pt>
                <c:pt idx="22">
                  <c:v>2.1466891458930002</c:v>
                </c:pt>
                <c:pt idx="23">
                  <c:v>2.2039502785490002</c:v>
                </c:pt>
                <c:pt idx="24">
                  <c:v>2.2209129768259999</c:v>
                </c:pt>
                <c:pt idx="25">
                  <c:v>2.2201873458880002</c:v>
                </c:pt>
                <c:pt idx="26">
                  <c:v>2.1113697448519999</c:v>
                </c:pt>
                <c:pt idx="27">
                  <c:v>2.095247523282</c:v>
                </c:pt>
                <c:pt idx="28">
                  <c:v>2.095247523282</c:v>
                </c:pt>
                <c:pt idx="29">
                  <c:v>2.095247523282</c:v>
                </c:pt>
                <c:pt idx="30">
                  <c:v>2.1506805401059998</c:v>
                </c:pt>
                <c:pt idx="31">
                  <c:v>2.1853856348630001</c:v>
                </c:pt>
                <c:pt idx="32">
                  <c:v>2.1618367141129999</c:v>
                </c:pt>
                <c:pt idx="33">
                  <c:v>2.1854562771900001</c:v>
                </c:pt>
                <c:pt idx="34">
                  <c:v>2.1055333354410002</c:v>
                </c:pt>
                <c:pt idx="35">
                  <c:v>2.1055333354410002</c:v>
                </c:pt>
                <c:pt idx="36">
                  <c:v>2.1055333354410002</c:v>
                </c:pt>
                <c:pt idx="37">
                  <c:v>2.0866723233940001</c:v>
                </c:pt>
                <c:pt idx="38">
                  <c:v>2.0882667626679998</c:v>
                </c:pt>
                <c:pt idx="39">
                  <c:v>2.1501153953359999</c:v>
                </c:pt>
                <c:pt idx="40">
                  <c:v>2.1395106938400001</c:v>
                </c:pt>
                <c:pt idx="41">
                  <c:v>2.0925213500469999</c:v>
                </c:pt>
                <c:pt idx="42">
                  <c:v>2.0925213500469999</c:v>
                </c:pt>
                <c:pt idx="43">
                  <c:v>2.0925213500469999</c:v>
                </c:pt>
                <c:pt idx="44">
                  <c:v>2.0995345765889999</c:v>
                </c:pt>
                <c:pt idx="45">
                  <c:v>2.018856505739</c:v>
                </c:pt>
                <c:pt idx="46">
                  <c:v>1.925184495084</c:v>
                </c:pt>
                <c:pt idx="47">
                  <c:v>1.8741374536840001</c:v>
                </c:pt>
                <c:pt idx="48">
                  <c:v>1.9733165281780001</c:v>
                </c:pt>
                <c:pt idx="49">
                  <c:v>1.9733165281780001</c:v>
                </c:pt>
                <c:pt idx="50">
                  <c:v>1.9733165281780001</c:v>
                </c:pt>
                <c:pt idx="51">
                  <c:v>1.9370041023110001</c:v>
                </c:pt>
                <c:pt idx="52">
                  <c:v>1.972538132612</c:v>
                </c:pt>
                <c:pt idx="53">
                  <c:v>2.0032670142879998</c:v>
                </c:pt>
                <c:pt idx="54">
                  <c:v>2.0303424486230002</c:v>
                </c:pt>
                <c:pt idx="55">
                  <c:v>2.0765643928520001</c:v>
                </c:pt>
                <c:pt idx="56">
                  <c:v>2.0765643928520001</c:v>
                </c:pt>
                <c:pt idx="57">
                  <c:v>2.0765643928520001</c:v>
                </c:pt>
                <c:pt idx="58">
                  <c:v>2.1017653056990002</c:v>
                </c:pt>
                <c:pt idx="59">
                  <c:v>2.1240582061810001</c:v>
                </c:pt>
                <c:pt idx="60">
                  <c:v>2.112502311739</c:v>
                </c:pt>
                <c:pt idx="61">
                  <c:v>2.113673454103</c:v>
                </c:pt>
                <c:pt idx="62">
                  <c:v>2.1212506863390002</c:v>
                </c:pt>
                <c:pt idx="63">
                  <c:v>2.1212506863390002</c:v>
                </c:pt>
                <c:pt idx="64">
                  <c:v>2.1212506863390002</c:v>
                </c:pt>
                <c:pt idx="65">
                  <c:v>2.1583972190680001</c:v>
                </c:pt>
                <c:pt idx="66">
                  <c:v>2.1058185457610001</c:v>
                </c:pt>
                <c:pt idx="67">
                  <c:v>2.1404880477589998</c:v>
                </c:pt>
                <c:pt idx="68">
                  <c:v>2.1474675919630002</c:v>
                </c:pt>
                <c:pt idx="69">
                  <c:v>2.215332802547</c:v>
                </c:pt>
                <c:pt idx="70">
                  <c:v>2.215332802547</c:v>
                </c:pt>
                <c:pt idx="71">
                  <c:v>2.215332802547</c:v>
                </c:pt>
                <c:pt idx="72">
                  <c:v>2.2253013113679998</c:v>
                </c:pt>
                <c:pt idx="73">
                  <c:v>2.2487820721210001</c:v>
                </c:pt>
                <c:pt idx="74">
                  <c:v>2.231817677634</c:v>
                </c:pt>
                <c:pt idx="75">
                  <c:v>2.246881219954</c:v>
                </c:pt>
                <c:pt idx="76">
                  <c:v>2.2144543087309998</c:v>
                </c:pt>
                <c:pt idx="77">
                  <c:v>2.2144543087309998</c:v>
                </c:pt>
                <c:pt idx="78">
                  <c:v>2.2144543087309998</c:v>
                </c:pt>
                <c:pt idx="79">
                  <c:v>2.191076201505</c:v>
                </c:pt>
                <c:pt idx="80">
                  <c:v>2.116306260624</c:v>
                </c:pt>
                <c:pt idx="81">
                  <c:v>2.1035223549020001</c:v>
                </c:pt>
                <c:pt idx="82">
                  <c:v>2.0681362183180001</c:v>
                </c:pt>
                <c:pt idx="83">
                  <c:v>2.0681362183180001</c:v>
                </c:pt>
                <c:pt idx="84">
                  <c:v>2.0681362183180001</c:v>
                </c:pt>
                <c:pt idx="85">
                  <c:v>2.0681362183180001</c:v>
                </c:pt>
                <c:pt idx="86">
                  <c:v>2.0846016730930002</c:v>
                </c:pt>
                <c:pt idx="87">
                  <c:v>2.0576274496039999</c:v>
                </c:pt>
                <c:pt idx="88">
                  <c:v>1.9945020358429999</c:v>
                </c:pt>
                <c:pt idx="89">
                  <c:v>1.9505674491589999</c:v>
                </c:pt>
                <c:pt idx="90">
                  <c:v>1.977768218417</c:v>
                </c:pt>
                <c:pt idx="91">
                  <c:v>1.977768218417</c:v>
                </c:pt>
                <c:pt idx="92">
                  <c:v>1.977768218417</c:v>
                </c:pt>
                <c:pt idx="93">
                  <c:v>2.0113849644589998</c:v>
                </c:pt>
                <c:pt idx="94">
                  <c:v>2.0222480621750001</c:v>
                </c:pt>
                <c:pt idx="95">
                  <c:v>1.9798645411069999</c:v>
                </c:pt>
                <c:pt idx="96">
                  <c:v>1.9978927598180001</c:v>
                </c:pt>
                <c:pt idx="97">
                  <c:v>1.9452495831079999</c:v>
                </c:pt>
                <c:pt idx="98">
                  <c:v>1.9452495831079999</c:v>
                </c:pt>
                <c:pt idx="99">
                  <c:v>1.9452495831079999</c:v>
                </c:pt>
                <c:pt idx="100">
                  <c:v>1.9739469771089999</c:v>
                </c:pt>
                <c:pt idx="101">
                  <c:v>2.0384377617220002</c:v>
                </c:pt>
                <c:pt idx="102">
                  <c:v>2.0506741649650002</c:v>
                </c:pt>
                <c:pt idx="103">
                  <c:v>2.1031762930900002</c:v>
                </c:pt>
                <c:pt idx="104">
                  <c:v>2.0971218602669999</c:v>
                </c:pt>
                <c:pt idx="105">
                  <c:v>2.0971218602669999</c:v>
                </c:pt>
                <c:pt idx="106">
                  <c:v>2.0971218602669999</c:v>
                </c:pt>
                <c:pt idx="107">
                  <c:v>2.07797374517</c:v>
                </c:pt>
                <c:pt idx="108">
                  <c:v>2.0654931352750001</c:v>
                </c:pt>
                <c:pt idx="109">
                  <c:v>2.137224188357</c:v>
                </c:pt>
                <c:pt idx="110">
                  <c:v>2.147953619191</c:v>
                </c:pt>
                <c:pt idx="111">
                  <c:v>2.1595659856110001</c:v>
                </c:pt>
                <c:pt idx="112">
                  <c:v>2.1595659856110001</c:v>
                </c:pt>
                <c:pt idx="113">
                  <c:v>2.1595659856110001</c:v>
                </c:pt>
                <c:pt idx="114">
                  <c:v>2.1973770668710002</c:v>
                </c:pt>
                <c:pt idx="115">
                  <c:v>2.2207468542619999</c:v>
                </c:pt>
                <c:pt idx="116">
                  <c:v>2.2540582725329998</c:v>
                </c:pt>
                <c:pt idx="117">
                  <c:v>2.2649167049060002</c:v>
                </c:pt>
                <c:pt idx="118">
                  <c:v>2.2649167049060002</c:v>
                </c:pt>
                <c:pt idx="119">
                  <c:v>2.2649167049060002</c:v>
                </c:pt>
                <c:pt idx="120">
                  <c:v>2.2649167049060002</c:v>
                </c:pt>
                <c:pt idx="121">
                  <c:v>2.1831681756960002</c:v>
                </c:pt>
                <c:pt idx="122">
                  <c:v>2.2150038147909998</c:v>
                </c:pt>
                <c:pt idx="123">
                  <c:v>2.1717294360410002</c:v>
                </c:pt>
                <c:pt idx="124">
                  <c:v>2.1677723677210001</c:v>
                </c:pt>
                <c:pt idx="125">
                  <c:v>2.1650357159909999</c:v>
                </c:pt>
                <c:pt idx="126">
                  <c:v>2.1650357159909999</c:v>
                </c:pt>
                <c:pt idx="127">
                  <c:v>2.1650357159909999</c:v>
                </c:pt>
                <c:pt idx="128">
                  <c:v>2.1505044993250002</c:v>
                </c:pt>
                <c:pt idx="129">
                  <c:v>2.1192684382409999</c:v>
                </c:pt>
                <c:pt idx="130">
                  <c:v>2.1182254240330001</c:v>
                </c:pt>
                <c:pt idx="131">
                  <c:v>2.1182254240330001</c:v>
                </c:pt>
                <c:pt idx="132">
                  <c:v>2.1182254240330001</c:v>
                </c:pt>
                <c:pt idx="133">
                  <c:v>2.1182254240330001</c:v>
                </c:pt>
                <c:pt idx="134">
                  <c:v>2.1182254240330001</c:v>
                </c:pt>
                <c:pt idx="135">
                  <c:v>2.1416884238290002</c:v>
                </c:pt>
                <c:pt idx="136">
                  <c:v>2.159630191657</c:v>
                </c:pt>
                <c:pt idx="137">
                  <c:v>2.258380633312</c:v>
                </c:pt>
                <c:pt idx="138">
                  <c:v>2.2663063563780002</c:v>
                </c:pt>
                <c:pt idx="139">
                  <c:v>2.2668919756510002</c:v>
                </c:pt>
                <c:pt idx="140">
                  <c:v>2.2668919756510002</c:v>
                </c:pt>
                <c:pt idx="141">
                  <c:v>2.2668919756510002</c:v>
                </c:pt>
                <c:pt idx="142">
                  <c:v>2.2500882926760002</c:v>
                </c:pt>
                <c:pt idx="143">
                  <c:v>2.322553520159</c:v>
                </c:pt>
                <c:pt idx="144">
                  <c:v>2.3039780472319999</c:v>
                </c:pt>
                <c:pt idx="145">
                  <c:v>2.2571280691319999</c:v>
                </c:pt>
                <c:pt idx="146">
                  <c:v>2.243538767235</c:v>
                </c:pt>
                <c:pt idx="147">
                  <c:v>2.243538767235</c:v>
                </c:pt>
                <c:pt idx="148">
                  <c:v>2.243538767235</c:v>
                </c:pt>
                <c:pt idx="149">
                  <c:v>2.205190108579</c:v>
                </c:pt>
                <c:pt idx="150">
                  <c:v>2.2184334290519998</c:v>
                </c:pt>
                <c:pt idx="151">
                  <c:v>2.2088482476750002</c:v>
                </c:pt>
                <c:pt idx="152">
                  <c:v>2.1692419429609999</c:v>
                </c:pt>
                <c:pt idx="153">
                  <c:v>2.0981450608880001</c:v>
                </c:pt>
                <c:pt idx="154">
                  <c:v>2.0981450608880001</c:v>
                </c:pt>
                <c:pt idx="155">
                  <c:v>2.0981450608880001</c:v>
                </c:pt>
                <c:pt idx="156">
                  <c:v>2.069881904956</c:v>
                </c:pt>
                <c:pt idx="157">
                  <c:v>2.084679373648</c:v>
                </c:pt>
                <c:pt idx="158">
                  <c:v>2.1271677621010001</c:v>
                </c:pt>
                <c:pt idx="159">
                  <c:v>2.1213891829990001</c:v>
                </c:pt>
                <c:pt idx="160">
                  <c:v>2.1291117995520001</c:v>
                </c:pt>
                <c:pt idx="161">
                  <c:v>2.1291117995520001</c:v>
                </c:pt>
                <c:pt idx="162">
                  <c:v>2.1291117995520001</c:v>
                </c:pt>
                <c:pt idx="163">
                  <c:v>2.1291117995520001</c:v>
                </c:pt>
                <c:pt idx="164">
                  <c:v>2.090522731709</c:v>
                </c:pt>
                <c:pt idx="165">
                  <c:v>2.1364593548920001</c:v>
                </c:pt>
                <c:pt idx="166">
                  <c:v>2.164674004928</c:v>
                </c:pt>
                <c:pt idx="167">
                  <c:v>2.176541587889</c:v>
                </c:pt>
                <c:pt idx="168">
                  <c:v>2.176541587889</c:v>
                </c:pt>
                <c:pt idx="169">
                  <c:v>2.176541587889</c:v>
                </c:pt>
                <c:pt idx="170">
                  <c:v>2.1690556851260001</c:v>
                </c:pt>
                <c:pt idx="171">
                  <c:v>2.177650859686</c:v>
                </c:pt>
                <c:pt idx="172">
                  <c:v>2.1830576088579998</c:v>
                </c:pt>
                <c:pt idx="173">
                  <c:v>2.142231365053</c:v>
                </c:pt>
                <c:pt idx="174">
                  <c:v>2.1412428143229998</c:v>
                </c:pt>
                <c:pt idx="175">
                  <c:v>2.1412428143229998</c:v>
                </c:pt>
                <c:pt idx="176">
                  <c:v>2.1412428143229998</c:v>
                </c:pt>
                <c:pt idx="177">
                  <c:v>2.0801366642189998</c:v>
                </c:pt>
                <c:pt idx="178">
                  <c:v>2.0476909944730002</c:v>
                </c:pt>
                <c:pt idx="179">
                  <c:v>2.0864509251359999</c:v>
                </c:pt>
                <c:pt idx="180">
                  <c:v>2.1085141462129999</c:v>
                </c:pt>
                <c:pt idx="181">
                  <c:v>2.1212791986189998</c:v>
                </c:pt>
                <c:pt idx="182">
                  <c:v>2.1212791986189998</c:v>
                </c:pt>
                <c:pt idx="183">
                  <c:v>2.1212791986189998</c:v>
                </c:pt>
                <c:pt idx="184">
                  <c:v>2.1062230049720001</c:v>
                </c:pt>
                <c:pt idx="185">
                  <c:v>2.1170941109119998</c:v>
                </c:pt>
                <c:pt idx="186">
                  <c:v>2.1351625750909999</c:v>
                </c:pt>
                <c:pt idx="187">
                  <c:v>2.0785714591010001</c:v>
                </c:pt>
                <c:pt idx="188">
                  <c:v>2.1270099879440001</c:v>
                </c:pt>
                <c:pt idx="189">
                  <c:v>2.1270099879440001</c:v>
                </c:pt>
                <c:pt idx="190">
                  <c:v>2.1270099879440001</c:v>
                </c:pt>
                <c:pt idx="191">
                  <c:v>2.1515709526850002</c:v>
                </c:pt>
                <c:pt idx="192">
                  <c:v>2.1850924850119999</c:v>
                </c:pt>
                <c:pt idx="193">
                  <c:v>2.2349146396199999</c:v>
                </c:pt>
                <c:pt idx="194">
                  <c:v>2.2088208139400001</c:v>
                </c:pt>
                <c:pt idx="195">
                  <c:v>2.188727551056</c:v>
                </c:pt>
                <c:pt idx="196">
                  <c:v>2.188727551056</c:v>
                </c:pt>
                <c:pt idx="197">
                  <c:v>2.188727551056</c:v>
                </c:pt>
                <c:pt idx="198">
                  <c:v>2.2005664311739999</c:v>
                </c:pt>
                <c:pt idx="199">
                  <c:v>2.2023505698560002</c:v>
                </c:pt>
                <c:pt idx="200">
                  <c:v>2.1974105365000001</c:v>
                </c:pt>
                <c:pt idx="201">
                  <c:v>2.2194603123709999</c:v>
                </c:pt>
                <c:pt idx="202">
                  <c:v>2.2137598161679999</c:v>
                </c:pt>
                <c:pt idx="203">
                  <c:v>2.2137598161679999</c:v>
                </c:pt>
                <c:pt idx="204">
                  <c:v>2.2137598161679999</c:v>
                </c:pt>
                <c:pt idx="205">
                  <c:v>2.1732961694499999</c:v>
                </c:pt>
                <c:pt idx="206">
                  <c:v>2.1792364973199998</c:v>
                </c:pt>
                <c:pt idx="207">
                  <c:v>2.187845238345</c:v>
                </c:pt>
                <c:pt idx="208">
                  <c:v>2.1759125862430002</c:v>
                </c:pt>
                <c:pt idx="209">
                  <c:v>2.1749982031870001</c:v>
                </c:pt>
                <c:pt idx="210">
                  <c:v>2.1749982031870001</c:v>
                </c:pt>
                <c:pt idx="211">
                  <c:v>2.1749982031870001</c:v>
                </c:pt>
                <c:pt idx="212">
                  <c:v>2.161395093546</c:v>
                </c:pt>
                <c:pt idx="213">
                  <c:v>2.1742519734910002</c:v>
                </c:pt>
                <c:pt idx="214">
                  <c:v>2.1617376365740002</c:v>
                </c:pt>
                <c:pt idx="215">
                  <c:v>2.1320864606200001</c:v>
                </c:pt>
                <c:pt idx="216">
                  <c:v>2.1418222613209998</c:v>
                </c:pt>
                <c:pt idx="217">
                  <c:v>2.1418222613209998</c:v>
                </c:pt>
                <c:pt idx="218">
                  <c:v>2.1418222613209998</c:v>
                </c:pt>
                <c:pt idx="219">
                  <c:v>2.2045241247480001</c:v>
                </c:pt>
                <c:pt idx="220">
                  <c:v>2.2201264529100002</c:v>
                </c:pt>
                <c:pt idx="221">
                  <c:v>2.1800662521710001</c:v>
                </c:pt>
                <c:pt idx="222">
                  <c:v>2.1941558038940001</c:v>
                </c:pt>
                <c:pt idx="223">
                  <c:v>2.1304183749129999</c:v>
                </c:pt>
                <c:pt idx="224">
                  <c:v>2.1304183749129999</c:v>
                </c:pt>
                <c:pt idx="225">
                  <c:v>2.1304183749129999</c:v>
                </c:pt>
                <c:pt idx="226">
                  <c:v>2.1304183749129999</c:v>
                </c:pt>
                <c:pt idx="227">
                  <c:v>2.1018573452489999</c:v>
                </c:pt>
                <c:pt idx="228">
                  <c:v>2.1347821664889999</c:v>
                </c:pt>
                <c:pt idx="229">
                  <c:v>2.0829003487289999</c:v>
                </c:pt>
                <c:pt idx="230">
                  <c:v>2.0810313085850001</c:v>
                </c:pt>
                <c:pt idx="231">
                  <c:v>2.0810313085850001</c:v>
                </c:pt>
                <c:pt idx="232">
                  <c:v>2.0810313085850001</c:v>
                </c:pt>
                <c:pt idx="233">
                  <c:v>2.1048130769040001</c:v>
                </c:pt>
                <c:pt idx="234">
                  <c:v>2.0944510902950002</c:v>
                </c:pt>
                <c:pt idx="235">
                  <c:v>2.099210052633</c:v>
                </c:pt>
                <c:pt idx="236">
                  <c:v>2.1162705396039998</c:v>
                </c:pt>
                <c:pt idx="237">
                  <c:v>2.1155308803850001</c:v>
                </c:pt>
                <c:pt idx="238">
                  <c:v>2.1155308803850001</c:v>
                </c:pt>
                <c:pt idx="239">
                  <c:v>2.1155308803850001</c:v>
                </c:pt>
                <c:pt idx="240">
                  <c:v>2.0953354910019999</c:v>
                </c:pt>
                <c:pt idx="241">
                  <c:v>2.1299486377179999</c:v>
                </c:pt>
                <c:pt idx="242">
                  <c:v>2.0900524669279998</c:v>
                </c:pt>
                <c:pt idx="243">
                  <c:v>2.0890013042</c:v>
                </c:pt>
                <c:pt idx="244">
                  <c:v>2.06892509025</c:v>
                </c:pt>
                <c:pt idx="245">
                  <c:v>2.06892509025</c:v>
                </c:pt>
                <c:pt idx="246">
                  <c:v>2.06892509025</c:v>
                </c:pt>
                <c:pt idx="247">
                  <c:v>2.056380101562</c:v>
                </c:pt>
                <c:pt idx="248">
                  <c:v>2.006713683419</c:v>
                </c:pt>
                <c:pt idx="249">
                  <c:v>2.0004213160109998</c:v>
                </c:pt>
                <c:pt idx="250">
                  <c:v>1.9724680869140001</c:v>
                </c:pt>
                <c:pt idx="251">
                  <c:v>1.9610144695280001</c:v>
                </c:pt>
                <c:pt idx="252">
                  <c:v>1.9610144695280001</c:v>
                </c:pt>
                <c:pt idx="253">
                  <c:v>1.9610144695280001</c:v>
                </c:pt>
                <c:pt idx="254">
                  <c:v>1.971657910764</c:v>
                </c:pt>
                <c:pt idx="255">
                  <c:v>2.0602797700819999</c:v>
                </c:pt>
                <c:pt idx="256">
                  <c:v>2.0790163275100002</c:v>
                </c:pt>
                <c:pt idx="257">
                  <c:v>2.0649925806690002</c:v>
                </c:pt>
                <c:pt idx="258">
                  <c:v>2.0623351758530002</c:v>
                </c:pt>
                <c:pt idx="259">
                  <c:v>2.0623351758530002</c:v>
                </c:pt>
                <c:pt idx="260">
                  <c:v>2.0623351758530002</c:v>
                </c:pt>
                <c:pt idx="261">
                  <c:v>2.1310832097749999</c:v>
                </c:pt>
                <c:pt idx="262">
                  <c:v>2.0997075581439999</c:v>
                </c:pt>
                <c:pt idx="263">
                  <c:v>2.0782430593069998</c:v>
                </c:pt>
                <c:pt idx="264">
                  <c:v>2.0564781458280001</c:v>
                </c:pt>
                <c:pt idx="265">
                  <c:v>2.0358710571</c:v>
                </c:pt>
                <c:pt idx="266">
                  <c:v>2.0358710571</c:v>
                </c:pt>
                <c:pt idx="267">
                  <c:v>2.0358710571</c:v>
                </c:pt>
                <c:pt idx="268">
                  <c:v>2.0092344878109998</c:v>
                </c:pt>
                <c:pt idx="269">
                  <c:v>2.098674530811</c:v>
                </c:pt>
                <c:pt idx="270">
                  <c:v>2.1225423289780001</c:v>
                </c:pt>
                <c:pt idx="271">
                  <c:v>2.1169088970029999</c:v>
                </c:pt>
                <c:pt idx="272">
                  <c:v>2.0965224712360002</c:v>
                </c:pt>
                <c:pt idx="273">
                  <c:v>2.0965224712360002</c:v>
                </c:pt>
                <c:pt idx="274">
                  <c:v>2.0965224712360002</c:v>
                </c:pt>
                <c:pt idx="275">
                  <c:v>2.0965224712360002</c:v>
                </c:pt>
                <c:pt idx="276">
                  <c:v>2.0965224712360002</c:v>
                </c:pt>
                <c:pt idx="277">
                  <c:v>2.0965224712360002</c:v>
                </c:pt>
                <c:pt idx="278">
                  <c:v>2.0886849619849999</c:v>
                </c:pt>
                <c:pt idx="279">
                  <c:v>2.0873256217730001</c:v>
                </c:pt>
                <c:pt idx="280">
                  <c:v>2.0873256217730001</c:v>
                </c:pt>
                <c:pt idx="281">
                  <c:v>2.0873256217730001</c:v>
                </c:pt>
                <c:pt idx="282">
                  <c:v>2.0653797619460001</c:v>
                </c:pt>
                <c:pt idx="283">
                  <c:v>2.1345745348920002</c:v>
                </c:pt>
                <c:pt idx="284">
                  <c:v>2.1345745348920002</c:v>
                </c:pt>
                <c:pt idx="285">
                  <c:v>2.1345745348920002</c:v>
                </c:pt>
                <c:pt idx="286">
                  <c:v>2.1253067873770002</c:v>
                </c:pt>
                <c:pt idx="287">
                  <c:v>2.1253067873770002</c:v>
                </c:pt>
                <c:pt idx="288">
                  <c:v>2.1253067873770002</c:v>
                </c:pt>
                <c:pt idx="289">
                  <c:v>2.1253067873770002</c:v>
                </c:pt>
                <c:pt idx="290">
                  <c:v>2.1253067873770002</c:v>
                </c:pt>
                <c:pt idx="291">
                  <c:v>2.1313891340070001</c:v>
                </c:pt>
                <c:pt idx="292">
                  <c:v>2.1102927184800002</c:v>
                </c:pt>
                <c:pt idx="293">
                  <c:v>2.1288194701830001</c:v>
                </c:pt>
                <c:pt idx="294">
                  <c:v>2.1288194701830001</c:v>
                </c:pt>
                <c:pt idx="295">
                  <c:v>2.1288194701830001</c:v>
                </c:pt>
                <c:pt idx="296">
                  <c:v>2.1288194701830001</c:v>
                </c:pt>
                <c:pt idx="297">
                  <c:v>2.1288194701830001</c:v>
                </c:pt>
                <c:pt idx="298">
                  <c:v>2.1161560990130002</c:v>
                </c:pt>
                <c:pt idx="299">
                  <c:v>2.143537382031</c:v>
                </c:pt>
                <c:pt idx="300">
                  <c:v>2.1390070615760002</c:v>
                </c:pt>
                <c:pt idx="301">
                  <c:v>2.1390070615760002</c:v>
                </c:pt>
                <c:pt idx="302">
                  <c:v>2.1390070615760002</c:v>
                </c:pt>
                <c:pt idx="303">
                  <c:v>2.1295332889599998</c:v>
                </c:pt>
                <c:pt idx="304">
                  <c:v>2.1407350246250001</c:v>
                </c:pt>
                <c:pt idx="305">
                  <c:v>2.1557338190680002</c:v>
                </c:pt>
                <c:pt idx="306">
                  <c:v>2.1286423446630001</c:v>
                </c:pt>
                <c:pt idx="307">
                  <c:v>2.2019201603309999</c:v>
                </c:pt>
                <c:pt idx="308">
                  <c:v>2.2019201603309999</c:v>
                </c:pt>
                <c:pt idx="309">
                  <c:v>2.2019201603309999</c:v>
                </c:pt>
                <c:pt idx="310">
                  <c:v>2.1905034314990002</c:v>
                </c:pt>
                <c:pt idx="311">
                  <c:v>2.1778989540290001</c:v>
                </c:pt>
                <c:pt idx="312">
                  <c:v>2.1843278953269998</c:v>
                </c:pt>
                <c:pt idx="313">
                  <c:v>2.1846026706399999</c:v>
                </c:pt>
                <c:pt idx="314">
                  <c:v>2.2142207871180002</c:v>
                </c:pt>
                <c:pt idx="315">
                  <c:v>2.2142207871180002</c:v>
                </c:pt>
                <c:pt idx="316">
                  <c:v>2.2142207871180002</c:v>
                </c:pt>
                <c:pt idx="317">
                  <c:v>2.2505741640350001</c:v>
                </c:pt>
                <c:pt idx="318">
                  <c:v>2.3354811859479998</c:v>
                </c:pt>
                <c:pt idx="319">
                  <c:v>2.4137990913610001</c:v>
                </c:pt>
                <c:pt idx="320">
                  <c:v>2.4362125681119999</c:v>
                </c:pt>
                <c:pt idx="321">
                  <c:v>2.3290194668640001</c:v>
                </c:pt>
                <c:pt idx="322">
                  <c:v>2.3290194668640001</c:v>
                </c:pt>
                <c:pt idx="323">
                  <c:v>2.3290194668640001</c:v>
                </c:pt>
                <c:pt idx="324">
                  <c:v>2.371139792993</c:v>
                </c:pt>
                <c:pt idx="325">
                  <c:v>2.3755276646849999</c:v>
                </c:pt>
                <c:pt idx="326">
                  <c:v>2.3521299697779998</c:v>
                </c:pt>
                <c:pt idx="327">
                  <c:v>2.3704399624220001</c:v>
                </c:pt>
                <c:pt idx="328">
                  <c:v>2.3842702186550002</c:v>
                </c:pt>
                <c:pt idx="329">
                  <c:v>2.3842702186550002</c:v>
                </c:pt>
                <c:pt idx="330">
                  <c:v>2.3842702186550002</c:v>
                </c:pt>
                <c:pt idx="331">
                  <c:v>2.303414386549</c:v>
                </c:pt>
                <c:pt idx="332">
                  <c:v>2.3019112787960001</c:v>
                </c:pt>
                <c:pt idx="333">
                  <c:v>2.3770037088330001</c:v>
                </c:pt>
                <c:pt idx="334">
                  <c:v>2.4136534749540002</c:v>
                </c:pt>
                <c:pt idx="335">
                  <c:v>2.405339522487</c:v>
                </c:pt>
                <c:pt idx="336">
                  <c:v>2.405339522487</c:v>
                </c:pt>
                <c:pt idx="337">
                  <c:v>2.405339522487</c:v>
                </c:pt>
                <c:pt idx="338">
                  <c:v>2.3808118885249998</c:v>
                </c:pt>
                <c:pt idx="339">
                  <c:v>2.4499470457160002</c:v>
                </c:pt>
                <c:pt idx="340">
                  <c:v>2.3981146491119998</c:v>
                </c:pt>
                <c:pt idx="341">
                  <c:v>2.4221357727980002</c:v>
                </c:pt>
                <c:pt idx="342">
                  <c:v>2.3844346752369998</c:v>
                </c:pt>
                <c:pt idx="343">
                  <c:v>2.3844346752369998</c:v>
                </c:pt>
                <c:pt idx="344">
                  <c:v>2.3844346752369998</c:v>
                </c:pt>
                <c:pt idx="345">
                  <c:v>2.4400334373149999</c:v>
                </c:pt>
                <c:pt idx="346">
                  <c:v>2.4133425716370001</c:v>
                </c:pt>
                <c:pt idx="347">
                  <c:v>2.38415146514</c:v>
                </c:pt>
                <c:pt idx="348">
                  <c:v>2.3709292067069998</c:v>
                </c:pt>
                <c:pt idx="349">
                  <c:v>2.3752889930249999</c:v>
                </c:pt>
                <c:pt idx="350">
                  <c:v>2.3752889930249999</c:v>
                </c:pt>
                <c:pt idx="351">
                  <c:v>2.3752889930249999</c:v>
                </c:pt>
                <c:pt idx="352">
                  <c:v>2.387180727584</c:v>
                </c:pt>
                <c:pt idx="353">
                  <c:v>2.3496048848169999</c:v>
                </c:pt>
                <c:pt idx="354">
                  <c:v>2.3740968637919999</c:v>
                </c:pt>
                <c:pt idx="355">
                  <c:v>2.3672593126030002</c:v>
                </c:pt>
                <c:pt idx="356">
                  <c:v>2.3379972316609998</c:v>
                </c:pt>
                <c:pt idx="357">
                  <c:v>2.3379972316609998</c:v>
                </c:pt>
                <c:pt idx="358">
                  <c:v>2.3379972316609998</c:v>
                </c:pt>
                <c:pt idx="359">
                  <c:v>2.3084052013709999</c:v>
                </c:pt>
                <c:pt idx="360">
                  <c:v>2.34176452638</c:v>
                </c:pt>
                <c:pt idx="361">
                  <c:v>2.3118294691050001</c:v>
                </c:pt>
                <c:pt idx="362">
                  <c:v>2.3421154462530001</c:v>
                </c:pt>
                <c:pt idx="363">
                  <c:v>2.32007023222</c:v>
                </c:pt>
                <c:pt idx="364">
                  <c:v>2.32007023222</c:v>
                </c:pt>
                <c:pt idx="365">
                  <c:v>2.32007023222</c:v>
                </c:pt>
                <c:pt idx="366">
                  <c:v>2.2869316519480001</c:v>
                </c:pt>
                <c:pt idx="367">
                  <c:v>2.2617572451410002</c:v>
                </c:pt>
                <c:pt idx="368">
                  <c:v>2.20235721862</c:v>
                </c:pt>
                <c:pt idx="369">
                  <c:v>2.203909034199</c:v>
                </c:pt>
                <c:pt idx="370">
                  <c:v>2.248673670344</c:v>
                </c:pt>
                <c:pt idx="371">
                  <c:v>2.248673670344</c:v>
                </c:pt>
                <c:pt idx="372">
                  <c:v>2.248673670344</c:v>
                </c:pt>
                <c:pt idx="373">
                  <c:v>2.2289313531169999</c:v>
                </c:pt>
                <c:pt idx="374">
                  <c:v>2.2843669290570001</c:v>
                </c:pt>
                <c:pt idx="375">
                  <c:v>2.325399813138</c:v>
                </c:pt>
                <c:pt idx="376">
                  <c:v>2.2981545420509999</c:v>
                </c:pt>
                <c:pt idx="377">
                  <c:v>2.293527200097</c:v>
                </c:pt>
                <c:pt idx="378">
                  <c:v>2.293527200097</c:v>
                </c:pt>
                <c:pt idx="379">
                  <c:v>2.293527200097</c:v>
                </c:pt>
                <c:pt idx="380">
                  <c:v>2.3489699380519999</c:v>
                </c:pt>
                <c:pt idx="381">
                  <c:v>2.292983333759</c:v>
                </c:pt>
                <c:pt idx="382">
                  <c:v>2.2934328122640002</c:v>
                </c:pt>
                <c:pt idx="383">
                  <c:v>2.2604478934809999</c:v>
                </c:pt>
                <c:pt idx="384">
                  <c:v>2.2340145253510002</c:v>
                </c:pt>
                <c:pt idx="385">
                  <c:v>2.2340145253510002</c:v>
                </c:pt>
                <c:pt idx="386">
                  <c:v>2.2340145253510002</c:v>
                </c:pt>
                <c:pt idx="387">
                  <c:v>2.218178514161</c:v>
                </c:pt>
                <c:pt idx="388">
                  <c:v>2.2639196334829998</c:v>
                </c:pt>
                <c:pt idx="389">
                  <c:v>2.31611146388</c:v>
                </c:pt>
                <c:pt idx="390">
                  <c:v>2.2969412013410002</c:v>
                </c:pt>
                <c:pt idx="391">
                  <c:v>2.2886025321579999</c:v>
                </c:pt>
                <c:pt idx="392">
                  <c:v>2.2886025321579999</c:v>
                </c:pt>
                <c:pt idx="393">
                  <c:v>2.2886025321579999</c:v>
                </c:pt>
                <c:pt idx="394">
                  <c:v>2.2644352101380001</c:v>
                </c:pt>
                <c:pt idx="395">
                  <c:v>2.2538276983740002</c:v>
                </c:pt>
                <c:pt idx="396">
                  <c:v>2.2959444427540001</c:v>
                </c:pt>
                <c:pt idx="397">
                  <c:v>2.3341652093969998</c:v>
                </c:pt>
                <c:pt idx="398">
                  <c:v>2.3138955261529999</c:v>
                </c:pt>
                <c:pt idx="399">
                  <c:v>2.3138955261529999</c:v>
                </c:pt>
                <c:pt idx="400">
                  <c:v>2.3138955261529999</c:v>
                </c:pt>
                <c:pt idx="401">
                  <c:v>2.2937838667560002</c:v>
                </c:pt>
                <c:pt idx="402">
                  <c:v>2.2804745658329999</c:v>
                </c:pt>
                <c:pt idx="403">
                  <c:v>2.3051863566219999</c:v>
                </c:pt>
                <c:pt idx="404">
                  <c:v>2.2243944633699999</c:v>
                </c:pt>
                <c:pt idx="405">
                  <c:v>2.2559763005820002</c:v>
                </c:pt>
                <c:pt idx="406">
                  <c:v>2.2559763005820002</c:v>
                </c:pt>
                <c:pt idx="407">
                  <c:v>2.2559763005820002</c:v>
                </c:pt>
                <c:pt idx="408">
                  <c:v>2.2176500551129998</c:v>
                </c:pt>
                <c:pt idx="409">
                  <c:v>2.1801910787019998</c:v>
                </c:pt>
                <c:pt idx="410">
                  <c:v>2.214767485766</c:v>
                </c:pt>
                <c:pt idx="411">
                  <c:v>2.2277872807099999</c:v>
                </c:pt>
                <c:pt idx="412">
                  <c:v>2.2567736664839999</c:v>
                </c:pt>
                <c:pt idx="413">
                  <c:v>2.2567736664839999</c:v>
                </c:pt>
                <c:pt idx="414">
                  <c:v>2.2567736664839999</c:v>
                </c:pt>
                <c:pt idx="415">
                  <c:v>2.22270891416</c:v>
                </c:pt>
                <c:pt idx="416">
                  <c:v>2.1307475342250002</c:v>
                </c:pt>
                <c:pt idx="417">
                  <c:v>2.1448369825959999</c:v>
                </c:pt>
                <c:pt idx="418">
                  <c:v>2.075870752932</c:v>
                </c:pt>
                <c:pt idx="419">
                  <c:v>2.0520431873509999</c:v>
                </c:pt>
                <c:pt idx="420">
                  <c:v>2.0520431873509999</c:v>
                </c:pt>
                <c:pt idx="421">
                  <c:v>2.0520431873509999</c:v>
                </c:pt>
                <c:pt idx="422">
                  <c:v>2.045597107366</c:v>
                </c:pt>
                <c:pt idx="423">
                  <c:v>2.11036583408</c:v>
                </c:pt>
                <c:pt idx="424">
                  <c:v>2.1229055017410001</c:v>
                </c:pt>
                <c:pt idx="425">
                  <c:v>2.1298353191650001</c:v>
                </c:pt>
                <c:pt idx="426">
                  <c:v>2.0972233122250001</c:v>
                </c:pt>
                <c:pt idx="427">
                  <c:v>2.0972233122250001</c:v>
                </c:pt>
                <c:pt idx="428">
                  <c:v>2.0972233122250001</c:v>
                </c:pt>
                <c:pt idx="429">
                  <c:v>2.0942926803169999</c:v>
                </c:pt>
                <c:pt idx="430">
                  <c:v>2.1155808755550001</c:v>
                </c:pt>
                <c:pt idx="431">
                  <c:v>2.0896083544340001</c:v>
                </c:pt>
                <c:pt idx="432">
                  <c:v>2.07827383973</c:v>
                </c:pt>
                <c:pt idx="433">
                  <c:v>2.02674098505</c:v>
                </c:pt>
                <c:pt idx="434">
                  <c:v>2.02674098505</c:v>
                </c:pt>
                <c:pt idx="435">
                  <c:v>2.02674098505</c:v>
                </c:pt>
                <c:pt idx="436">
                  <c:v>2.02674098505</c:v>
                </c:pt>
                <c:pt idx="437">
                  <c:v>1.9794077180980001</c:v>
                </c:pt>
                <c:pt idx="438">
                  <c:v>1.9855444716620001</c:v>
                </c:pt>
                <c:pt idx="439">
                  <c:v>2.069052103527</c:v>
                </c:pt>
                <c:pt idx="440">
                  <c:v>2.0168990857429998</c:v>
                </c:pt>
                <c:pt idx="441">
                  <c:v>2.0168990857429998</c:v>
                </c:pt>
                <c:pt idx="442">
                  <c:v>2.0168990857429998</c:v>
                </c:pt>
                <c:pt idx="443">
                  <c:v>1.9846829236550001</c:v>
                </c:pt>
                <c:pt idx="444">
                  <c:v>2.0075755707199998</c:v>
                </c:pt>
                <c:pt idx="445">
                  <c:v>2.034384380613</c:v>
                </c:pt>
                <c:pt idx="446">
                  <c:v>1.9868877410950001</c:v>
                </c:pt>
                <c:pt idx="447">
                  <c:v>1.971976164602</c:v>
                </c:pt>
                <c:pt idx="448">
                  <c:v>1.971976164602</c:v>
                </c:pt>
                <c:pt idx="449">
                  <c:v>1.971976164602</c:v>
                </c:pt>
                <c:pt idx="450">
                  <c:v>1.9360413517099999</c:v>
                </c:pt>
                <c:pt idx="451">
                  <c:v>1.9085062644599999</c:v>
                </c:pt>
                <c:pt idx="452">
                  <c:v>1.901121526317</c:v>
                </c:pt>
                <c:pt idx="453">
                  <c:v>1.946626782906</c:v>
                </c:pt>
                <c:pt idx="454">
                  <c:v>1.9329353166659999</c:v>
                </c:pt>
                <c:pt idx="455">
                  <c:v>1.9329353166659999</c:v>
                </c:pt>
                <c:pt idx="456">
                  <c:v>1.9329353166659999</c:v>
                </c:pt>
                <c:pt idx="457">
                  <c:v>1.9076322145439999</c:v>
                </c:pt>
                <c:pt idx="458">
                  <c:v>1.9216181779970001</c:v>
                </c:pt>
                <c:pt idx="459">
                  <c:v>1.909596983091</c:v>
                </c:pt>
                <c:pt idx="460">
                  <c:v>1.896751756487</c:v>
                </c:pt>
                <c:pt idx="461">
                  <c:v>1.8814156793750001</c:v>
                </c:pt>
                <c:pt idx="462">
                  <c:v>1.8814156793750001</c:v>
                </c:pt>
                <c:pt idx="463">
                  <c:v>1.8814156793750001</c:v>
                </c:pt>
                <c:pt idx="464">
                  <c:v>1.89726147898</c:v>
                </c:pt>
                <c:pt idx="465">
                  <c:v>1.89726147898</c:v>
                </c:pt>
                <c:pt idx="466">
                  <c:v>1.89726147898</c:v>
                </c:pt>
                <c:pt idx="467">
                  <c:v>1.8718131051719999</c:v>
                </c:pt>
                <c:pt idx="468">
                  <c:v>1.8509423947700001</c:v>
                </c:pt>
                <c:pt idx="469">
                  <c:v>1.8509423947700001</c:v>
                </c:pt>
                <c:pt idx="470">
                  <c:v>1.8509423947700001</c:v>
                </c:pt>
                <c:pt idx="471">
                  <c:v>1.8509423947700001</c:v>
                </c:pt>
                <c:pt idx="472">
                  <c:v>1.8509423947700001</c:v>
                </c:pt>
                <c:pt idx="473">
                  <c:v>1.868291489218</c:v>
                </c:pt>
                <c:pt idx="474">
                  <c:v>1.8651740614800001</c:v>
                </c:pt>
                <c:pt idx="475">
                  <c:v>1.9275345373120001</c:v>
                </c:pt>
                <c:pt idx="476">
                  <c:v>1.9275345373120001</c:v>
                </c:pt>
                <c:pt idx="477">
                  <c:v>1.9275345373120001</c:v>
                </c:pt>
                <c:pt idx="478">
                  <c:v>1.978365589337</c:v>
                </c:pt>
                <c:pt idx="479">
                  <c:v>2.0355875608709999</c:v>
                </c:pt>
                <c:pt idx="480">
                  <c:v>2.082737229997</c:v>
                </c:pt>
                <c:pt idx="481">
                  <c:v>2.0742393215530002</c:v>
                </c:pt>
                <c:pt idx="482">
                  <c:v>2.0748338032990001</c:v>
                </c:pt>
                <c:pt idx="483">
                  <c:v>2.0748338032990001</c:v>
                </c:pt>
                <c:pt idx="484">
                  <c:v>2.0748338032990001</c:v>
                </c:pt>
                <c:pt idx="485">
                  <c:v>2.0555723564689998</c:v>
                </c:pt>
                <c:pt idx="486">
                  <c:v>2.0555723564689998</c:v>
                </c:pt>
                <c:pt idx="487">
                  <c:v>2.0555723564689998</c:v>
                </c:pt>
                <c:pt idx="488">
                  <c:v>2.0151775210539999</c:v>
                </c:pt>
                <c:pt idx="489">
                  <c:v>2.0297584117429999</c:v>
                </c:pt>
                <c:pt idx="490">
                  <c:v>2.0297584117429999</c:v>
                </c:pt>
                <c:pt idx="491">
                  <c:v>2.0297584117429999</c:v>
                </c:pt>
                <c:pt idx="492">
                  <c:v>2.0787757343459998</c:v>
                </c:pt>
                <c:pt idx="493">
                  <c:v>2.0727910039830002</c:v>
                </c:pt>
                <c:pt idx="494">
                  <c:v>2.0076881046919999</c:v>
                </c:pt>
                <c:pt idx="495">
                  <c:v>2.0012367023289999</c:v>
                </c:pt>
                <c:pt idx="496">
                  <c:v>1.9873345206840001</c:v>
                </c:pt>
                <c:pt idx="497">
                  <c:v>1.9873345206840001</c:v>
                </c:pt>
                <c:pt idx="498">
                  <c:v>1.9873345206840001</c:v>
                </c:pt>
                <c:pt idx="499">
                  <c:v>2.0393298784640002</c:v>
                </c:pt>
                <c:pt idx="500">
                  <c:v>1.9955448323010001</c:v>
                </c:pt>
                <c:pt idx="501">
                  <c:v>2.040048747028</c:v>
                </c:pt>
                <c:pt idx="502">
                  <c:v>1.9743493788149999</c:v>
                </c:pt>
                <c:pt idx="503">
                  <c:v>2.0271368953710001</c:v>
                </c:pt>
                <c:pt idx="504">
                  <c:v>2.0271368953710001</c:v>
                </c:pt>
                <c:pt idx="505">
                  <c:v>2.0271368953710001</c:v>
                </c:pt>
                <c:pt idx="506">
                  <c:v>2.0428374242</c:v>
                </c:pt>
                <c:pt idx="507">
                  <c:v>2.026340257552</c:v>
                </c:pt>
                <c:pt idx="508">
                  <c:v>2.03964673657</c:v>
                </c:pt>
                <c:pt idx="509">
                  <c:v>2.0231847689940001</c:v>
                </c:pt>
                <c:pt idx="510">
                  <c:v>2.0183327960800002</c:v>
                </c:pt>
                <c:pt idx="511">
                  <c:v>2.0183327960800002</c:v>
                </c:pt>
                <c:pt idx="512">
                  <c:v>2.0183327960800002</c:v>
                </c:pt>
                <c:pt idx="513">
                  <c:v>2.0118789424200001</c:v>
                </c:pt>
                <c:pt idx="514">
                  <c:v>1.9998349088639999</c:v>
                </c:pt>
                <c:pt idx="515">
                  <c:v>1.9998349088639999</c:v>
                </c:pt>
                <c:pt idx="516">
                  <c:v>1.9998349088639999</c:v>
                </c:pt>
                <c:pt idx="517">
                  <c:v>1.958336339121</c:v>
                </c:pt>
                <c:pt idx="518">
                  <c:v>1.958336339121</c:v>
                </c:pt>
                <c:pt idx="519">
                  <c:v>1.958336339121</c:v>
                </c:pt>
                <c:pt idx="520">
                  <c:v>1.8474508181439999</c:v>
                </c:pt>
                <c:pt idx="521">
                  <c:v>1.90451516942</c:v>
                </c:pt>
                <c:pt idx="522">
                  <c:v>1.8860237609520001</c:v>
                </c:pt>
                <c:pt idx="523">
                  <c:v>1.8884881569059999</c:v>
                </c:pt>
                <c:pt idx="524">
                  <c:v>1.9294966264210001</c:v>
                </c:pt>
                <c:pt idx="525">
                  <c:v>1.9294966264210001</c:v>
                </c:pt>
                <c:pt idx="526">
                  <c:v>1.9294966264210001</c:v>
                </c:pt>
                <c:pt idx="527">
                  <c:v>1.924207545457</c:v>
                </c:pt>
                <c:pt idx="528">
                  <c:v>1.927057234302</c:v>
                </c:pt>
                <c:pt idx="529">
                  <c:v>1.984696331811</c:v>
                </c:pt>
                <c:pt idx="530">
                  <c:v>1.981178011173</c:v>
                </c:pt>
                <c:pt idx="531">
                  <c:v>1.9363560108140001</c:v>
                </c:pt>
                <c:pt idx="532">
                  <c:v>1.9363560108140001</c:v>
                </c:pt>
                <c:pt idx="533">
                  <c:v>1.9363560108140001</c:v>
                </c:pt>
                <c:pt idx="534">
                  <c:v>1.9322650328769999</c:v>
                </c:pt>
                <c:pt idx="535">
                  <c:v>1.955764641354</c:v>
                </c:pt>
                <c:pt idx="536">
                  <c:v>1.972084934867</c:v>
                </c:pt>
                <c:pt idx="537">
                  <c:v>1.9520497557550001</c:v>
                </c:pt>
                <c:pt idx="538">
                  <c:v>1.9103236681089999</c:v>
                </c:pt>
                <c:pt idx="539">
                  <c:v>1.9103236681089999</c:v>
                </c:pt>
                <c:pt idx="540">
                  <c:v>1.9103236681089999</c:v>
                </c:pt>
                <c:pt idx="541">
                  <c:v>1.8792902355159999</c:v>
                </c:pt>
                <c:pt idx="542">
                  <c:v>1.9365214171480001</c:v>
                </c:pt>
                <c:pt idx="543">
                  <c:v>1.961129235429</c:v>
                </c:pt>
                <c:pt idx="544">
                  <c:v>1.9590197554290001</c:v>
                </c:pt>
                <c:pt idx="545">
                  <c:v>2.0218358672800001</c:v>
                </c:pt>
                <c:pt idx="546">
                  <c:v>2.0218358672800001</c:v>
                </c:pt>
                <c:pt idx="547">
                  <c:v>2.0218358672800001</c:v>
                </c:pt>
                <c:pt idx="548">
                  <c:v>2.009539973216</c:v>
                </c:pt>
                <c:pt idx="549">
                  <c:v>2.0498199754790001</c:v>
                </c:pt>
                <c:pt idx="550">
                  <c:v>2.0541485671720001</c:v>
                </c:pt>
                <c:pt idx="551">
                  <c:v>2.0458523801539998</c:v>
                </c:pt>
                <c:pt idx="552">
                  <c:v>2.0824323560570002</c:v>
                </c:pt>
                <c:pt idx="553">
                  <c:v>2.0824323560570002</c:v>
                </c:pt>
                <c:pt idx="554">
                  <c:v>2.0824323560570002</c:v>
                </c:pt>
                <c:pt idx="555">
                  <c:v>2.0789216871590002</c:v>
                </c:pt>
                <c:pt idx="556">
                  <c:v>2.0495995937439999</c:v>
                </c:pt>
                <c:pt idx="557">
                  <c:v>2.0757999893050001</c:v>
                </c:pt>
                <c:pt idx="558">
                  <c:v>2.1324605421589999</c:v>
                </c:pt>
                <c:pt idx="559">
                  <c:v>2.1583144309410001</c:v>
                </c:pt>
                <c:pt idx="560">
                  <c:v>2.1583144309410001</c:v>
                </c:pt>
                <c:pt idx="561">
                  <c:v>2.1583144309410001</c:v>
                </c:pt>
                <c:pt idx="562">
                  <c:v>2.1672256066919999</c:v>
                </c:pt>
                <c:pt idx="563">
                  <c:v>2.1295048724069998</c:v>
                </c:pt>
                <c:pt idx="564">
                  <c:v>2.0574587895700001</c:v>
                </c:pt>
                <c:pt idx="565">
                  <c:v>2.065152460248</c:v>
                </c:pt>
                <c:pt idx="566">
                  <c:v>2.083177784713</c:v>
                </c:pt>
                <c:pt idx="567">
                  <c:v>2.083177784713</c:v>
                </c:pt>
                <c:pt idx="568">
                  <c:v>2.083177784713</c:v>
                </c:pt>
                <c:pt idx="569">
                  <c:v>2.028405907941</c:v>
                </c:pt>
                <c:pt idx="570">
                  <c:v>1.9994778460389999</c:v>
                </c:pt>
                <c:pt idx="571">
                  <c:v>2.0377377022099998</c:v>
                </c:pt>
                <c:pt idx="572">
                  <c:v>2.0673183723839998</c:v>
                </c:pt>
                <c:pt idx="573">
                  <c:v>2.008803589402</c:v>
                </c:pt>
                <c:pt idx="574">
                  <c:v>2.008803589402</c:v>
                </c:pt>
                <c:pt idx="575">
                  <c:v>2.008803589402</c:v>
                </c:pt>
                <c:pt idx="576">
                  <c:v>2.0067917204580001</c:v>
                </c:pt>
                <c:pt idx="577">
                  <c:v>1.97148859915</c:v>
                </c:pt>
                <c:pt idx="578">
                  <c:v>1.97148859915</c:v>
                </c:pt>
                <c:pt idx="579">
                  <c:v>1.923303071194</c:v>
                </c:pt>
                <c:pt idx="580">
                  <c:v>1.9627013712470001</c:v>
                </c:pt>
                <c:pt idx="581">
                  <c:v>1.9627013712470001</c:v>
                </c:pt>
                <c:pt idx="582">
                  <c:v>1.9627013712470001</c:v>
                </c:pt>
                <c:pt idx="583">
                  <c:v>1.96088923783</c:v>
                </c:pt>
                <c:pt idx="584">
                  <c:v>1.9719779607400001</c:v>
                </c:pt>
                <c:pt idx="585">
                  <c:v>2.0066293447599999</c:v>
                </c:pt>
                <c:pt idx="586">
                  <c:v>2.0292958470269999</c:v>
                </c:pt>
                <c:pt idx="587">
                  <c:v>2.0414023541450002</c:v>
                </c:pt>
                <c:pt idx="588">
                  <c:v>2.0414023541450002</c:v>
                </c:pt>
                <c:pt idx="589">
                  <c:v>2.0414023541450002</c:v>
                </c:pt>
                <c:pt idx="590">
                  <c:v>2.0317939041100002</c:v>
                </c:pt>
                <c:pt idx="591">
                  <c:v>2.0449228432050002</c:v>
                </c:pt>
                <c:pt idx="592">
                  <c:v>2.0852943755759998</c:v>
                </c:pt>
                <c:pt idx="593">
                  <c:v>2.0473441344899999</c:v>
                </c:pt>
                <c:pt idx="594">
                  <c:v>2.05346980214</c:v>
                </c:pt>
                <c:pt idx="595">
                  <c:v>2.05346980214</c:v>
                </c:pt>
                <c:pt idx="596">
                  <c:v>2.05346980214</c:v>
                </c:pt>
                <c:pt idx="597">
                  <c:v>2.0510655933590001</c:v>
                </c:pt>
                <c:pt idx="598">
                  <c:v>2.0435106866399999</c:v>
                </c:pt>
                <c:pt idx="599">
                  <c:v>1.999446422683</c:v>
                </c:pt>
                <c:pt idx="600">
                  <c:v>1.9568652435</c:v>
                </c:pt>
                <c:pt idx="601">
                  <c:v>2.0274423653590001</c:v>
                </c:pt>
                <c:pt idx="602">
                  <c:v>2.0274423653590001</c:v>
                </c:pt>
                <c:pt idx="603">
                  <c:v>2.0274423653590001</c:v>
                </c:pt>
                <c:pt idx="604">
                  <c:v>2.0167785961360001</c:v>
                </c:pt>
                <c:pt idx="605">
                  <c:v>2.0549484592390002</c:v>
                </c:pt>
                <c:pt idx="606">
                  <c:v>2.0318177394179999</c:v>
                </c:pt>
                <c:pt idx="607">
                  <c:v>2.1096754315989998</c:v>
                </c:pt>
                <c:pt idx="608">
                  <c:v>2.086344838064</c:v>
                </c:pt>
                <c:pt idx="609">
                  <c:v>2.086344838064</c:v>
                </c:pt>
                <c:pt idx="610">
                  <c:v>2.086344838064</c:v>
                </c:pt>
                <c:pt idx="611">
                  <c:v>2.1101844620249999</c:v>
                </c:pt>
                <c:pt idx="612">
                  <c:v>2.1061620158530001</c:v>
                </c:pt>
                <c:pt idx="613">
                  <c:v>2.129100937614</c:v>
                </c:pt>
                <c:pt idx="614">
                  <c:v>2.1006768726799998</c:v>
                </c:pt>
                <c:pt idx="615">
                  <c:v>2.1103969185009999</c:v>
                </c:pt>
                <c:pt idx="616">
                  <c:v>2.1103969185009999</c:v>
                </c:pt>
                <c:pt idx="617">
                  <c:v>2.1103969185009999</c:v>
                </c:pt>
                <c:pt idx="618">
                  <c:v>2.1131082642810002</c:v>
                </c:pt>
                <c:pt idx="619">
                  <c:v>2.1386426446160001</c:v>
                </c:pt>
                <c:pt idx="620">
                  <c:v>2.1813044554359999</c:v>
                </c:pt>
                <c:pt idx="621">
                  <c:v>2.135753589253</c:v>
                </c:pt>
                <c:pt idx="622">
                  <c:v>2.0821695901480002</c:v>
                </c:pt>
                <c:pt idx="623">
                  <c:v>2.0821695901480002</c:v>
                </c:pt>
                <c:pt idx="624">
                  <c:v>2.0821695901480002</c:v>
                </c:pt>
                <c:pt idx="625">
                  <c:v>2.0095728411990001</c:v>
                </c:pt>
                <c:pt idx="626">
                  <c:v>2.0444382612630001</c:v>
                </c:pt>
                <c:pt idx="627">
                  <c:v>2.0927305604290001</c:v>
                </c:pt>
                <c:pt idx="628">
                  <c:v>2.0927305604290001</c:v>
                </c:pt>
                <c:pt idx="629">
                  <c:v>2.0927305604290001</c:v>
                </c:pt>
                <c:pt idx="630">
                  <c:v>2.0927305604290001</c:v>
                </c:pt>
                <c:pt idx="631">
                  <c:v>2.0927305604290001</c:v>
                </c:pt>
                <c:pt idx="632">
                  <c:v>2.0945119296189998</c:v>
                </c:pt>
                <c:pt idx="633">
                  <c:v>2.0503710989130002</c:v>
                </c:pt>
                <c:pt idx="634">
                  <c:v>2.0027546052709999</c:v>
                </c:pt>
                <c:pt idx="635">
                  <c:v>2.0522528139810001</c:v>
                </c:pt>
                <c:pt idx="636">
                  <c:v>2.0357172239099999</c:v>
                </c:pt>
                <c:pt idx="637">
                  <c:v>2.0357172239099999</c:v>
                </c:pt>
                <c:pt idx="638">
                  <c:v>2.0357172239099999</c:v>
                </c:pt>
                <c:pt idx="639">
                  <c:v>2.034784315295</c:v>
                </c:pt>
                <c:pt idx="640">
                  <c:v>2.063256232509</c:v>
                </c:pt>
                <c:pt idx="641">
                  <c:v>2.099843790095</c:v>
                </c:pt>
                <c:pt idx="642">
                  <c:v>2.099843790095</c:v>
                </c:pt>
                <c:pt idx="643">
                  <c:v>2.099843790095</c:v>
                </c:pt>
                <c:pt idx="644">
                  <c:v>2.099843790095</c:v>
                </c:pt>
                <c:pt idx="645">
                  <c:v>2.099843790095</c:v>
                </c:pt>
                <c:pt idx="646">
                  <c:v>2.083528296895</c:v>
                </c:pt>
                <c:pt idx="647">
                  <c:v>2.04722243929</c:v>
                </c:pt>
                <c:pt idx="648">
                  <c:v>2.081830859798</c:v>
                </c:pt>
                <c:pt idx="649">
                  <c:v>2.081830859798</c:v>
                </c:pt>
                <c:pt idx="650">
                  <c:v>2.081830859798</c:v>
                </c:pt>
                <c:pt idx="651">
                  <c:v>2.081830859798</c:v>
                </c:pt>
                <c:pt idx="652">
                  <c:v>2.081830859798</c:v>
                </c:pt>
                <c:pt idx="653">
                  <c:v>2.0992194888469999</c:v>
                </c:pt>
                <c:pt idx="654">
                  <c:v>2.0443666690220001</c:v>
                </c:pt>
                <c:pt idx="655">
                  <c:v>2.042984618997</c:v>
                </c:pt>
                <c:pt idx="656">
                  <c:v>2.0844816444840002</c:v>
                </c:pt>
                <c:pt idx="657">
                  <c:v>2.0334894515089998</c:v>
                </c:pt>
                <c:pt idx="658">
                  <c:v>2.0334894515089998</c:v>
                </c:pt>
                <c:pt idx="659">
                  <c:v>2.0334894515089998</c:v>
                </c:pt>
                <c:pt idx="660">
                  <c:v>1.976388699785</c:v>
                </c:pt>
                <c:pt idx="661">
                  <c:v>2.0206394808949999</c:v>
                </c:pt>
                <c:pt idx="662">
                  <c:v>2.0531488169580001</c:v>
                </c:pt>
                <c:pt idx="663">
                  <c:v>2.0611280649350001</c:v>
                </c:pt>
                <c:pt idx="664">
                  <c:v>2.067196643096</c:v>
                </c:pt>
                <c:pt idx="665">
                  <c:v>2.067196643096</c:v>
                </c:pt>
                <c:pt idx="666">
                  <c:v>2.067196643096</c:v>
                </c:pt>
                <c:pt idx="667">
                  <c:v>2.0016247292939999</c:v>
                </c:pt>
                <c:pt idx="668">
                  <c:v>1.9563384194769999</c:v>
                </c:pt>
                <c:pt idx="669">
                  <c:v>1.923671744505</c:v>
                </c:pt>
                <c:pt idx="670">
                  <c:v>2.0134974592220001</c:v>
                </c:pt>
                <c:pt idx="671">
                  <c:v>2.0223729067080001</c:v>
                </c:pt>
                <c:pt idx="672">
                  <c:v>2.0223729067080001</c:v>
                </c:pt>
                <c:pt idx="673">
                  <c:v>2.0223729067080001</c:v>
                </c:pt>
                <c:pt idx="674">
                  <c:v>1.8956528629610001</c:v>
                </c:pt>
                <c:pt idx="675">
                  <c:v>1.9156360011610001</c:v>
                </c:pt>
                <c:pt idx="676">
                  <c:v>1.911406259384</c:v>
                </c:pt>
                <c:pt idx="677">
                  <c:v>1.9146727117939999</c:v>
                </c:pt>
                <c:pt idx="678">
                  <c:v>1.9633688676100001</c:v>
                </c:pt>
                <c:pt idx="679">
                  <c:v>1.9633688676100001</c:v>
                </c:pt>
                <c:pt idx="680">
                  <c:v>1.9633688676100001</c:v>
                </c:pt>
                <c:pt idx="681">
                  <c:v>1.9877679948139999</c:v>
                </c:pt>
                <c:pt idx="682">
                  <c:v>2.0323952836779999</c:v>
                </c:pt>
                <c:pt idx="683">
                  <c:v>2.10577060506</c:v>
                </c:pt>
                <c:pt idx="684">
                  <c:v>2.0980033505510001</c:v>
                </c:pt>
                <c:pt idx="685">
                  <c:v>2.1253434608920001</c:v>
                </c:pt>
                <c:pt idx="686">
                  <c:v>2.1253434608920001</c:v>
                </c:pt>
                <c:pt idx="687">
                  <c:v>2.1253434608920001</c:v>
                </c:pt>
                <c:pt idx="688">
                  <c:v>2.078090484499</c:v>
                </c:pt>
                <c:pt idx="689">
                  <c:v>2.0849922045630001</c:v>
                </c:pt>
                <c:pt idx="690">
                  <c:v>2.1401988960340002</c:v>
                </c:pt>
                <c:pt idx="691">
                  <c:v>2.1652991810079998</c:v>
                </c:pt>
                <c:pt idx="692">
                  <c:v>2.1004218912349999</c:v>
                </c:pt>
                <c:pt idx="693">
                  <c:v>2.1004218912349999</c:v>
                </c:pt>
                <c:pt idx="694">
                  <c:v>2.1004218912349999</c:v>
                </c:pt>
                <c:pt idx="695">
                  <c:v>2.1155998755150001</c:v>
                </c:pt>
                <c:pt idx="696">
                  <c:v>2.1100017934970001</c:v>
                </c:pt>
                <c:pt idx="697">
                  <c:v>2.0860358343260001</c:v>
                </c:pt>
                <c:pt idx="698">
                  <c:v>2.060025465452</c:v>
                </c:pt>
                <c:pt idx="699">
                  <c:v>2.1245078631249998</c:v>
                </c:pt>
                <c:pt idx="700">
                  <c:v>2.1245078631249998</c:v>
                </c:pt>
                <c:pt idx="701">
                  <c:v>2.1245078631249998</c:v>
                </c:pt>
                <c:pt idx="702">
                  <c:v>2.072127667792</c:v>
                </c:pt>
                <c:pt idx="703">
                  <c:v>2.0272528836119998</c:v>
                </c:pt>
                <c:pt idx="704">
                  <c:v>2.0201743569600001</c:v>
                </c:pt>
                <c:pt idx="705">
                  <c:v>2.0736356994189999</c:v>
                </c:pt>
                <c:pt idx="706">
                  <c:v>2.1158937435470002</c:v>
                </c:pt>
                <c:pt idx="707">
                  <c:v>2.1158937435470002</c:v>
                </c:pt>
                <c:pt idx="708">
                  <c:v>2.1158937435470002</c:v>
                </c:pt>
                <c:pt idx="709">
                  <c:v>2.1265576755360001</c:v>
                </c:pt>
                <c:pt idx="710">
                  <c:v>2.12155678397</c:v>
                </c:pt>
                <c:pt idx="711">
                  <c:v>2.1139690389479999</c:v>
                </c:pt>
                <c:pt idx="712">
                  <c:v>2.0756464444340001</c:v>
                </c:pt>
                <c:pt idx="713">
                  <c:v>2.0783132595880001</c:v>
                </c:pt>
                <c:pt idx="714">
                  <c:v>2.0783132595880001</c:v>
                </c:pt>
                <c:pt idx="715">
                  <c:v>2.0783132595880001</c:v>
                </c:pt>
                <c:pt idx="716">
                  <c:v>2.048266531026</c:v>
                </c:pt>
                <c:pt idx="717">
                  <c:v>2.1584591838080001</c:v>
                </c:pt>
                <c:pt idx="718">
                  <c:v>2.0956072590899999</c:v>
                </c:pt>
                <c:pt idx="719">
                  <c:v>2.1022801288199999</c:v>
                </c:pt>
                <c:pt idx="720">
                  <c:v>2.1239873947180001</c:v>
                </c:pt>
                <c:pt idx="721">
                  <c:v>2.1239873947180001</c:v>
                </c:pt>
                <c:pt idx="722">
                  <c:v>2.1239873947180001</c:v>
                </c:pt>
                <c:pt idx="723">
                  <c:v>2.0787595723179999</c:v>
                </c:pt>
                <c:pt idx="724">
                  <c:v>2.0678219947529999</c:v>
                </c:pt>
                <c:pt idx="725">
                  <c:v>2.0862241813039999</c:v>
                </c:pt>
                <c:pt idx="726">
                  <c:v>2.0750411219360001</c:v>
                </c:pt>
                <c:pt idx="727">
                  <c:v>2.0535522493360001</c:v>
                </c:pt>
                <c:pt idx="728">
                  <c:v>2.0535522493360001</c:v>
                </c:pt>
                <c:pt idx="729">
                  <c:v>2.0535522493360001</c:v>
                </c:pt>
                <c:pt idx="730">
                  <c:v>2.0442701752080001</c:v>
                </c:pt>
                <c:pt idx="731">
                  <c:v>2.0339031639390002</c:v>
                </c:pt>
                <c:pt idx="732">
                  <c:v>2.09566582286</c:v>
                </c:pt>
                <c:pt idx="733">
                  <c:v>2.0908988275959999</c:v>
                </c:pt>
                <c:pt idx="734">
                  <c:v>2.0977880372870001</c:v>
                </c:pt>
                <c:pt idx="735">
                  <c:v>2.0977880372870001</c:v>
                </c:pt>
                <c:pt idx="736">
                  <c:v>2.0977880372870001</c:v>
                </c:pt>
                <c:pt idx="737">
                  <c:v>2.030936570688</c:v>
                </c:pt>
                <c:pt idx="738">
                  <c:v>2.062042178919</c:v>
                </c:pt>
                <c:pt idx="739">
                  <c:v>2.0276653705199998</c:v>
                </c:pt>
                <c:pt idx="740">
                  <c:v>2.140725632139</c:v>
                </c:pt>
                <c:pt idx="741">
                  <c:v>2.1359942397179998</c:v>
                </c:pt>
                <c:pt idx="742">
                  <c:v>2.1359942397179998</c:v>
                </c:pt>
                <c:pt idx="743">
                  <c:v>2.1359942397179998</c:v>
                </c:pt>
                <c:pt idx="744">
                  <c:v>2.120796847806</c:v>
                </c:pt>
                <c:pt idx="745">
                  <c:v>2.1478195203979999</c:v>
                </c:pt>
                <c:pt idx="746">
                  <c:v>2.150142487393</c:v>
                </c:pt>
                <c:pt idx="747">
                  <c:v>2.1647095349650001</c:v>
                </c:pt>
                <c:pt idx="748">
                  <c:v>2.081158242196</c:v>
                </c:pt>
                <c:pt idx="749">
                  <c:v>2.081158242196</c:v>
                </c:pt>
                <c:pt idx="750">
                  <c:v>2.081158242196</c:v>
                </c:pt>
                <c:pt idx="751">
                  <c:v>2.16017307133</c:v>
                </c:pt>
                <c:pt idx="752">
                  <c:v>2.2051616962259999</c:v>
                </c:pt>
                <c:pt idx="753">
                  <c:v>2.2190768944029999</c:v>
                </c:pt>
                <c:pt idx="754">
                  <c:v>2.250570087327</c:v>
                </c:pt>
                <c:pt idx="755">
                  <c:v>2.269211946734</c:v>
                </c:pt>
                <c:pt idx="756">
                  <c:v>2.269211946734</c:v>
                </c:pt>
                <c:pt idx="757">
                  <c:v>2.269211946734</c:v>
                </c:pt>
                <c:pt idx="758">
                  <c:v>2.3129757085109999</c:v>
                </c:pt>
                <c:pt idx="759">
                  <c:v>2.2973976493660002</c:v>
                </c:pt>
                <c:pt idx="760">
                  <c:v>2.295251233288</c:v>
                </c:pt>
                <c:pt idx="761">
                  <c:v>2.2732081640269999</c:v>
                </c:pt>
                <c:pt idx="762">
                  <c:v>2.2756145228669999</c:v>
                </c:pt>
                <c:pt idx="763">
                  <c:v>2.2756145228669999</c:v>
                </c:pt>
                <c:pt idx="764">
                  <c:v>2.2756145228669999</c:v>
                </c:pt>
                <c:pt idx="765">
                  <c:v>2.2235429922829999</c:v>
                </c:pt>
                <c:pt idx="766">
                  <c:v>2.1731078381810001</c:v>
                </c:pt>
                <c:pt idx="767">
                  <c:v>2.1923944303249998</c:v>
                </c:pt>
                <c:pt idx="768">
                  <c:v>2.184763229763</c:v>
                </c:pt>
                <c:pt idx="769">
                  <c:v>2.1822603238689999</c:v>
                </c:pt>
                <c:pt idx="770">
                  <c:v>2.1822603238689999</c:v>
                </c:pt>
                <c:pt idx="771">
                  <c:v>2.1822603238689999</c:v>
                </c:pt>
                <c:pt idx="772">
                  <c:v>2.1858665450200001</c:v>
                </c:pt>
                <c:pt idx="773">
                  <c:v>2.0717663176999999</c:v>
                </c:pt>
                <c:pt idx="774">
                  <c:v>1.978713304432</c:v>
                </c:pt>
                <c:pt idx="775">
                  <c:v>1.9664965788519999</c:v>
                </c:pt>
                <c:pt idx="776">
                  <c:v>1.961702493552</c:v>
                </c:pt>
                <c:pt idx="777">
                  <c:v>1.961702493552</c:v>
                </c:pt>
                <c:pt idx="778">
                  <c:v>1.961702493552</c:v>
                </c:pt>
                <c:pt idx="779">
                  <c:v>1.9860250478679999</c:v>
                </c:pt>
                <c:pt idx="780">
                  <c:v>2.005793055766</c:v>
                </c:pt>
                <c:pt idx="781">
                  <c:v>2.04387882867</c:v>
                </c:pt>
                <c:pt idx="782">
                  <c:v>2.0609220131089998</c:v>
                </c:pt>
                <c:pt idx="783">
                  <c:v>2.0984485124379999</c:v>
                </c:pt>
                <c:pt idx="784">
                  <c:v>2.0984485124379999</c:v>
                </c:pt>
                <c:pt idx="785">
                  <c:v>2.0984485124379999</c:v>
                </c:pt>
                <c:pt idx="786">
                  <c:v>1.9987524633610001</c:v>
                </c:pt>
                <c:pt idx="787">
                  <c:v>1.9886639589970001</c:v>
                </c:pt>
                <c:pt idx="788">
                  <c:v>1.9880372409439999</c:v>
                </c:pt>
                <c:pt idx="789">
                  <c:v>2.061316590129</c:v>
                </c:pt>
                <c:pt idx="790">
                  <c:v>2.061316590129</c:v>
                </c:pt>
                <c:pt idx="791">
                  <c:v>2.061316590129</c:v>
                </c:pt>
                <c:pt idx="792">
                  <c:v>2.061316590129</c:v>
                </c:pt>
                <c:pt idx="793">
                  <c:v>1.948170280706</c:v>
                </c:pt>
                <c:pt idx="794">
                  <c:v>1.9277848514810001</c:v>
                </c:pt>
                <c:pt idx="795">
                  <c:v>1.9462107736250001</c:v>
                </c:pt>
                <c:pt idx="796">
                  <c:v>1.888029305434</c:v>
                </c:pt>
                <c:pt idx="797">
                  <c:v>2.0186456668170001</c:v>
                </c:pt>
                <c:pt idx="798">
                  <c:v>2.0186456668170001</c:v>
                </c:pt>
                <c:pt idx="799">
                  <c:v>2.0186456668170001</c:v>
                </c:pt>
                <c:pt idx="800">
                  <c:v>2.0579526486619999</c:v>
                </c:pt>
                <c:pt idx="801">
                  <c:v>2.0094658055300001</c:v>
                </c:pt>
                <c:pt idx="802">
                  <c:v>1.9992671999010001</c:v>
                </c:pt>
                <c:pt idx="803">
                  <c:v>2.0350180224000001</c:v>
                </c:pt>
                <c:pt idx="804">
                  <c:v>2.0329115067710002</c:v>
                </c:pt>
                <c:pt idx="805">
                  <c:v>2.0329115067710002</c:v>
                </c:pt>
                <c:pt idx="806">
                  <c:v>2.0329115067710002</c:v>
                </c:pt>
                <c:pt idx="807">
                  <c:v>2.0745081544790001</c:v>
                </c:pt>
                <c:pt idx="808">
                  <c:v>2.0958355313900001</c:v>
                </c:pt>
                <c:pt idx="809">
                  <c:v>2.03107839275</c:v>
                </c:pt>
                <c:pt idx="810">
                  <c:v>2.015138359626</c:v>
                </c:pt>
                <c:pt idx="811">
                  <c:v>1.931726171377</c:v>
                </c:pt>
                <c:pt idx="812">
                  <c:v>1.931726171377</c:v>
                </c:pt>
                <c:pt idx="813">
                  <c:v>1.931726171377</c:v>
                </c:pt>
                <c:pt idx="814">
                  <c:v>2.1128748166019999</c:v>
                </c:pt>
                <c:pt idx="815">
                  <c:v>2.024025255133</c:v>
                </c:pt>
                <c:pt idx="816">
                  <c:v>1.916908386699</c:v>
                </c:pt>
                <c:pt idx="817">
                  <c:v>1.8793937579269999</c:v>
                </c:pt>
                <c:pt idx="818">
                  <c:v>1.936042132531</c:v>
                </c:pt>
                <c:pt idx="819">
                  <c:v>1.936042132531</c:v>
                </c:pt>
                <c:pt idx="820">
                  <c:v>1.936042132531</c:v>
                </c:pt>
                <c:pt idx="821">
                  <c:v>1.9469783673029999</c:v>
                </c:pt>
                <c:pt idx="822">
                  <c:v>1.8697353608730001</c:v>
                </c:pt>
                <c:pt idx="823">
                  <c:v>1.8817043346919999</c:v>
                </c:pt>
                <c:pt idx="824">
                  <c:v>1.8968373568970001</c:v>
                </c:pt>
                <c:pt idx="825">
                  <c:v>1.8968373568970001</c:v>
                </c:pt>
                <c:pt idx="826">
                  <c:v>1.8968373568970001</c:v>
                </c:pt>
                <c:pt idx="827">
                  <c:v>1.8968373568970001</c:v>
                </c:pt>
                <c:pt idx="828">
                  <c:v>1.8790304283620001</c:v>
                </c:pt>
                <c:pt idx="829">
                  <c:v>1.871628684839</c:v>
                </c:pt>
                <c:pt idx="830">
                  <c:v>1.883606955137</c:v>
                </c:pt>
                <c:pt idx="831">
                  <c:v>1.8583871594550001</c:v>
                </c:pt>
                <c:pt idx="832">
                  <c:v>1.832134843553</c:v>
                </c:pt>
                <c:pt idx="833">
                  <c:v>1.832134843553</c:v>
                </c:pt>
                <c:pt idx="834">
                  <c:v>1.832134843553</c:v>
                </c:pt>
                <c:pt idx="835">
                  <c:v>1.8832037626839999</c:v>
                </c:pt>
                <c:pt idx="836">
                  <c:v>1.947231838117</c:v>
                </c:pt>
                <c:pt idx="837">
                  <c:v>1.9880277723699999</c:v>
                </c:pt>
                <c:pt idx="838">
                  <c:v>1.9880277723699999</c:v>
                </c:pt>
                <c:pt idx="839">
                  <c:v>1.9880277723699999</c:v>
                </c:pt>
                <c:pt idx="840">
                  <c:v>1.9880277723699999</c:v>
                </c:pt>
                <c:pt idx="841">
                  <c:v>1.9880277723699999</c:v>
                </c:pt>
                <c:pt idx="842">
                  <c:v>1.9996837101810001</c:v>
                </c:pt>
                <c:pt idx="843">
                  <c:v>2.036985678098</c:v>
                </c:pt>
                <c:pt idx="844">
                  <c:v>2.0380907095719998</c:v>
                </c:pt>
                <c:pt idx="845">
                  <c:v>2.0257410219400001</c:v>
                </c:pt>
                <c:pt idx="846">
                  <c:v>2.0111634707219999</c:v>
                </c:pt>
                <c:pt idx="847">
                  <c:v>2.0111634707219999</c:v>
                </c:pt>
                <c:pt idx="848">
                  <c:v>2.0111634707219999</c:v>
                </c:pt>
                <c:pt idx="849">
                  <c:v>1.991915283213</c:v>
                </c:pt>
                <c:pt idx="850">
                  <c:v>2.0461450208629999</c:v>
                </c:pt>
                <c:pt idx="851">
                  <c:v>2.023551081511</c:v>
                </c:pt>
                <c:pt idx="852">
                  <c:v>1.992590342433</c:v>
                </c:pt>
                <c:pt idx="853">
                  <c:v>1.9752863049330001</c:v>
                </c:pt>
                <c:pt idx="854">
                  <c:v>1.9752863049330001</c:v>
                </c:pt>
                <c:pt idx="855">
                  <c:v>1.9752863049330001</c:v>
                </c:pt>
                <c:pt idx="856">
                  <c:v>1.9601408079639999</c:v>
                </c:pt>
                <c:pt idx="857">
                  <c:v>1.9272973117809999</c:v>
                </c:pt>
                <c:pt idx="858">
                  <c:v>1.9584251901500001</c:v>
                </c:pt>
                <c:pt idx="859">
                  <c:v>1.993958499389</c:v>
                </c:pt>
                <c:pt idx="860">
                  <c:v>1.9640190424420001</c:v>
                </c:pt>
                <c:pt idx="861">
                  <c:v>1.9640190424420001</c:v>
                </c:pt>
                <c:pt idx="862">
                  <c:v>1.9640190424420001</c:v>
                </c:pt>
                <c:pt idx="863">
                  <c:v>1.9467712372149999</c:v>
                </c:pt>
                <c:pt idx="864">
                  <c:v>1.990505294678</c:v>
                </c:pt>
                <c:pt idx="865">
                  <c:v>1.963743554246</c:v>
                </c:pt>
                <c:pt idx="866">
                  <c:v>1.9277883806460001</c:v>
                </c:pt>
                <c:pt idx="867">
                  <c:v>1.9462898150779999</c:v>
                </c:pt>
                <c:pt idx="868">
                  <c:v>1.9462898150779999</c:v>
                </c:pt>
                <c:pt idx="869">
                  <c:v>1.9462898150779999</c:v>
                </c:pt>
                <c:pt idx="870">
                  <c:v>1.9462898150779999</c:v>
                </c:pt>
                <c:pt idx="871">
                  <c:v>1.9287374225380001</c:v>
                </c:pt>
                <c:pt idx="872">
                  <c:v>1.90086028466</c:v>
                </c:pt>
                <c:pt idx="873">
                  <c:v>1.8923146898700001</c:v>
                </c:pt>
                <c:pt idx="874">
                  <c:v>1.8776330558100001</c:v>
                </c:pt>
                <c:pt idx="875">
                  <c:v>1.8776330558100001</c:v>
                </c:pt>
                <c:pt idx="876">
                  <c:v>1.8776330558100001</c:v>
                </c:pt>
                <c:pt idx="877">
                  <c:v>1.838748287926</c:v>
                </c:pt>
                <c:pt idx="878">
                  <c:v>1.8872190246580001</c:v>
                </c:pt>
                <c:pt idx="879">
                  <c:v>1.937269863934</c:v>
                </c:pt>
                <c:pt idx="880">
                  <c:v>1.9343767773330001</c:v>
                </c:pt>
                <c:pt idx="881">
                  <c:v>1.9521464101749999</c:v>
                </c:pt>
                <c:pt idx="882">
                  <c:v>1.9521464101749999</c:v>
                </c:pt>
                <c:pt idx="883">
                  <c:v>1.9521464101749999</c:v>
                </c:pt>
                <c:pt idx="884">
                  <c:v>1.9910114775309999</c:v>
                </c:pt>
                <c:pt idx="885">
                  <c:v>1.9660455907909999</c:v>
                </c:pt>
                <c:pt idx="886">
                  <c:v>1.959252063034</c:v>
                </c:pt>
                <c:pt idx="887">
                  <c:v>1.9476461903060001</c:v>
                </c:pt>
                <c:pt idx="888">
                  <c:v>1.948923154442</c:v>
                </c:pt>
                <c:pt idx="889">
                  <c:v>1.948923154442</c:v>
                </c:pt>
                <c:pt idx="890">
                  <c:v>1.948923154442</c:v>
                </c:pt>
                <c:pt idx="891">
                  <c:v>1.9536503941179999</c:v>
                </c:pt>
                <c:pt idx="892">
                  <c:v>1.99219426303</c:v>
                </c:pt>
                <c:pt idx="893">
                  <c:v>1.9901399761630001</c:v>
                </c:pt>
                <c:pt idx="894">
                  <c:v>1.956125133345</c:v>
                </c:pt>
                <c:pt idx="895">
                  <c:v>1.9220504994900001</c:v>
                </c:pt>
                <c:pt idx="896">
                  <c:v>1.9220504994900001</c:v>
                </c:pt>
                <c:pt idx="897">
                  <c:v>1.9220504994900001</c:v>
                </c:pt>
                <c:pt idx="898">
                  <c:v>1.9260953753250001</c:v>
                </c:pt>
                <c:pt idx="899">
                  <c:v>1.953908882613</c:v>
                </c:pt>
                <c:pt idx="900">
                  <c:v>1.90867715311</c:v>
                </c:pt>
                <c:pt idx="901">
                  <c:v>1.8689785591029999</c:v>
                </c:pt>
                <c:pt idx="902">
                  <c:v>1.8470184314460001</c:v>
                </c:pt>
                <c:pt idx="903">
                  <c:v>1.8470184314460001</c:v>
                </c:pt>
                <c:pt idx="904">
                  <c:v>1.8470184314460001</c:v>
                </c:pt>
                <c:pt idx="905">
                  <c:v>1.900708285428</c:v>
                </c:pt>
                <c:pt idx="906">
                  <c:v>1.86295382568</c:v>
                </c:pt>
                <c:pt idx="907">
                  <c:v>1.8708002960129999</c:v>
                </c:pt>
                <c:pt idx="908">
                  <c:v>1.8552670120620001</c:v>
                </c:pt>
                <c:pt idx="909">
                  <c:v>1.8255202602659999</c:v>
                </c:pt>
                <c:pt idx="910">
                  <c:v>1.8255202602659999</c:v>
                </c:pt>
                <c:pt idx="911">
                  <c:v>1.8255202602659999</c:v>
                </c:pt>
                <c:pt idx="912">
                  <c:v>1.7804963442549999</c:v>
                </c:pt>
                <c:pt idx="913">
                  <c:v>1.7777990600660001</c:v>
                </c:pt>
                <c:pt idx="914">
                  <c:v>1.693345072649</c:v>
                </c:pt>
                <c:pt idx="915">
                  <c:v>1.7477051249519999</c:v>
                </c:pt>
                <c:pt idx="916">
                  <c:v>1.7287267072629999</c:v>
                </c:pt>
                <c:pt idx="917">
                  <c:v>1.7287267072629999</c:v>
                </c:pt>
                <c:pt idx="918">
                  <c:v>1.7287267072629999</c:v>
                </c:pt>
                <c:pt idx="919">
                  <c:v>1.7682527695529999</c:v>
                </c:pt>
                <c:pt idx="920">
                  <c:v>1.802913217635</c:v>
                </c:pt>
                <c:pt idx="921">
                  <c:v>1.797751330926</c:v>
                </c:pt>
                <c:pt idx="922">
                  <c:v>1.7511734154959999</c:v>
                </c:pt>
                <c:pt idx="923">
                  <c:v>1.757816953694</c:v>
                </c:pt>
                <c:pt idx="924">
                  <c:v>1.757816953694</c:v>
                </c:pt>
                <c:pt idx="925">
                  <c:v>1.757816953694</c:v>
                </c:pt>
                <c:pt idx="926">
                  <c:v>1.7044884720369999</c:v>
                </c:pt>
                <c:pt idx="927">
                  <c:v>1.713669061651</c:v>
                </c:pt>
                <c:pt idx="928">
                  <c:v>1.775158117887</c:v>
                </c:pt>
                <c:pt idx="929">
                  <c:v>1.7997255531909999</c:v>
                </c:pt>
                <c:pt idx="930">
                  <c:v>1.7963529039020001</c:v>
                </c:pt>
                <c:pt idx="931">
                  <c:v>1.7963529039020001</c:v>
                </c:pt>
                <c:pt idx="932">
                  <c:v>1.7963529039020001</c:v>
                </c:pt>
                <c:pt idx="933">
                  <c:v>1.7963529039020001</c:v>
                </c:pt>
                <c:pt idx="934">
                  <c:v>1.792219418697</c:v>
                </c:pt>
                <c:pt idx="935">
                  <c:v>1.879988551436</c:v>
                </c:pt>
                <c:pt idx="936">
                  <c:v>1.886085674174</c:v>
                </c:pt>
                <c:pt idx="937">
                  <c:v>1.909942255809</c:v>
                </c:pt>
                <c:pt idx="938">
                  <c:v>1.909942255809</c:v>
                </c:pt>
                <c:pt idx="939">
                  <c:v>1.909942255809</c:v>
                </c:pt>
                <c:pt idx="940">
                  <c:v>1.916102429618</c:v>
                </c:pt>
                <c:pt idx="941">
                  <c:v>1.9115607342930001</c:v>
                </c:pt>
                <c:pt idx="942">
                  <c:v>1.8890160916180001</c:v>
                </c:pt>
                <c:pt idx="943">
                  <c:v>1.9528308712</c:v>
                </c:pt>
                <c:pt idx="944">
                  <c:v>1.9370130331319999</c:v>
                </c:pt>
                <c:pt idx="945">
                  <c:v>1.9370130331319999</c:v>
                </c:pt>
                <c:pt idx="946">
                  <c:v>1.9370130331319999</c:v>
                </c:pt>
                <c:pt idx="947">
                  <c:v>1.8882262234980001</c:v>
                </c:pt>
                <c:pt idx="948">
                  <c:v>1.9098975018369999</c:v>
                </c:pt>
                <c:pt idx="949">
                  <c:v>1.895811220053</c:v>
                </c:pt>
                <c:pt idx="950">
                  <c:v>1.882940132893</c:v>
                </c:pt>
                <c:pt idx="951">
                  <c:v>1.8830159640740001</c:v>
                </c:pt>
                <c:pt idx="952">
                  <c:v>1.8830159640740001</c:v>
                </c:pt>
                <c:pt idx="953">
                  <c:v>1.8830159640740001</c:v>
                </c:pt>
                <c:pt idx="954">
                  <c:v>1.8359622269610001</c:v>
                </c:pt>
                <c:pt idx="955">
                  <c:v>1.8722828000009999</c:v>
                </c:pt>
                <c:pt idx="956">
                  <c:v>1.8448172181510001</c:v>
                </c:pt>
                <c:pt idx="957">
                  <c:v>1.8670494930270001</c:v>
                </c:pt>
                <c:pt idx="958">
                  <c:v>1.853081754225</c:v>
                </c:pt>
                <c:pt idx="959">
                  <c:v>1.853081754225</c:v>
                </c:pt>
                <c:pt idx="960">
                  <c:v>1.853081754225</c:v>
                </c:pt>
                <c:pt idx="961">
                  <c:v>1.7937859669209999</c:v>
                </c:pt>
                <c:pt idx="962">
                  <c:v>1.790619359728</c:v>
                </c:pt>
                <c:pt idx="963">
                  <c:v>1.8473549113400001</c:v>
                </c:pt>
                <c:pt idx="964">
                  <c:v>1.8694807577129999</c:v>
                </c:pt>
                <c:pt idx="965">
                  <c:v>1.8554074810979999</c:v>
                </c:pt>
                <c:pt idx="966">
                  <c:v>1.8554074810979999</c:v>
                </c:pt>
                <c:pt idx="967">
                  <c:v>1.8554074810979999</c:v>
                </c:pt>
                <c:pt idx="968">
                  <c:v>1.86615915654</c:v>
                </c:pt>
                <c:pt idx="969">
                  <c:v>1.88224356477</c:v>
                </c:pt>
                <c:pt idx="970">
                  <c:v>1.8818347090230001</c:v>
                </c:pt>
                <c:pt idx="971">
                  <c:v>1.88792846405</c:v>
                </c:pt>
                <c:pt idx="972">
                  <c:v>1.8213379451759999</c:v>
                </c:pt>
                <c:pt idx="973">
                  <c:v>1.8213379451759999</c:v>
                </c:pt>
                <c:pt idx="974">
                  <c:v>1.8213379451759999</c:v>
                </c:pt>
                <c:pt idx="975">
                  <c:v>1.816033753526</c:v>
                </c:pt>
                <c:pt idx="976">
                  <c:v>1.8331005699009999</c:v>
                </c:pt>
                <c:pt idx="977">
                  <c:v>1.8487694899830001</c:v>
                </c:pt>
                <c:pt idx="978">
                  <c:v>1.855866946103</c:v>
                </c:pt>
                <c:pt idx="979">
                  <c:v>1.85416450269</c:v>
                </c:pt>
                <c:pt idx="980">
                  <c:v>1.85416450269</c:v>
                </c:pt>
                <c:pt idx="981">
                  <c:v>1.85416450269</c:v>
                </c:pt>
                <c:pt idx="982">
                  <c:v>1.85416450269</c:v>
                </c:pt>
                <c:pt idx="983">
                  <c:v>1.85416450269</c:v>
                </c:pt>
                <c:pt idx="984">
                  <c:v>1.85416450269</c:v>
                </c:pt>
                <c:pt idx="985">
                  <c:v>1.8755320713779999</c:v>
                </c:pt>
                <c:pt idx="986">
                  <c:v>1.841651514047</c:v>
                </c:pt>
                <c:pt idx="987">
                  <c:v>1.841651514047</c:v>
                </c:pt>
                <c:pt idx="988">
                  <c:v>1.841651514047</c:v>
                </c:pt>
                <c:pt idx="989">
                  <c:v>1.8510921328779999</c:v>
                </c:pt>
                <c:pt idx="990">
                  <c:v>1.8631818490130001</c:v>
                </c:pt>
                <c:pt idx="991">
                  <c:v>1.8631818490130001</c:v>
                </c:pt>
                <c:pt idx="992">
                  <c:v>1.8631818490130001</c:v>
                </c:pt>
                <c:pt idx="993">
                  <c:v>1.8648419761940001</c:v>
                </c:pt>
                <c:pt idx="994">
                  <c:v>1.8648419761940001</c:v>
                </c:pt>
                <c:pt idx="995">
                  <c:v>1.8648419761940001</c:v>
                </c:pt>
                <c:pt idx="996">
                  <c:v>1.8648419761940001</c:v>
                </c:pt>
                <c:pt idx="997">
                  <c:v>1.8648419761940001</c:v>
                </c:pt>
                <c:pt idx="998">
                  <c:v>1.8360018168109999</c:v>
                </c:pt>
                <c:pt idx="999">
                  <c:v>1.8519042116940001</c:v>
                </c:pt>
                <c:pt idx="1000">
                  <c:v>1.887485901752</c:v>
                </c:pt>
                <c:pt idx="1001">
                  <c:v>1.887485901752</c:v>
                </c:pt>
                <c:pt idx="1002">
                  <c:v>1.887485901752</c:v>
                </c:pt>
                <c:pt idx="1003">
                  <c:v>1.887485901752</c:v>
                </c:pt>
                <c:pt idx="1004">
                  <c:v>1.887485901752</c:v>
                </c:pt>
                <c:pt idx="1005">
                  <c:v>1.8634755221999999</c:v>
                </c:pt>
                <c:pt idx="1006">
                  <c:v>1.853880223579</c:v>
                </c:pt>
                <c:pt idx="1007">
                  <c:v>1.8998305827240001</c:v>
                </c:pt>
                <c:pt idx="1008">
                  <c:v>1.8998305827240001</c:v>
                </c:pt>
                <c:pt idx="1009">
                  <c:v>1.8998305827240001</c:v>
                </c:pt>
                <c:pt idx="1010">
                  <c:v>1.8881105161930001</c:v>
                </c:pt>
                <c:pt idx="1011">
                  <c:v>1.8838429176810001</c:v>
                </c:pt>
                <c:pt idx="1012">
                  <c:v>1.9018263441209999</c:v>
                </c:pt>
                <c:pt idx="1013">
                  <c:v>1.8971689801660001</c:v>
                </c:pt>
                <c:pt idx="1014">
                  <c:v>1.933949630251</c:v>
                </c:pt>
                <c:pt idx="1015">
                  <c:v>1.933949630251</c:v>
                </c:pt>
                <c:pt idx="1016">
                  <c:v>1.933949630251</c:v>
                </c:pt>
                <c:pt idx="1017">
                  <c:v>1.9618747964250001</c:v>
                </c:pt>
                <c:pt idx="1018">
                  <c:v>1.938028010347</c:v>
                </c:pt>
                <c:pt idx="1019">
                  <c:v>1.9617899102959999</c:v>
                </c:pt>
                <c:pt idx="1020">
                  <c:v>1.953017997298</c:v>
                </c:pt>
                <c:pt idx="1021">
                  <c:v>1.922606436433</c:v>
                </c:pt>
                <c:pt idx="1022">
                  <c:v>1.922606436433</c:v>
                </c:pt>
                <c:pt idx="1023">
                  <c:v>1.922606436433</c:v>
                </c:pt>
                <c:pt idx="1024">
                  <c:v>1.9314555158240001</c:v>
                </c:pt>
                <c:pt idx="1025">
                  <c:v>1.8906214888390001</c:v>
                </c:pt>
                <c:pt idx="1026">
                  <c:v>1.833425450961</c:v>
                </c:pt>
                <c:pt idx="1027">
                  <c:v>1.8767391260090001</c:v>
                </c:pt>
                <c:pt idx="1028">
                  <c:v>1.8856707946039999</c:v>
                </c:pt>
                <c:pt idx="1029">
                  <c:v>1.8856707946039999</c:v>
                </c:pt>
                <c:pt idx="1030">
                  <c:v>1.8856707946039999</c:v>
                </c:pt>
                <c:pt idx="1031">
                  <c:v>1.861065711842</c:v>
                </c:pt>
                <c:pt idx="1032">
                  <c:v>1.8972208683209999</c:v>
                </c:pt>
                <c:pt idx="1033">
                  <c:v>1.8972208683209999</c:v>
                </c:pt>
                <c:pt idx="1034">
                  <c:v>1.8844277685590001</c:v>
                </c:pt>
                <c:pt idx="1035">
                  <c:v>1.8758346353819999</c:v>
                </c:pt>
                <c:pt idx="1036">
                  <c:v>1.8758346353819999</c:v>
                </c:pt>
                <c:pt idx="1037">
                  <c:v>1.8758346353819999</c:v>
                </c:pt>
                <c:pt idx="1038">
                  <c:v>1.856669133634</c:v>
                </c:pt>
                <c:pt idx="1039">
                  <c:v>1.854014135825</c:v>
                </c:pt>
                <c:pt idx="1040">
                  <c:v>1.8370633664830001</c:v>
                </c:pt>
                <c:pt idx="1041">
                  <c:v>1.833736288948</c:v>
                </c:pt>
                <c:pt idx="1042">
                  <c:v>1.8464686062</c:v>
                </c:pt>
                <c:pt idx="1043">
                  <c:v>1.8464686062</c:v>
                </c:pt>
                <c:pt idx="1044">
                  <c:v>1.8464686062</c:v>
                </c:pt>
                <c:pt idx="1045">
                  <c:v>1.8688516137910001</c:v>
                </c:pt>
                <c:pt idx="1046">
                  <c:v>1.8832939104919999</c:v>
                </c:pt>
                <c:pt idx="1047">
                  <c:v>1.8632633719080001</c:v>
                </c:pt>
                <c:pt idx="1048">
                  <c:v>1.8277259549439999</c:v>
                </c:pt>
                <c:pt idx="1049">
                  <c:v>1.765764215573</c:v>
                </c:pt>
                <c:pt idx="1050">
                  <c:v>1.765764215573</c:v>
                </c:pt>
                <c:pt idx="1051">
                  <c:v>1.765764215573</c:v>
                </c:pt>
                <c:pt idx="1052">
                  <c:v>1.747896662462</c:v>
                </c:pt>
                <c:pt idx="1053">
                  <c:v>1.7378367605339999</c:v>
                </c:pt>
                <c:pt idx="1054">
                  <c:v>1.697241644579</c:v>
                </c:pt>
                <c:pt idx="1055">
                  <c:v>1.71768512725</c:v>
                </c:pt>
                <c:pt idx="1056">
                  <c:v>1.6988093462480001</c:v>
                </c:pt>
                <c:pt idx="1057">
                  <c:v>1.6988093462480001</c:v>
                </c:pt>
                <c:pt idx="1058">
                  <c:v>1.6988093462480001</c:v>
                </c:pt>
                <c:pt idx="1059">
                  <c:v>1.6992789365200001</c:v>
                </c:pt>
                <c:pt idx="1060">
                  <c:v>1.6927084324749999</c:v>
                </c:pt>
                <c:pt idx="1061">
                  <c:v>1.7548147151439999</c:v>
                </c:pt>
                <c:pt idx="1062">
                  <c:v>1.819946438541</c:v>
                </c:pt>
                <c:pt idx="1063">
                  <c:v>1.8680914712859999</c:v>
                </c:pt>
                <c:pt idx="1064">
                  <c:v>1.8680914712859999</c:v>
                </c:pt>
                <c:pt idx="1065">
                  <c:v>1.8680914712859999</c:v>
                </c:pt>
                <c:pt idx="1066">
                  <c:v>1.850675366863</c:v>
                </c:pt>
                <c:pt idx="1067">
                  <c:v>1.768991938386</c:v>
                </c:pt>
                <c:pt idx="1068">
                  <c:v>1.780330897502</c:v>
                </c:pt>
                <c:pt idx="1069">
                  <c:v>1.7380933147419999</c:v>
                </c:pt>
                <c:pt idx="1070">
                  <c:v>1.7518171721660001</c:v>
                </c:pt>
                <c:pt idx="1071">
                  <c:v>1.7518171721660001</c:v>
                </c:pt>
                <c:pt idx="1072">
                  <c:v>1.7518171721660001</c:v>
                </c:pt>
                <c:pt idx="1073">
                  <c:v>1.684942457927</c:v>
                </c:pt>
                <c:pt idx="1074">
                  <c:v>1.7209663191710001</c:v>
                </c:pt>
                <c:pt idx="1075">
                  <c:v>1.7440450356199999</c:v>
                </c:pt>
                <c:pt idx="1076">
                  <c:v>1.7538515930909999</c:v>
                </c:pt>
                <c:pt idx="1077">
                  <c:v>1.713248769402</c:v>
                </c:pt>
                <c:pt idx="1078">
                  <c:v>1.713248769402</c:v>
                </c:pt>
                <c:pt idx="1079">
                  <c:v>1.713248769402</c:v>
                </c:pt>
                <c:pt idx="1080">
                  <c:v>1.7423670532260001</c:v>
                </c:pt>
                <c:pt idx="1081">
                  <c:v>1.717846020996</c:v>
                </c:pt>
                <c:pt idx="1082">
                  <c:v>1.7258655707920001</c:v>
                </c:pt>
                <c:pt idx="1083">
                  <c:v>1.732463112127</c:v>
                </c:pt>
                <c:pt idx="1084">
                  <c:v>1.713206009451</c:v>
                </c:pt>
                <c:pt idx="1085">
                  <c:v>1.713206009451</c:v>
                </c:pt>
                <c:pt idx="1086">
                  <c:v>1.713206009451</c:v>
                </c:pt>
                <c:pt idx="1087">
                  <c:v>1.6867782002509999</c:v>
                </c:pt>
                <c:pt idx="1088">
                  <c:v>1.674328846548</c:v>
                </c:pt>
                <c:pt idx="1089">
                  <c:v>1.7080855800200001</c:v>
                </c:pt>
                <c:pt idx="1090">
                  <c:v>1.716105382911</c:v>
                </c:pt>
                <c:pt idx="1091">
                  <c:v>1.7441130689390001</c:v>
                </c:pt>
                <c:pt idx="1092">
                  <c:v>1.7441130689390001</c:v>
                </c:pt>
                <c:pt idx="1093">
                  <c:v>1.7441130689390001</c:v>
                </c:pt>
                <c:pt idx="1094">
                  <c:v>1.7206211779060001</c:v>
                </c:pt>
                <c:pt idx="1095">
                  <c:v>1.728914062369</c:v>
                </c:pt>
                <c:pt idx="1096">
                  <c:v>1.70222034548</c:v>
                </c:pt>
                <c:pt idx="1097">
                  <c:v>1.6599976746889999</c:v>
                </c:pt>
                <c:pt idx="1098">
                  <c:v>1.6400793937989999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'איור 5 נתונים'!$F$3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</c:numCache>
            </c:numRef>
          </c:cat>
          <c:val>
            <c:numRef>
              <c:f>'איור 5 נתונים'!$F$4:$F$4000</c:f>
              <c:numCache>
                <c:formatCode>General</c:formatCode>
                <c:ptCount val="39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</c:v>
                </c:pt>
                <c:pt idx="763">
                  <c:v>1</c:v>
                </c:pt>
                <c:pt idx="764">
                  <c:v>1</c:v>
                </c:pt>
                <c:pt idx="765">
                  <c:v>1</c:v>
                </c:pt>
                <c:pt idx="766">
                  <c:v>1</c:v>
                </c:pt>
                <c:pt idx="767">
                  <c:v>1</c:v>
                </c:pt>
                <c:pt idx="768">
                  <c:v>1</c:v>
                </c:pt>
                <c:pt idx="769">
                  <c:v>1</c:v>
                </c:pt>
                <c:pt idx="770">
                  <c:v>1</c:v>
                </c:pt>
                <c:pt idx="771">
                  <c:v>1</c:v>
                </c:pt>
                <c:pt idx="772">
                  <c:v>1</c:v>
                </c:pt>
                <c:pt idx="773">
                  <c:v>1</c:v>
                </c:pt>
                <c:pt idx="774">
                  <c:v>1</c:v>
                </c:pt>
                <c:pt idx="775">
                  <c:v>1</c:v>
                </c:pt>
                <c:pt idx="776">
                  <c:v>1</c:v>
                </c:pt>
                <c:pt idx="777">
                  <c:v>1</c:v>
                </c:pt>
                <c:pt idx="778">
                  <c:v>1</c:v>
                </c:pt>
                <c:pt idx="779">
                  <c:v>1</c:v>
                </c:pt>
                <c:pt idx="780">
                  <c:v>1</c:v>
                </c:pt>
                <c:pt idx="781">
                  <c:v>1</c:v>
                </c:pt>
                <c:pt idx="782">
                  <c:v>1</c:v>
                </c:pt>
                <c:pt idx="783">
                  <c:v>1</c:v>
                </c:pt>
                <c:pt idx="784">
                  <c:v>1</c:v>
                </c:pt>
                <c:pt idx="785">
                  <c:v>1</c:v>
                </c:pt>
                <c:pt idx="786">
                  <c:v>1</c:v>
                </c:pt>
                <c:pt idx="787">
                  <c:v>1</c:v>
                </c:pt>
                <c:pt idx="788">
                  <c:v>1</c:v>
                </c:pt>
                <c:pt idx="789">
                  <c:v>1</c:v>
                </c:pt>
                <c:pt idx="790">
                  <c:v>1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1</c:v>
                </c:pt>
                <c:pt idx="853">
                  <c:v>1</c:v>
                </c:pt>
                <c:pt idx="854">
                  <c:v>1</c:v>
                </c:pt>
                <c:pt idx="855">
                  <c:v>1</c:v>
                </c:pt>
                <c:pt idx="856">
                  <c:v>1</c:v>
                </c:pt>
                <c:pt idx="857">
                  <c:v>1</c:v>
                </c:pt>
                <c:pt idx="858">
                  <c:v>1</c:v>
                </c:pt>
                <c:pt idx="859">
                  <c:v>1</c:v>
                </c:pt>
                <c:pt idx="860">
                  <c:v>1</c:v>
                </c:pt>
                <c:pt idx="861">
                  <c:v>1</c:v>
                </c:pt>
                <c:pt idx="862">
                  <c:v>1</c:v>
                </c:pt>
                <c:pt idx="863">
                  <c:v>1</c:v>
                </c:pt>
                <c:pt idx="864">
                  <c:v>1</c:v>
                </c:pt>
                <c:pt idx="865">
                  <c:v>1</c:v>
                </c:pt>
                <c:pt idx="866">
                  <c:v>1</c:v>
                </c:pt>
                <c:pt idx="867">
                  <c:v>1</c:v>
                </c:pt>
                <c:pt idx="868">
                  <c:v>1</c:v>
                </c:pt>
                <c:pt idx="869">
                  <c:v>1</c:v>
                </c:pt>
                <c:pt idx="870">
                  <c:v>1</c:v>
                </c:pt>
                <c:pt idx="871">
                  <c:v>1</c:v>
                </c:pt>
                <c:pt idx="872">
                  <c:v>1</c:v>
                </c:pt>
                <c:pt idx="873">
                  <c:v>1</c:v>
                </c:pt>
                <c:pt idx="874">
                  <c:v>1</c:v>
                </c:pt>
                <c:pt idx="875">
                  <c:v>1</c:v>
                </c:pt>
                <c:pt idx="876">
                  <c:v>1</c:v>
                </c:pt>
                <c:pt idx="877">
                  <c:v>1</c:v>
                </c:pt>
                <c:pt idx="878">
                  <c:v>1</c:v>
                </c:pt>
                <c:pt idx="879">
                  <c:v>1</c:v>
                </c:pt>
                <c:pt idx="880">
                  <c:v>1</c:v>
                </c:pt>
                <c:pt idx="881">
                  <c:v>1</c:v>
                </c:pt>
                <c:pt idx="882">
                  <c:v>1</c:v>
                </c:pt>
                <c:pt idx="883">
                  <c:v>1</c:v>
                </c:pt>
                <c:pt idx="884">
                  <c:v>1</c:v>
                </c:pt>
                <c:pt idx="885">
                  <c:v>1</c:v>
                </c:pt>
                <c:pt idx="886">
                  <c:v>1</c:v>
                </c:pt>
                <c:pt idx="887">
                  <c:v>1</c:v>
                </c:pt>
                <c:pt idx="888">
                  <c:v>1</c:v>
                </c:pt>
                <c:pt idx="889">
                  <c:v>1</c:v>
                </c:pt>
                <c:pt idx="890">
                  <c:v>1</c:v>
                </c:pt>
                <c:pt idx="891">
                  <c:v>1</c:v>
                </c:pt>
                <c:pt idx="892">
                  <c:v>1</c:v>
                </c:pt>
                <c:pt idx="893">
                  <c:v>1</c:v>
                </c:pt>
                <c:pt idx="894">
                  <c:v>1</c:v>
                </c:pt>
                <c:pt idx="895">
                  <c:v>1</c:v>
                </c:pt>
                <c:pt idx="896">
                  <c:v>1</c:v>
                </c:pt>
                <c:pt idx="897">
                  <c:v>1</c:v>
                </c:pt>
                <c:pt idx="898">
                  <c:v>1</c:v>
                </c:pt>
                <c:pt idx="899">
                  <c:v>1</c:v>
                </c:pt>
                <c:pt idx="900">
                  <c:v>1</c:v>
                </c:pt>
                <c:pt idx="901">
                  <c:v>1</c:v>
                </c:pt>
                <c:pt idx="902">
                  <c:v>1</c:v>
                </c:pt>
                <c:pt idx="903">
                  <c:v>1</c:v>
                </c:pt>
                <c:pt idx="904">
                  <c:v>1</c:v>
                </c:pt>
                <c:pt idx="905">
                  <c:v>1</c:v>
                </c:pt>
                <c:pt idx="906">
                  <c:v>1</c:v>
                </c:pt>
                <c:pt idx="907">
                  <c:v>1</c:v>
                </c:pt>
                <c:pt idx="908">
                  <c:v>1</c:v>
                </c:pt>
                <c:pt idx="909">
                  <c:v>1</c:v>
                </c:pt>
                <c:pt idx="910">
                  <c:v>1</c:v>
                </c:pt>
                <c:pt idx="911">
                  <c:v>1</c:v>
                </c:pt>
                <c:pt idx="912">
                  <c:v>1</c:v>
                </c:pt>
                <c:pt idx="913">
                  <c:v>1</c:v>
                </c:pt>
                <c:pt idx="914">
                  <c:v>1</c:v>
                </c:pt>
                <c:pt idx="915">
                  <c:v>1</c:v>
                </c:pt>
                <c:pt idx="916">
                  <c:v>1</c:v>
                </c:pt>
                <c:pt idx="917">
                  <c:v>1</c:v>
                </c:pt>
                <c:pt idx="918">
                  <c:v>1</c:v>
                </c:pt>
                <c:pt idx="919">
                  <c:v>1</c:v>
                </c:pt>
                <c:pt idx="920">
                  <c:v>1</c:v>
                </c:pt>
                <c:pt idx="921">
                  <c:v>1</c:v>
                </c:pt>
                <c:pt idx="922">
                  <c:v>1</c:v>
                </c:pt>
                <c:pt idx="923">
                  <c:v>1</c:v>
                </c:pt>
                <c:pt idx="924">
                  <c:v>1</c:v>
                </c:pt>
                <c:pt idx="925">
                  <c:v>1</c:v>
                </c:pt>
                <c:pt idx="926">
                  <c:v>1</c:v>
                </c:pt>
                <c:pt idx="927">
                  <c:v>1</c:v>
                </c:pt>
                <c:pt idx="928">
                  <c:v>1</c:v>
                </c:pt>
                <c:pt idx="929">
                  <c:v>1</c:v>
                </c:pt>
                <c:pt idx="930">
                  <c:v>1</c:v>
                </c:pt>
                <c:pt idx="931">
                  <c:v>1</c:v>
                </c:pt>
                <c:pt idx="932">
                  <c:v>1</c:v>
                </c:pt>
                <c:pt idx="933">
                  <c:v>1</c:v>
                </c:pt>
                <c:pt idx="934">
                  <c:v>1</c:v>
                </c:pt>
                <c:pt idx="935">
                  <c:v>1</c:v>
                </c:pt>
                <c:pt idx="936">
                  <c:v>1</c:v>
                </c:pt>
                <c:pt idx="937">
                  <c:v>1</c:v>
                </c:pt>
                <c:pt idx="938">
                  <c:v>1</c:v>
                </c:pt>
                <c:pt idx="939">
                  <c:v>1</c:v>
                </c:pt>
                <c:pt idx="940">
                  <c:v>1</c:v>
                </c:pt>
                <c:pt idx="941">
                  <c:v>1</c:v>
                </c:pt>
                <c:pt idx="942">
                  <c:v>1</c:v>
                </c:pt>
                <c:pt idx="943">
                  <c:v>1</c:v>
                </c:pt>
                <c:pt idx="944">
                  <c:v>1</c:v>
                </c:pt>
                <c:pt idx="945">
                  <c:v>1</c:v>
                </c:pt>
                <c:pt idx="946">
                  <c:v>1</c:v>
                </c:pt>
                <c:pt idx="947">
                  <c:v>1</c:v>
                </c:pt>
                <c:pt idx="948">
                  <c:v>1</c:v>
                </c:pt>
                <c:pt idx="949">
                  <c:v>1</c:v>
                </c:pt>
                <c:pt idx="950">
                  <c:v>1</c:v>
                </c:pt>
                <c:pt idx="951">
                  <c:v>1</c:v>
                </c:pt>
                <c:pt idx="952">
                  <c:v>1</c:v>
                </c:pt>
                <c:pt idx="953">
                  <c:v>1</c:v>
                </c:pt>
                <c:pt idx="954">
                  <c:v>1</c:v>
                </c:pt>
                <c:pt idx="955">
                  <c:v>1</c:v>
                </c:pt>
                <c:pt idx="956">
                  <c:v>1</c:v>
                </c:pt>
                <c:pt idx="957">
                  <c:v>1</c:v>
                </c:pt>
                <c:pt idx="958">
                  <c:v>1</c:v>
                </c:pt>
                <c:pt idx="959">
                  <c:v>1</c:v>
                </c:pt>
                <c:pt idx="960">
                  <c:v>1</c:v>
                </c:pt>
                <c:pt idx="961">
                  <c:v>1</c:v>
                </c:pt>
                <c:pt idx="962">
                  <c:v>1</c:v>
                </c:pt>
                <c:pt idx="963">
                  <c:v>1</c:v>
                </c:pt>
                <c:pt idx="964">
                  <c:v>1</c:v>
                </c:pt>
                <c:pt idx="965">
                  <c:v>1</c:v>
                </c:pt>
                <c:pt idx="966">
                  <c:v>1</c:v>
                </c:pt>
                <c:pt idx="967">
                  <c:v>1</c:v>
                </c:pt>
                <c:pt idx="968">
                  <c:v>1</c:v>
                </c:pt>
                <c:pt idx="969">
                  <c:v>1</c:v>
                </c:pt>
                <c:pt idx="970">
                  <c:v>1</c:v>
                </c:pt>
                <c:pt idx="971">
                  <c:v>1</c:v>
                </c:pt>
                <c:pt idx="972">
                  <c:v>1</c:v>
                </c:pt>
                <c:pt idx="973">
                  <c:v>1</c:v>
                </c:pt>
                <c:pt idx="974">
                  <c:v>1</c:v>
                </c:pt>
                <c:pt idx="975">
                  <c:v>1</c:v>
                </c:pt>
                <c:pt idx="976">
                  <c:v>1</c:v>
                </c:pt>
                <c:pt idx="977">
                  <c:v>1</c:v>
                </c:pt>
                <c:pt idx="978">
                  <c:v>1</c:v>
                </c:pt>
                <c:pt idx="979">
                  <c:v>1</c:v>
                </c:pt>
                <c:pt idx="980">
                  <c:v>1</c:v>
                </c:pt>
                <c:pt idx="981">
                  <c:v>1</c:v>
                </c:pt>
                <c:pt idx="982">
                  <c:v>1</c:v>
                </c:pt>
                <c:pt idx="983">
                  <c:v>1</c:v>
                </c:pt>
                <c:pt idx="984">
                  <c:v>1</c:v>
                </c:pt>
                <c:pt idx="985">
                  <c:v>1</c:v>
                </c:pt>
                <c:pt idx="986">
                  <c:v>1</c:v>
                </c:pt>
                <c:pt idx="987">
                  <c:v>1</c:v>
                </c:pt>
                <c:pt idx="988">
                  <c:v>1</c:v>
                </c:pt>
                <c:pt idx="989">
                  <c:v>1</c:v>
                </c:pt>
                <c:pt idx="990">
                  <c:v>1</c:v>
                </c:pt>
                <c:pt idx="991">
                  <c:v>1</c:v>
                </c:pt>
                <c:pt idx="992">
                  <c:v>1</c:v>
                </c:pt>
                <c:pt idx="993">
                  <c:v>1</c:v>
                </c:pt>
                <c:pt idx="994">
                  <c:v>1</c:v>
                </c:pt>
                <c:pt idx="995">
                  <c:v>1</c:v>
                </c:pt>
                <c:pt idx="996">
                  <c:v>1</c:v>
                </c:pt>
                <c:pt idx="997">
                  <c:v>1</c:v>
                </c:pt>
                <c:pt idx="998">
                  <c:v>1</c:v>
                </c:pt>
                <c:pt idx="999">
                  <c:v>1</c:v>
                </c:pt>
                <c:pt idx="1000">
                  <c:v>1</c:v>
                </c:pt>
                <c:pt idx="1001">
                  <c:v>1</c:v>
                </c:pt>
                <c:pt idx="1002">
                  <c:v>1</c:v>
                </c:pt>
                <c:pt idx="1003">
                  <c:v>1</c:v>
                </c:pt>
                <c:pt idx="1004">
                  <c:v>1</c:v>
                </c:pt>
                <c:pt idx="1005">
                  <c:v>1</c:v>
                </c:pt>
                <c:pt idx="1006">
                  <c:v>1</c:v>
                </c:pt>
                <c:pt idx="1007">
                  <c:v>1</c:v>
                </c:pt>
                <c:pt idx="1008">
                  <c:v>1</c:v>
                </c:pt>
                <c:pt idx="1009">
                  <c:v>1</c:v>
                </c:pt>
                <c:pt idx="1010">
                  <c:v>1</c:v>
                </c:pt>
                <c:pt idx="1011">
                  <c:v>1</c:v>
                </c:pt>
                <c:pt idx="1012">
                  <c:v>1</c:v>
                </c:pt>
                <c:pt idx="1013">
                  <c:v>1</c:v>
                </c:pt>
                <c:pt idx="1014">
                  <c:v>1</c:v>
                </c:pt>
                <c:pt idx="1015">
                  <c:v>1</c:v>
                </c:pt>
                <c:pt idx="1016">
                  <c:v>1</c:v>
                </c:pt>
                <c:pt idx="1017">
                  <c:v>1</c:v>
                </c:pt>
                <c:pt idx="1018">
                  <c:v>1</c:v>
                </c:pt>
                <c:pt idx="1019">
                  <c:v>1</c:v>
                </c:pt>
                <c:pt idx="1020">
                  <c:v>1</c:v>
                </c:pt>
                <c:pt idx="1021">
                  <c:v>1</c:v>
                </c:pt>
                <c:pt idx="1022">
                  <c:v>1</c:v>
                </c:pt>
                <c:pt idx="1023">
                  <c:v>1</c:v>
                </c:pt>
                <c:pt idx="1024">
                  <c:v>1</c:v>
                </c:pt>
                <c:pt idx="1025">
                  <c:v>1</c:v>
                </c:pt>
                <c:pt idx="1026">
                  <c:v>1</c:v>
                </c:pt>
                <c:pt idx="1027">
                  <c:v>1</c:v>
                </c:pt>
                <c:pt idx="1028">
                  <c:v>1</c:v>
                </c:pt>
                <c:pt idx="1029">
                  <c:v>1</c:v>
                </c:pt>
                <c:pt idx="1030">
                  <c:v>1</c:v>
                </c:pt>
                <c:pt idx="1031">
                  <c:v>1</c:v>
                </c:pt>
                <c:pt idx="1032">
                  <c:v>1</c:v>
                </c:pt>
                <c:pt idx="1033">
                  <c:v>1</c:v>
                </c:pt>
                <c:pt idx="1034">
                  <c:v>1</c:v>
                </c:pt>
                <c:pt idx="1035">
                  <c:v>1</c:v>
                </c:pt>
                <c:pt idx="1036">
                  <c:v>1</c:v>
                </c:pt>
                <c:pt idx="1037">
                  <c:v>1</c:v>
                </c:pt>
                <c:pt idx="1038">
                  <c:v>1</c:v>
                </c:pt>
                <c:pt idx="1039">
                  <c:v>1</c:v>
                </c:pt>
                <c:pt idx="1040">
                  <c:v>1</c:v>
                </c:pt>
                <c:pt idx="1041">
                  <c:v>1</c:v>
                </c:pt>
                <c:pt idx="1042">
                  <c:v>1</c:v>
                </c:pt>
                <c:pt idx="1043">
                  <c:v>1</c:v>
                </c:pt>
                <c:pt idx="1044">
                  <c:v>1</c:v>
                </c:pt>
                <c:pt idx="1045">
                  <c:v>1</c:v>
                </c:pt>
                <c:pt idx="1046">
                  <c:v>1</c:v>
                </c:pt>
                <c:pt idx="1047">
                  <c:v>1</c:v>
                </c:pt>
                <c:pt idx="1048">
                  <c:v>1</c:v>
                </c:pt>
                <c:pt idx="1049">
                  <c:v>1</c:v>
                </c:pt>
                <c:pt idx="1050">
                  <c:v>1</c:v>
                </c:pt>
                <c:pt idx="1051">
                  <c:v>1</c:v>
                </c:pt>
                <c:pt idx="1052">
                  <c:v>1</c:v>
                </c:pt>
                <c:pt idx="1053">
                  <c:v>1</c:v>
                </c:pt>
                <c:pt idx="1054">
                  <c:v>1</c:v>
                </c:pt>
                <c:pt idx="1055">
                  <c:v>1</c:v>
                </c:pt>
                <c:pt idx="1056">
                  <c:v>1</c:v>
                </c:pt>
                <c:pt idx="1057">
                  <c:v>1</c:v>
                </c:pt>
                <c:pt idx="1058">
                  <c:v>1</c:v>
                </c:pt>
                <c:pt idx="1059">
                  <c:v>1</c:v>
                </c:pt>
                <c:pt idx="1060">
                  <c:v>1</c:v>
                </c:pt>
                <c:pt idx="1061">
                  <c:v>1</c:v>
                </c:pt>
                <c:pt idx="1062">
                  <c:v>1</c:v>
                </c:pt>
                <c:pt idx="1063">
                  <c:v>1</c:v>
                </c:pt>
                <c:pt idx="1064">
                  <c:v>1</c:v>
                </c:pt>
                <c:pt idx="1065">
                  <c:v>1</c:v>
                </c:pt>
                <c:pt idx="1066">
                  <c:v>1</c:v>
                </c:pt>
                <c:pt idx="1067">
                  <c:v>1</c:v>
                </c:pt>
                <c:pt idx="1068">
                  <c:v>1</c:v>
                </c:pt>
                <c:pt idx="1069">
                  <c:v>1</c:v>
                </c:pt>
                <c:pt idx="1070">
                  <c:v>1</c:v>
                </c:pt>
                <c:pt idx="1071">
                  <c:v>1</c:v>
                </c:pt>
                <c:pt idx="1072">
                  <c:v>1</c:v>
                </c:pt>
                <c:pt idx="1073">
                  <c:v>1</c:v>
                </c:pt>
                <c:pt idx="1074">
                  <c:v>1</c:v>
                </c:pt>
                <c:pt idx="1075">
                  <c:v>1</c:v>
                </c:pt>
                <c:pt idx="1076">
                  <c:v>1</c:v>
                </c:pt>
                <c:pt idx="1077">
                  <c:v>1</c:v>
                </c:pt>
                <c:pt idx="1078">
                  <c:v>1</c:v>
                </c:pt>
                <c:pt idx="1079">
                  <c:v>1</c:v>
                </c:pt>
                <c:pt idx="1080">
                  <c:v>1</c:v>
                </c:pt>
                <c:pt idx="1081">
                  <c:v>1</c:v>
                </c:pt>
                <c:pt idx="1082">
                  <c:v>1</c:v>
                </c:pt>
                <c:pt idx="1083">
                  <c:v>1</c:v>
                </c:pt>
                <c:pt idx="1084">
                  <c:v>1</c:v>
                </c:pt>
                <c:pt idx="1085">
                  <c:v>1</c:v>
                </c:pt>
                <c:pt idx="1086">
                  <c:v>1</c:v>
                </c:pt>
                <c:pt idx="1087">
                  <c:v>1</c:v>
                </c:pt>
                <c:pt idx="1088">
                  <c:v>1</c:v>
                </c:pt>
                <c:pt idx="1089">
                  <c:v>1</c:v>
                </c:pt>
                <c:pt idx="1090">
                  <c:v>1</c:v>
                </c:pt>
                <c:pt idx="1091">
                  <c:v>1</c:v>
                </c:pt>
                <c:pt idx="1092">
                  <c:v>1</c:v>
                </c:pt>
                <c:pt idx="1093">
                  <c:v>1</c:v>
                </c:pt>
                <c:pt idx="1094">
                  <c:v>1</c:v>
                </c:pt>
                <c:pt idx="1095">
                  <c:v>1</c:v>
                </c:pt>
                <c:pt idx="1096">
                  <c:v>1</c:v>
                </c:pt>
                <c:pt idx="1097">
                  <c:v>1</c:v>
                </c:pt>
                <c:pt idx="1098">
                  <c:v>1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'איור 5 נתונים'!$G$3</c:f>
              <c:strCache>
                <c:ptCount val="1"/>
                <c:pt idx="0">
                  <c:v>יעד האינפלציה</c:v>
                </c:pt>
              </c:strCache>
            </c:strRef>
          </c:tx>
          <c:spPr>
            <a:ln w="12700">
              <a:solidFill>
                <a:srgbClr val="000000"/>
              </a:solidFill>
              <a:prstDash val="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</c:numCache>
            </c:numRef>
          </c:cat>
          <c:val>
            <c:numRef>
              <c:f>'איור 5 נתונים'!$G$4:$G$4000</c:f>
              <c:numCache>
                <c:formatCode>General</c:formatCode>
                <c:ptCount val="3997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3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3</c:v>
                </c:pt>
                <c:pt idx="109">
                  <c:v>3</c:v>
                </c:pt>
                <c:pt idx="110">
                  <c:v>3</c:v>
                </c:pt>
                <c:pt idx="111">
                  <c:v>3</c:v>
                </c:pt>
                <c:pt idx="112">
                  <c:v>3</c:v>
                </c:pt>
                <c:pt idx="113">
                  <c:v>3</c:v>
                </c:pt>
                <c:pt idx="114">
                  <c:v>3</c:v>
                </c:pt>
                <c:pt idx="115">
                  <c:v>3</c:v>
                </c:pt>
                <c:pt idx="116">
                  <c:v>3</c:v>
                </c:pt>
                <c:pt idx="117">
                  <c:v>3</c:v>
                </c:pt>
                <c:pt idx="118">
                  <c:v>3</c:v>
                </c:pt>
                <c:pt idx="119">
                  <c:v>3</c:v>
                </c:pt>
                <c:pt idx="120">
                  <c:v>3</c:v>
                </c:pt>
                <c:pt idx="121">
                  <c:v>3</c:v>
                </c:pt>
                <c:pt idx="122">
                  <c:v>3</c:v>
                </c:pt>
                <c:pt idx="123">
                  <c:v>3</c:v>
                </c:pt>
                <c:pt idx="124">
                  <c:v>3</c:v>
                </c:pt>
                <c:pt idx="125">
                  <c:v>3</c:v>
                </c:pt>
                <c:pt idx="126">
                  <c:v>3</c:v>
                </c:pt>
                <c:pt idx="127">
                  <c:v>3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3</c:v>
                </c:pt>
                <c:pt idx="132">
                  <c:v>3</c:v>
                </c:pt>
                <c:pt idx="133">
                  <c:v>3</c:v>
                </c:pt>
                <c:pt idx="134">
                  <c:v>3</c:v>
                </c:pt>
                <c:pt idx="135">
                  <c:v>3</c:v>
                </c:pt>
                <c:pt idx="136">
                  <c:v>3</c:v>
                </c:pt>
                <c:pt idx="137">
                  <c:v>3</c:v>
                </c:pt>
                <c:pt idx="138">
                  <c:v>3</c:v>
                </c:pt>
                <c:pt idx="139">
                  <c:v>3</c:v>
                </c:pt>
                <c:pt idx="140">
                  <c:v>3</c:v>
                </c:pt>
                <c:pt idx="141">
                  <c:v>3</c:v>
                </c:pt>
                <c:pt idx="142">
                  <c:v>3</c:v>
                </c:pt>
                <c:pt idx="143">
                  <c:v>3</c:v>
                </c:pt>
                <c:pt idx="144">
                  <c:v>3</c:v>
                </c:pt>
                <c:pt idx="145">
                  <c:v>3</c:v>
                </c:pt>
                <c:pt idx="146">
                  <c:v>3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3</c:v>
                </c:pt>
                <c:pt idx="151">
                  <c:v>3</c:v>
                </c:pt>
                <c:pt idx="152">
                  <c:v>3</c:v>
                </c:pt>
                <c:pt idx="153">
                  <c:v>3</c:v>
                </c:pt>
                <c:pt idx="154">
                  <c:v>3</c:v>
                </c:pt>
                <c:pt idx="155">
                  <c:v>3</c:v>
                </c:pt>
                <c:pt idx="156">
                  <c:v>3</c:v>
                </c:pt>
                <c:pt idx="157">
                  <c:v>3</c:v>
                </c:pt>
                <c:pt idx="158">
                  <c:v>3</c:v>
                </c:pt>
                <c:pt idx="159">
                  <c:v>3</c:v>
                </c:pt>
                <c:pt idx="160">
                  <c:v>3</c:v>
                </c:pt>
                <c:pt idx="161">
                  <c:v>3</c:v>
                </c:pt>
                <c:pt idx="162">
                  <c:v>3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3</c:v>
                </c:pt>
                <c:pt idx="167">
                  <c:v>3</c:v>
                </c:pt>
                <c:pt idx="168">
                  <c:v>3</c:v>
                </c:pt>
                <c:pt idx="169">
                  <c:v>3</c:v>
                </c:pt>
                <c:pt idx="170">
                  <c:v>3</c:v>
                </c:pt>
                <c:pt idx="171">
                  <c:v>3</c:v>
                </c:pt>
                <c:pt idx="172">
                  <c:v>3</c:v>
                </c:pt>
                <c:pt idx="173">
                  <c:v>3</c:v>
                </c:pt>
                <c:pt idx="174">
                  <c:v>3</c:v>
                </c:pt>
                <c:pt idx="175">
                  <c:v>3</c:v>
                </c:pt>
                <c:pt idx="176">
                  <c:v>3</c:v>
                </c:pt>
                <c:pt idx="177">
                  <c:v>3</c:v>
                </c:pt>
                <c:pt idx="178">
                  <c:v>3</c:v>
                </c:pt>
                <c:pt idx="179">
                  <c:v>3</c:v>
                </c:pt>
                <c:pt idx="180">
                  <c:v>3</c:v>
                </c:pt>
                <c:pt idx="181">
                  <c:v>3</c:v>
                </c:pt>
                <c:pt idx="182">
                  <c:v>3</c:v>
                </c:pt>
                <c:pt idx="183">
                  <c:v>3</c:v>
                </c:pt>
                <c:pt idx="184">
                  <c:v>3</c:v>
                </c:pt>
                <c:pt idx="185">
                  <c:v>3</c:v>
                </c:pt>
                <c:pt idx="186">
                  <c:v>3</c:v>
                </c:pt>
                <c:pt idx="187">
                  <c:v>3</c:v>
                </c:pt>
                <c:pt idx="188">
                  <c:v>3</c:v>
                </c:pt>
                <c:pt idx="189">
                  <c:v>3</c:v>
                </c:pt>
                <c:pt idx="190">
                  <c:v>3</c:v>
                </c:pt>
                <c:pt idx="191">
                  <c:v>3</c:v>
                </c:pt>
                <c:pt idx="192">
                  <c:v>3</c:v>
                </c:pt>
                <c:pt idx="193">
                  <c:v>3</c:v>
                </c:pt>
                <c:pt idx="194">
                  <c:v>3</c:v>
                </c:pt>
                <c:pt idx="195">
                  <c:v>3</c:v>
                </c:pt>
                <c:pt idx="196">
                  <c:v>3</c:v>
                </c:pt>
                <c:pt idx="197">
                  <c:v>3</c:v>
                </c:pt>
                <c:pt idx="198">
                  <c:v>3</c:v>
                </c:pt>
                <c:pt idx="199">
                  <c:v>3</c:v>
                </c:pt>
                <c:pt idx="200">
                  <c:v>3</c:v>
                </c:pt>
                <c:pt idx="201">
                  <c:v>3</c:v>
                </c:pt>
                <c:pt idx="202">
                  <c:v>3</c:v>
                </c:pt>
                <c:pt idx="203">
                  <c:v>3</c:v>
                </c:pt>
                <c:pt idx="204">
                  <c:v>3</c:v>
                </c:pt>
                <c:pt idx="205">
                  <c:v>3</c:v>
                </c:pt>
                <c:pt idx="206">
                  <c:v>3</c:v>
                </c:pt>
                <c:pt idx="207">
                  <c:v>3</c:v>
                </c:pt>
                <c:pt idx="208">
                  <c:v>3</c:v>
                </c:pt>
                <c:pt idx="209">
                  <c:v>3</c:v>
                </c:pt>
                <c:pt idx="210">
                  <c:v>3</c:v>
                </c:pt>
                <c:pt idx="211">
                  <c:v>3</c:v>
                </c:pt>
                <c:pt idx="212">
                  <c:v>3</c:v>
                </c:pt>
                <c:pt idx="213">
                  <c:v>3</c:v>
                </c:pt>
                <c:pt idx="214">
                  <c:v>3</c:v>
                </c:pt>
                <c:pt idx="215">
                  <c:v>3</c:v>
                </c:pt>
                <c:pt idx="216">
                  <c:v>3</c:v>
                </c:pt>
                <c:pt idx="217">
                  <c:v>3</c:v>
                </c:pt>
                <c:pt idx="218">
                  <c:v>3</c:v>
                </c:pt>
                <c:pt idx="219">
                  <c:v>3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3</c:v>
                </c:pt>
                <c:pt idx="314">
                  <c:v>3</c:v>
                </c:pt>
                <c:pt idx="315">
                  <c:v>3</c:v>
                </c:pt>
                <c:pt idx="316">
                  <c:v>3</c:v>
                </c:pt>
                <c:pt idx="317">
                  <c:v>3</c:v>
                </c:pt>
                <c:pt idx="318">
                  <c:v>3</c:v>
                </c:pt>
                <c:pt idx="319">
                  <c:v>3</c:v>
                </c:pt>
                <c:pt idx="320">
                  <c:v>3</c:v>
                </c:pt>
                <c:pt idx="321">
                  <c:v>3</c:v>
                </c:pt>
                <c:pt idx="322">
                  <c:v>3</c:v>
                </c:pt>
                <c:pt idx="323">
                  <c:v>3</c:v>
                </c:pt>
                <c:pt idx="324">
                  <c:v>3</c:v>
                </c:pt>
                <c:pt idx="325">
                  <c:v>3</c:v>
                </c:pt>
                <c:pt idx="326">
                  <c:v>3</c:v>
                </c:pt>
                <c:pt idx="327">
                  <c:v>3</c:v>
                </c:pt>
                <c:pt idx="328">
                  <c:v>3</c:v>
                </c:pt>
                <c:pt idx="329">
                  <c:v>3</c:v>
                </c:pt>
                <c:pt idx="330">
                  <c:v>3</c:v>
                </c:pt>
                <c:pt idx="331">
                  <c:v>3</c:v>
                </c:pt>
                <c:pt idx="332">
                  <c:v>3</c:v>
                </c:pt>
                <c:pt idx="333">
                  <c:v>3</c:v>
                </c:pt>
                <c:pt idx="334">
                  <c:v>3</c:v>
                </c:pt>
                <c:pt idx="335">
                  <c:v>3</c:v>
                </c:pt>
                <c:pt idx="336">
                  <c:v>3</c:v>
                </c:pt>
                <c:pt idx="337">
                  <c:v>3</c:v>
                </c:pt>
                <c:pt idx="338">
                  <c:v>3</c:v>
                </c:pt>
                <c:pt idx="339">
                  <c:v>3</c:v>
                </c:pt>
                <c:pt idx="340">
                  <c:v>3</c:v>
                </c:pt>
                <c:pt idx="341">
                  <c:v>3</c:v>
                </c:pt>
                <c:pt idx="342">
                  <c:v>3</c:v>
                </c:pt>
                <c:pt idx="343">
                  <c:v>3</c:v>
                </c:pt>
                <c:pt idx="344">
                  <c:v>3</c:v>
                </c:pt>
                <c:pt idx="345">
                  <c:v>3</c:v>
                </c:pt>
                <c:pt idx="346">
                  <c:v>3</c:v>
                </c:pt>
                <c:pt idx="347">
                  <c:v>3</c:v>
                </c:pt>
                <c:pt idx="348">
                  <c:v>3</c:v>
                </c:pt>
                <c:pt idx="349">
                  <c:v>3</c:v>
                </c:pt>
                <c:pt idx="350">
                  <c:v>3</c:v>
                </c:pt>
                <c:pt idx="351">
                  <c:v>3</c:v>
                </c:pt>
                <c:pt idx="352">
                  <c:v>3</c:v>
                </c:pt>
                <c:pt idx="353">
                  <c:v>3</c:v>
                </c:pt>
                <c:pt idx="354">
                  <c:v>3</c:v>
                </c:pt>
                <c:pt idx="355">
                  <c:v>3</c:v>
                </c:pt>
                <c:pt idx="356">
                  <c:v>3</c:v>
                </c:pt>
                <c:pt idx="357">
                  <c:v>3</c:v>
                </c:pt>
                <c:pt idx="358">
                  <c:v>3</c:v>
                </c:pt>
                <c:pt idx="359">
                  <c:v>3</c:v>
                </c:pt>
                <c:pt idx="360">
                  <c:v>3</c:v>
                </c:pt>
                <c:pt idx="361">
                  <c:v>3</c:v>
                </c:pt>
                <c:pt idx="362">
                  <c:v>3</c:v>
                </c:pt>
                <c:pt idx="363">
                  <c:v>3</c:v>
                </c:pt>
                <c:pt idx="364">
                  <c:v>3</c:v>
                </c:pt>
                <c:pt idx="365">
                  <c:v>3</c:v>
                </c:pt>
                <c:pt idx="366">
                  <c:v>3</c:v>
                </c:pt>
                <c:pt idx="367">
                  <c:v>3</c:v>
                </c:pt>
                <c:pt idx="368">
                  <c:v>3</c:v>
                </c:pt>
                <c:pt idx="369">
                  <c:v>3</c:v>
                </c:pt>
                <c:pt idx="370">
                  <c:v>3</c:v>
                </c:pt>
                <c:pt idx="371">
                  <c:v>3</c:v>
                </c:pt>
                <c:pt idx="372">
                  <c:v>3</c:v>
                </c:pt>
                <c:pt idx="373">
                  <c:v>3</c:v>
                </c:pt>
                <c:pt idx="374">
                  <c:v>3</c:v>
                </c:pt>
                <c:pt idx="375">
                  <c:v>3</c:v>
                </c:pt>
                <c:pt idx="376">
                  <c:v>3</c:v>
                </c:pt>
                <c:pt idx="377">
                  <c:v>3</c:v>
                </c:pt>
                <c:pt idx="378">
                  <c:v>3</c:v>
                </c:pt>
                <c:pt idx="379">
                  <c:v>3</c:v>
                </c:pt>
                <c:pt idx="380">
                  <c:v>3</c:v>
                </c:pt>
                <c:pt idx="381">
                  <c:v>3</c:v>
                </c:pt>
                <c:pt idx="382">
                  <c:v>3</c:v>
                </c:pt>
                <c:pt idx="383">
                  <c:v>3</c:v>
                </c:pt>
                <c:pt idx="384">
                  <c:v>3</c:v>
                </c:pt>
                <c:pt idx="385">
                  <c:v>3</c:v>
                </c:pt>
                <c:pt idx="386">
                  <c:v>3</c:v>
                </c:pt>
                <c:pt idx="387">
                  <c:v>3</c:v>
                </c:pt>
                <c:pt idx="388">
                  <c:v>3</c:v>
                </c:pt>
                <c:pt idx="389">
                  <c:v>3</c:v>
                </c:pt>
                <c:pt idx="390">
                  <c:v>3</c:v>
                </c:pt>
                <c:pt idx="391">
                  <c:v>3</c:v>
                </c:pt>
                <c:pt idx="392">
                  <c:v>3</c:v>
                </c:pt>
                <c:pt idx="393">
                  <c:v>3</c:v>
                </c:pt>
                <c:pt idx="394">
                  <c:v>3</c:v>
                </c:pt>
                <c:pt idx="395">
                  <c:v>3</c:v>
                </c:pt>
                <c:pt idx="396">
                  <c:v>3</c:v>
                </c:pt>
                <c:pt idx="397">
                  <c:v>3</c:v>
                </c:pt>
                <c:pt idx="398">
                  <c:v>3</c:v>
                </c:pt>
                <c:pt idx="399">
                  <c:v>3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3</c:v>
                </c:pt>
                <c:pt idx="435">
                  <c:v>3</c:v>
                </c:pt>
                <c:pt idx="436">
                  <c:v>3</c:v>
                </c:pt>
                <c:pt idx="437">
                  <c:v>3</c:v>
                </c:pt>
                <c:pt idx="438">
                  <c:v>3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3</c:v>
                </c:pt>
                <c:pt idx="444">
                  <c:v>3</c:v>
                </c:pt>
                <c:pt idx="445">
                  <c:v>3</c:v>
                </c:pt>
                <c:pt idx="446">
                  <c:v>3</c:v>
                </c:pt>
                <c:pt idx="447">
                  <c:v>3</c:v>
                </c:pt>
                <c:pt idx="448">
                  <c:v>3</c:v>
                </c:pt>
                <c:pt idx="449">
                  <c:v>3</c:v>
                </c:pt>
                <c:pt idx="450">
                  <c:v>3</c:v>
                </c:pt>
                <c:pt idx="451">
                  <c:v>3</c:v>
                </c:pt>
                <c:pt idx="452">
                  <c:v>3</c:v>
                </c:pt>
                <c:pt idx="453">
                  <c:v>3</c:v>
                </c:pt>
                <c:pt idx="454">
                  <c:v>3</c:v>
                </c:pt>
                <c:pt idx="455">
                  <c:v>3</c:v>
                </c:pt>
                <c:pt idx="456">
                  <c:v>3</c:v>
                </c:pt>
                <c:pt idx="457">
                  <c:v>3</c:v>
                </c:pt>
                <c:pt idx="458">
                  <c:v>3</c:v>
                </c:pt>
                <c:pt idx="459">
                  <c:v>3</c:v>
                </c:pt>
                <c:pt idx="460">
                  <c:v>3</c:v>
                </c:pt>
                <c:pt idx="461">
                  <c:v>3</c:v>
                </c:pt>
                <c:pt idx="462">
                  <c:v>3</c:v>
                </c:pt>
                <c:pt idx="463">
                  <c:v>3</c:v>
                </c:pt>
                <c:pt idx="464">
                  <c:v>3</c:v>
                </c:pt>
                <c:pt idx="465">
                  <c:v>3</c:v>
                </c:pt>
                <c:pt idx="466">
                  <c:v>3</c:v>
                </c:pt>
                <c:pt idx="467">
                  <c:v>3</c:v>
                </c:pt>
                <c:pt idx="468">
                  <c:v>3</c:v>
                </c:pt>
                <c:pt idx="469">
                  <c:v>3</c:v>
                </c:pt>
                <c:pt idx="470">
                  <c:v>3</c:v>
                </c:pt>
                <c:pt idx="471">
                  <c:v>3</c:v>
                </c:pt>
                <c:pt idx="472">
                  <c:v>3</c:v>
                </c:pt>
                <c:pt idx="473">
                  <c:v>3</c:v>
                </c:pt>
                <c:pt idx="474">
                  <c:v>3</c:v>
                </c:pt>
                <c:pt idx="475">
                  <c:v>3</c:v>
                </c:pt>
                <c:pt idx="476">
                  <c:v>3</c:v>
                </c:pt>
                <c:pt idx="477">
                  <c:v>3</c:v>
                </c:pt>
                <c:pt idx="478">
                  <c:v>3</c:v>
                </c:pt>
                <c:pt idx="479">
                  <c:v>3</c:v>
                </c:pt>
                <c:pt idx="480">
                  <c:v>3</c:v>
                </c:pt>
                <c:pt idx="481">
                  <c:v>3</c:v>
                </c:pt>
                <c:pt idx="482">
                  <c:v>3</c:v>
                </c:pt>
                <c:pt idx="483">
                  <c:v>3</c:v>
                </c:pt>
                <c:pt idx="484">
                  <c:v>3</c:v>
                </c:pt>
                <c:pt idx="485">
                  <c:v>3</c:v>
                </c:pt>
                <c:pt idx="486">
                  <c:v>3</c:v>
                </c:pt>
                <c:pt idx="487">
                  <c:v>3</c:v>
                </c:pt>
                <c:pt idx="488">
                  <c:v>3</c:v>
                </c:pt>
                <c:pt idx="489">
                  <c:v>3</c:v>
                </c:pt>
                <c:pt idx="490">
                  <c:v>3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3</c:v>
                </c:pt>
                <c:pt idx="510">
                  <c:v>3</c:v>
                </c:pt>
                <c:pt idx="511">
                  <c:v>3</c:v>
                </c:pt>
                <c:pt idx="512">
                  <c:v>3</c:v>
                </c:pt>
                <c:pt idx="513">
                  <c:v>3</c:v>
                </c:pt>
                <c:pt idx="514">
                  <c:v>3</c:v>
                </c:pt>
                <c:pt idx="515">
                  <c:v>3</c:v>
                </c:pt>
                <c:pt idx="516">
                  <c:v>3</c:v>
                </c:pt>
                <c:pt idx="517">
                  <c:v>3</c:v>
                </c:pt>
                <c:pt idx="518">
                  <c:v>3</c:v>
                </c:pt>
                <c:pt idx="519">
                  <c:v>3</c:v>
                </c:pt>
                <c:pt idx="520">
                  <c:v>3</c:v>
                </c:pt>
                <c:pt idx="521">
                  <c:v>3</c:v>
                </c:pt>
                <c:pt idx="522">
                  <c:v>3</c:v>
                </c:pt>
                <c:pt idx="523">
                  <c:v>3</c:v>
                </c:pt>
                <c:pt idx="524">
                  <c:v>3</c:v>
                </c:pt>
                <c:pt idx="525">
                  <c:v>3</c:v>
                </c:pt>
                <c:pt idx="526">
                  <c:v>3</c:v>
                </c:pt>
                <c:pt idx="527">
                  <c:v>3</c:v>
                </c:pt>
                <c:pt idx="528">
                  <c:v>3</c:v>
                </c:pt>
                <c:pt idx="529">
                  <c:v>3</c:v>
                </c:pt>
                <c:pt idx="530">
                  <c:v>3</c:v>
                </c:pt>
                <c:pt idx="531">
                  <c:v>3</c:v>
                </c:pt>
                <c:pt idx="532">
                  <c:v>3</c:v>
                </c:pt>
                <c:pt idx="533">
                  <c:v>3</c:v>
                </c:pt>
                <c:pt idx="534">
                  <c:v>3</c:v>
                </c:pt>
                <c:pt idx="535">
                  <c:v>3</c:v>
                </c:pt>
                <c:pt idx="536">
                  <c:v>3</c:v>
                </c:pt>
                <c:pt idx="537">
                  <c:v>3</c:v>
                </c:pt>
                <c:pt idx="538">
                  <c:v>3</c:v>
                </c:pt>
                <c:pt idx="539">
                  <c:v>3</c:v>
                </c:pt>
                <c:pt idx="540">
                  <c:v>3</c:v>
                </c:pt>
                <c:pt idx="541">
                  <c:v>3</c:v>
                </c:pt>
                <c:pt idx="542">
                  <c:v>3</c:v>
                </c:pt>
                <c:pt idx="543">
                  <c:v>3</c:v>
                </c:pt>
                <c:pt idx="544">
                  <c:v>3</c:v>
                </c:pt>
                <c:pt idx="545">
                  <c:v>3</c:v>
                </c:pt>
                <c:pt idx="546">
                  <c:v>3</c:v>
                </c:pt>
                <c:pt idx="547">
                  <c:v>3</c:v>
                </c:pt>
                <c:pt idx="548">
                  <c:v>3</c:v>
                </c:pt>
                <c:pt idx="549">
                  <c:v>3</c:v>
                </c:pt>
                <c:pt idx="550">
                  <c:v>3</c:v>
                </c:pt>
                <c:pt idx="551">
                  <c:v>3</c:v>
                </c:pt>
                <c:pt idx="552">
                  <c:v>3</c:v>
                </c:pt>
                <c:pt idx="553">
                  <c:v>3</c:v>
                </c:pt>
                <c:pt idx="554">
                  <c:v>3</c:v>
                </c:pt>
                <c:pt idx="555">
                  <c:v>3</c:v>
                </c:pt>
                <c:pt idx="556">
                  <c:v>3</c:v>
                </c:pt>
                <c:pt idx="557">
                  <c:v>3</c:v>
                </c:pt>
                <c:pt idx="558">
                  <c:v>3</c:v>
                </c:pt>
                <c:pt idx="559">
                  <c:v>3</c:v>
                </c:pt>
                <c:pt idx="560">
                  <c:v>3</c:v>
                </c:pt>
                <c:pt idx="561">
                  <c:v>3</c:v>
                </c:pt>
                <c:pt idx="562">
                  <c:v>3</c:v>
                </c:pt>
                <c:pt idx="563">
                  <c:v>3</c:v>
                </c:pt>
                <c:pt idx="564">
                  <c:v>3</c:v>
                </c:pt>
                <c:pt idx="565">
                  <c:v>3</c:v>
                </c:pt>
                <c:pt idx="566">
                  <c:v>3</c:v>
                </c:pt>
                <c:pt idx="567">
                  <c:v>3</c:v>
                </c:pt>
                <c:pt idx="568">
                  <c:v>3</c:v>
                </c:pt>
                <c:pt idx="569">
                  <c:v>3</c:v>
                </c:pt>
                <c:pt idx="570">
                  <c:v>3</c:v>
                </c:pt>
                <c:pt idx="571">
                  <c:v>3</c:v>
                </c:pt>
                <c:pt idx="572">
                  <c:v>3</c:v>
                </c:pt>
                <c:pt idx="573">
                  <c:v>3</c:v>
                </c:pt>
                <c:pt idx="574">
                  <c:v>3</c:v>
                </c:pt>
                <c:pt idx="575">
                  <c:v>3</c:v>
                </c:pt>
                <c:pt idx="576">
                  <c:v>3</c:v>
                </c:pt>
                <c:pt idx="577">
                  <c:v>3</c:v>
                </c:pt>
                <c:pt idx="578">
                  <c:v>3</c:v>
                </c:pt>
                <c:pt idx="579">
                  <c:v>3</c:v>
                </c:pt>
                <c:pt idx="580">
                  <c:v>3</c:v>
                </c:pt>
                <c:pt idx="581">
                  <c:v>3</c:v>
                </c:pt>
                <c:pt idx="582">
                  <c:v>3</c:v>
                </c:pt>
                <c:pt idx="583">
                  <c:v>3</c:v>
                </c:pt>
                <c:pt idx="584">
                  <c:v>3</c:v>
                </c:pt>
                <c:pt idx="585">
                  <c:v>3</c:v>
                </c:pt>
                <c:pt idx="586">
                  <c:v>3</c:v>
                </c:pt>
                <c:pt idx="587">
                  <c:v>3</c:v>
                </c:pt>
                <c:pt idx="588">
                  <c:v>3</c:v>
                </c:pt>
                <c:pt idx="589">
                  <c:v>3</c:v>
                </c:pt>
                <c:pt idx="590">
                  <c:v>3</c:v>
                </c:pt>
                <c:pt idx="591">
                  <c:v>3</c:v>
                </c:pt>
                <c:pt idx="592">
                  <c:v>3</c:v>
                </c:pt>
                <c:pt idx="593">
                  <c:v>3</c:v>
                </c:pt>
                <c:pt idx="594">
                  <c:v>3</c:v>
                </c:pt>
                <c:pt idx="595">
                  <c:v>3</c:v>
                </c:pt>
                <c:pt idx="596">
                  <c:v>3</c:v>
                </c:pt>
                <c:pt idx="597">
                  <c:v>3</c:v>
                </c:pt>
                <c:pt idx="598">
                  <c:v>3</c:v>
                </c:pt>
                <c:pt idx="599">
                  <c:v>3</c:v>
                </c:pt>
                <c:pt idx="600">
                  <c:v>3</c:v>
                </c:pt>
                <c:pt idx="601">
                  <c:v>3</c:v>
                </c:pt>
                <c:pt idx="602">
                  <c:v>3</c:v>
                </c:pt>
                <c:pt idx="603">
                  <c:v>3</c:v>
                </c:pt>
                <c:pt idx="604">
                  <c:v>3</c:v>
                </c:pt>
                <c:pt idx="605">
                  <c:v>3</c:v>
                </c:pt>
                <c:pt idx="606">
                  <c:v>3</c:v>
                </c:pt>
                <c:pt idx="607">
                  <c:v>3</c:v>
                </c:pt>
                <c:pt idx="608">
                  <c:v>3</c:v>
                </c:pt>
                <c:pt idx="609">
                  <c:v>3</c:v>
                </c:pt>
                <c:pt idx="610">
                  <c:v>3</c:v>
                </c:pt>
                <c:pt idx="611">
                  <c:v>3</c:v>
                </c:pt>
                <c:pt idx="612">
                  <c:v>3</c:v>
                </c:pt>
                <c:pt idx="613">
                  <c:v>3</c:v>
                </c:pt>
                <c:pt idx="614">
                  <c:v>3</c:v>
                </c:pt>
                <c:pt idx="615">
                  <c:v>3</c:v>
                </c:pt>
                <c:pt idx="616">
                  <c:v>3</c:v>
                </c:pt>
                <c:pt idx="617">
                  <c:v>3</c:v>
                </c:pt>
                <c:pt idx="618">
                  <c:v>3</c:v>
                </c:pt>
                <c:pt idx="619">
                  <c:v>3</c:v>
                </c:pt>
                <c:pt idx="620">
                  <c:v>3</c:v>
                </c:pt>
                <c:pt idx="621">
                  <c:v>3</c:v>
                </c:pt>
                <c:pt idx="622">
                  <c:v>3</c:v>
                </c:pt>
                <c:pt idx="623">
                  <c:v>3</c:v>
                </c:pt>
                <c:pt idx="624">
                  <c:v>3</c:v>
                </c:pt>
                <c:pt idx="625">
                  <c:v>3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3</c:v>
                </c:pt>
                <c:pt idx="632">
                  <c:v>3</c:v>
                </c:pt>
                <c:pt idx="633">
                  <c:v>3</c:v>
                </c:pt>
                <c:pt idx="634">
                  <c:v>3</c:v>
                </c:pt>
                <c:pt idx="635">
                  <c:v>3</c:v>
                </c:pt>
                <c:pt idx="636">
                  <c:v>3</c:v>
                </c:pt>
                <c:pt idx="637">
                  <c:v>3</c:v>
                </c:pt>
                <c:pt idx="638">
                  <c:v>3</c:v>
                </c:pt>
                <c:pt idx="639">
                  <c:v>3</c:v>
                </c:pt>
                <c:pt idx="640">
                  <c:v>3</c:v>
                </c:pt>
                <c:pt idx="641">
                  <c:v>3</c:v>
                </c:pt>
                <c:pt idx="642">
                  <c:v>3</c:v>
                </c:pt>
                <c:pt idx="643">
                  <c:v>3</c:v>
                </c:pt>
                <c:pt idx="644">
                  <c:v>3</c:v>
                </c:pt>
                <c:pt idx="645">
                  <c:v>3</c:v>
                </c:pt>
                <c:pt idx="646">
                  <c:v>3</c:v>
                </c:pt>
                <c:pt idx="647">
                  <c:v>3</c:v>
                </c:pt>
                <c:pt idx="648">
                  <c:v>3</c:v>
                </c:pt>
                <c:pt idx="649">
                  <c:v>3</c:v>
                </c:pt>
                <c:pt idx="650">
                  <c:v>3</c:v>
                </c:pt>
                <c:pt idx="651">
                  <c:v>3</c:v>
                </c:pt>
                <c:pt idx="652">
                  <c:v>3</c:v>
                </c:pt>
                <c:pt idx="653">
                  <c:v>3</c:v>
                </c:pt>
                <c:pt idx="654">
                  <c:v>3</c:v>
                </c:pt>
                <c:pt idx="655">
                  <c:v>3</c:v>
                </c:pt>
                <c:pt idx="656">
                  <c:v>3</c:v>
                </c:pt>
                <c:pt idx="657">
                  <c:v>3</c:v>
                </c:pt>
                <c:pt idx="658">
                  <c:v>3</c:v>
                </c:pt>
                <c:pt idx="659">
                  <c:v>3</c:v>
                </c:pt>
                <c:pt idx="660">
                  <c:v>3</c:v>
                </c:pt>
                <c:pt idx="661">
                  <c:v>3</c:v>
                </c:pt>
                <c:pt idx="662">
                  <c:v>3</c:v>
                </c:pt>
                <c:pt idx="663">
                  <c:v>3</c:v>
                </c:pt>
                <c:pt idx="664">
                  <c:v>3</c:v>
                </c:pt>
                <c:pt idx="665">
                  <c:v>3</c:v>
                </c:pt>
                <c:pt idx="666">
                  <c:v>3</c:v>
                </c:pt>
                <c:pt idx="667">
                  <c:v>3</c:v>
                </c:pt>
                <c:pt idx="668">
                  <c:v>3</c:v>
                </c:pt>
                <c:pt idx="669">
                  <c:v>3</c:v>
                </c:pt>
                <c:pt idx="670">
                  <c:v>3</c:v>
                </c:pt>
                <c:pt idx="671">
                  <c:v>3</c:v>
                </c:pt>
                <c:pt idx="672">
                  <c:v>3</c:v>
                </c:pt>
                <c:pt idx="673">
                  <c:v>3</c:v>
                </c:pt>
                <c:pt idx="674">
                  <c:v>3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3</c:v>
                </c:pt>
                <c:pt idx="692">
                  <c:v>3</c:v>
                </c:pt>
                <c:pt idx="693">
                  <c:v>3</c:v>
                </c:pt>
                <c:pt idx="694">
                  <c:v>3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3</c:v>
                </c:pt>
                <c:pt idx="704">
                  <c:v>3</c:v>
                </c:pt>
                <c:pt idx="705">
                  <c:v>3</c:v>
                </c:pt>
                <c:pt idx="706">
                  <c:v>3</c:v>
                </c:pt>
                <c:pt idx="707">
                  <c:v>3</c:v>
                </c:pt>
                <c:pt idx="708">
                  <c:v>3</c:v>
                </c:pt>
                <c:pt idx="709">
                  <c:v>3</c:v>
                </c:pt>
                <c:pt idx="710">
                  <c:v>3</c:v>
                </c:pt>
                <c:pt idx="711">
                  <c:v>3</c:v>
                </c:pt>
                <c:pt idx="712">
                  <c:v>3</c:v>
                </c:pt>
                <c:pt idx="713">
                  <c:v>3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3</c:v>
                </c:pt>
                <c:pt idx="769">
                  <c:v>3</c:v>
                </c:pt>
                <c:pt idx="770">
                  <c:v>3</c:v>
                </c:pt>
                <c:pt idx="771">
                  <c:v>3</c:v>
                </c:pt>
                <c:pt idx="772">
                  <c:v>3</c:v>
                </c:pt>
                <c:pt idx="773">
                  <c:v>3</c:v>
                </c:pt>
                <c:pt idx="774">
                  <c:v>3</c:v>
                </c:pt>
                <c:pt idx="775">
                  <c:v>3</c:v>
                </c:pt>
                <c:pt idx="776">
                  <c:v>3</c:v>
                </c:pt>
                <c:pt idx="777">
                  <c:v>3</c:v>
                </c:pt>
                <c:pt idx="778">
                  <c:v>3</c:v>
                </c:pt>
                <c:pt idx="779">
                  <c:v>3</c:v>
                </c:pt>
                <c:pt idx="780">
                  <c:v>3</c:v>
                </c:pt>
                <c:pt idx="781">
                  <c:v>3</c:v>
                </c:pt>
                <c:pt idx="782">
                  <c:v>3</c:v>
                </c:pt>
                <c:pt idx="783">
                  <c:v>3</c:v>
                </c:pt>
                <c:pt idx="784">
                  <c:v>3</c:v>
                </c:pt>
                <c:pt idx="785">
                  <c:v>3</c:v>
                </c:pt>
                <c:pt idx="786">
                  <c:v>3</c:v>
                </c:pt>
                <c:pt idx="787">
                  <c:v>3</c:v>
                </c:pt>
                <c:pt idx="788">
                  <c:v>3</c:v>
                </c:pt>
                <c:pt idx="789">
                  <c:v>3</c:v>
                </c:pt>
                <c:pt idx="790">
                  <c:v>3</c:v>
                </c:pt>
                <c:pt idx="791">
                  <c:v>3</c:v>
                </c:pt>
                <c:pt idx="792">
                  <c:v>3</c:v>
                </c:pt>
                <c:pt idx="793">
                  <c:v>3</c:v>
                </c:pt>
                <c:pt idx="794">
                  <c:v>3</c:v>
                </c:pt>
                <c:pt idx="795">
                  <c:v>3</c:v>
                </c:pt>
                <c:pt idx="796">
                  <c:v>3</c:v>
                </c:pt>
                <c:pt idx="797">
                  <c:v>3</c:v>
                </c:pt>
                <c:pt idx="798">
                  <c:v>3</c:v>
                </c:pt>
                <c:pt idx="799">
                  <c:v>3</c:v>
                </c:pt>
                <c:pt idx="800">
                  <c:v>3</c:v>
                </c:pt>
                <c:pt idx="801">
                  <c:v>3</c:v>
                </c:pt>
                <c:pt idx="802">
                  <c:v>3</c:v>
                </c:pt>
                <c:pt idx="803">
                  <c:v>3</c:v>
                </c:pt>
                <c:pt idx="804">
                  <c:v>3</c:v>
                </c:pt>
                <c:pt idx="805">
                  <c:v>3</c:v>
                </c:pt>
                <c:pt idx="806">
                  <c:v>3</c:v>
                </c:pt>
                <c:pt idx="807">
                  <c:v>3</c:v>
                </c:pt>
                <c:pt idx="808">
                  <c:v>3</c:v>
                </c:pt>
                <c:pt idx="809">
                  <c:v>3</c:v>
                </c:pt>
                <c:pt idx="810">
                  <c:v>3</c:v>
                </c:pt>
                <c:pt idx="811">
                  <c:v>3</c:v>
                </c:pt>
                <c:pt idx="812">
                  <c:v>3</c:v>
                </c:pt>
                <c:pt idx="813">
                  <c:v>3</c:v>
                </c:pt>
                <c:pt idx="814">
                  <c:v>3</c:v>
                </c:pt>
                <c:pt idx="815">
                  <c:v>3</c:v>
                </c:pt>
                <c:pt idx="816">
                  <c:v>3</c:v>
                </c:pt>
                <c:pt idx="817">
                  <c:v>3</c:v>
                </c:pt>
                <c:pt idx="818">
                  <c:v>3</c:v>
                </c:pt>
                <c:pt idx="819">
                  <c:v>3</c:v>
                </c:pt>
                <c:pt idx="820">
                  <c:v>3</c:v>
                </c:pt>
                <c:pt idx="821">
                  <c:v>3</c:v>
                </c:pt>
                <c:pt idx="822">
                  <c:v>3</c:v>
                </c:pt>
                <c:pt idx="823">
                  <c:v>3</c:v>
                </c:pt>
                <c:pt idx="824">
                  <c:v>3</c:v>
                </c:pt>
                <c:pt idx="825">
                  <c:v>3</c:v>
                </c:pt>
                <c:pt idx="826">
                  <c:v>3</c:v>
                </c:pt>
                <c:pt idx="827">
                  <c:v>3</c:v>
                </c:pt>
                <c:pt idx="828">
                  <c:v>3</c:v>
                </c:pt>
                <c:pt idx="829">
                  <c:v>3</c:v>
                </c:pt>
                <c:pt idx="830">
                  <c:v>3</c:v>
                </c:pt>
                <c:pt idx="831">
                  <c:v>3</c:v>
                </c:pt>
                <c:pt idx="832">
                  <c:v>3</c:v>
                </c:pt>
                <c:pt idx="833">
                  <c:v>3</c:v>
                </c:pt>
                <c:pt idx="834">
                  <c:v>3</c:v>
                </c:pt>
                <c:pt idx="835">
                  <c:v>3</c:v>
                </c:pt>
                <c:pt idx="836">
                  <c:v>3</c:v>
                </c:pt>
                <c:pt idx="837">
                  <c:v>3</c:v>
                </c:pt>
                <c:pt idx="838">
                  <c:v>3</c:v>
                </c:pt>
                <c:pt idx="839">
                  <c:v>3</c:v>
                </c:pt>
                <c:pt idx="840">
                  <c:v>3</c:v>
                </c:pt>
                <c:pt idx="841">
                  <c:v>3</c:v>
                </c:pt>
                <c:pt idx="842">
                  <c:v>3</c:v>
                </c:pt>
                <c:pt idx="843">
                  <c:v>3</c:v>
                </c:pt>
                <c:pt idx="844">
                  <c:v>3</c:v>
                </c:pt>
                <c:pt idx="845">
                  <c:v>3</c:v>
                </c:pt>
                <c:pt idx="846">
                  <c:v>3</c:v>
                </c:pt>
                <c:pt idx="847">
                  <c:v>3</c:v>
                </c:pt>
                <c:pt idx="848">
                  <c:v>3</c:v>
                </c:pt>
                <c:pt idx="849">
                  <c:v>3</c:v>
                </c:pt>
                <c:pt idx="850">
                  <c:v>3</c:v>
                </c:pt>
                <c:pt idx="851">
                  <c:v>3</c:v>
                </c:pt>
                <c:pt idx="852">
                  <c:v>3</c:v>
                </c:pt>
                <c:pt idx="853">
                  <c:v>3</c:v>
                </c:pt>
                <c:pt idx="854">
                  <c:v>3</c:v>
                </c:pt>
                <c:pt idx="855">
                  <c:v>3</c:v>
                </c:pt>
                <c:pt idx="856">
                  <c:v>3</c:v>
                </c:pt>
                <c:pt idx="857">
                  <c:v>3</c:v>
                </c:pt>
                <c:pt idx="858">
                  <c:v>3</c:v>
                </c:pt>
                <c:pt idx="859">
                  <c:v>3</c:v>
                </c:pt>
                <c:pt idx="860">
                  <c:v>3</c:v>
                </c:pt>
                <c:pt idx="861">
                  <c:v>3</c:v>
                </c:pt>
                <c:pt idx="862">
                  <c:v>3</c:v>
                </c:pt>
                <c:pt idx="863">
                  <c:v>3</c:v>
                </c:pt>
                <c:pt idx="864">
                  <c:v>3</c:v>
                </c:pt>
                <c:pt idx="865">
                  <c:v>3</c:v>
                </c:pt>
                <c:pt idx="866">
                  <c:v>3</c:v>
                </c:pt>
                <c:pt idx="867">
                  <c:v>3</c:v>
                </c:pt>
                <c:pt idx="868">
                  <c:v>3</c:v>
                </c:pt>
                <c:pt idx="869">
                  <c:v>3</c:v>
                </c:pt>
                <c:pt idx="870">
                  <c:v>3</c:v>
                </c:pt>
                <c:pt idx="871">
                  <c:v>3</c:v>
                </c:pt>
                <c:pt idx="872">
                  <c:v>3</c:v>
                </c:pt>
                <c:pt idx="873">
                  <c:v>3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3</c:v>
                </c:pt>
                <c:pt idx="879">
                  <c:v>3</c:v>
                </c:pt>
                <c:pt idx="880">
                  <c:v>3</c:v>
                </c:pt>
                <c:pt idx="881">
                  <c:v>3</c:v>
                </c:pt>
                <c:pt idx="882">
                  <c:v>3</c:v>
                </c:pt>
                <c:pt idx="883">
                  <c:v>3</c:v>
                </c:pt>
                <c:pt idx="884">
                  <c:v>3</c:v>
                </c:pt>
                <c:pt idx="885">
                  <c:v>3</c:v>
                </c:pt>
                <c:pt idx="886">
                  <c:v>3</c:v>
                </c:pt>
                <c:pt idx="887">
                  <c:v>3</c:v>
                </c:pt>
                <c:pt idx="888">
                  <c:v>3</c:v>
                </c:pt>
                <c:pt idx="889">
                  <c:v>3</c:v>
                </c:pt>
                <c:pt idx="890">
                  <c:v>3</c:v>
                </c:pt>
                <c:pt idx="891">
                  <c:v>3</c:v>
                </c:pt>
                <c:pt idx="892">
                  <c:v>3</c:v>
                </c:pt>
                <c:pt idx="893">
                  <c:v>3</c:v>
                </c:pt>
                <c:pt idx="894">
                  <c:v>3</c:v>
                </c:pt>
                <c:pt idx="895">
                  <c:v>3</c:v>
                </c:pt>
                <c:pt idx="896">
                  <c:v>3</c:v>
                </c:pt>
                <c:pt idx="897">
                  <c:v>3</c:v>
                </c:pt>
                <c:pt idx="898">
                  <c:v>3</c:v>
                </c:pt>
                <c:pt idx="899">
                  <c:v>3</c:v>
                </c:pt>
                <c:pt idx="900">
                  <c:v>3</c:v>
                </c:pt>
                <c:pt idx="901">
                  <c:v>3</c:v>
                </c:pt>
                <c:pt idx="902">
                  <c:v>3</c:v>
                </c:pt>
                <c:pt idx="903">
                  <c:v>3</c:v>
                </c:pt>
                <c:pt idx="904">
                  <c:v>3</c:v>
                </c:pt>
                <c:pt idx="905">
                  <c:v>3</c:v>
                </c:pt>
                <c:pt idx="906">
                  <c:v>3</c:v>
                </c:pt>
                <c:pt idx="907">
                  <c:v>3</c:v>
                </c:pt>
                <c:pt idx="908">
                  <c:v>3</c:v>
                </c:pt>
                <c:pt idx="909">
                  <c:v>3</c:v>
                </c:pt>
                <c:pt idx="910">
                  <c:v>3</c:v>
                </c:pt>
                <c:pt idx="911">
                  <c:v>3</c:v>
                </c:pt>
                <c:pt idx="912">
                  <c:v>3</c:v>
                </c:pt>
                <c:pt idx="913">
                  <c:v>3</c:v>
                </c:pt>
                <c:pt idx="914">
                  <c:v>3</c:v>
                </c:pt>
                <c:pt idx="915">
                  <c:v>3</c:v>
                </c:pt>
                <c:pt idx="916">
                  <c:v>3</c:v>
                </c:pt>
                <c:pt idx="917">
                  <c:v>3</c:v>
                </c:pt>
                <c:pt idx="918">
                  <c:v>3</c:v>
                </c:pt>
                <c:pt idx="919">
                  <c:v>3</c:v>
                </c:pt>
                <c:pt idx="920">
                  <c:v>3</c:v>
                </c:pt>
                <c:pt idx="921">
                  <c:v>3</c:v>
                </c:pt>
                <c:pt idx="922">
                  <c:v>3</c:v>
                </c:pt>
                <c:pt idx="923">
                  <c:v>3</c:v>
                </c:pt>
                <c:pt idx="924">
                  <c:v>3</c:v>
                </c:pt>
                <c:pt idx="925">
                  <c:v>3</c:v>
                </c:pt>
                <c:pt idx="926">
                  <c:v>3</c:v>
                </c:pt>
                <c:pt idx="927">
                  <c:v>3</c:v>
                </c:pt>
                <c:pt idx="928">
                  <c:v>3</c:v>
                </c:pt>
                <c:pt idx="929">
                  <c:v>3</c:v>
                </c:pt>
                <c:pt idx="930">
                  <c:v>3</c:v>
                </c:pt>
                <c:pt idx="931">
                  <c:v>3</c:v>
                </c:pt>
                <c:pt idx="932">
                  <c:v>3</c:v>
                </c:pt>
                <c:pt idx="933">
                  <c:v>3</c:v>
                </c:pt>
                <c:pt idx="934">
                  <c:v>3</c:v>
                </c:pt>
                <c:pt idx="935">
                  <c:v>3</c:v>
                </c:pt>
                <c:pt idx="936">
                  <c:v>3</c:v>
                </c:pt>
                <c:pt idx="937">
                  <c:v>3</c:v>
                </c:pt>
                <c:pt idx="938">
                  <c:v>3</c:v>
                </c:pt>
                <c:pt idx="939">
                  <c:v>3</c:v>
                </c:pt>
                <c:pt idx="940">
                  <c:v>3</c:v>
                </c:pt>
                <c:pt idx="941">
                  <c:v>3</c:v>
                </c:pt>
                <c:pt idx="942">
                  <c:v>3</c:v>
                </c:pt>
                <c:pt idx="943">
                  <c:v>3</c:v>
                </c:pt>
                <c:pt idx="944">
                  <c:v>3</c:v>
                </c:pt>
                <c:pt idx="945">
                  <c:v>3</c:v>
                </c:pt>
                <c:pt idx="946">
                  <c:v>3</c:v>
                </c:pt>
                <c:pt idx="947">
                  <c:v>3</c:v>
                </c:pt>
                <c:pt idx="948">
                  <c:v>3</c:v>
                </c:pt>
                <c:pt idx="949">
                  <c:v>3</c:v>
                </c:pt>
                <c:pt idx="950">
                  <c:v>3</c:v>
                </c:pt>
                <c:pt idx="951">
                  <c:v>3</c:v>
                </c:pt>
                <c:pt idx="952">
                  <c:v>3</c:v>
                </c:pt>
                <c:pt idx="953">
                  <c:v>3</c:v>
                </c:pt>
                <c:pt idx="954">
                  <c:v>3</c:v>
                </c:pt>
                <c:pt idx="955">
                  <c:v>3</c:v>
                </c:pt>
                <c:pt idx="956">
                  <c:v>3</c:v>
                </c:pt>
                <c:pt idx="957">
                  <c:v>3</c:v>
                </c:pt>
                <c:pt idx="958">
                  <c:v>3</c:v>
                </c:pt>
                <c:pt idx="959">
                  <c:v>3</c:v>
                </c:pt>
                <c:pt idx="960">
                  <c:v>3</c:v>
                </c:pt>
                <c:pt idx="961">
                  <c:v>3</c:v>
                </c:pt>
                <c:pt idx="962">
                  <c:v>3</c:v>
                </c:pt>
                <c:pt idx="963">
                  <c:v>3</c:v>
                </c:pt>
                <c:pt idx="964">
                  <c:v>3</c:v>
                </c:pt>
                <c:pt idx="965">
                  <c:v>3</c:v>
                </c:pt>
                <c:pt idx="966">
                  <c:v>3</c:v>
                </c:pt>
                <c:pt idx="967">
                  <c:v>3</c:v>
                </c:pt>
                <c:pt idx="968">
                  <c:v>3</c:v>
                </c:pt>
                <c:pt idx="969">
                  <c:v>3</c:v>
                </c:pt>
                <c:pt idx="970">
                  <c:v>3</c:v>
                </c:pt>
                <c:pt idx="971">
                  <c:v>3</c:v>
                </c:pt>
                <c:pt idx="972">
                  <c:v>3</c:v>
                </c:pt>
                <c:pt idx="973">
                  <c:v>3</c:v>
                </c:pt>
                <c:pt idx="974">
                  <c:v>3</c:v>
                </c:pt>
                <c:pt idx="975">
                  <c:v>3</c:v>
                </c:pt>
                <c:pt idx="976">
                  <c:v>3</c:v>
                </c:pt>
                <c:pt idx="977">
                  <c:v>3</c:v>
                </c:pt>
                <c:pt idx="978">
                  <c:v>3</c:v>
                </c:pt>
                <c:pt idx="979">
                  <c:v>3</c:v>
                </c:pt>
                <c:pt idx="980">
                  <c:v>3</c:v>
                </c:pt>
                <c:pt idx="981">
                  <c:v>3</c:v>
                </c:pt>
                <c:pt idx="982">
                  <c:v>3</c:v>
                </c:pt>
                <c:pt idx="983">
                  <c:v>3</c:v>
                </c:pt>
                <c:pt idx="984">
                  <c:v>3</c:v>
                </c:pt>
                <c:pt idx="985">
                  <c:v>3</c:v>
                </c:pt>
                <c:pt idx="986">
                  <c:v>3</c:v>
                </c:pt>
                <c:pt idx="987">
                  <c:v>3</c:v>
                </c:pt>
                <c:pt idx="988">
                  <c:v>3</c:v>
                </c:pt>
                <c:pt idx="989">
                  <c:v>3</c:v>
                </c:pt>
                <c:pt idx="990">
                  <c:v>3</c:v>
                </c:pt>
                <c:pt idx="991">
                  <c:v>3</c:v>
                </c:pt>
                <c:pt idx="992">
                  <c:v>3</c:v>
                </c:pt>
                <c:pt idx="993">
                  <c:v>3</c:v>
                </c:pt>
                <c:pt idx="994">
                  <c:v>3</c:v>
                </c:pt>
                <c:pt idx="995">
                  <c:v>3</c:v>
                </c:pt>
                <c:pt idx="996">
                  <c:v>3</c:v>
                </c:pt>
                <c:pt idx="997">
                  <c:v>3</c:v>
                </c:pt>
                <c:pt idx="998">
                  <c:v>3</c:v>
                </c:pt>
                <c:pt idx="999">
                  <c:v>3</c:v>
                </c:pt>
                <c:pt idx="1000">
                  <c:v>3</c:v>
                </c:pt>
                <c:pt idx="1001">
                  <c:v>3</c:v>
                </c:pt>
                <c:pt idx="1002">
                  <c:v>3</c:v>
                </c:pt>
                <c:pt idx="1003">
                  <c:v>3</c:v>
                </c:pt>
                <c:pt idx="1004">
                  <c:v>3</c:v>
                </c:pt>
                <c:pt idx="1005">
                  <c:v>3</c:v>
                </c:pt>
                <c:pt idx="1006">
                  <c:v>3</c:v>
                </c:pt>
                <c:pt idx="1007">
                  <c:v>3</c:v>
                </c:pt>
                <c:pt idx="1008">
                  <c:v>3</c:v>
                </c:pt>
                <c:pt idx="1009">
                  <c:v>3</c:v>
                </c:pt>
                <c:pt idx="1010">
                  <c:v>3</c:v>
                </c:pt>
                <c:pt idx="1011">
                  <c:v>3</c:v>
                </c:pt>
                <c:pt idx="1012">
                  <c:v>3</c:v>
                </c:pt>
                <c:pt idx="1013">
                  <c:v>3</c:v>
                </c:pt>
                <c:pt idx="1014">
                  <c:v>3</c:v>
                </c:pt>
                <c:pt idx="1015">
                  <c:v>3</c:v>
                </c:pt>
                <c:pt idx="1016">
                  <c:v>3</c:v>
                </c:pt>
                <c:pt idx="1017">
                  <c:v>3</c:v>
                </c:pt>
                <c:pt idx="1018">
                  <c:v>3</c:v>
                </c:pt>
                <c:pt idx="1019">
                  <c:v>3</c:v>
                </c:pt>
                <c:pt idx="1020">
                  <c:v>3</c:v>
                </c:pt>
                <c:pt idx="1021">
                  <c:v>3</c:v>
                </c:pt>
                <c:pt idx="1022">
                  <c:v>3</c:v>
                </c:pt>
                <c:pt idx="1023">
                  <c:v>3</c:v>
                </c:pt>
                <c:pt idx="1024">
                  <c:v>3</c:v>
                </c:pt>
                <c:pt idx="1025">
                  <c:v>3</c:v>
                </c:pt>
                <c:pt idx="1026">
                  <c:v>3</c:v>
                </c:pt>
                <c:pt idx="1027">
                  <c:v>3</c:v>
                </c:pt>
                <c:pt idx="1028">
                  <c:v>3</c:v>
                </c:pt>
                <c:pt idx="1029">
                  <c:v>3</c:v>
                </c:pt>
                <c:pt idx="1030">
                  <c:v>3</c:v>
                </c:pt>
                <c:pt idx="1031">
                  <c:v>3</c:v>
                </c:pt>
                <c:pt idx="1032">
                  <c:v>3</c:v>
                </c:pt>
                <c:pt idx="1033">
                  <c:v>3</c:v>
                </c:pt>
                <c:pt idx="1034">
                  <c:v>3</c:v>
                </c:pt>
                <c:pt idx="1035">
                  <c:v>3</c:v>
                </c:pt>
                <c:pt idx="1036">
                  <c:v>3</c:v>
                </c:pt>
                <c:pt idx="1037">
                  <c:v>3</c:v>
                </c:pt>
                <c:pt idx="1038">
                  <c:v>3</c:v>
                </c:pt>
                <c:pt idx="1039">
                  <c:v>3</c:v>
                </c:pt>
                <c:pt idx="1040">
                  <c:v>3</c:v>
                </c:pt>
                <c:pt idx="1041">
                  <c:v>3</c:v>
                </c:pt>
                <c:pt idx="1042">
                  <c:v>3</c:v>
                </c:pt>
                <c:pt idx="1043">
                  <c:v>3</c:v>
                </c:pt>
                <c:pt idx="1044">
                  <c:v>3</c:v>
                </c:pt>
                <c:pt idx="1045">
                  <c:v>3</c:v>
                </c:pt>
                <c:pt idx="1046">
                  <c:v>3</c:v>
                </c:pt>
                <c:pt idx="1047">
                  <c:v>3</c:v>
                </c:pt>
                <c:pt idx="1048">
                  <c:v>3</c:v>
                </c:pt>
                <c:pt idx="1049">
                  <c:v>3</c:v>
                </c:pt>
                <c:pt idx="1050">
                  <c:v>3</c:v>
                </c:pt>
                <c:pt idx="1051">
                  <c:v>3</c:v>
                </c:pt>
                <c:pt idx="1052">
                  <c:v>3</c:v>
                </c:pt>
                <c:pt idx="1053">
                  <c:v>3</c:v>
                </c:pt>
                <c:pt idx="1054">
                  <c:v>3</c:v>
                </c:pt>
                <c:pt idx="1055">
                  <c:v>3</c:v>
                </c:pt>
                <c:pt idx="1056">
                  <c:v>3</c:v>
                </c:pt>
                <c:pt idx="1057">
                  <c:v>3</c:v>
                </c:pt>
                <c:pt idx="1058">
                  <c:v>3</c:v>
                </c:pt>
                <c:pt idx="1059">
                  <c:v>3</c:v>
                </c:pt>
                <c:pt idx="1060">
                  <c:v>3</c:v>
                </c:pt>
                <c:pt idx="1061">
                  <c:v>3</c:v>
                </c:pt>
                <c:pt idx="1062">
                  <c:v>3</c:v>
                </c:pt>
                <c:pt idx="1063">
                  <c:v>3</c:v>
                </c:pt>
                <c:pt idx="1064">
                  <c:v>3</c:v>
                </c:pt>
                <c:pt idx="1065">
                  <c:v>3</c:v>
                </c:pt>
                <c:pt idx="1066">
                  <c:v>3</c:v>
                </c:pt>
                <c:pt idx="1067">
                  <c:v>3</c:v>
                </c:pt>
                <c:pt idx="1068">
                  <c:v>3</c:v>
                </c:pt>
                <c:pt idx="1069">
                  <c:v>3</c:v>
                </c:pt>
                <c:pt idx="1070">
                  <c:v>3</c:v>
                </c:pt>
                <c:pt idx="1071">
                  <c:v>3</c:v>
                </c:pt>
                <c:pt idx="1072">
                  <c:v>3</c:v>
                </c:pt>
                <c:pt idx="1073">
                  <c:v>3</c:v>
                </c:pt>
                <c:pt idx="1074">
                  <c:v>3</c:v>
                </c:pt>
                <c:pt idx="1075">
                  <c:v>3</c:v>
                </c:pt>
                <c:pt idx="1076">
                  <c:v>3</c:v>
                </c:pt>
                <c:pt idx="1077">
                  <c:v>3</c:v>
                </c:pt>
                <c:pt idx="1078">
                  <c:v>3</c:v>
                </c:pt>
                <c:pt idx="1079">
                  <c:v>3</c:v>
                </c:pt>
                <c:pt idx="1080">
                  <c:v>3</c:v>
                </c:pt>
                <c:pt idx="1081">
                  <c:v>3</c:v>
                </c:pt>
                <c:pt idx="1082">
                  <c:v>3</c:v>
                </c:pt>
                <c:pt idx="1083">
                  <c:v>3</c:v>
                </c:pt>
                <c:pt idx="1084">
                  <c:v>3</c:v>
                </c:pt>
                <c:pt idx="1085">
                  <c:v>3</c:v>
                </c:pt>
                <c:pt idx="1086">
                  <c:v>3</c:v>
                </c:pt>
                <c:pt idx="1087">
                  <c:v>3</c:v>
                </c:pt>
                <c:pt idx="1088">
                  <c:v>3</c:v>
                </c:pt>
                <c:pt idx="1089">
                  <c:v>3</c:v>
                </c:pt>
                <c:pt idx="1090">
                  <c:v>3</c:v>
                </c:pt>
                <c:pt idx="1091">
                  <c:v>3</c:v>
                </c:pt>
                <c:pt idx="1092">
                  <c:v>3</c:v>
                </c:pt>
                <c:pt idx="1093">
                  <c:v>3</c:v>
                </c:pt>
                <c:pt idx="1094">
                  <c:v>3</c:v>
                </c:pt>
                <c:pt idx="1095">
                  <c:v>3</c:v>
                </c:pt>
                <c:pt idx="1096">
                  <c:v>3</c:v>
                </c:pt>
                <c:pt idx="1097">
                  <c:v>3</c:v>
                </c:pt>
                <c:pt idx="1098">
                  <c:v>3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'איור 5 נתונים'!$H$3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'איור 5 נתונים'!$A$4:$A$4000</c:f>
              <c:numCache>
                <c:formatCode>m/d/yyyy</c:formatCode>
                <c:ptCount val="3997"/>
                <c:pt idx="0">
                  <c:v>42370</c:v>
                </c:pt>
                <c:pt idx="1">
                  <c:v>42371</c:v>
                </c:pt>
                <c:pt idx="2">
                  <c:v>42372</c:v>
                </c:pt>
                <c:pt idx="3">
                  <c:v>42373</c:v>
                </c:pt>
                <c:pt idx="4">
                  <c:v>42374</c:v>
                </c:pt>
                <c:pt idx="5">
                  <c:v>42375</c:v>
                </c:pt>
                <c:pt idx="6">
                  <c:v>42376</c:v>
                </c:pt>
                <c:pt idx="7">
                  <c:v>42377</c:v>
                </c:pt>
                <c:pt idx="8">
                  <c:v>42378</c:v>
                </c:pt>
                <c:pt idx="9">
                  <c:v>42379</c:v>
                </c:pt>
                <c:pt idx="10">
                  <c:v>42380</c:v>
                </c:pt>
                <c:pt idx="11">
                  <c:v>42381</c:v>
                </c:pt>
                <c:pt idx="12">
                  <c:v>42382</c:v>
                </c:pt>
                <c:pt idx="13">
                  <c:v>42383</c:v>
                </c:pt>
                <c:pt idx="14">
                  <c:v>42384</c:v>
                </c:pt>
                <c:pt idx="15">
                  <c:v>42385</c:v>
                </c:pt>
                <c:pt idx="16">
                  <c:v>42386</c:v>
                </c:pt>
                <c:pt idx="17">
                  <c:v>42387</c:v>
                </c:pt>
                <c:pt idx="18">
                  <c:v>42388</c:v>
                </c:pt>
                <c:pt idx="19">
                  <c:v>42389</c:v>
                </c:pt>
                <c:pt idx="20">
                  <c:v>42390</c:v>
                </c:pt>
                <c:pt idx="21">
                  <c:v>42391</c:v>
                </c:pt>
                <c:pt idx="22">
                  <c:v>42392</c:v>
                </c:pt>
                <c:pt idx="23">
                  <c:v>42393</c:v>
                </c:pt>
                <c:pt idx="24">
                  <c:v>42394</c:v>
                </c:pt>
                <c:pt idx="25">
                  <c:v>42395</c:v>
                </c:pt>
                <c:pt idx="26">
                  <c:v>42396</c:v>
                </c:pt>
                <c:pt idx="27">
                  <c:v>42397</c:v>
                </c:pt>
                <c:pt idx="28">
                  <c:v>42398</c:v>
                </c:pt>
                <c:pt idx="29">
                  <c:v>42399</c:v>
                </c:pt>
                <c:pt idx="30">
                  <c:v>42400</c:v>
                </c:pt>
                <c:pt idx="31">
                  <c:v>42401</c:v>
                </c:pt>
                <c:pt idx="32">
                  <c:v>42402</c:v>
                </c:pt>
                <c:pt idx="33">
                  <c:v>42403</c:v>
                </c:pt>
                <c:pt idx="34">
                  <c:v>42404</c:v>
                </c:pt>
                <c:pt idx="35">
                  <c:v>42405</c:v>
                </c:pt>
                <c:pt idx="36">
                  <c:v>42406</c:v>
                </c:pt>
                <c:pt idx="37">
                  <c:v>42407</c:v>
                </c:pt>
                <c:pt idx="38">
                  <c:v>42408</c:v>
                </c:pt>
                <c:pt idx="39">
                  <c:v>42409</c:v>
                </c:pt>
                <c:pt idx="40">
                  <c:v>42410</c:v>
                </c:pt>
                <c:pt idx="41">
                  <c:v>42411</c:v>
                </c:pt>
                <c:pt idx="42">
                  <c:v>42412</c:v>
                </c:pt>
                <c:pt idx="43">
                  <c:v>42413</c:v>
                </c:pt>
                <c:pt idx="44">
                  <c:v>42414</c:v>
                </c:pt>
                <c:pt idx="45">
                  <c:v>42415</c:v>
                </c:pt>
                <c:pt idx="46">
                  <c:v>42416</c:v>
                </c:pt>
                <c:pt idx="47">
                  <c:v>42417</c:v>
                </c:pt>
                <c:pt idx="48">
                  <c:v>42418</c:v>
                </c:pt>
                <c:pt idx="49">
                  <c:v>42419</c:v>
                </c:pt>
                <c:pt idx="50">
                  <c:v>42420</c:v>
                </c:pt>
                <c:pt idx="51">
                  <c:v>42421</c:v>
                </c:pt>
                <c:pt idx="52">
                  <c:v>42422</c:v>
                </c:pt>
                <c:pt idx="53">
                  <c:v>42423</c:v>
                </c:pt>
                <c:pt idx="54">
                  <c:v>42424</c:v>
                </c:pt>
                <c:pt idx="55">
                  <c:v>42425</c:v>
                </c:pt>
                <c:pt idx="56">
                  <c:v>42426</c:v>
                </c:pt>
                <c:pt idx="57">
                  <c:v>42427</c:v>
                </c:pt>
                <c:pt idx="58">
                  <c:v>42428</c:v>
                </c:pt>
                <c:pt idx="59">
                  <c:v>42429</c:v>
                </c:pt>
                <c:pt idx="60">
                  <c:v>42430</c:v>
                </c:pt>
                <c:pt idx="61">
                  <c:v>42431</c:v>
                </c:pt>
                <c:pt idx="62">
                  <c:v>42432</c:v>
                </c:pt>
                <c:pt idx="63">
                  <c:v>42433</c:v>
                </c:pt>
                <c:pt idx="64">
                  <c:v>42434</c:v>
                </c:pt>
                <c:pt idx="65">
                  <c:v>42435</c:v>
                </c:pt>
                <c:pt idx="66">
                  <c:v>42436</c:v>
                </c:pt>
                <c:pt idx="67">
                  <c:v>42437</c:v>
                </c:pt>
                <c:pt idx="68">
                  <c:v>42438</c:v>
                </c:pt>
                <c:pt idx="69">
                  <c:v>42439</c:v>
                </c:pt>
                <c:pt idx="70">
                  <c:v>42440</c:v>
                </c:pt>
                <c:pt idx="71">
                  <c:v>42441</c:v>
                </c:pt>
                <c:pt idx="72">
                  <c:v>42442</c:v>
                </c:pt>
                <c:pt idx="73">
                  <c:v>42443</c:v>
                </c:pt>
                <c:pt idx="74">
                  <c:v>42444</c:v>
                </c:pt>
                <c:pt idx="75">
                  <c:v>42445</c:v>
                </c:pt>
                <c:pt idx="76">
                  <c:v>42446</c:v>
                </c:pt>
                <c:pt idx="77">
                  <c:v>42447</c:v>
                </c:pt>
                <c:pt idx="78">
                  <c:v>42448</c:v>
                </c:pt>
                <c:pt idx="79">
                  <c:v>42449</c:v>
                </c:pt>
                <c:pt idx="80">
                  <c:v>42450</c:v>
                </c:pt>
                <c:pt idx="81">
                  <c:v>42451</c:v>
                </c:pt>
                <c:pt idx="82">
                  <c:v>42452</c:v>
                </c:pt>
                <c:pt idx="83">
                  <c:v>42453</c:v>
                </c:pt>
                <c:pt idx="84">
                  <c:v>42454</c:v>
                </c:pt>
                <c:pt idx="85">
                  <c:v>42455</c:v>
                </c:pt>
                <c:pt idx="86">
                  <c:v>42456</c:v>
                </c:pt>
                <c:pt idx="87">
                  <c:v>42457</c:v>
                </c:pt>
                <c:pt idx="88">
                  <c:v>42458</c:v>
                </c:pt>
                <c:pt idx="89">
                  <c:v>42459</c:v>
                </c:pt>
                <c:pt idx="90">
                  <c:v>42460</c:v>
                </c:pt>
                <c:pt idx="91">
                  <c:v>42461</c:v>
                </c:pt>
                <c:pt idx="92">
                  <c:v>42462</c:v>
                </c:pt>
                <c:pt idx="93">
                  <c:v>42463</c:v>
                </c:pt>
                <c:pt idx="94">
                  <c:v>42464</c:v>
                </c:pt>
                <c:pt idx="95">
                  <c:v>42465</c:v>
                </c:pt>
                <c:pt idx="96">
                  <c:v>42466</c:v>
                </c:pt>
                <c:pt idx="97">
                  <c:v>42467</c:v>
                </c:pt>
                <c:pt idx="98">
                  <c:v>42468</c:v>
                </c:pt>
                <c:pt idx="99">
                  <c:v>42469</c:v>
                </c:pt>
                <c:pt idx="100">
                  <c:v>42470</c:v>
                </c:pt>
                <c:pt idx="101">
                  <c:v>42471</c:v>
                </c:pt>
                <c:pt idx="102">
                  <c:v>42472</c:v>
                </c:pt>
                <c:pt idx="103">
                  <c:v>42473</c:v>
                </c:pt>
                <c:pt idx="104">
                  <c:v>42474</c:v>
                </c:pt>
                <c:pt idx="105">
                  <c:v>42475</c:v>
                </c:pt>
                <c:pt idx="106">
                  <c:v>42476</c:v>
                </c:pt>
                <c:pt idx="107">
                  <c:v>42477</c:v>
                </c:pt>
                <c:pt idx="108">
                  <c:v>42478</c:v>
                </c:pt>
                <c:pt idx="109">
                  <c:v>42479</c:v>
                </c:pt>
                <c:pt idx="110">
                  <c:v>42480</c:v>
                </c:pt>
                <c:pt idx="111">
                  <c:v>42481</c:v>
                </c:pt>
                <c:pt idx="112">
                  <c:v>42482</c:v>
                </c:pt>
                <c:pt idx="113">
                  <c:v>42483</c:v>
                </c:pt>
                <c:pt idx="114">
                  <c:v>42484</c:v>
                </c:pt>
                <c:pt idx="115">
                  <c:v>42485</c:v>
                </c:pt>
                <c:pt idx="116">
                  <c:v>42486</c:v>
                </c:pt>
                <c:pt idx="117">
                  <c:v>42487</c:v>
                </c:pt>
                <c:pt idx="118">
                  <c:v>42488</c:v>
                </c:pt>
                <c:pt idx="119">
                  <c:v>42489</c:v>
                </c:pt>
                <c:pt idx="120">
                  <c:v>42490</c:v>
                </c:pt>
                <c:pt idx="121">
                  <c:v>42491</c:v>
                </c:pt>
                <c:pt idx="122">
                  <c:v>42492</c:v>
                </c:pt>
                <c:pt idx="123">
                  <c:v>42493</c:v>
                </c:pt>
                <c:pt idx="124">
                  <c:v>42494</c:v>
                </c:pt>
                <c:pt idx="125">
                  <c:v>42495</c:v>
                </c:pt>
                <c:pt idx="126">
                  <c:v>42496</c:v>
                </c:pt>
                <c:pt idx="127">
                  <c:v>42497</c:v>
                </c:pt>
                <c:pt idx="128">
                  <c:v>42498</c:v>
                </c:pt>
                <c:pt idx="129">
                  <c:v>42499</c:v>
                </c:pt>
                <c:pt idx="130">
                  <c:v>42500</c:v>
                </c:pt>
                <c:pt idx="131">
                  <c:v>42501</c:v>
                </c:pt>
                <c:pt idx="132">
                  <c:v>42502</c:v>
                </c:pt>
                <c:pt idx="133">
                  <c:v>42503</c:v>
                </c:pt>
                <c:pt idx="134">
                  <c:v>42504</c:v>
                </c:pt>
                <c:pt idx="135">
                  <c:v>42505</c:v>
                </c:pt>
                <c:pt idx="136">
                  <c:v>42506</c:v>
                </c:pt>
                <c:pt idx="137">
                  <c:v>42507</c:v>
                </c:pt>
                <c:pt idx="138">
                  <c:v>42508</c:v>
                </c:pt>
                <c:pt idx="139">
                  <c:v>42509</c:v>
                </c:pt>
                <c:pt idx="140">
                  <c:v>42510</c:v>
                </c:pt>
                <c:pt idx="141">
                  <c:v>42511</c:v>
                </c:pt>
                <c:pt idx="142">
                  <c:v>42512</c:v>
                </c:pt>
                <c:pt idx="143">
                  <c:v>42513</c:v>
                </c:pt>
                <c:pt idx="144">
                  <c:v>42514</c:v>
                </c:pt>
                <c:pt idx="145">
                  <c:v>42515</c:v>
                </c:pt>
                <c:pt idx="146">
                  <c:v>42516</c:v>
                </c:pt>
                <c:pt idx="147">
                  <c:v>42517</c:v>
                </c:pt>
                <c:pt idx="148">
                  <c:v>42518</c:v>
                </c:pt>
                <c:pt idx="149">
                  <c:v>42519</c:v>
                </c:pt>
                <c:pt idx="150">
                  <c:v>42520</c:v>
                </c:pt>
                <c:pt idx="151">
                  <c:v>42521</c:v>
                </c:pt>
                <c:pt idx="152">
                  <c:v>42522</c:v>
                </c:pt>
                <c:pt idx="153">
                  <c:v>42523</c:v>
                </c:pt>
                <c:pt idx="154">
                  <c:v>42524</c:v>
                </c:pt>
                <c:pt idx="155">
                  <c:v>42525</c:v>
                </c:pt>
                <c:pt idx="156">
                  <c:v>42526</c:v>
                </c:pt>
                <c:pt idx="157">
                  <c:v>42527</c:v>
                </c:pt>
                <c:pt idx="158">
                  <c:v>42528</c:v>
                </c:pt>
                <c:pt idx="159">
                  <c:v>42529</c:v>
                </c:pt>
                <c:pt idx="160">
                  <c:v>42530</c:v>
                </c:pt>
                <c:pt idx="161">
                  <c:v>42531</c:v>
                </c:pt>
                <c:pt idx="162">
                  <c:v>42532</c:v>
                </c:pt>
                <c:pt idx="163">
                  <c:v>42533</c:v>
                </c:pt>
                <c:pt idx="164">
                  <c:v>42534</c:v>
                </c:pt>
                <c:pt idx="165">
                  <c:v>42535</c:v>
                </c:pt>
                <c:pt idx="166">
                  <c:v>42536</c:v>
                </c:pt>
                <c:pt idx="167">
                  <c:v>42537</c:v>
                </c:pt>
                <c:pt idx="168">
                  <c:v>42538</c:v>
                </c:pt>
                <c:pt idx="169">
                  <c:v>42539</c:v>
                </c:pt>
                <c:pt idx="170">
                  <c:v>42540</c:v>
                </c:pt>
                <c:pt idx="171">
                  <c:v>42541</c:v>
                </c:pt>
                <c:pt idx="172">
                  <c:v>42542</c:v>
                </c:pt>
                <c:pt idx="173">
                  <c:v>42543</c:v>
                </c:pt>
                <c:pt idx="174">
                  <c:v>42544</c:v>
                </c:pt>
                <c:pt idx="175">
                  <c:v>42545</c:v>
                </c:pt>
                <c:pt idx="176">
                  <c:v>42546</c:v>
                </c:pt>
                <c:pt idx="177">
                  <c:v>42547</c:v>
                </c:pt>
                <c:pt idx="178">
                  <c:v>42548</c:v>
                </c:pt>
                <c:pt idx="179">
                  <c:v>42549</c:v>
                </c:pt>
                <c:pt idx="180">
                  <c:v>42550</c:v>
                </c:pt>
                <c:pt idx="181">
                  <c:v>42551</c:v>
                </c:pt>
                <c:pt idx="182">
                  <c:v>42552</c:v>
                </c:pt>
                <c:pt idx="183">
                  <c:v>42553</c:v>
                </c:pt>
                <c:pt idx="184">
                  <c:v>42554</c:v>
                </c:pt>
                <c:pt idx="185">
                  <c:v>42555</c:v>
                </c:pt>
                <c:pt idx="186">
                  <c:v>42556</c:v>
                </c:pt>
                <c:pt idx="187">
                  <c:v>42557</c:v>
                </c:pt>
                <c:pt idx="188">
                  <c:v>42558</c:v>
                </c:pt>
                <c:pt idx="189">
                  <c:v>42559</c:v>
                </c:pt>
                <c:pt idx="190">
                  <c:v>42560</c:v>
                </c:pt>
                <c:pt idx="191">
                  <c:v>42561</c:v>
                </c:pt>
                <c:pt idx="192">
                  <c:v>42562</c:v>
                </c:pt>
                <c:pt idx="193">
                  <c:v>42563</c:v>
                </c:pt>
                <c:pt idx="194">
                  <c:v>42564</c:v>
                </c:pt>
                <c:pt idx="195">
                  <c:v>42565</c:v>
                </c:pt>
                <c:pt idx="196">
                  <c:v>42566</c:v>
                </c:pt>
                <c:pt idx="197">
                  <c:v>42567</c:v>
                </c:pt>
                <c:pt idx="198">
                  <c:v>42568</c:v>
                </c:pt>
                <c:pt idx="199">
                  <c:v>42569</c:v>
                </c:pt>
                <c:pt idx="200">
                  <c:v>42570</c:v>
                </c:pt>
                <c:pt idx="201">
                  <c:v>42571</c:v>
                </c:pt>
                <c:pt idx="202">
                  <c:v>42572</c:v>
                </c:pt>
                <c:pt idx="203">
                  <c:v>42573</c:v>
                </c:pt>
                <c:pt idx="204">
                  <c:v>42574</c:v>
                </c:pt>
                <c:pt idx="205">
                  <c:v>42575</c:v>
                </c:pt>
                <c:pt idx="206">
                  <c:v>42576</c:v>
                </c:pt>
                <c:pt idx="207">
                  <c:v>42577</c:v>
                </c:pt>
                <c:pt idx="208">
                  <c:v>42578</c:v>
                </c:pt>
                <c:pt idx="209">
                  <c:v>42579</c:v>
                </c:pt>
                <c:pt idx="210">
                  <c:v>42580</c:v>
                </c:pt>
                <c:pt idx="211">
                  <c:v>42581</c:v>
                </c:pt>
                <c:pt idx="212">
                  <c:v>42582</c:v>
                </c:pt>
                <c:pt idx="213">
                  <c:v>42583</c:v>
                </c:pt>
                <c:pt idx="214">
                  <c:v>42584</c:v>
                </c:pt>
                <c:pt idx="215">
                  <c:v>42585</c:v>
                </c:pt>
                <c:pt idx="216">
                  <c:v>42586</c:v>
                </c:pt>
                <c:pt idx="217">
                  <c:v>42587</c:v>
                </c:pt>
                <c:pt idx="218">
                  <c:v>42588</c:v>
                </c:pt>
                <c:pt idx="219">
                  <c:v>42589</c:v>
                </c:pt>
                <c:pt idx="220">
                  <c:v>42590</c:v>
                </c:pt>
                <c:pt idx="221">
                  <c:v>42591</c:v>
                </c:pt>
                <c:pt idx="222">
                  <c:v>42592</c:v>
                </c:pt>
                <c:pt idx="223">
                  <c:v>42593</c:v>
                </c:pt>
                <c:pt idx="224">
                  <c:v>42594</c:v>
                </c:pt>
                <c:pt idx="225">
                  <c:v>42595</c:v>
                </c:pt>
                <c:pt idx="226">
                  <c:v>42596</c:v>
                </c:pt>
                <c:pt idx="227">
                  <c:v>42597</c:v>
                </c:pt>
                <c:pt idx="228">
                  <c:v>42598</c:v>
                </c:pt>
                <c:pt idx="229">
                  <c:v>42599</c:v>
                </c:pt>
                <c:pt idx="230">
                  <c:v>42600</c:v>
                </c:pt>
                <c:pt idx="231">
                  <c:v>42601</c:v>
                </c:pt>
                <c:pt idx="232">
                  <c:v>42602</c:v>
                </c:pt>
                <c:pt idx="233">
                  <c:v>42603</c:v>
                </c:pt>
                <c:pt idx="234">
                  <c:v>42604</c:v>
                </c:pt>
                <c:pt idx="235">
                  <c:v>42605</c:v>
                </c:pt>
                <c:pt idx="236">
                  <c:v>42606</c:v>
                </c:pt>
                <c:pt idx="237">
                  <c:v>42607</c:v>
                </c:pt>
                <c:pt idx="238">
                  <c:v>42608</c:v>
                </c:pt>
                <c:pt idx="239">
                  <c:v>42609</c:v>
                </c:pt>
                <c:pt idx="240">
                  <c:v>42610</c:v>
                </c:pt>
                <c:pt idx="241">
                  <c:v>42611</c:v>
                </c:pt>
                <c:pt idx="242">
                  <c:v>42612</c:v>
                </c:pt>
                <c:pt idx="243">
                  <c:v>42613</c:v>
                </c:pt>
                <c:pt idx="244">
                  <c:v>42614</c:v>
                </c:pt>
                <c:pt idx="245">
                  <c:v>42615</c:v>
                </c:pt>
                <c:pt idx="246">
                  <c:v>42616</c:v>
                </c:pt>
                <c:pt idx="247">
                  <c:v>42617</c:v>
                </c:pt>
                <c:pt idx="248">
                  <c:v>42618</c:v>
                </c:pt>
                <c:pt idx="249">
                  <c:v>42619</c:v>
                </c:pt>
                <c:pt idx="250">
                  <c:v>42620</c:v>
                </c:pt>
                <c:pt idx="251">
                  <c:v>42621</c:v>
                </c:pt>
                <c:pt idx="252">
                  <c:v>42622</c:v>
                </c:pt>
                <c:pt idx="253">
                  <c:v>42623</c:v>
                </c:pt>
                <c:pt idx="254">
                  <c:v>42624</c:v>
                </c:pt>
                <c:pt idx="255">
                  <c:v>42625</c:v>
                </c:pt>
                <c:pt idx="256">
                  <c:v>42626</c:v>
                </c:pt>
                <c:pt idx="257">
                  <c:v>42627</c:v>
                </c:pt>
                <c:pt idx="258">
                  <c:v>42628</c:v>
                </c:pt>
                <c:pt idx="259">
                  <c:v>42629</c:v>
                </c:pt>
                <c:pt idx="260">
                  <c:v>42630</c:v>
                </c:pt>
                <c:pt idx="261">
                  <c:v>42631</c:v>
                </c:pt>
                <c:pt idx="262">
                  <c:v>42632</c:v>
                </c:pt>
                <c:pt idx="263">
                  <c:v>42633</c:v>
                </c:pt>
                <c:pt idx="264">
                  <c:v>42634</c:v>
                </c:pt>
                <c:pt idx="265">
                  <c:v>42635</c:v>
                </c:pt>
                <c:pt idx="266">
                  <c:v>42636</c:v>
                </c:pt>
                <c:pt idx="267">
                  <c:v>42637</c:v>
                </c:pt>
                <c:pt idx="268">
                  <c:v>42638</c:v>
                </c:pt>
                <c:pt idx="269">
                  <c:v>42639</c:v>
                </c:pt>
                <c:pt idx="270">
                  <c:v>42640</c:v>
                </c:pt>
                <c:pt idx="271">
                  <c:v>42641</c:v>
                </c:pt>
                <c:pt idx="272">
                  <c:v>42642</c:v>
                </c:pt>
                <c:pt idx="273">
                  <c:v>42643</c:v>
                </c:pt>
                <c:pt idx="274">
                  <c:v>42644</c:v>
                </c:pt>
                <c:pt idx="275">
                  <c:v>42645</c:v>
                </c:pt>
                <c:pt idx="276">
                  <c:v>42646</c:v>
                </c:pt>
                <c:pt idx="277">
                  <c:v>42647</c:v>
                </c:pt>
                <c:pt idx="278">
                  <c:v>42648</c:v>
                </c:pt>
                <c:pt idx="279">
                  <c:v>42649</c:v>
                </c:pt>
                <c:pt idx="280">
                  <c:v>42650</c:v>
                </c:pt>
                <c:pt idx="281">
                  <c:v>42651</c:v>
                </c:pt>
                <c:pt idx="282">
                  <c:v>42652</c:v>
                </c:pt>
                <c:pt idx="283">
                  <c:v>42653</c:v>
                </c:pt>
                <c:pt idx="284">
                  <c:v>42654</c:v>
                </c:pt>
                <c:pt idx="285">
                  <c:v>42655</c:v>
                </c:pt>
                <c:pt idx="286">
                  <c:v>42656</c:v>
                </c:pt>
                <c:pt idx="287">
                  <c:v>42657</c:v>
                </c:pt>
                <c:pt idx="288">
                  <c:v>42658</c:v>
                </c:pt>
                <c:pt idx="289">
                  <c:v>42659</c:v>
                </c:pt>
                <c:pt idx="290">
                  <c:v>42660</c:v>
                </c:pt>
                <c:pt idx="291">
                  <c:v>42661</c:v>
                </c:pt>
                <c:pt idx="292">
                  <c:v>42662</c:v>
                </c:pt>
                <c:pt idx="293">
                  <c:v>42663</c:v>
                </c:pt>
                <c:pt idx="294">
                  <c:v>42664</c:v>
                </c:pt>
                <c:pt idx="295">
                  <c:v>42665</c:v>
                </c:pt>
                <c:pt idx="296">
                  <c:v>42666</c:v>
                </c:pt>
                <c:pt idx="297">
                  <c:v>42667</c:v>
                </c:pt>
                <c:pt idx="298">
                  <c:v>42668</c:v>
                </c:pt>
                <c:pt idx="299">
                  <c:v>42669</c:v>
                </c:pt>
                <c:pt idx="300">
                  <c:v>42670</c:v>
                </c:pt>
                <c:pt idx="301">
                  <c:v>42671</c:v>
                </c:pt>
                <c:pt idx="302">
                  <c:v>42672</c:v>
                </c:pt>
                <c:pt idx="303">
                  <c:v>42673</c:v>
                </c:pt>
                <c:pt idx="304">
                  <c:v>42674</c:v>
                </c:pt>
                <c:pt idx="305">
                  <c:v>42675</c:v>
                </c:pt>
                <c:pt idx="306">
                  <c:v>42676</c:v>
                </c:pt>
                <c:pt idx="307">
                  <c:v>42677</c:v>
                </c:pt>
                <c:pt idx="308">
                  <c:v>42678</c:v>
                </c:pt>
                <c:pt idx="309">
                  <c:v>42679</c:v>
                </c:pt>
                <c:pt idx="310">
                  <c:v>42680</c:v>
                </c:pt>
                <c:pt idx="311">
                  <c:v>42681</c:v>
                </c:pt>
                <c:pt idx="312">
                  <c:v>42682</c:v>
                </c:pt>
                <c:pt idx="313">
                  <c:v>42683</c:v>
                </c:pt>
                <c:pt idx="314">
                  <c:v>42684</c:v>
                </c:pt>
                <c:pt idx="315">
                  <c:v>42685</c:v>
                </c:pt>
                <c:pt idx="316">
                  <c:v>42686</c:v>
                </c:pt>
                <c:pt idx="317">
                  <c:v>42687</c:v>
                </c:pt>
                <c:pt idx="318">
                  <c:v>42688</c:v>
                </c:pt>
                <c:pt idx="319">
                  <c:v>42689</c:v>
                </c:pt>
                <c:pt idx="320">
                  <c:v>42690</c:v>
                </c:pt>
                <c:pt idx="321">
                  <c:v>42691</c:v>
                </c:pt>
                <c:pt idx="322">
                  <c:v>42692</c:v>
                </c:pt>
                <c:pt idx="323">
                  <c:v>42693</c:v>
                </c:pt>
                <c:pt idx="324">
                  <c:v>42694</c:v>
                </c:pt>
                <c:pt idx="325">
                  <c:v>42695</c:v>
                </c:pt>
                <c:pt idx="326">
                  <c:v>42696</c:v>
                </c:pt>
                <c:pt idx="327">
                  <c:v>42697</c:v>
                </c:pt>
                <c:pt idx="328">
                  <c:v>42698</c:v>
                </c:pt>
                <c:pt idx="329">
                  <c:v>42699</c:v>
                </c:pt>
                <c:pt idx="330">
                  <c:v>42700</c:v>
                </c:pt>
                <c:pt idx="331">
                  <c:v>42701</c:v>
                </c:pt>
                <c:pt idx="332">
                  <c:v>42702</c:v>
                </c:pt>
                <c:pt idx="333">
                  <c:v>42703</c:v>
                </c:pt>
                <c:pt idx="334">
                  <c:v>42704</c:v>
                </c:pt>
                <c:pt idx="335">
                  <c:v>42705</c:v>
                </c:pt>
                <c:pt idx="336">
                  <c:v>42706</c:v>
                </c:pt>
                <c:pt idx="337">
                  <c:v>42707</c:v>
                </c:pt>
                <c:pt idx="338">
                  <c:v>42708</c:v>
                </c:pt>
                <c:pt idx="339">
                  <c:v>42709</c:v>
                </c:pt>
                <c:pt idx="340">
                  <c:v>42710</c:v>
                </c:pt>
                <c:pt idx="341">
                  <c:v>42711</c:v>
                </c:pt>
                <c:pt idx="342">
                  <c:v>42712</c:v>
                </c:pt>
                <c:pt idx="343">
                  <c:v>42713</c:v>
                </c:pt>
                <c:pt idx="344">
                  <c:v>42714</c:v>
                </c:pt>
                <c:pt idx="345">
                  <c:v>42715</c:v>
                </c:pt>
                <c:pt idx="346">
                  <c:v>42716</c:v>
                </c:pt>
                <c:pt idx="347">
                  <c:v>42717</c:v>
                </c:pt>
                <c:pt idx="348">
                  <c:v>42718</c:v>
                </c:pt>
                <c:pt idx="349">
                  <c:v>42719</c:v>
                </c:pt>
                <c:pt idx="350">
                  <c:v>42720</c:v>
                </c:pt>
                <c:pt idx="351">
                  <c:v>42721</c:v>
                </c:pt>
                <c:pt idx="352">
                  <c:v>42722</c:v>
                </c:pt>
                <c:pt idx="353">
                  <c:v>42723</c:v>
                </c:pt>
                <c:pt idx="354">
                  <c:v>42724</c:v>
                </c:pt>
                <c:pt idx="355">
                  <c:v>42725</c:v>
                </c:pt>
                <c:pt idx="356">
                  <c:v>42726</c:v>
                </c:pt>
                <c:pt idx="357">
                  <c:v>42727</c:v>
                </c:pt>
                <c:pt idx="358">
                  <c:v>42728</c:v>
                </c:pt>
                <c:pt idx="359">
                  <c:v>42729</c:v>
                </c:pt>
                <c:pt idx="360">
                  <c:v>42730</c:v>
                </c:pt>
                <c:pt idx="361">
                  <c:v>42731</c:v>
                </c:pt>
                <c:pt idx="362">
                  <c:v>42732</c:v>
                </c:pt>
                <c:pt idx="363">
                  <c:v>42733</c:v>
                </c:pt>
                <c:pt idx="364">
                  <c:v>42734</c:v>
                </c:pt>
                <c:pt idx="365">
                  <c:v>42735</c:v>
                </c:pt>
                <c:pt idx="366">
                  <c:v>42736</c:v>
                </c:pt>
                <c:pt idx="367">
                  <c:v>42737</c:v>
                </c:pt>
                <c:pt idx="368">
                  <c:v>42738</c:v>
                </c:pt>
                <c:pt idx="369">
                  <c:v>42739</c:v>
                </c:pt>
                <c:pt idx="370">
                  <c:v>42740</c:v>
                </c:pt>
                <c:pt idx="371">
                  <c:v>42741</c:v>
                </c:pt>
                <c:pt idx="372">
                  <c:v>42742</c:v>
                </c:pt>
                <c:pt idx="373">
                  <c:v>42743</c:v>
                </c:pt>
                <c:pt idx="374">
                  <c:v>42744</c:v>
                </c:pt>
                <c:pt idx="375">
                  <c:v>42745</c:v>
                </c:pt>
                <c:pt idx="376">
                  <c:v>42746</c:v>
                </c:pt>
                <c:pt idx="377">
                  <c:v>42747</c:v>
                </c:pt>
                <c:pt idx="378">
                  <c:v>42748</c:v>
                </c:pt>
                <c:pt idx="379">
                  <c:v>42749</c:v>
                </c:pt>
                <c:pt idx="380">
                  <c:v>42750</c:v>
                </c:pt>
                <c:pt idx="381">
                  <c:v>42751</c:v>
                </c:pt>
                <c:pt idx="382">
                  <c:v>42752</c:v>
                </c:pt>
                <c:pt idx="383">
                  <c:v>42753</c:v>
                </c:pt>
                <c:pt idx="384">
                  <c:v>42754</c:v>
                </c:pt>
                <c:pt idx="385">
                  <c:v>42755</c:v>
                </c:pt>
                <c:pt idx="386">
                  <c:v>42756</c:v>
                </c:pt>
                <c:pt idx="387">
                  <c:v>42757</c:v>
                </c:pt>
                <c:pt idx="388">
                  <c:v>42758</c:v>
                </c:pt>
                <c:pt idx="389">
                  <c:v>42759</c:v>
                </c:pt>
                <c:pt idx="390">
                  <c:v>42760</c:v>
                </c:pt>
                <c:pt idx="391">
                  <c:v>42761</c:v>
                </c:pt>
                <c:pt idx="392">
                  <c:v>42762</c:v>
                </c:pt>
                <c:pt idx="393">
                  <c:v>42763</c:v>
                </c:pt>
                <c:pt idx="394">
                  <c:v>42764</c:v>
                </c:pt>
                <c:pt idx="395">
                  <c:v>42765</c:v>
                </c:pt>
                <c:pt idx="396">
                  <c:v>42766</c:v>
                </c:pt>
                <c:pt idx="397">
                  <c:v>42767</c:v>
                </c:pt>
                <c:pt idx="398">
                  <c:v>42768</c:v>
                </c:pt>
                <c:pt idx="399">
                  <c:v>42769</c:v>
                </c:pt>
                <c:pt idx="400">
                  <c:v>42770</c:v>
                </c:pt>
                <c:pt idx="401">
                  <c:v>42771</c:v>
                </c:pt>
                <c:pt idx="402">
                  <c:v>42772</c:v>
                </c:pt>
                <c:pt idx="403">
                  <c:v>42773</c:v>
                </c:pt>
                <c:pt idx="404">
                  <c:v>42774</c:v>
                </c:pt>
                <c:pt idx="405">
                  <c:v>42775</c:v>
                </c:pt>
                <c:pt idx="406">
                  <c:v>42776</c:v>
                </c:pt>
                <c:pt idx="407">
                  <c:v>42777</c:v>
                </c:pt>
                <c:pt idx="408">
                  <c:v>42778</c:v>
                </c:pt>
                <c:pt idx="409">
                  <c:v>42779</c:v>
                </c:pt>
                <c:pt idx="410">
                  <c:v>42780</c:v>
                </c:pt>
                <c:pt idx="411">
                  <c:v>42781</c:v>
                </c:pt>
                <c:pt idx="412">
                  <c:v>42782</c:v>
                </c:pt>
                <c:pt idx="413">
                  <c:v>42783</c:v>
                </c:pt>
                <c:pt idx="414">
                  <c:v>42784</c:v>
                </c:pt>
                <c:pt idx="415">
                  <c:v>42785</c:v>
                </c:pt>
                <c:pt idx="416">
                  <c:v>42786</c:v>
                </c:pt>
                <c:pt idx="417">
                  <c:v>42787</c:v>
                </c:pt>
                <c:pt idx="418">
                  <c:v>42788</c:v>
                </c:pt>
                <c:pt idx="419">
                  <c:v>42789</c:v>
                </c:pt>
                <c:pt idx="420">
                  <c:v>42790</c:v>
                </c:pt>
                <c:pt idx="421">
                  <c:v>42791</c:v>
                </c:pt>
                <c:pt idx="422">
                  <c:v>42792</c:v>
                </c:pt>
                <c:pt idx="423">
                  <c:v>42793</c:v>
                </c:pt>
                <c:pt idx="424">
                  <c:v>42794</c:v>
                </c:pt>
                <c:pt idx="425">
                  <c:v>42795</c:v>
                </c:pt>
                <c:pt idx="426">
                  <c:v>42796</c:v>
                </c:pt>
                <c:pt idx="427">
                  <c:v>42797</c:v>
                </c:pt>
                <c:pt idx="428">
                  <c:v>42798</c:v>
                </c:pt>
                <c:pt idx="429">
                  <c:v>42799</c:v>
                </c:pt>
                <c:pt idx="430">
                  <c:v>42800</c:v>
                </c:pt>
                <c:pt idx="431">
                  <c:v>42801</c:v>
                </c:pt>
                <c:pt idx="432">
                  <c:v>42802</c:v>
                </c:pt>
                <c:pt idx="433">
                  <c:v>42803</c:v>
                </c:pt>
                <c:pt idx="434">
                  <c:v>42804</c:v>
                </c:pt>
                <c:pt idx="435">
                  <c:v>42805</c:v>
                </c:pt>
                <c:pt idx="436">
                  <c:v>42806</c:v>
                </c:pt>
                <c:pt idx="437">
                  <c:v>42807</c:v>
                </c:pt>
                <c:pt idx="438">
                  <c:v>42808</c:v>
                </c:pt>
                <c:pt idx="439">
                  <c:v>42809</c:v>
                </c:pt>
                <c:pt idx="440">
                  <c:v>42810</c:v>
                </c:pt>
                <c:pt idx="441">
                  <c:v>42811</c:v>
                </c:pt>
                <c:pt idx="442">
                  <c:v>42812</c:v>
                </c:pt>
                <c:pt idx="443">
                  <c:v>42813</c:v>
                </c:pt>
                <c:pt idx="444">
                  <c:v>42814</c:v>
                </c:pt>
                <c:pt idx="445">
                  <c:v>42815</c:v>
                </c:pt>
                <c:pt idx="446">
                  <c:v>42816</c:v>
                </c:pt>
                <c:pt idx="447">
                  <c:v>42817</c:v>
                </c:pt>
                <c:pt idx="448">
                  <c:v>42818</c:v>
                </c:pt>
                <c:pt idx="449">
                  <c:v>42819</c:v>
                </c:pt>
                <c:pt idx="450">
                  <c:v>42820</c:v>
                </c:pt>
                <c:pt idx="451">
                  <c:v>42821</c:v>
                </c:pt>
                <c:pt idx="452">
                  <c:v>42822</c:v>
                </c:pt>
                <c:pt idx="453">
                  <c:v>42823</c:v>
                </c:pt>
                <c:pt idx="454">
                  <c:v>42824</c:v>
                </c:pt>
                <c:pt idx="455">
                  <c:v>42825</c:v>
                </c:pt>
                <c:pt idx="456">
                  <c:v>42826</c:v>
                </c:pt>
                <c:pt idx="457">
                  <c:v>42827</c:v>
                </c:pt>
                <c:pt idx="458">
                  <c:v>42828</c:v>
                </c:pt>
                <c:pt idx="459">
                  <c:v>42829</c:v>
                </c:pt>
                <c:pt idx="460">
                  <c:v>42830</c:v>
                </c:pt>
                <c:pt idx="461">
                  <c:v>42831</c:v>
                </c:pt>
                <c:pt idx="462">
                  <c:v>42832</c:v>
                </c:pt>
                <c:pt idx="463">
                  <c:v>42833</c:v>
                </c:pt>
                <c:pt idx="464">
                  <c:v>42834</c:v>
                </c:pt>
                <c:pt idx="465">
                  <c:v>42835</c:v>
                </c:pt>
                <c:pt idx="466">
                  <c:v>42836</c:v>
                </c:pt>
                <c:pt idx="467">
                  <c:v>42837</c:v>
                </c:pt>
                <c:pt idx="468">
                  <c:v>42838</c:v>
                </c:pt>
                <c:pt idx="469">
                  <c:v>42839</c:v>
                </c:pt>
                <c:pt idx="470">
                  <c:v>42840</c:v>
                </c:pt>
                <c:pt idx="471">
                  <c:v>42841</c:v>
                </c:pt>
                <c:pt idx="472">
                  <c:v>42842</c:v>
                </c:pt>
                <c:pt idx="473">
                  <c:v>42843</c:v>
                </c:pt>
                <c:pt idx="474">
                  <c:v>42844</c:v>
                </c:pt>
                <c:pt idx="475">
                  <c:v>42845</c:v>
                </c:pt>
                <c:pt idx="476">
                  <c:v>42846</c:v>
                </c:pt>
                <c:pt idx="477">
                  <c:v>42847</c:v>
                </c:pt>
                <c:pt idx="478">
                  <c:v>42848</c:v>
                </c:pt>
                <c:pt idx="479">
                  <c:v>42849</c:v>
                </c:pt>
                <c:pt idx="480">
                  <c:v>42850</c:v>
                </c:pt>
                <c:pt idx="481">
                  <c:v>42851</c:v>
                </c:pt>
                <c:pt idx="482">
                  <c:v>42852</c:v>
                </c:pt>
                <c:pt idx="483">
                  <c:v>42853</c:v>
                </c:pt>
                <c:pt idx="484">
                  <c:v>42854</c:v>
                </c:pt>
                <c:pt idx="485">
                  <c:v>42855</c:v>
                </c:pt>
                <c:pt idx="486">
                  <c:v>42856</c:v>
                </c:pt>
                <c:pt idx="487">
                  <c:v>42857</c:v>
                </c:pt>
                <c:pt idx="488">
                  <c:v>42858</c:v>
                </c:pt>
                <c:pt idx="489">
                  <c:v>42859</c:v>
                </c:pt>
                <c:pt idx="490">
                  <c:v>42860</c:v>
                </c:pt>
                <c:pt idx="491">
                  <c:v>42861</c:v>
                </c:pt>
                <c:pt idx="492">
                  <c:v>42862</c:v>
                </c:pt>
                <c:pt idx="493">
                  <c:v>42863</c:v>
                </c:pt>
                <c:pt idx="494">
                  <c:v>42864</c:v>
                </c:pt>
                <c:pt idx="495">
                  <c:v>42865</c:v>
                </c:pt>
                <c:pt idx="496">
                  <c:v>42866</c:v>
                </c:pt>
                <c:pt idx="497">
                  <c:v>42867</c:v>
                </c:pt>
                <c:pt idx="498">
                  <c:v>42868</c:v>
                </c:pt>
                <c:pt idx="499">
                  <c:v>42869</c:v>
                </c:pt>
                <c:pt idx="500">
                  <c:v>42870</c:v>
                </c:pt>
                <c:pt idx="501">
                  <c:v>42871</c:v>
                </c:pt>
                <c:pt idx="502">
                  <c:v>42872</c:v>
                </c:pt>
                <c:pt idx="503">
                  <c:v>42873</c:v>
                </c:pt>
                <c:pt idx="504">
                  <c:v>42874</c:v>
                </c:pt>
                <c:pt idx="505">
                  <c:v>42875</c:v>
                </c:pt>
                <c:pt idx="506">
                  <c:v>42876</c:v>
                </c:pt>
                <c:pt idx="507">
                  <c:v>42877</c:v>
                </c:pt>
                <c:pt idx="508">
                  <c:v>42878</c:v>
                </c:pt>
                <c:pt idx="509">
                  <c:v>42879</c:v>
                </c:pt>
                <c:pt idx="510">
                  <c:v>42880</c:v>
                </c:pt>
                <c:pt idx="511">
                  <c:v>42881</c:v>
                </c:pt>
                <c:pt idx="512">
                  <c:v>42882</c:v>
                </c:pt>
                <c:pt idx="513">
                  <c:v>42883</c:v>
                </c:pt>
                <c:pt idx="514">
                  <c:v>42884</c:v>
                </c:pt>
                <c:pt idx="515">
                  <c:v>42885</c:v>
                </c:pt>
                <c:pt idx="516">
                  <c:v>42886</c:v>
                </c:pt>
                <c:pt idx="517">
                  <c:v>42887</c:v>
                </c:pt>
                <c:pt idx="518">
                  <c:v>42888</c:v>
                </c:pt>
                <c:pt idx="519">
                  <c:v>42889</c:v>
                </c:pt>
                <c:pt idx="520">
                  <c:v>42890</c:v>
                </c:pt>
                <c:pt idx="521">
                  <c:v>42891</c:v>
                </c:pt>
                <c:pt idx="522">
                  <c:v>42892</c:v>
                </c:pt>
                <c:pt idx="523">
                  <c:v>42893</c:v>
                </c:pt>
                <c:pt idx="524">
                  <c:v>42894</c:v>
                </c:pt>
                <c:pt idx="525">
                  <c:v>42895</c:v>
                </c:pt>
                <c:pt idx="526">
                  <c:v>42896</c:v>
                </c:pt>
                <c:pt idx="527">
                  <c:v>42897</c:v>
                </c:pt>
                <c:pt idx="528">
                  <c:v>42898</c:v>
                </c:pt>
                <c:pt idx="529">
                  <c:v>42899</c:v>
                </c:pt>
                <c:pt idx="530">
                  <c:v>42900</c:v>
                </c:pt>
                <c:pt idx="531">
                  <c:v>42901</c:v>
                </c:pt>
                <c:pt idx="532">
                  <c:v>42902</c:v>
                </c:pt>
                <c:pt idx="533">
                  <c:v>42903</c:v>
                </c:pt>
                <c:pt idx="534">
                  <c:v>42904</c:v>
                </c:pt>
                <c:pt idx="535">
                  <c:v>42905</c:v>
                </c:pt>
                <c:pt idx="536">
                  <c:v>42906</c:v>
                </c:pt>
                <c:pt idx="537">
                  <c:v>42907</c:v>
                </c:pt>
                <c:pt idx="538">
                  <c:v>42908</c:v>
                </c:pt>
                <c:pt idx="539">
                  <c:v>42909</c:v>
                </c:pt>
                <c:pt idx="540">
                  <c:v>42910</c:v>
                </c:pt>
                <c:pt idx="541">
                  <c:v>42911</c:v>
                </c:pt>
                <c:pt idx="542">
                  <c:v>42912</c:v>
                </c:pt>
                <c:pt idx="543">
                  <c:v>42913</c:v>
                </c:pt>
                <c:pt idx="544">
                  <c:v>42914</c:v>
                </c:pt>
                <c:pt idx="545">
                  <c:v>42915</c:v>
                </c:pt>
                <c:pt idx="546">
                  <c:v>42916</c:v>
                </c:pt>
                <c:pt idx="547">
                  <c:v>42917</c:v>
                </c:pt>
                <c:pt idx="548">
                  <c:v>42918</c:v>
                </c:pt>
                <c:pt idx="549">
                  <c:v>42919</c:v>
                </c:pt>
                <c:pt idx="550">
                  <c:v>42920</c:v>
                </c:pt>
                <c:pt idx="551">
                  <c:v>42921</c:v>
                </c:pt>
                <c:pt idx="552">
                  <c:v>42922</c:v>
                </c:pt>
                <c:pt idx="553">
                  <c:v>42923</c:v>
                </c:pt>
                <c:pt idx="554">
                  <c:v>42924</c:v>
                </c:pt>
                <c:pt idx="555">
                  <c:v>42925</c:v>
                </c:pt>
                <c:pt idx="556">
                  <c:v>42926</c:v>
                </c:pt>
                <c:pt idx="557">
                  <c:v>42927</c:v>
                </c:pt>
                <c:pt idx="558">
                  <c:v>42928</c:v>
                </c:pt>
                <c:pt idx="559">
                  <c:v>42929</c:v>
                </c:pt>
                <c:pt idx="560">
                  <c:v>42930</c:v>
                </c:pt>
                <c:pt idx="561">
                  <c:v>42931</c:v>
                </c:pt>
                <c:pt idx="562">
                  <c:v>42932</c:v>
                </c:pt>
                <c:pt idx="563">
                  <c:v>42933</c:v>
                </c:pt>
                <c:pt idx="564">
                  <c:v>42934</c:v>
                </c:pt>
                <c:pt idx="565">
                  <c:v>42935</c:v>
                </c:pt>
                <c:pt idx="566">
                  <c:v>42936</c:v>
                </c:pt>
                <c:pt idx="567">
                  <c:v>42937</c:v>
                </c:pt>
                <c:pt idx="568">
                  <c:v>42938</c:v>
                </c:pt>
                <c:pt idx="569">
                  <c:v>42939</c:v>
                </c:pt>
                <c:pt idx="570">
                  <c:v>42940</c:v>
                </c:pt>
                <c:pt idx="571">
                  <c:v>42941</c:v>
                </c:pt>
                <c:pt idx="572">
                  <c:v>42942</c:v>
                </c:pt>
                <c:pt idx="573">
                  <c:v>42943</c:v>
                </c:pt>
                <c:pt idx="574">
                  <c:v>42944</c:v>
                </c:pt>
                <c:pt idx="575">
                  <c:v>42945</c:v>
                </c:pt>
                <c:pt idx="576">
                  <c:v>42946</c:v>
                </c:pt>
                <c:pt idx="577">
                  <c:v>42947</c:v>
                </c:pt>
                <c:pt idx="578">
                  <c:v>42948</c:v>
                </c:pt>
                <c:pt idx="579">
                  <c:v>42949</c:v>
                </c:pt>
                <c:pt idx="580">
                  <c:v>42950</c:v>
                </c:pt>
                <c:pt idx="581">
                  <c:v>42951</c:v>
                </c:pt>
                <c:pt idx="582">
                  <c:v>42952</c:v>
                </c:pt>
                <c:pt idx="583">
                  <c:v>42953</c:v>
                </c:pt>
                <c:pt idx="584">
                  <c:v>42954</c:v>
                </c:pt>
                <c:pt idx="585">
                  <c:v>42955</c:v>
                </c:pt>
                <c:pt idx="586">
                  <c:v>42956</c:v>
                </c:pt>
                <c:pt idx="587">
                  <c:v>42957</c:v>
                </c:pt>
                <c:pt idx="588">
                  <c:v>42958</c:v>
                </c:pt>
                <c:pt idx="589">
                  <c:v>42959</c:v>
                </c:pt>
                <c:pt idx="590">
                  <c:v>42960</c:v>
                </c:pt>
                <c:pt idx="591">
                  <c:v>42961</c:v>
                </c:pt>
                <c:pt idx="592">
                  <c:v>42962</c:v>
                </c:pt>
                <c:pt idx="593">
                  <c:v>42963</c:v>
                </c:pt>
                <c:pt idx="594">
                  <c:v>42964</c:v>
                </c:pt>
                <c:pt idx="595">
                  <c:v>42965</c:v>
                </c:pt>
                <c:pt idx="596">
                  <c:v>42966</c:v>
                </c:pt>
                <c:pt idx="597">
                  <c:v>42967</c:v>
                </c:pt>
                <c:pt idx="598">
                  <c:v>42968</c:v>
                </c:pt>
                <c:pt idx="599">
                  <c:v>42969</c:v>
                </c:pt>
                <c:pt idx="600">
                  <c:v>42970</c:v>
                </c:pt>
                <c:pt idx="601">
                  <c:v>42971</c:v>
                </c:pt>
                <c:pt idx="602">
                  <c:v>42972</c:v>
                </c:pt>
                <c:pt idx="603">
                  <c:v>42973</c:v>
                </c:pt>
                <c:pt idx="604">
                  <c:v>42974</c:v>
                </c:pt>
                <c:pt idx="605">
                  <c:v>42975</c:v>
                </c:pt>
                <c:pt idx="606">
                  <c:v>42976</c:v>
                </c:pt>
                <c:pt idx="607">
                  <c:v>42977</c:v>
                </c:pt>
                <c:pt idx="608">
                  <c:v>42978</c:v>
                </c:pt>
                <c:pt idx="609">
                  <c:v>42979</c:v>
                </c:pt>
                <c:pt idx="610">
                  <c:v>42980</c:v>
                </c:pt>
                <c:pt idx="611">
                  <c:v>42981</c:v>
                </c:pt>
                <c:pt idx="612">
                  <c:v>42982</c:v>
                </c:pt>
                <c:pt idx="613">
                  <c:v>42983</c:v>
                </c:pt>
                <c:pt idx="614">
                  <c:v>42984</c:v>
                </c:pt>
                <c:pt idx="615">
                  <c:v>42985</c:v>
                </c:pt>
                <c:pt idx="616">
                  <c:v>42986</c:v>
                </c:pt>
                <c:pt idx="617">
                  <c:v>42987</c:v>
                </c:pt>
                <c:pt idx="618">
                  <c:v>42988</c:v>
                </c:pt>
                <c:pt idx="619">
                  <c:v>42989</c:v>
                </c:pt>
                <c:pt idx="620">
                  <c:v>42990</c:v>
                </c:pt>
                <c:pt idx="621">
                  <c:v>42991</c:v>
                </c:pt>
                <c:pt idx="622">
                  <c:v>42992</c:v>
                </c:pt>
                <c:pt idx="623">
                  <c:v>42993</c:v>
                </c:pt>
                <c:pt idx="624">
                  <c:v>42994</c:v>
                </c:pt>
                <c:pt idx="625">
                  <c:v>42995</c:v>
                </c:pt>
                <c:pt idx="626">
                  <c:v>42996</c:v>
                </c:pt>
                <c:pt idx="627">
                  <c:v>42997</c:v>
                </c:pt>
                <c:pt idx="628">
                  <c:v>42998</c:v>
                </c:pt>
                <c:pt idx="629">
                  <c:v>42999</c:v>
                </c:pt>
                <c:pt idx="630">
                  <c:v>43000</c:v>
                </c:pt>
                <c:pt idx="631">
                  <c:v>43001</c:v>
                </c:pt>
                <c:pt idx="632">
                  <c:v>43002</c:v>
                </c:pt>
                <c:pt idx="633">
                  <c:v>43003</c:v>
                </c:pt>
                <c:pt idx="634">
                  <c:v>43004</c:v>
                </c:pt>
                <c:pt idx="635">
                  <c:v>43005</c:v>
                </c:pt>
                <c:pt idx="636">
                  <c:v>43006</c:v>
                </c:pt>
                <c:pt idx="637">
                  <c:v>43007</c:v>
                </c:pt>
                <c:pt idx="638">
                  <c:v>43008</c:v>
                </c:pt>
                <c:pt idx="639">
                  <c:v>43009</c:v>
                </c:pt>
                <c:pt idx="640">
                  <c:v>43010</c:v>
                </c:pt>
                <c:pt idx="641">
                  <c:v>43011</c:v>
                </c:pt>
                <c:pt idx="642">
                  <c:v>43012</c:v>
                </c:pt>
                <c:pt idx="643">
                  <c:v>43013</c:v>
                </c:pt>
                <c:pt idx="644">
                  <c:v>43014</c:v>
                </c:pt>
                <c:pt idx="645">
                  <c:v>43015</c:v>
                </c:pt>
                <c:pt idx="646">
                  <c:v>43016</c:v>
                </c:pt>
                <c:pt idx="647">
                  <c:v>43017</c:v>
                </c:pt>
                <c:pt idx="648">
                  <c:v>43018</c:v>
                </c:pt>
                <c:pt idx="649">
                  <c:v>43019</c:v>
                </c:pt>
                <c:pt idx="650">
                  <c:v>43020</c:v>
                </c:pt>
                <c:pt idx="651">
                  <c:v>43021</c:v>
                </c:pt>
                <c:pt idx="652">
                  <c:v>43022</c:v>
                </c:pt>
                <c:pt idx="653">
                  <c:v>43023</c:v>
                </c:pt>
                <c:pt idx="654">
                  <c:v>43024</c:v>
                </c:pt>
                <c:pt idx="655">
                  <c:v>43025</c:v>
                </c:pt>
                <c:pt idx="656">
                  <c:v>43026</c:v>
                </c:pt>
                <c:pt idx="657">
                  <c:v>43027</c:v>
                </c:pt>
                <c:pt idx="658">
                  <c:v>43028</c:v>
                </c:pt>
                <c:pt idx="659">
                  <c:v>43029</c:v>
                </c:pt>
                <c:pt idx="660">
                  <c:v>43030</c:v>
                </c:pt>
                <c:pt idx="661">
                  <c:v>43031</c:v>
                </c:pt>
                <c:pt idx="662">
                  <c:v>43032</c:v>
                </c:pt>
                <c:pt idx="663">
                  <c:v>43033</c:v>
                </c:pt>
                <c:pt idx="664">
                  <c:v>43034</c:v>
                </c:pt>
                <c:pt idx="665">
                  <c:v>43035</c:v>
                </c:pt>
                <c:pt idx="666">
                  <c:v>43036</c:v>
                </c:pt>
                <c:pt idx="667">
                  <c:v>43037</c:v>
                </c:pt>
                <c:pt idx="668">
                  <c:v>43038</c:v>
                </c:pt>
                <c:pt idx="669">
                  <c:v>43039</c:v>
                </c:pt>
                <c:pt idx="670">
                  <c:v>43040</c:v>
                </c:pt>
                <c:pt idx="671">
                  <c:v>43041</c:v>
                </c:pt>
                <c:pt idx="672">
                  <c:v>43042</c:v>
                </c:pt>
                <c:pt idx="673">
                  <c:v>43043</c:v>
                </c:pt>
                <c:pt idx="674">
                  <c:v>43044</c:v>
                </c:pt>
                <c:pt idx="675">
                  <c:v>43045</c:v>
                </c:pt>
                <c:pt idx="676">
                  <c:v>43046</c:v>
                </c:pt>
                <c:pt idx="677">
                  <c:v>43047</c:v>
                </c:pt>
                <c:pt idx="678">
                  <c:v>43048</c:v>
                </c:pt>
                <c:pt idx="679">
                  <c:v>43049</c:v>
                </c:pt>
                <c:pt idx="680">
                  <c:v>43050</c:v>
                </c:pt>
                <c:pt idx="681">
                  <c:v>43051</c:v>
                </c:pt>
                <c:pt idx="682">
                  <c:v>43052</c:v>
                </c:pt>
                <c:pt idx="683">
                  <c:v>43053</c:v>
                </c:pt>
                <c:pt idx="684">
                  <c:v>43054</c:v>
                </c:pt>
                <c:pt idx="685">
                  <c:v>43055</c:v>
                </c:pt>
                <c:pt idx="686">
                  <c:v>43056</c:v>
                </c:pt>
                <c:pt idx="687">
                  <c:v>43057</c:v>
                </c:pt>
                <c:pt idx="688">
                  <c:v>43058</c:v>
                </c:pt>
                <c:pt idx="689">
                  <c:v>43059</c:v>
                </c:pt>
                <c:pt idx="690">
                  <c:v>43060</c:v>
                </c:pt>
                <c:pt idx="691">
                  <c:v>43061</c:v>
                </c:pt>
                <c:pt idx="692">
                  <c:v>43062</c:v>
                </c:pt>
                <c:pt idx="693">
                  <c:v>43063</c:v>
                </c:pt>
                <c:pt idx="694">
                  <c:v>43064</c:v>
                </c:pt>
                <c:pt idx="695">
                  <c:v>43065</c:v>
                </c:pt>
                <c:pt idx="696">
                  <c:v>43066</c:v>
                </c:pt>
                <c:pt idx="697">
                  <c:v>43067</c:v>
                </c:pt>
                <c:pt idx="698">
                  <c:v>43068</c:v>
                </c:pt>
                <c:pt idx="699">
                  <c:v>43069</c:v>
                </c:pt>
                <c:pt idx="700">
                  <c:v>43070</c:v>
                </c:pt>
                <c:pt idx="701">
                  <c:v>43071</c:v>
                </c:pt>
                <c:pt idx="702">
                  <c:v>43072</c:v>
                </c:pt>
                <c:pt idx="703">
                  <c:v>43073</c:v>
                </c:pt>
                <c:pt idx="704">
                  <c:v>43074</c:v>
                </c:pt>
                <c:pt idx="705">
                  <c:v>43075</c:v>
                </c:pt>
                <c:pt idx="706">
                  <c:v>43076</c:v>
                </c:pt>
                <c:pt idx="707">
                  <c:v>43077</c:v>
                </c:pt>
                <c:pt idx="708">
                  <c:v>43078</c:v>
                </c:pt>
                <c:pt idx="709">
                  <c:v>43079</c:v>
                </c:pt>
                <c:pt idx="710">
                  <c:v>43080</c:v>
                </c:pt>
                <c:pt idx="711">
                  <c:v>43081</c:v>
                </c:pt>
                <c:pt idx="712">
                  <c:v>43082</c:v>
                </c:pt>
                <c:pt idx="713">
                  <c:v>43083</c:v>
                </c:pt>
                <c:pt idx="714">
                  <c:v>43084</c:v>
                </c:pt>
                <c:pt idx="715">
                  <c:v>43085</c:v>
                </c:pt>
                <c:pt idx="716">
                  <c:v>43086</c:v>
                </c:pt>
                <c:pt idx="717">
                  <c:v>43087</c:v>
                </c:pt>
                <c:pt idx="718">
                  <c:v>43088</c:v>
                </c:pt>
                <c:pt idx="719">
                  <c:v>43089</c:v>
                </c:pt>
                <c:pt idx="720">
                  <c:v>43090</c:v>
                </c:pt>
                <c:pt idx="721">
                  <c:v>43091</c:v>
                </c:pt>
                <c:pt idx="722">
                  <c:v>43092</c:v>
                </c:pt>
                <c:pt idx="723">
                  <c:v>43093</c:v>
                </c:pt>
                <c:pt idx="724">
                  <c:v>43094</c:v>
                </c:pt>
                <c:pt idx="725">
                  <c:v>43095</c:v>
                </c:pt>
                <c:pt idx="726">
                  <c:v>43096</c:v>
                </c:pt>
                <c:pt idx="727">
                  <c:v>43097</c:v>
                </c:pt>
                <c:pt idx="728">
                  <c:v>43098</c:v>
                </c:pt>
                <c:pt idx="729">
                  <c:v>43099</c:v>
                </c:pt>
                <c:pt idx="730">
                  <c:v>43100</c:v>
                </c:pt>
                <c:pt idx="731">
                  <c:v>43101</c:v>
                </c:pt>
                <c:pt idx="732">
                  <c:v>43102</c:v>
                </c:pt>
                <c:pt idx="733">
                  <c:v>43103</c:v>
                </c:pt>
                <c:pt idx="734">
                  <c:v>43104</c:v>
                </c:pt>
                <c:pt idx="735">
                  <c:v>43105</c:v>
                </c:pt>
                <c:pt idx="736">
                  <c:v>43106</c:v>
                </c:pt>
                <c:pt idx="737">
                  <c:v>43107</c:v>
                </c:pt>
                <c:pt idx="738">
                  <c:v>43108</c:v>
                </c:pt>
                <c:pt idx="739">
                  <c:v>43109</c:v>
                </c:pt>
                <c:pt idx="740">
                  <c:v>43110</c:v>
                </c:pt>
                <c:pt idx="741">
                  <c:v>43111</c:v>
                </c:pt>
                <c:pt idx="742">
                  <c:v>43112</c:v>
                </c:pt>
                <c:pt idx="743">
                  <c:v>43113</c:v>
                </c:pt>
                <c:pt idx="744">
                  <c:v>43114</c:v>
                </c:pt>
                <c:pt idx="745">
                  <c:v>43115</c:v>
                </c:pt>
                <c:pt idx="746">
                  <c:v>43116</c:v>
                </c:pt>
                <c:pt idx="747">
                  <c:v>43117</c:v>
                </c:pt>
                <c:pt idx="748">
                  <c:v>43118</c:v>
                </c:pt>
                <c:pt idx="749">
                  <c:v>43119</c:v>
                </c:pt>
                <c:pt idx="750">
                  <c:v>43120</c:v>
                </c:pt>
                <c:pt idx="751">
                  <c:v>43121</c:v>
                </c:pt>
                <c:pt idx="752">
                  <c:v>43122</c:v>
                </c:pt>
                <c:pt idx="753">
                  <c:v>43123</c:v>
                </c:pt>
                <c:pt idx="754">
                  <c:v>43124</c:v>
                </c:pt>
                <c:pt idx="755">
                  <c:v>43125</c:v>
                </c:pt>
                <c:pt idx="756">
                  <c:v>43126</c:v>
                </c:pt>
                <c:pt idx="757">
                  <c:v>43127</c:v>
                </c:pt>
                <c:pt idx="758">
                  <c:v>43128</c:v>
                </c:pt>
                <c:pt idx="759">
                  <c:v>43129</c:v>
                </c:pt>
                <c:pt idx="760">
                  <c:v>43130</c:v>
                </c:pt>
                <c:pt idx="761">
                  <c:v>43131</c:v>
                </c:pt>
                <c:pt idx="762">
                  <c:v>43132</c:v>
                </c:pt>
                <c:pt idx="763">
                  <c:v>43133</c:v>
                </c:pt>
                <c:pt idx="764">
                  <c:v>43134</c:v>
                </c:pt>
                <c:pt idx="765">
                  <c:v>43135</c:v>
                </c:pt>
                <c:pt idx="766">
                  <c:v>43136</c:v>
                </c:pt>
                <c:pt idx="767">
                  <c:v>43137</c:v>
                </c:pt>
                <c:pt idx="768">
                  <c:v>43138</c:v>
                </c:pt>
                <c:pt idx="769">
                  <c:v>43139</c:v>
                </c:pt>
                <c:pt idx="770">
                  <c:v>43140</c:v>
                </c:pt>
                <c:pt idx="771">
                  <c:v>43141</c:v>
                </c:pt>
                <c:pt idx="772">
                  <c:v>43142</c:v>
                </c:pt>
                <c:pt idx="773">
                  <c:v>43143</c:v>
                </c:pt>
                <c:pt idx="774">
                  <c:v>43144</c:v>
                </c:pt>
                <c:pt idx="775">
                  <c:v>43145</c:v>
                </c:pt>
                <c:pt idx="776">
                  <c:v>43146</c:v>
                </c:pt>
                <c:pt idx="777">
                  <c:v>43147</c:v>
                </c:pt>
                <c:pt idx="778">
                  <c:v>43148</c:v>
                </c:pt>
                <c:pt idx="779">
                  <c:v>43149</c:v>
                </c:pt>
                <c:pt idx="780">
                  <c:v>43150</c:v>
                </c:pt>
                <c:pt idx="781">
                  <c:v>43151</c:v>
                </c:pt>
                <c:pt idx="782">
                  <c:v>43152</c:v>
                </c:pt>
                <c:pt idx="783">
                  <c:v>43153</c:v>
                </c:pt>
                <c:pt idx="784">
                  <c:v>43154</c:v>
                </c:pt>
                <c:pt idx="785">
                  <c:v>43155</c:v>
                </c:pt>
                <c:pt idx="786">
                  <c:v>43156</c:v>
                </c:pt>
                <c:pt idx="787">
                  <c:v>43157</c:v>
                </c:pt>
                <c:pt idx="788">
                  <c:v>43158</c:v>
                </c:pt>
                <c:pt idx="789">
                  <c:v>43159</c:v>
                </c:pt>
                <c:pt idx="790">
                  <c:v>43160</c:v>
                </c:pt>
                <c:pt idx="791">
                  <c:v>43161</c:v>
                </c:pt>
                <c:pt idx="792">
                  <c:v>43162</c:v>
                </c:pt>
                <c:pt idx="793">
                  <c:v>43163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43167</c:v>
                </c:pt>
                <c:pt idx="798">
                  <c:v>43168</c:v>
                </c:pt>
                <c:pt idx="799">
                  <c:v>43169</c:v>
                </c:pt>
                <c:pt idx="800">
                  <c:v>43170</c:v>
                </c:pt>
                <c:pt idx="801">
                  <c:v>43171</c:v>
                </c:pt>
                <c:pt idx="802">
                  <c:v>43172</c:v>
                </c:pt>
                <c:pt idx="803">
                  <c:v>43173</c:v>
                </c:pt>
                <c:pt idx="804">
                  <c:v>43174</c:v>
                </c:pt>
                <c:pt idx="805">
                  <c:v>43175</c:v>
                </c:pt>
                <c:pt idx="806">
                  <c:v>43176</c:v>
                </c:pt>
                <c:pt idx="807">
                  <c:v>43177</c:v>
                </c:pt>
                <c:pt idx="808">
                  <c:v>43178</c:v>
                </c:pt>
                <c:pt idx="809">
                  <c:v>43179</c:v>
                </c:pt>
                <c:pt idx="810">
                  <c:v>43180</c:v>
                </c:pt>
                <c:pt idx="811">
                  <c:v>43181</c:v>
                </c:pt>
                <c:pt idx="812">
                  <c:v>43182</c:v>
                </c:pt>
                <c:pt idx="813">
                  <c:v>43183</c:v>
                </c:pt>
                <c:pt idx="814">
                  <c:v>43184</c:v>
                </c:pt>
                <c:pt idx="815">
                  <c:v>43185</c:v>
                </c:pt>
                <c:pt idx="816">
                  <c:v>43186</c:v>
                </c:pt>
                <c:pt idx="817">
                  <c:v>43187</c:v>
                </c:pt>
                <c:pt idx="818">
                  <c:v>43188</c:v>
                </c:pt>
                <c:pt idx="819">
                  <c:v>43189</c:v>
                </c:pt>
                <c:pt idx="820">
                  <c:v>43190</c:v>
                </c:pt>
                <c:pt idx="821">
                  <c:v>43191</c:v>
                </c:pt>
                <c:pt idx="822">
                  <c:v>43192</c:v>
                </c:pt>
                <c:pt idx="823">
                  <c:v>43193</c:v>
                </c:pt>
                <c:pt idx="824">
                  <c:v>43194</c:v>
                </c:pt>
                <c:pt idx="825">
                  <c:v>43195</c:v>
                </c:pt>
                <c:pt idx="826">
                  <c:v>43196</c:v>
                </c:pt>
                <c:pt idx="827">
                  <c:v>43197</c:v>
                </c:pt>
                <c:pt idx="828">
                  <c:v>43198</c:v>
                </c:pt>
                <c:pt idx="829">
                  <c:v>43199</c:v>
                </c:pt>
                <c:pt idx="830">
                  <c:v>43200</c:v>
                </c:pt>
                <c:pt idx="831">
                  <c:v>43201</c:v>
                </c:pt>
                <c:pt idx="832">
                  <c:v>43202</c:v>
                </c:pt>
                <c:pt idx="833">
                  <c:v>43203</c:v>
                </c:pt>
                <c:pt idx="834">
                  <c:v>43204</c:v>
                </c:pt>
                <c:pt idx="835">
                  <c:v>43205</c:v>
                </c:pt>
                <c:pt idx="836">
                  <c:v>43206</c:v>
                </c:pt>
                <c:pt idx="837">
                  <c:v>43207</c:v>
                </c:pt>
                <c:pt idx="838">
                  <c:v>43208</c:v>
                </c:pt>
                <c:pt idx="839">
                  <c:v>43209</c:v>
                </c:pt>
                <c:pt idx="840">
                  <c:v>43210</c:v>
                </c:pt>
                <c:pt idx="841">
                  <c:v>43211</c:v>
                </c:pt>
                <c:pt idx="842">
                  <c:v>43212</c:v>
                </c:pt>
                <c:pt idx="843">
                  <c:v>43213</c:v>
                </c:pt>
                <c:pt idx="844">
                  <c:v>43214</c:v>
                </c:pt>
                <c:pt idx="845">
                  <c:v>43215</c:v>
                </c:pt>
                <c:pt idx="846">
                  <c:v>43216</c:v>
                </c:pt>
                <c:pt idx="847">
                  <c:v>43217</c:v>
                </c:pt>
                <c:pt idx="848">
                  <c:v>43218</c:v>
                </c:pt>
                <c:pt idx="849">
                  <c:v>43219</c:v>
                </c:pt>
                <c:pt idx="850">
                  <c:v>43220</c:v>
                </c:pt>
                <c:pt idx="851">
                  <c:v>43221</c:v>
                </c:pt>
                <c:pt idx="852">
                  <c:v>43222</c:v>
                </c:pt>
                <c:pt idx="853">
                  <c:v>43223</c:v>
                </c:pt>
                <c:pt idx="854">
                  <c:v>43224</c:v>
                </c:pt>
                <c:pt idx="855">
                  <c:v>43225</c:v>
                </c:pt>
                <c:pt idx="856">
                  <c:v>43226</c:v>
                </c:pt>
                <c:pt idx="857">
                  <c:v>43227</c:v>
                </c:pt>
                <c:pt idx="858">
                  <c:v>43228</c:v>
                </c:pt>
                <c:pt idx="859">
                  <c:v>43229</c:v>
                </c:pt>
                <c:pt idx="860">
                  <c:v>43230</c:v>
                </c:pt>
                <c:pt idx="861">
                  <c:v>43231</c:v>
                </c:pt>
                <c:pt idx="862">
                  <c:v>43232</c:v>
                </c:pt>
                <c:pt idx="863">
                  <c:v>43233</c:v>
                </c:pt>
                <c:pt idx="864">
                  <c:v>43234</c:v>
                </c:pt>
                <c:pt idx="865">
                  <c:v>43235</c:v>
                </c:pt>
                <c:pt idx="866">
                  <c:v>43236</c:v>
                </c:pt>
                <c:pt idx="867">
                  <c:v>43237</c:v>
                </c:pt>
                <c:pt idx="868">
                  <c:v>43238</c:v>
                </c:pt>
                <c:pt idx="869">
                  <c:v>43239</c:v>
                </c:pt>
                <c:pt idx="870">
                  <c:v>43240</c:v>
                </c:pt>
                <c:pt idx="871">
                  <c:v>43241</c:v>
                </c:pt>
                <c:pt idx="872">
                  <c:v>43242</c:v>
                </c:pt>
                <c:pt idx="873">
                  <c:v>43243</c:v>
                </c:pt>
                <c:pt idx="874">
                  <c:v>43244</c:v>
                </c:pt>
                <c:pt idx="875">
                  <c:v>43245</c:v>
                </c:pt>
                <c:pt idx="876">
                  <c:v>43246</c:v>
                </c:pt>
                <c:pt idx="877">
                  <c:v>43247</c:v>
                </c:pt>
                <c:pt idx="878">
                  <c:v>43248</c:v>
                </c:pt>
                <c:pt idx="879">
                  <c:v>43249</c:v>
                </c:pt>
                <c:pt idx="880">
                  <c:v>43250</c:v>
                </c:pt>
                <c:pt idx="881">
                  <c:v>43251</c:v>
                </c:pt>
                <c:pt idx="882">
                  <c:v>43252</c:v>
                </c:pt>
                <c:pt idx="883">
                  <c:v>43253</c:v>
                </c:pt>
                <c:pt idx="884">
                  <c:v>43254</c:v>
                </c:pt>
                <c:pt idx="885">
                  <c:v>43255</c:v>
                </c:pt>
                <c:pt idx="886">
                  <c:v>43256</c:v>
                </c:pt>
                <c:pt idx="887">
                  <c:v>43257</c:v>
                </c:pt>
                <c:pt idx="888">
                  <c:v>43258</c:v>
                </c:pt>
                <c:pt idx="889">
                  <c:v>43259</c:v>
                </c:pt>
                <c:pt idx="890">
                  <c:v>43260</c:v>
                </c:pt>
                <c:pt idx="891">
                  <c:v>43261</c:v>
                </c:pt>
                <c:pt idx="892">
                  <c:v>43262</c:v>
                </c:pt>
                <c:pt idx="893">
                  <c:v>43263</c:v>
                </c:pt>
                <c:pt idx="894">
                  <c:v>43264</c:v>
                </c:pt>
                <c:pt idx="895">
                  <c:v>43265</c:v>
                </c:pt>
                <c:pt idx="896">
                  <c:v>43266</c:v>
                </c:pt>
                <c:pt idx="897">
                  <c:v>43267</c:v>
                </c:pt>
                <c:pt idx="898">
                  <c:v>43268</c:v>
                </c:pt>
                <c:pt idx="899">
                  <c:v>43269</c:v>
                </c:pt>
                <c:pt idx="900">
                  <c:v>43270</c:v>
                </c:pt>
                <c:pt idx="901">
                  <c:v>43271</c:v>
                </c:pt>
                <c:pt idx="902">
                  <c:v>43272</c:v>
                </c:pt>
                <c:pt idx="903">
                  <c:v>43273</c:v>
                </c:pt>
                <c:pt idx="904">
                  <c:v>43274</c:v>
                </c:pt>
                <c:pt idx="905">
                  <c:v>43275</c:v>
                </c:pt>
                <c:pt idx="906">
                  <c:v>43276</c:v>
                </c:pt>
                <c:pt idx="907">
                  <c:v>43277</c:v>
                </c:pt>
                <c:pt idx="908">
                  <c:v>43278</c:v>
                </c:pt>
                <c:pt idx="909">
                  <c:v>43279</c:v>
                </c:pt>
                <c:pt idx="910">
                  <c:v>43280</c:v>
                </c:pt>
                <c:pt idx="911">
                  <c:v>43281</c:v>
                </c:pt>
                <c:pt idx="912">
                  <c:v>43282</c:v>
                </c:pt>
                <c:pt idx="913">
                  <c:v>43283</c:v>
                </c:pt>
                <c:pt idx="914">
                  <c:v>43284</c:v>
                </c:pt>
                <c:pt idx="915">
                  <c:v>43285</c:v>
                </c:pt>
                <c:pt idx="916">
                  <c:v>43286</c:v>
                </c:pt>
                <c:pt idx="917">
                  <c:v>43287</c:v>
                </c:pt>
                <c:pt idx="918">
                  <c:v>43288</c:v>
                </c:pt>
                <c:pt idx="919">
                  <c:v>43289</c:v>
                </c:pt>
                <c:pt idx="920">
                  <c:v>43290</c:v>
                </c:pt>
                <c:pt idx="921">
                  <c:v>43291</c:v>
                </c:pt>
                <c:pt idx="922">
                  <c:v>43292</c:v>
                </c:pt>
                <c:pt idx="923">
                  <c:v>43293</c:v>
                </c:pt>
                <c:pt idx="924">
                  <c:v>43294</c:v>
                </c:pt>
                <c:pt idx="925">
                  <c:v>43295</c:v>
                </c:pt>
                <c:pt idx="926">
                  <c:v>43296</c:v>
                </c:pt>
                <c:pt idx="927">
                  <c:v>43297</c:v>
                </c:pt>
                <c:pt idx="928">
                  <c:v>43298</c:v>
                </c:pt>
                <c:pt idx="929">
                  <c:v>43299</c:v>
                </c:pt>
                <c:pt idx="930">
                  <c:v>43300</c:v>
                </c:pt>
                <c:pt idx="931">
                  <c:v>43301</c:v>
                </c:pt>
                <c:pt idx="932">
                  <c:v>43302</c:v>
                </c:pt>
                <c:pt idx="933">
                  <c:v>43303</c:v>
                </c:pt>
                <c:pt idx="934">
                  <c:v>43304</c:v>
                </c:pt>
                <c:pt idx="935">
                  <c:v>43305</c:v>
                </c:pt>
                <c:pt idx="936">
                  <c:v>43306</c:v>
                </c:pt>
                <c:pt idx="937">
                  <c:v>43307</c:v>
                </c:pt>
                <c:pt idx="938">
                  <c:v>43308</c:v>
                </c:pt>
                <c:pt idx="939">
                  <c:v>43309</c:v>
                </c:pt>
                <c:pt idx="940">
                  <c:v>43310</c:v>
                </c:pt>
                <c:pt idx="941">
                  <c:v>43311</c:v>
                </c:pt>
                <c:pt idx="942">
                  <c:v>43312</c:v>
                </c:pt>
                <c:pt idx="943">
                  <c:v>43313</c:v>
                </c:pt>
                <c:pt idx="944">
                  <c:v>43314</c:v>
                </c:pt>
                <c:pt idx="945">
                  <c:v>43315</c:v>
                </c:pt>
                <c:pt idx="946">
                  <c:v>43316</c:v>
                </c:pt>
                <c:pt idx="947">
                  <c:v>43317</c:v>
                </c:pt>
                <c:pt idx="948">
                  <c:v>43318</c:v>
                </c:pt>
                <c:pt idx="949">
                  <c:v>43319</c:v>
                </c:pt>
                <c:pt idx="950">
                  <c:v>43320</c:v>
                </c:pt>
                <c:pt idx="951">
                  <c:v>43321</c:v>
                </c:pt>
                <c:pt idx="952">
                  <c:v>43322</c:v>
                </c:pt>
                <c:pt idx="953">
                  <c:v>43323</c:v>
                </c:pt>
                <c:pt idx="954">
                  <c:v>43324</c:v>
                </c:pt>
                <c:pt idx="955">
                  <c:v>43325</c:v>
                </c:pt>
                <c:pt idx="956">
                  <c:v>43326</c:v>
                </c:pt>
                <c:pt idx="957">
                  <c:v>43327</c:v>
                </c:pt>
                <c:pt idx="958">
                  <c:v>43328</c:v>
                </c:pt>
                <c:pt idx="959">
                  <c:v>43329</c:v>
                </c:pt>
                <c:pt idx="960">
                  <c:v>43330</c:v>
                </c:pt>
                <c:pt idx="961">
                  <c:v>43331</c:v>
                </c:pt>
                <c:pt idx="962">
                  <c:v>43332</c:v>
                </c:pt>
                <c:pt idx="963">
                  <c:v>43333</c:v>
                </c:pt>
                <c:pt idx="964">
                  <c:v>43334</c:v>
                </c:pt>
                <c:pt idx="965">
                  <c:v>43335</c:v>
                </c:pt>
                <c:pt idx="966">
                  <c:v>43336</c:v>
                </c:pt>
                <c:pt idx="967">
                  <c:v>43337</c:v>
                </c:pt>
                <c:pt idx="968">
                  <c:v>43338</c:v>
                </c:pt>
                <c:pt idx="969">
                  <c:v>43339</c:v>
                </c:pt>
                <c:pt idx="970">
                  <c:v>43340</c:v>
                </c:pt>
                <c:pt idx="971">
                  <c:v>43341</c:v>
                </c:pt>
                <c:pt idx="972">
                  <c:v>43342</c:v>
                </c:pt>
                <c:pt idx="973">
                  <c:v>43343</c:v>
                </c:pt>
                <c:pt idx="974">
                  <c:v>43344</c:v>
                </c:pt>
                <c:pt idx="975">
                  <c:v>43345</c:v>
                </c:pt>
                <c:pt idx="976">
                  <c:v>43346</c:v>
                </c:pt>
                <c:pt idx="977">
                  <c:v>43347</c:v>
                </c:pt>
                <c:pt idx="978">
                  <c:v>43348</c:v>
                </c:pt>
                <c:pt idx="979">
                  <c:v>43349</c:v>
                </c:pt>
                <c:pt idx="980">
                  <c:v>43350</c:v>
                </c:pt>
                <c:pt idx="981">
                  <c:v>43351</c:v>
                </c:pt>
                <c:pt idx="982">
                  <c:v>43352</c:v>
                </c:pt>
                <c:pt idx="983">
                  <c:v>43353</c:v>
                </c:pt>
                <c:pt idx="984">
                  <c:v>43354</c:v>
                </c:pt>
                <c:pt idx="985">
                  <c:v>43355</c:v>
                </c:pt>
                <c:pt idx="986">
                  <c:v>43356</c:v>
                </c:pt>
                <c:pt idx="987">
                  <c:v>43357</c:v>
                </c:pt>
                <c:pt idx="988">
                  <c:v>43358</c:v>
                </c:pt>
                <c:pt idx="989">
                  <c:v>43359</c:v>
                </c:pt>
                <c:pt idx="990">
                  <c:v>43360</c:v>
                </c:pt>
                <c:pt idx="991">
                  <c:v>43361</c:v>
                </c:pt>
                <c:pt idx="992">
                  <c:v>43362</c:v>
                </c:pt>
                <c:pt idx="993">
                  <c:v>43363</c:v>
                </c:pt>
                <c:pt idx="994">
                  <c:v>43364</c:v>
                </c:pt>
                <c:pt idx="995">
                  <c:v>43365</c:v>
                </c:pt>
                <c:pt idx="996">
                  <c:v>43366</c:v>
                </c:pt>
                <c:pt idx="997">
                  <c:v>43367</c:v>
                </c:pt>
                <c:pt idx="998">
                  <c:v>43368</c:v>
                </c:pt>
                <c:pt idx="999">
                  <c:v>43369</c:v>
                </c:pt>
                <c:pt idx="1000">
                  <c:v>43370</c:v>
                </c:pt>
                <c:pt idx="1001">
                  <c:v>43371</c:v>
                </c:pt>
                <c:pt idx="1002">
                  <c:v>43372</c:v>
                </c:pt>
                <c:pt idx="1003">
                  <c:v>43373</c:v>
                </c:pt>
                <c:pt idx="1004">
                  <c:v>43374</c:v>
                </c:pt>
                <c:pt idx="1005">
                  <c:v>43375</c:v>
                </c:pt>
                <c:pt idx="1006">
                  <c:v>43376</c:v>
                </c:pt>
                <c:pt idx="1007">
                  <c:v>43377</c:v>
                </c:pt>
                <c:pt idx="1008">
                  <c:v>43378</c:v>
                </c:pt>
                <c:pt idx="1009">
                  <c:v>43379</c:v>
                </c:pt>
                <c:pt idx="1010">
                  <c:v>43380</c:v>
                </c:pt>
                <c:pt idx="1011">
                  <c:v>43381</c:v>
                </c:pt>
                <c:pt idx="1012">
                  <c:v>43382</c:v>
                </c:pt>
                <c:pt idx="1013">
                  <c:v>43383</c:v>
                </c:pt>
                <c:pt idx="1014">
                  <c:v>43384</c:v>
                </c:pt>
                <c:pt idx="1015">
                  <c:v>43385</c:v>
                </c:pt>
                <c:pt idx="1016">
                  <c:v>43386</c:v>
                </c:pt>
                <c:pt idx="1017">
                  <c:v>43387</c:v>
                </c:pt>
                <c:pt idx="1018">
                  <c:v>43388</c:v>
                </c:pt>
                <c:pt idx="1019">
                  <c:v>43389</c:v>
                </c:pt>
                <c:pt idx="1020">
                  <c:v>43390</c:v>
                </c:pt>
                <c:pt idx="1021">
                  <c:v>43391</c:v>
                </c:pt>
                <c:pt idx="1022">
                  <c:v>43392</c:v>
                </c:pt>
                <c:pt idx="1023">
                  <c:v>43393</c:v>
                </c:pt>
                <c:pt idx="1024">
                  <c:v>43394</c:v>
                </c:pt>
                <c:pt idx="1025">
                  <c:v>43395</c:v>
                </c:pt>
                <c:pt idx="1026">
                  <c:v>43396</c:v>
                </c:pt>
                <c:pt idx="1027">
                  <c:v>43397</c:v>
                </c:pt>
                <c:pt idx="1028">
                  <c:v>43398</c:v>
                </c:pt>
                <c:pt idx="1029">
                  <c:v>43399</c:v>
                </c:pt>
                <c:pt idx="1030">
                  <c:v>43400</c:v>
                </c:pt>
                <c:pt idx="1031">
                  <c:v>43401</c:v>
                </c:pt>
                <c:pt idx="1032">
                  <c:v>43402</c:v>
                </c:pt>
                <c:pt idx="1033">
                  <c:v>43403</c:v>
                </c:pt>
                <c:pt idx="1034">
                  <c:v>43404</c:v>
                </c:pt>
                <c:pt idx="1035">
                  <c:v>43405</c:v>
                </c:pt>
                <c:pt idx="1036">
                  <c:v>43406</c:v>
                </c:pt>
                <c:pt idx="1037">
                  <c:v>43407</c:v>
                </c:pt>
                <c:pt idx="1038">
                  <c:v>43408</c:v>
                </c:pt>
                <c:pt idx="1039">
                  <c:v>43409</c:v>
                </c:pt>
                <c:pt idx="1040">
                  <c:v>43410</c:v>
                </c:pt>
                <c:pt idx="1041">
                  <c:v>43411</c:v>
                </c:pt>
                <c:pt idx="1042">
                  <c:v>43412</c:v>
                </c:pt>
                <c:pt idx="1043">
                  <c:v>43413</c:v>
                </c:pt>
                <c:pt idx="1044">
                  <c:v>43414</c:v>
                </c:pt>
                <c:pt idx="1045">
                  <c:v>43415</c:v>
                </c:pt>
                <c:pt idx="1046">
                  <c:v>43416</c:v>
                </c:pt>
                <c:pt idx="1047">
                  <c:v>43417</c:v>
                </c:pt>
                <c:pt idx="1048">
                  <c:v>43418</c:v>
                </c:pt>
                <c:pt idx="1049">
                  <c:v>43419</c:v>
                </c:pt>
                <c:pt idx="1050">
                  <c:v>43420</c:v>
                </c:pt>
                <c:pt idx="1051">
                  <c:v>43421</c:v>
                </c:pt>
                <c:pt idx="1052">
                  <c:v>43422</c:v>
                </c:pt>
                <c:pt idx="1053">
                  <c:v>43423</c:v>
                </c:pt>
                <c:pt idx="1054">
                  <c:v>43424</c:v>
                </c:pt>
                <c:pt idx="1055">
                  <c:v>43425</c:v>
                </c:pt>
                <c:pt idx="1056">
                  <c:v>43426</c:v>
                </c:pt>
                <c:pt idx="1057">
                  <c:v>43427</c:v>
                </c:pt>
                <c:pt idx="1058">
                  <c:v>43428</c:v>
                </c:pt>
                <c:pt idx="1059">
                  <c:v>43429</c:v>
                </c:pt>
                <c:pt idx="1060">
                  <c:v>43430</c:v>
                </c:pt>
                <c:pt idx="1061">
                  <c:v>43431</c:v>
                </c:pt>
                <c:pt idx="1062">
                  <c:v>43432</c:v>
                </c:pt>
                <c:pt idx="1063">
                  <c:v>43433</c:v>
                </c:pt>
                <c:pt idx="1064">
                  <c:v>43434</c:v>
                </c:pt>
                <c:pt idx="1065">
                  <c:v>43435</c:v>
                </c:pt>
                <c:pt idx="1066">
                  <c:v>43436</c:v>
                </c:pt>
                <c:pt idx="1067">
                  <c:v>43437</c:v>
                </c:pt>
                <c:pt idx="1068">
                  <c:v>43438</c:v>
                </c:pt>
                <c:pt idx="1069">
                  <c:v>43439</c:v>
                </c:pt>
                <c:pt idx="1070">
                  <c:v>43440</c:v>
                </c:pt>
                <c:pt idx="1071">
                  <c:v>43441</c:v>
                </c:pt>
                <c:pt idx="1072">
                  <c:v>43442</c:v>
                </c:pt>
                <c:pt idx="1073">
                  <c:v>43443</c:v>
                </c:pt>
                <c:pt idx="1074">
                  <c:v>43444</c:v>
                </c:pt>
                <c:pt idx="1075">
                  <c:v>43445</c:v>
                </c:pt>
                <c:pt idx="1076">
                  <c:v>43446</c:v>
                </c:pt>
                <c:pt idx="1077">
                  <c:v>43447</c:v>
                </c:pt>
                <c:pt idx="1078">
                  <c:v>43448</c:v>
                </c:pt>
                <c:pt idx="1079">
                  <c:v>43449</c:v>
                </c:pt>
                <c:pt idx="1080">
                  <c:v>43450</c:v>
                </c:pt>
                <c:pt idx="1081">
                  <c:v>43451</c:v>
                </c:pt>
                <c:pt idx="1082">
                  <c:v>43452</c:v>
                </c:pt>
                <c:pt idx="1083">
                  <c:v>43453</c:v>
                </c:pt>
                <c:pt idx="1084">
                  <c:v>43454</c:v>
                </c:pt>
                <c:pt idx="1085">
                  <c:v>43455</c:v>
                </c:pt>
                <c:pt idx="1086">
                  <c:v>43456</c:v>
                </c:pt>
                <c:pt idx="1087">
                  <c:v>43457</c:v>
                </c:pt>
                <c:pt idx="1088">
                  <c:v>43458</c:v>
                </c:pt>
                <c:pt idx="1089">
                  <c:v>43459</c:v>
                </c:pt>
                <c:pt idx="1090">
                  <c:v>43460</c:v>
                </c:pt>
                <c:pt idx="1091">
                  <c:v>43461</c:v>
                </c:pt>
                <c:pt idx="1092">
                  <c:v>43462</c:v>
                </c:pt>
                <c:pt idx="1093">
                  <c:v>43463</c:v>
                </c:pt>
                <c:pt idx="1094">
                  <c:v>43464</c:v>
                </c:pt>
                <c:pt idx="1095">
                  <c:v>43465</c:v>
                </c:pt>
                <c:pt idx="1096">
                  <c:v>43466</c:v>
                </c:pt>
                <c:pt idx="1097">
                  <c:v>43467</c:v>
                </c:pt>
                <c:pt idx="1098">
                  <c:v>43468</c:v>
                </c:pt>
              </c:numCache>
            </c:numRef>
          </c:cat>
          <c:val>
            <c:numRef>
              <c:f>'איור 5 נתונים'!$H$4:$H$4000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200</c:v>
                </c:pt>
                <c:pt idx="1061">
                  <c:v>-100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988160"/>
        <c:axId val="138989952"/>
      </c:lineChart>
      <c:dateAx>
        <c:axId val="138988160"/>
        <c:scaling>
          <c:orientation val="minMax"/>
          <c:max val="43468"/>
          <c:min val="43132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38989952"/>
        <c:crosses val="autoZero"/>
        <c:auto val="1"/>
        <c:lblOffset val="100"/>
        <c:baseTimeUnit val="days"/>
      </c:dateAx>
      <c:valAx>
        <c:axId val="138989952"/>
        <c:scaling>
          <c:orientation val="minMax"/>
          <c:max val="3.5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he-IL" sz="1400"/>
                  <a:t>%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9.6518441916580485E-3"/>
              <c:y val="6.0389697050580553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David"/>
                <a:ea typeface="David"/>
                <a:cs typeface="David"/>
              </a:defRPr>
            </a:pPr>
            <a:endParaRPr lang="he-IL"/>
          </a:p>
        </c:txPr>
        <c:crossAx val="138988160"/>
        <c:crosses val="autoZero"/>
        <c:crossBetween val="between"/>
        <c:majorUnit val="1"/>
      </c:valAx>
      <c:spPr>
        <a:noFill/>
        <a:ln w="3175">
          <a:noFill/>
          <a:prstDash val="solid"/>
        </a:ln>
      </c:spPr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4.8053795652479345E-2"/>
          <c:y val="0.88193426572256006"/>
          <c:w val="0.86787768555093059"/>
          <c:h val="4.749262279478503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David"/>
              <a:ea typeface="David"/>
              <a:cs typeface="David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 w="19050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/>
              <a:t>איור 6: שערי החליפין שקל-דולר, שקל-אירו והשער הנומינלי האפקטיבי
</a:t>
            </a:r>
            <a:r>
              <a:rPr lang="he-IL" sz="2000" b="0"/>
              <a:t>1/1/2010 = 100, פברואר 2018 עד ינואר 2019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5.2492290732812134E-2"/>
          <c:y val="0.12754409546322221"/>
          <c:w val="0.89255533437030699"/>
          <c:h val="0.71723448296945558"/>
        </c:manualLayout>
      </c:layout>
      <c:lineChart>
        <c:grouping val="standard"/>
        <c:varyColors val="0"/>
        <c:ser>
          <c:idx val="2"/>
          <c:order val="2"/>
          <c:tx>
            <c:strRef>
              <c:f>'איור 6 נתונים'!$D$3</c:f>
              <c:strCache>
                <c:ptCount val="1"/>
                <c:pt idx="0">
                  <c:v>הנומינלי האפקטיבי (ציר שמאלי)</c:v>
                </c:pt>
              </c:strCache>
            </c:strRef>
          </c:tx>
          <c:spPr>
            <a:ln w="38100">
              <a:solidFill>
                <a:srgbClr val="4472C4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42970</c:v>
                </c:pt>
                <c:pt idx="1">
                  <c:v>42971</c:v>
                </c:pt>
                <c:pt idx="2">
                  <c:v>42972</c:v>
                </c:pt>
                <c:pt idx="3">
                  <c:v>42973</c:v>
                </c:pt>
                <c:pt idx="4">
                  <c:v>42974</c:v>
                </c:pt>
                <c:pt idx="5">
                  <c:v>42975</c:v>
                </c:pt>
                <c:pt idx="6">
                  <c:v>42976</c:v>
                </c:pt>
                <c:pt idx="7">
                  <c:v>42977</c:v>
                </c:pt>
                <c:pt idx="8">
                  <c:v>42978</c:v>
                </c:pt>
                <c:pt idx="9">
                  <c:v>42979</c:v>
                </c:pt>
                <c:pt idx="10">
                  <c:v>42980</c:v>
                </c:pt>
                <c:pt idx="11">
                  <c:v>42981</c:v>
                </c:pt>
                <c:pt idx="12">
                  <c:v>42982</c:v>
                </c:pt>
                <c:pt idx="13">
                  <c:v>42983</c:v>
                </c:pt>
                <c:pt idx="14">
                  <c:v>42984</c:v>
                </c:pt>
                <c:pt idx="15">
                  <c:v>42985</c:v>
                </c:pt>
                <c:pt idx="16">
                  <c:v>42986</c:v>
                </c:pt>
                <c:pt idx="17">
                  <c:v>42987</c:v>
                </c:pt>
                <c:pt idx="18">
                  <c:v>42988</c:v>
                </c:pt>
                <c:pt idx="19">
                  <c:v>42989</c:v>
                </c:pt>
                <c:pt idx="20">
                  <c:v>42990</c:v>
                </c:pt>
                <c:pt idx="21">
                  <c:v>42991</c:v>
                </c:pt>
                <c:pt idx="22">
                  <c:v>42992</c:v>
                </c:pt>
                <c:pt idx="23">
                  <c:v>42993</c:v>
                </c:pt>
                <c:pt idx="24">
                  <c:v>42994</c:v>
                </c:pt>
                <c:pt idx="25">
                  <c:v>42995</c:v>
                </c:pt>
                <c:pt idx="26">
                  <c:v>42996</c:v>
                </c:pt>
                <c:pt idx="27">
                  <c:v>42997</c:v>
                </c:pt>
                <c:pt idx="28">
                  <c:v>42998</c:v>
                </c:pt>
                <c:pt idx="29">
                  <c:v>42999</c:v>
                </c:pt>
                <c:pt idx="30">
                  <c:v>43000</c:v>
                </c:pt>
                <c:pt idx="31">
                  <c:v>43001</c:v>
                </c:pt>
                <c:pt idx="32">
                  <c:v>43002</c:v>
                </c:pt>
                <c:pt idx="33">
                  <c:v>43003</c:v>
                </c:pt>
                <c:pt idx="34">
                  <c:v>43004</c:v>
                </c:pt>
                <c:pt idx="35">
                  <c:v>43005</c:v>
                </c:pt>
                <c:pt idx="36">
                  <c:v>43006</c:v>
                </c:pt>
                <c:pt idx="37">
                  <c:v>43007</c:v>
                </c:pt>
                <c:pt idx="38">
                  <c:v>43008</c:v>
                </c:pt>
                <c:pt idx="39">
                  <c:v>43009</c:v>
                </c:pt>
                <c:pt idx="40">
                  <c:v>43010</c:v>
                </c:pt>
                <c:pt idx="41">
                  <c:v>43011</c:v>
                </c:pt>
                <c:pt idx="42">
                  <c:v>43012</c:v>
                </c:pt>
                <c:pt idx="43">
                  <c:v>43013</c:v>
                </c:pt>
                <c:pt idx="44">
                  <c:v>43014</c:v>
                </c:pt>
                <c:pt idx="45">
                  <c:v>43015</c:v>
                </c:pt>
                <c:pt idx="46">
                  <c:v>43016</c:v>
                </c:pt>
                <c:pt idx="47">
                  <c:v>43017</c:v>
                </c:pt>
                <c:pt idx="48">
                  <c:v>43018</c:v>
                </c:pt>
                <c:pt idx="49">
                  <c:v>43019</c:v>
                </c:pt>
                <c:pt idx="50">
                  <c:v>43020</c:v>
                </c:pt>
                <c:pt idx="51">
                  <c:v>43021</c:v>
                </c:pt>
                <c:pt idx="52">
                  <c:v>43022</c:v>
                </c:pt>
                <c:pt idx="53">
                  <c:v>43023</c:v>
                </c:pt>
                <c:pt idx="54">
                  <c:v>43024</c:v>
                </c:pt>
                <c:pt idx="55">
                  <c:v>43025</c:v>
                </c:pt>
                <c:pt idx="56">
                  <c:v>43026</c:v>
                </c:pt>
                <c:pt idx="57">
                  <c:v>43027</c:v>
                </c:pt>
                <c:pt idx="58">
                  <c:v>43028</c:v>
                </c:pt>
                <c:pt idx="59">
                  <c:v>43029</c:v>
                </c:pt>
                <c:pt idx="60">
                  <c:v>43030</c:v>
                </c:pt>
                <c:pt idx="61">
                  <c:v>43031</c:v>
                </c:pt>
                <c:pt idx="62">
                  <c:v>43032</c:v>
                </c:pt>
                <c:pt idx="63">
                  <c:v>43033</c:v>
                </c:pt>
                <c:pt idx="64">
                  <c:v>43034</c:v>
                </c:pt>
                <c:pt idx="65">
                  <c:v>43035</c:v>
                </c:pt>
                <c:pt idx="66">
                  <c:v>43036</c:v>
                </c:pt>
                <c:pt idx="67">
                  <c:v>43037</c:v>
                </c:pt>
                <c:pt idx="68">
                  <c:v>43038</c:v>
                </c:pt>
                <c:pt idx="69">
                  <c:v>43039</c:v>
                </c:pt>
                <c:pt idx="70">
                  <c:v>43040</c:v>
                </c:pt>
                <c:pt idx="71">
                  <c:v>43041</c:v>
                </c:pt>
                <c:pt idx="72">
                  <c:v>43042</c:v>
                </c:pt>
                <c:pt idx="73">
                  <c:v>43043</c:v>
                </c:pt>
                <c:pt idx="74">
                  <c:v>43044</c:v>
                </c:pt>
                <c:pt idx="75">
                  <c:v>43045</c:v>
                </c:pt>
                <c:pt idx="76">
                  <c:v>43046</c:v>
                </c:pt>
                <c:pt idx="77">
                  <c:v>43047</c:v>
                </c:pt>
                <c:pt idx="78">
                  <c:v>43048</c:v>
                </c:pt>
                <c:pt idx="79">
                  <c:v>43049</c:v>
                </c:pt>
                <c:pt idx="80">
                  <c:v>43050</c:v>
                </c:pt>
                <c:pt idx="81">
                  <c:v>43051</c:v>
                </c:pt>
                <c:pt idx="82">
                  <c:v>43052</c:v>
                </c:pt>
                <c:pt idx="83">
                  <c:v>43053</c:v>
                </c:pt>
                <c:pt idx="84">
                  <c:v>43054</c:v>
                </c:pt>
                <c:pt idx="85">
                  <c:v>43055</c:v>
                </c:pt>
                <c:pt idx="86">
                  <c:v>43056</c:v>
                </c:pt>
                <c:pt idx="87">
                  <c:v>43057</c:v>
                </c:pt>
                <c:pt idx="88">
                  <c:v>43058</c:v>
                </c:pt>
                <c:pt idx="89">
                  <c:v>43059</c:v>
                </c:pt>
                <c:pt idx="90">
                  <c:v>43060</c:v>
                </c:pt>
                <c:pt idx="91">
                  <c:v>43061</c:v>
                </c:pt>
                <c:pt idx="92">
                  <c:v>43062</c:v>
                </c:pt>
                <c:pt idx="93">
                  <c:v>43063</c:v>
                </c:pt>
                <c:pt idx="94">
                  <c:v>43064</c:v>
                </c:pt>
                <c:pt idx="95">
                  <c:v>43065</c:v>
                </c:pt>
                <c:pt idx="96">
                  <c:v>43066</c:v>
                </c:pt>
                <c:pt idx="97">
                  <c:v>43067</c:v>
                </c:pt>
                <c:pt idx="98">
                  <c:v>43068</c:v>
                </c:pt>
                <c:pt idx="99">
                  <c:v>43069</c:v>
                </c:pt>
                <c:pt idx="100">
                  <c:v>43070</c:v>
                </c:pt>
                <c:pt idx="101">
                  <c:v>43071</c:v>
                </c:pt>
                <c:pt idx="102">
                  <c:v>43072</c:v>
                </c:pt>
                <c:pt idx="103">
                  <c:v>43073</c:v>
                </c:pt>
                <c:pt idx="104">
                  <c:v>43074</c:v>
                </c:pt>
                <c:pt idx="105">
                  <c:v>43075</c:v>
                </c:pt>
                <c:pt idx="106">
                  <c:v>43076</c:v>
                </c:pt>
                <c:pt idx="107">
                  <c:v>43077</c:v>
                </c:pt>
                <c:pt idx="108">
                  <c:v>43078</c:v>
                </c:pt>
                <c:pt idx="109">
                  <c:v>43079</c:v>
                </c:pt>
                <c:pt idx="110">
                  <c:v>43080</c:v>
                </c:pt>
                <c:pt idx="111">
                  <c:v>43081</c:v>
                </c:pt>
                <c:pt idx="112">
                  <c:v>43082</c:v>
                </c:pt>
                <c:pt idx="113">
                  <c:v>43083</c:v>
                </c:pt>
                <c:pt idx="114">
                  <c:v>43084</c:v>
                </c:pt>
                <c:pt idx="115">
                  <c:v>43085</c:v>
                </c:pt>
                <c:pt idx="116">
                  <c:v>43086</c:v>
                </c:pt>
                <c:pt idx="117">
                  <c:v>43087</c:v>
                </c:pt>
                <c:pt idx="118">
                  <c:v>43088</c:v>
                </c:pt>
                <c:pt idx="119">
                  <c:v>43089</c:v>
                </c:pt>
                <c:pt idx="120">
                  <c:v>43090</c:v>
                </c:pt>
                <c:pt idx="121">
                  <c:v>43091</c:v>
                </c:pt>
                <c:pt idx="122">
                  <c:v>43092</c:v>
                </c:pt>
                <c:pt idx="123">
                  <c:v>43093</c:v>
                </c:pt>
                <c:pt idx="124">
                  <c:v>43094</c:v>
                </c:pt>
                <c:pt idx="125">
                  <c:v>43095</c:v>
                </c:pt>
                <c:pt idx="126">
                  <c:v>43096</c:v>
                </c:pt>
                <c:pt idx="127">
                  <c:v>43097</c:v>
                </c:pt>
                <c:pt idx="128">
                  <c:v>43098</c:v>
                </c:pt>
                <c:pt idx="129">
                  <c:v>43099</c:v>
                </c:pt>
                <c:pt idx="130">
                  <c:v>43100</c:v>
                </c:pt>
                <c:pt idx="131">
                  <c:v>43101</c:v>
                </c:pt>
                <c:pt idx="132">
                  <c:v>43102</c:v>
                </c:pt>
                <c:pt idx="133">
                  <c:v>43103</c:v>
                </c:pt>
                <c:pt idx="134">
                  <c:v>43104</c:v>
                </c:pt>
                <c:pt idx="135">
                  <c:v>43105</c:v>
                </c:pt>
                <c:pt idx="136">
                  <c:v>43106</c:v>
                </c:pt>
                <c:pt idx="137">
                  <c:v>43107</c:v>
                </c:pt>
                <c:pt idx="138">
                  <c:v>43108</c:v>
                </c:pt>
                <c:pt idx="139">
                  <c:v>43109</c:v>
                </c:pt>
                <c:pt idx="140">
                  <c:v>43110</c:v>
                </c:pt>
                <c:pt idx="141">
                  <c:v>43111</c:v>
                </c:pt>
                <c:pt idx="142">
                  <c:v>43112</c:v>
                </c:pt>
                <c:pt idx="143">
                  <c:v>43113</c:v>
                </c:pt>
                <c:pt idx="144">
                  <c:v>43114</c:v>
                </c:pt>
                <c:pt idx="145">
                  <c:v>43115</c:v>
                </c:pt>
                <c:pt idx="146">
                  <c:v>43116</c:v>
                </c:pt>
                <c:pt idx="147">
                  <c:v>43117</c:v>
                </c:pt>
                <c:pt idx="148">
                  <c:v>43118</c:v>
                </c:pt>
                <c:pt idx="149">
                  <c:v>43119</c:v>
                </c:pt>
                <c:pt idx="150">
                  <c:v>43120</c:v>
                </c:pt>
                <c:pt idx="151">
                  <c:v>43121</c:v>
                </c:pt>
                <c:pt idx="152">
                  <c:v>43122</c:v>
                </c:pt>
                <c:pt idx="153">
                  <c:v>43123</c:v>
                </c:pt>
                <c:pt idx="154">
                  <c:v>43124</c:v>
                </c:pt>
                <c:pt idx="155">
                  <c:v>43125</c:v>
                </c:pt>
                <c:pt idx="156">
                  <c:v>43126</c:v>
                </c:pt>
                <c:pt idx="157">
                  <c:v>43127</c:v>
                </c:pt>
                <c:pt idx="158">
                  <c:v>43128</c:v>
                </c:pt>
                <c:pt idx="159">
                  <c:v>43129</c:v>
                </c:pt>
                <c:pt idx="160">
                  <c:v>43130</c:v>
                </c:pt>
                <c:pt idx="161">
                  <c:v>43131</c:v>
                </c:pt>
                <c:pt idx="162">
                  <c:v>43132</c:v>
                </c:pt>
                <c:pt idx="163">
                  <c:v>43133</c:v>
                </c:pt>
                <c:pt idx="164">
                  <c:v>43134</c:v>
                </c:pt>
                <c:pt idx="165">
                  <c:v>43135</c:v>
                </c:pt>
                <c:pt idx="166">
                  <c:v>43136</c:v>
                </c:pt>
                <c:pt idx="167">
                  <c:v>43137</c:v>
                </c:pt>
                <c:pt idx="168">
                  <c:v>43138</c:v>
                </c:pt>
                <c:pt idx="169">
                  <c:v>43139</c:v>
                </c:pt>
                <c:pt idx="170">
                  <c:v>43140</c:v>
                </c:pt>
                <c:pt idx="171">
                  <c:v>43141</c:v>
                </c:pt>
                <c:pt idx="172">
                  <c:v>43142</c:v>
                </c:pt>
                <c:pt idx="173">
                  <c:v>43143</c:v>
                </c:pt>
                <c:pt idx="174">
                  <c:v>43144</c:v>
                </c:pt>
                <c:pt idx="175">
                  <c:v>43145</c:v>
                </c:pt>
                <c:pt idx="176">
                  <c:v>43146</c:v>
                </c:pt>
                <c:pt idx="177">
                  <c:v>43147</c:v>
                </c:pt>
                <c:pt idx="178">
                  <c:v>43148</c:v>
                </c:pt>
                <c:pt idx="179">
                  <c:v>43149</c:v>
                </c:pt>
                <c:pt idx="180">
                  <c:v>43150</c:v>
                </c:pt>
                <c:pt idx="181">
                  <c:v>43151</c:v>
                </c:pt>
                <c:pt idx="182">
                  <c:v>43152</c:v>
                </c:pt>
                <c:pt idx="183">
                  <c:v>43153</c:v>
                </c:pt>
                <c:pt idx="184">
                  <c:v>43154</c:v>
                </c:pt>
                <c:pt idx="185">
                  <c:v>43155</c:v>
                </c:pt>
                <c:pt idx="186">
                  <c:v>43156</c:v>
                </c:pt>
                <c:pt idx="187">
                  <c:v>43157</c:v>
                </c:pt>
                <c:pt idx="188">
                  <c:v>43158</c:v>
                </c:pt>
                <c:pt idx="189">
                  <c:v>43159</c:v>
                </c:pt>
                <c:pt idx="190">
                  <c:v>43160</c:v>
                </c:pt>
                <c:pt idx="191">
                  <c:v>43161</c:v>
                </c:pt>
                <c:pt idx="192">
                  <c:v>43162</c:v>
                </c:pt>
                <c:pt idx="193">
                  <c:v>43163</c:v>
                </c:pt>
                <c:pt idx="194">
                  <c:v>43164</c:v>
                </c:pt>
                <c:pt idx="195">
                  <c:v>43165</c:v>
                </c:pt>
                <c:pt idx="196">
                  <c:v>43166</c:v>
                </c:pt>
                <c:pt idx="197">
                  <c:v>43167</c:v>
                </c:pt>
                <c:pt idx="198">
                  <c:v>43168</c:v>
                </c:pt>
                <c:pt idx="199">
                  <c:v>43169</c:v>
                </c:pt>
                <c:pt idx="200">
                  <c:v>43170</c:v>
                </c:pt>
                <c:pt idx="201">
                  <c:v>43171</c:v>
                </c:pt>
                <c:pt idx="202">
                  <c:v>43172</c:v>
                </c:pt>
                <c:pt idx="203">
                  <c:v>43173</c:v>
                </c:pt>
                <c:pt idx="204">
                  <c:v>43174</c:v>
                </c:pt>
                <c:pt idx="205">
                  <c:v>43175</c:v>
                </c:pt>
                <c:pt idx="206">
                  <c:v>43176</c:v>
                </c:pt>
                <c:pt idx="207">
                  <c:v>43177</c:v>
                </c:pt>
                <c:pt idx="208">
                  <c:v>43178</c:v>
                </c:pt>
                <c:pt idx="209">
                  <c:v>43179</c:v>
                </c:pt>
                <c:pt idx="210">
                  <c:v>43180</c:v>
                </c:pt>
                <c:pt idx="211">
                  <c:v>43181</c:v>
                </c:pt>
                <c:pt idx="212">
                  <c:v>43182</c:v>
                </c:pt>
                <c:pt idx="213">
                  <c:v>43183</c:v>
                </c:pt>
                <c:pt idx="214">
                  <c:v>43184</c:v>
                </c:pt>
                <c:pt idx="215">
                  <c:v>43185</c:v>
                </c:pt>
                <c:pt idx="216">
                  <c:v>43186</c:v>
                </c:pt>
                <c:pt idx="217">
                  <c:v>43187</c:v>
                </c:pt>
                <c:pt idx="218">
                  <c:v>43188</c:v>
                </c:pt>
                <c:pt idx="219">
                  <c:v>43189</c:v>
                </c:pt>
                <c:pt idx="220">
                  <c:v>43190</c:v>
                </c:pt>
                <c:pt idx="221">
                  <c:v>43191</c:v>
                </c:pt>
                <c:pt idx="222">
                  <c:v>43192</c:v>
                </c:pt>
                <c:pt idx="223">
                  <c:v>43193</c:v>
                </c:pt>
                <c:pt idx="224">
                  <c:v>43194</c:v>
                </c:pt>
                <c:pt idx="225">
                  <c:v>43195</c:v>
                </c:pt>
                <c:pt idx="226">
                  <c:v>43196</c:v>
                </c:pt>
                <c:pt idx="227">
                  <c:v>43197</c:v>
                </c:pt>
                <c:pt idx="228">
                  <c:v>43198</c:v>
                </c:pt>
                <c:pt idx="229">
                  <c:v>43199</c:v>
                </c:pt>
                <c:pt idx="230">
                  <c:v>43200</c:v>
                </c:pt>
                <c:pt idx="231">
                  <c:v>43201</c:v>
                </c:pt>
                <c:pt idx="232">
                  <c:v>43202</c:v>
                </c:pt>
                <c:pt idx="233">
                  <c:v>43203</c:v>
                </c:pt>
                <c:pt idx="234">
                  <c:v>43204</c:v>
                </c:pt>
                <c:pt idx="235">
                  <c:v>43205</c:v>
                </c:pt>
                <c:pt idx="236">
                  <c:v>43206</c:v>
                </c:pt>
                <c:pt idx="237">
                  <c:v>43207</c:v>
                </c:pt>
                <c:pt idx="238">
                  <c:v>43208</c:v>
                </c:pt>
                <c:pt idx="239">
                  <c:v>43209</c:v>
                </c:pt>
                <c:pt idx="240">
                  <c:v>43210</c:v>
                </c:pt>
                <c:pt idx="241">
                  <c:v>43211</c:v>
                </c:pt>
                <c:pt idx="242">
                  <c:v>43212</c:v>
                </c:pt>
                <c:pt idx="243">
                  <c:v>43213</c:v>
                </c:pt>
                <c:pt idx="244">
                  <c:v>43214</c:v>
                </c:pt>
                <c:pt idx="245">
                  <c:v>43215</c:v>
                </c:pt>
                <c:pt idx="246">
                  <c:v>43216</c:v>
                </c:pt>
                <c:pt idx="247">
                  <c:v>43217</c:v>
                </c:pt>
                <c:pt idx="248">
                  <c:v>43218</c:v>
                </c:pt>
                <c:pt idx="249">
                  <c:v>43219</c:v>
                </c:pt>
                <c:pt idx="250">
                  <c:v>43220</c:v>
                </c:pt>
                <c:pt idx="251">
                  <c:v>43221</c:v>
                </c:pt>
                <c:pt idx="252">
                  <c:v>43222</c:v>
                </c:pt>
                <c:pt idx="253">
                  <c:v>43223</c:v>
                </c:pt>
                <c:pt idx="254">
                  <c:v>43224</c:v>
                </c:pt>
                <c:pt idx="255">
                  <c:v>43225</c:v>
                </c:pt>
                <c:pt idx="256">
                  <c:v>43226</c:v>
                </c:pt>
                <c:pt idx="257">
                  <c:v>43227</c:v>
                </c:pt>
                <c:pt idx="258">
                  <c:v>43228</c:v>
                </c:pt>
                <c:pt idx="259">
                  <c:v>43229</c:v>
                </c:pt>
                <c:pt idx="260">
                  <c:v>43230</c:v>
                </c:pt>
                <c:pt idx="261">
                  <c:v>43231</c:v>
                </c:pt>
                <c:pt idx="262">
                  <c:v>43232</c:v>
                </c:pt>
                <c:pt idx="263">
                  <c:v>43233</c:v>
                </c:pt>
                <c:pt idx="264">
                  <c:v>43234</c:v>
                </c:pt>
                <c:pt idx="265">
                  <c:v>43235</c:v>
                </c:pt>
                <c:pt idx="266">
                  <c:v>43236</c:v>
                </c:pt>
                <c:pt idx="267">
                  <c:v>43237</c:v>
                </c:pt>
                <c:pt idx="268">
                  <c:v>43238</c:v>
                </c:pt>
                <c:pt idx="269">
                  <c:v>43239</c:v>
                </c:pt>
                <c:pt idx="270">
                  <c:v>43240</c:v>
                </c:pt>
                <c:pt idx="271">
                  <c:v>43241</c:v>
                </c:pt>
                <c:pt idx="272">
                  <c:v>43242</c:v>
                </c:pt>
                <c:pt idx="273">
                  <c:v>43243</c:v>
                </c:pt>
                <c:pt idx="274">
                  <c:v>43244</c:v>
                </c:pt>
                <c:pt idx="275">
                  <c:v>43245</c:v>
                </c:pt>
                <c:pt idx="276">
                  <c:v>43246</c:v>
                </c:pt>
                <c:pt idx="277">
                  <c:v>43247</c:v>
                </c:pt>
                <c:pt idx="278">
                  <c:v>43248</c:v>
                </c:pt>
                <c:pt idx="279">
                  <c:v>43249</c:v>
                </c:pt>
                <c:pt idx="280">
                  <c:v>43250</c:v>
                </c:pt>
                <c:pt idx="281">
                  <c:v>43251</c:v>
                </c:pt>
                <c:pt idx="282">
                  <c:v>43252</c:v>
                </c:pt>
                <c:pt idx="283">
                  <c:v>43253</c:v>
                </c:pt>
                <c:pt idx="284">
                  <c:v>43254</c:v>
                </c:pt>
                <c:pt idx="285">
                  <c:v>43255</c:v>
                </c:pt>
                <c:pt idx="286">
                  <c:v>43256</c:v>
                </c:pt>
                <c:pt idx="287">
                  <c:v>43257</c:v>
                </c:pt>
                <c:pt idx="288">
                  <c:v>43258</c:v>
                </c:pt>
                <c:pt idx="289">
                  <c:v>43259</c:v>
                </c:pt>
                <c:pt idx="290">
                  <c:v>43260</c:v>
                </c:pt>
                <c:pt idx="291">
                  <c:v>43261</c:v>
                </c:pt>
                <c:pt idx="292">
                  <c:v>43262</c:v>
                </c:pt>
                <c:pt idx="293">
                  <c:v>43263</c:v>
                </c:pt>
                <c:pt idx="294">
                  <c:v>43264</c:v>
                </c:pt>
                <c:pt idx="295">
                  <c:v>43265</c:v>
                </c:pt>
                <c:pt idx="296">
                  <c:v>43266</c:v>
                </c:pt>
                <c:pt idx="297">
                  <c:v>43267</c:v>
                </c:pt>
                <c:pt idx="298">
                  <c:v>43268</c:v>
                </c:pt>
                <c:pt idx="299">
                  <c:v>43269</c:v>
                </c:pt>
                <c:pt idx="300">
                  <c:v>43270</c:v>
                </c:pt>
                <c:pt idx="301">
                  <c:v>43271</c:v>
                </c:pt>
                <c:pt idx="302">
                  <c:v>43272</c:v>
                </c:pt>
                <c:pt idx="303">
                  <c:v>43273</c:v>
                </c:pt>
                <c:pt idx="304">
                  <c:v>43274</c:v>
                </c:pt>
                <c:pt idx="305">
                  <c:v>43275</c:v>
                </c:pt>
                <c:pt idx="306">
                  <c:v>43276</c:v>
                </c:pt>
                <c:pt idx="307">
                  <c:v>43277</c:v>
                </c:pt>
                <c:pt idx="308">
                  <c:v>43278</c:v>
                </c:pt>
                <c:pt idx="309">
                  <c:v>43279</c:v>
                </c:pt>
                <c:pt idx="310">
                  <c:v>43280</c:v>
                </c:pt>
                <c:pt idx="311">
                  <c:v>43281</c:v>
                </c:pt>
                <c:pt idx="312">
                  <c:v>43282</c:v>
                </c:pt>
                <c:pt idx="313">
                  <c:v>43283</c:v>
                </c:pt>
                <c:pt idx="314">
                  <c:v>43284</c:v>
                </c:pt>
                <c:pt idx="315">
                  <c:v>43285</c:v>
                </c:pt>
                <c:pt idx="316">
                  <c:v>43286</c:v>
                </c:pt>
                <c:pt idx="317">
                  <c:v>43287</c:v>
                </c:pt>
                <c:pt idx="318">
                  <c:v>43288</c:v>
                </c:pt>
                <c:pt idx="319">
                  <c:v>43289</c:v>
                </c:pt>
                <c:pt idx="320">
                  <c:v>43290</c:v>
                </c:pt>
                <c:pt idx="321">
                  <c:v>43291</c:v>
                </c:pt>
                <c:pt idx="322">
                  <c:v>43292</c:v>
                </c:pt>
                <c:pt idx="323">
                  <c:v>43293</c:v>
                </c:pt>
                <c:pt idx="324">
                  <c:v>43294</c:v>
                </c:pt>
                <c:pt idx="325">
                  <c:v>43295</c:v>
                </c:pt>
                <c:pt idx="326">
                  <c:v>43296</c:v>
                </c:pt>
                <c:pt idx="327">
                  <c:v>43297</c:v>
                </c:pt>
                <c:pt idx="328">
                  <c:v>43298</c:v>
                </c:pt>
                <c:pt idx="329">
                  <c:v>43299</c:v>
                </c:pt>
                <c:pt idx="330">
                  <c:v>43300</c:v>
                </c:pt>
                <c:pt idx="331">
                  <c:v>43301</c:v>
                </c:pt>
                <c:pt idx="332">
                  <c:v>43302</c:v>
                </c:pt>
                <c:pt idx="333">
                  <c:v>43303</c:v>
                </c:pt>
                <c:pt idx="334">
                  <c:v>43304</c:v>
                </c:pt>
                <c:pt idx="335">
                  <c:v>43305</c:v>
                </c:pt>
                <c:pt idx="336">
                  <c:v>43306</c:v>
                </c:pt>
                <c:pt idx="337">
                  <c:v>43307</c:v>
                </c:pt>
                <c:pt idx="338">
                  <c:v>43308</c:v>
                </c:pt>
                <c:pt idx="339">
                  <c:v>43309</c:v>
                </c:pt>
                <c:pt idx="340">
                  <c:v>43310</c:v>
                </c:pt>
                <c:pt idx="341">
                  <c:v>43311</c:v>
                </c:pt>
                <c:pt idx="342">
                  <c:v>43312</c:v>
                </c:pt>
                <c:pt idx="343">
                  <c:v>43313</c:v>
                </c:pt>
                <c:pt idx="344">
                  <c:v>43314</c:v>
                </c:pt>
                <c:pt idx="345">
                  <c:v>43315</c:v>
                </c:pt>
                <c:pt idx="346">
                  <c:v>43316</c:v>
                </c:pt>
                <c:pt idx="347">
                  <c:v>43317</c:v>
                </c:pt>
                <c:pt idx="348">
                  <c:v>43318</c:v>
                </c:pt>
                <c:pt idx="349">
                  <c:v>43319</c:v>
                </c:pt>
                <c:pt idx="350">
                  <c:v>43320</c:v>
                </c:pt>
                <c:pt idx="351">
                  <c:v>43321</c:v>
                </c:pt>
                <c:pt idx="352">
                  <c:v>43322</c:v>
                </c:pt>
                <c:pt idx="353">
                  <c:v>43323</c:v>
                </c:pt>
                <c:pt idx="354">
                  <c:v>43324</c:v>
                </c:pt>
                <c:pt idx="355">
                  <c:v>43325</c:v>
                </c:pt>
                <c:pt idx="356">
                  <c:v>43326</c:v>
                </c:pt>
                <c:pt idx="357">
                  <c:v>43327</c:v>
                </c:pt>
                <c:pt idx="358">
                  <c:v>43328</c:v>
                </c:pt>
                <c:pt idx="359">
                  <c:v>43329</c:v>
                </c:pt>
                <c:pt idx="360">
                  <c:v>43330</c:v>
                </c:pt>
                <c:pt idx="361">
                  <c:v>43331</c:v>
                </c:pt>
                <c:pt idx="362">
                  <c:v>43332</c:v>
                </c:pt>
                <c:pt idx="363">
                  <c:v>43333</c:v>
                </c:pt>
                <c:pt idx="364">
                  <c:v>43334</c:v>
                </c:pt>
                <c:pt idx="365">
                  <c:v>43335</c:v>
                </c:pt>
                <c:pt idx="366">
                  <c:v>43336</c:v>
                </c:pt>
                <c:pt idx="367">
                  <c:v>43337</c:v>
                </c:pt>
                <c:pt idx="368">
                  <c:v>43338</c:v>
                </c:pt>
                <c:pt idx="369">
                  <c:v>43339</c:v>
                </c:pt>
                <c:pt idx="370">
                  <c:v>43340</c:v>
                </c:pt>
                <c:pt idx="371">
                  <c:v>43341</c:v>
                </c:pt>
                <c:pt idx="372">
                  <c:v>43342</c:v>
                </c:pt>
                <c:pt idx="373">
                  <c:v>43343</c:v>
                </c:pt>
                <c:pt idx="374">
                  <c:v>43344</c:v>
                </c:pt>
                <c:pt idx="375">
                  <c:v>43345</c:v>
                </c:pt>
                <c:pt idx="376">
                  <c:v>43346</c:v>
                </c:pt>
                <c:pt idx="377">
                  <c:v>43347</c:v>
                </c:pt>
                <c:pt idx="378">
                  <c:v>43348</c:v>
                </c:pt>
                <c:pt idx="379">
                  <c:v>43349</c:v>
                </c:pt>
                <c:pt idx="380">
                  <c:v>43350</c:v>
                </c:pt>
                <c:pt idx="381">
                  <c:v>43351</c:v>
                </c:pt>
                <c:pt idx="382">
                  <c:v>43352</c:v>
                </c:pt>
                <c:pt idx="383">
                  <c:v>43353</c:v>
                </c:pt>
                <c:pt idx="384">
                  <c:v>43354</c:v>
                </c:pt>
                <c:pt idx="385">
                  <c:v>43355</c:v>
                </c:pt>
                <c:pt idx="386">
                  <c:v>43356</c:v>
                </c:pt>
                <c:pt idx="387">
                  <c:v>43357</c:v>
                </c:pt>
                <c:pt idx="388">
                  <c:v>43358</c:v>
                </c:pt>
                <c:pt idx="389">
                  <c:v>43359</c:v>
                </c:pt>
                <c:pt idx="390">
                  <c:v>43360</c:v>
                </c:pt>
                <c:pt idx="391">
                  <c:v>43361</c:v>
                </c:pt>
                <c:pt idx="392">
                  <c:v>43362</c:v>
                </c:pt>
                <c:pt idx="393">
                  <c:v>43363</c:v>
                </c:pt>
                <c:pt idx="394">
                  <c:v>43364</c:v>
                </c:pt>
                <c:pt idx="395">
                  <c:v>43365</c:v>
                </c:pt>
                <c:pt idx="396">
                  <c:v>43366</c:v>
                </c:pt>
                <c:pt idx="397">
                  <c:v>43367</c:v>
                </c:pt>
                <c:pt idx="398">
                  <c:v>43368</c:v>
                </c:pt>
                <c:pt idx="399">
                  <c:v>43369</c:v>
                </c:pt>
                <c:pt idx="400">
                  <c:v>43370</c:v>
                </c:pt>
                <c:pt idx="401">
                  <c:v>43371</c:v>
                </c:pt>
                <c:pt idx="402">
                  <c:v>43372</c:v>
                </c:pt>
                <c:pt idx="403">
                  <c:v>43373</c:v>
                </c:pt>
                <c:pt idx="404">
                  <c:v>43374</c:v>
                </c:pt>
                <c:pt idx="405">
                  <c:v>43375</c:v>
                </c:pt>
                <c:pt idx="406">
                  <c:v>43376</c:v>
                </c:pt>
                <c:pt idx="407">
                  <c:v>43377</c:v>
                </c:pt>
                <c:pt idx="408">
                  <c:v>43378</c:v>
                </c:pt>
                <c:pt idx="409">
                  <c:v>43379</c:v>
                </c:pt>
                <c:pt idx="410">
                  <c:v>43380</c:v>
                </c:pt>
                <c:pt idx="411">
                  <c:v>43381</c:v>
                </c:pt>
                <c:pt idx="412">
                  <c:v>43382</c:v>
                </c:pt>
                <c:pt idx="413">
                  <c:v>43383</c:v>
                </c:pt>
                <c:pt idx="414">
                  <c:v>43384</c:v>
                </c:pt>
                <c:pt idx="415">
                  <c:v>43385</c:v>
                </c:pt>
                <c:pt idx="416">
                  <c:v>43386</c:v>
                </c:pt>
                <c:pt idx="417">
                  <c:v>43387</c:v>
                </c:pt>
                <c:pt idx="418">
                  <c:v>43388</c:v>
                </c:pt>
                <c:pt idx="419">
                  <c:v>43389</c:v>
                </c:pt>
                <c:pt idx="420">
                  <c:v>43390</c:v>
                </c:pt>
                <c:pt idx="421">
                  <c:v>43391</c:v>
                </c:pt>
                <c:pt idx="422">
                  <c:v>43392</c:v>
                </c:pt>
                <c:pt idx="423">
                  <c:v>43393</c:v>
                </c:pt>
                <c:pt idx="424">
                  <c:v>43394</c:v>
                </c:pt>
                <c:pt idx="425">
                  <c:v>43395</c:v>
                </c:pt>
                <c:pt idx="426">
                  <c:v>43396</c:v>
                </c:pt>
                <c:pt idx="427">
                  <c:v>43397</c:v>
                </c:pt>
                <c:pt idx="428">
                  <c:v>43398</c:v>
                </c:pt>
                <c:pt idx="429">
                  <c:v>43399</c:v>
                </c:pt>
                <c:pt idx="430">
                  <c:v>43400</c:v>
                </c:pt>
                <c:pt idx="431">
                  <c:v>43401</c:v>
                </c:pt>
                <c:pt idx="432">
                  <c:v>43402</c:v>
                </c:pt>
                <c:pt idx="433">
                  <c:v>43403</c:v>
                </c:pt>
                <c:pt idx="434">
                  <c:v>43404</c:v>
                </c:pt>
                <c:pt idx="435">
                  <c:v>43405</c:v>
                </c:pt>
                <c:pt idx="436">
                  <c:v>43406</c:v>
                </c:pt>
                <c:pt idx="437">
                  <c:v>43407</c:v>
                </c:pt>
                <c:pt idx="438">
                  <c:v>43408</c:v>
                </c:pt>
                <c:pt idx="439">
                  <c:v>43409</c:v>
                </c:pt>
                <c:pt idx="440">
                  <c:v>43410</c:v>
                </c:pt>
                <c:pt idx="441">
                  <c:v>43411</c:v>
                </c:pt>
                <c:pt idx="442">
                  <c:v>43412</c:v>
                </c:pt>
                <c:pt idx="443">
                  <c:v>43413</c:v>
                </c:pt>
                <c:pt idx="444">
                  <c:v>43414</c:v>
                </c:pt>
                <c:pt idx="445">
                  <c:v>43415</c:v>
                </c:pt>
                <c:pt idx="446">
                  <c:v>43416</c:v>
                </c:pt>
                <c:pt idx="447">
                  <c:v>43417</c:v>
                </c:pt>
                <c:pt idx="448">
                  <c:v>43418</c:v>
                </c:pt>
                <c:pt idx="449">
                  <c:v>43419</c:v>
                </c:pt>
                <c:pt idx="450">
                  <c:v>43420</c:v>
                </c:pt>
                <c:pt idx="451">
                  <c:v>43421</c:v>
                </c:pt>
                <c:pt idx="452">
                  <c:v>43422</c:v>
                </c:pt>
                <c:pt idx="453">
                  <c:v>43423</c:v>
                </c:pt>
                <c:pt idx="454">
                  <c:v>43424</c:v>
                </c:pt>
                <c:pt idx="455">
                  <c:v>43425</c:v>
                </c:pt>
                <c:pt idx="456">
                  <c:v>43426</c:v>
                </c:pt>
                <c:pt idx="457">
                  <c:v>43427</c:v>
                </c:pt>
                <c:pt idx="458">
                  <c:v>43428</c:v>
                </c:pt>
                <c:pt idx="459">
                  <c:v>43429</c:v>
                </c:pt>
                <c:pt idx="460">
                  <c:v>43430</c:v>
                </c:pt>
                <c:pt idx="461">
                  <c:v>43431</c:v>
                </c:pt>
                <c:pt idx="462">
                  <c:v>43432</c:v>
                </c:pt>
                <c:pt idx="463">
                  <c:v>43433</c:v>
                </c:pt>
                <c:pt idx="464">
                  <c:v>43434</c:v>
                </c:pt>
                <c:pt idx="465">
                  <c:v>43435</c:v>
                </c:pt>
                <c:pt idx="466">
                  <c:v>43436</c:v>
                </c:pt>
                <c:pt idx="467">
                  <c:v>43437</c:v>
                </c:pt>
                <c:pt idx="468">
                  <c:v>43438</c:v>
                </c:pt>
                <c:pt idx="469">
                  <c:v>43439</c:v>
                </c:pt>
                <c:pt idx="470">
                  <c:v>43440</c:v>
                </c:pt>
                <c:pt idx="471">
                  <c:v>43441</c:v>
                </c:pt>
                <c:pt idx="472">
                  <c:v>43442</c:v>
                </c:pt>
                <c:pt idx="473">
                  <c:v>43443</c:v>
                </c:pt>
                <c:pt idx="474">
                  <c:v>43444</c:v>
                </c:pt>
                <c:pt idx="475">
                  <c:v>43445</c:v>
                </c:pt>
                <c:pt idx="476">
                  <c:v>43446</c:v>
                </c:pt>
                <c:pt idx="477">
                  <c:v>43447</c:v>
                </c:pt>
                <c:pt idx="478">
                  <c:v>43448</c:v>
                </c:pt>
                <c:pt idx="479">
                  <c:v>43449</c:v>
                </c:pt>
                <c:pt idx="480">
                  <c:v>43450</c:v>
                </c:pt>
                <c:pt idx="481">
                  <c:v>43451</c:v>
                </c:pt>
                <c:pt idx="482">
                  <c:v>43452</c:v>
                </c:pt>
                <c:pt idx="483">
                  <c:v>43453</c:v>
                </c:pt>
                <c:pt idx="484">
                  <c:v>43454</c:v>
                </c:pt>
                <c:pt idx="485">
                  <c:v>43455</c:v>
                </c:pt>
                <c:pt idx="486">
                  <c:v>43456</c:v>
                </c:pt>
                <c:pt idx="487">
                  <c:v>43457</c:v>
                </c:pt>
                <c:pt idx="488">
                  <c:v>43458</c:v>
                </c:pt>
                <c:pt idx="489">
                  <c:v>43459</c:v>
                </c:pt>
                <c:pt idx="490">
                  <c:v>43460</c:v>
                </c:pt>
                <c:pt idx="491">
                  <c:v>43461</c:v>
                </c:pt>
                <c:pt idx="492">
                  <c:v>43462</c:v>
                </c:pt>
                <c:pt idx="493">
                  <c:v>43463</c:v>
                </c:pt>
                <c:pt idx="494">
                  <c:v>43464</c:v>
                </c:pt>
                <c:pt idx="495">
                  <c:v>43465</c:v>
                </c:pt>
                <c:pt idx="496">
                  <c:v>43466</c:v>
                </c:pt>
                <c:pt idx="497">
                  <c:v>43467</c:v>
                </c:pt>
                <c:pt idx="498">
                  <c:v>43468</c:v>
                </c:pt>
                <c:pt idx="499">
                  <c:v>43469</c:v>
                </c:pt>
              </c:numCache>
            </c:numRef>
          </c:cat>
          <c:val>
            <c:numRef>
              <c:f>'איור 6 נתונים'!$D$4:$D$4000</c:f>
              <c:numCache>
                <c:formatCode>#,##0.00</c:formatCode>
                <c:ptCount val="3997"/>
                <c:pt idx="0">
                  <c:v>81.315865754399994</c:v>
                </c:pt>
                <c:pt idx="1">
                  <c:v>80.937558957999997</c:v>
                </c:pt>
                <c:pt idx="2">
                  <c:v>80.869035990699999</c:v>
                </c:pt>
                <c:pt idx="3">
                  <c:v>80.869035990699999</c:v>
                </c:pt>
                <c:pt idx="4">
                  <c:v>80.869035990699999</c:v>
                </c:pt>
                <c:pt idx="5">
                  <c:v>80.991169060900006</c:v>
                </c:pt>
                <c:pt idx="6">
                  <c:v>81.177011880500004</c:v>
                </c:pt>
                <c:pt idx="7">
                  <c:v>80.892296961400007</c:v>
                </c:pt>
                <c:pt idx="8">
                  <c:v>81.071489154600002</c:v>
                </c:pt>
                <c:pt idx="9">
                  <c:v>80.986158277000001</c:v>
                </c:pt>
                <c:pt idx="10">
                  <c:v>80.986158277000001</c:v>
                </c:pt>
                <c:pt idx="11">
                  <c:v>80.986158277000001</c:v>
                </c:pt>
                <c:pt idx="12">
                  <c:v>81.125471988499996</c:v>
                </c:pt>
                <c:pt idx="13">
                  <c:v>80.746330612700007</c:v>
                </c:pt>
                <c:pt idx="14">
                  <c:v>80.721670425400006</c:v>
                </c:pt>
                <c:pt idx="15">
                  <c:v>80.228226669400001</c:v>
                </c:pt>
                <c:pt idx="16">
                  <c:v>79.997551656400006</c:v>
                </c:pt>
                <c:pt idx="17">
                  <c:v>79.997551656400006</c:v>
                </c:pt>
                <c:pt idx="18">
                  <c:v>79.997551656400006</c:v>
                </c:pt>
                <c:pt idx="19">
                  <c:v>80.194025569199994</c:v>
                </c:pt>
                <c:pt idx="20">
                  <c:v>80.35468109</c:v>
                </c:pt>
                <c:pt idx="21">
                  <c:v>80.360016087199995</c:v>
                </c:pt>
                <c:pt idx="22">
                  <c:v>80.099421046200007</c:v>
                </c:pt>
                <c:pt idx="23">
                  <c:v>79.941021380999999</c:v>
                </c:pt>
                <c:pt idx="24">
                  <c:v>79.941021380999999</c:v>
                </c:pt>
                <c:pt idx="25">
                  <c:v>79.941021380999999</c:v>
                </c:pt>
                <c:pt idx="26">
                  <c:v>79.946082030100001</c:v>
                </c:pt>
                <c:pt idx="27">
                  <c:v>79.765397209900001</c:v>
                </c:pt>
                <c:pt idx="28">
                  <c:v>79.765397209900001</c:v>
                </c:pt>
                <c:pt idx="29">
                  <c:v>79.765397209900001</c:v>
                </c:pt>
                <c:pt idx="30">
                  <c:v>79.765397209900001</c:v>
                </c:pt>
                <c:pt idx="31">
                  <c:v>79.765397209900001</c:v>
                </c:pt>
                <c:pt idx="32">
                  <c:v>79.765397209900001</c:v>
                </c:pt>
                <c:pt idx="33">
                  <c:v>79.356637745100002</c:v>
                </c:pt>
                <c:pt idx="34">
                  <c:v>79.417335094400002</c:v>
                </c:pt>
                <c:pt idx="35">
                  <c:v>79.617506841199997</c:v>
                </c:pt>
                <c:pt idx="36">
                  <c:v>79.267934617799995</c:v>
                </c:pt>
                <c:pt idx="37">
                  <c:v>79.267934617799995</c:v>
                </c:pt>
                <c:pt idx="38">
                  <c:v>79.267934617799995</c:v>
                </c:pt>
                <c:pt idx="39">
                  <c:v>79.267934617799995</c:v>
                </c:pt>
                <c:pt idx="40">
                  <c:v>79.431273971699994</c:v>
                </c:pt>
                <c:pt idx="41">
                  <c:v>79.179743334600005</c:v>
                </c:pt>
                <c:pt idx="42">
                  <c:v>79.070831901800005</c:v>
                </c:pt>
                <c:pt idx="43">
                  <c:v>79.070831901800005</c:v>
                </c:pt>
                <c:pt idx="44">
                  <c:v>78.739354266899994</c:v>
                </c:pt>
                <c:pt idx="45">
                  <c:v>78.739354266899994</c:v>
                </c:pt>
                <c:pt idx="46">
                  <c:v>78.739354266899994</c:v>
                </c:pt>
                <c:pt idx="47">
                  <c:v>78.551641197199999</c:v>
                </c:pt>
                <c:pt idx="48">
                  <c:v>78.631363724899998</c:v>
                </c:pt>
                <c:pt idx="49">
                  <c:v>78.7849072793</c:v>
                </c:pt>
                <c:pt idx="50">
                  <c:v>78.7849072793</c:v>
                </c:pt>
                <c:pt idx="51">
                  <c:v>78.786586559699998</c:v>
                </c:pt>
                <c:pt idx="52">
                  <c:v>78.786586559699998</c:v>
                </c:pt>
                <c:pt idx="53">
                  <c:v>78.786586559699998</c:v>
                </c:pt>
                <c:pt idx="54">
                  <c:v>78.648650600799996</c:v>
                </c:pt>
                <c:pt idx="55">
                  <c:v>78.745430658299995</c:v>
                </c:pt>
                <c:pt idx="56">
                  <c:v>78.766887456299997</c:v>
                </c:pt>
                <c:pt idx="57">
                  <c:v>78.668687275799996</c:v>
                </c:pt>
                <c:pt idx="58">
                  <c:v>78.394156257600002</c:v>
                </c:pt>
                <c:pt idx="59">
                  <c:v>78.394156257600002</c:v>
                </c:pt>
                <c:pt idx="60">
                  <c:v>78.394156257600002</c:v>
                </c:pt>
                <c:pt idx="61">
                  <c:v>78.155523071700003</c:v>
                </c:pt>
                <c:pt idx="62">
                  <c:v>78.355846390500005</c:v>
                </c:pt>
                <c:pt idx="63">
                  <c:v>78.5801398646</c:v>
                </c:pt>
                <c:pt idx="64">
                  <c:v>78.6042967793</c:v>
                </c:pt>
                <c:pt idx="65">
                  <c:v>78.581906162799996</c:v>
                </c:pt>
                <c:pt idx="66">
                  <c:v>78.581906162799996</c:v>
                </c:pt>
                <c:pt idx="67">
                  <c:v>78.581906162799996</c:v>
                </c:pt>
                <c:pt idx="68">
                  <c:v>78.578820532199998</c:v>
                </c:pt>
                <c:pt idx="69">
                  <c:v>78.416907286899999</c:v>
                </c:pt>
                <c:pt idx="70">
                  <c:v>78.280484847899999</c:v>
                </c:pt>
                <c:pt idx="71">
                  <c:v>78.155723877699998</c:v>
                </c:pt>
                <c:pt idx="72">
                  <c:v>78.220808149000007</c:v>
                </c:pt>
                <c:pt idx="73">
                  <c:v>78.220808149000007</c:v>
                </c:pt>
                <c:pt idx="74">
                  <c:v>78.220808149000007</c:v>
                </c:pt>
                <c:pt idx="75">
                  <c:v>78.056767931300001</c:v>
                </c:pt>
                <c:pt idx="76">
                  <c:v>78.115524201599996</c:v>
                </c:pt>
                <c:pt idx="77">
                  <c:v>78.067338629000005</c:v>
                </c:pt>
                <c:pt idx="78">
                  <c:v>78.157758301800001</c:v>
                </c:pt>
                <c:pt idx="79">
                  <c:v>78.566467290399999</c:v>
                </c:pt>
                <c:pt idx="80">
                  <c:v>78.566467290399999</c:v>
                </c:pt>
                <c:pt idx="81">
                  <c:v>78.566467290399999</c:v>
                </c:pt>
                <c:pt idx="82">
                  <c:v>78.843041801699997</c:v>
                </c:pt>
                <c:pt idx="83">
                  <c:v>79.047495503199997</c:v>
                </c:pt>
                <c:pt idx="84">
                  <c:v>78.994102990299993</c:v>
                </c:pt>
                <c:pt idx="85">
                  <c:v>78.672767358000002</c:v>
                </c:pt>
                <c:pt idx="86">
                  <c:v>78.682063532900003</c:v>
                </c:pt>
                <c:pt idx="87">
                  <c:v>78.682063532900003</c:v>
                </c:pt>
                <c:pt idx="88">
                  <c:v>78.682063532900003</c:v>
                </c:pt>
                <c:pt idx="89">
                  <c:v>78.596743267899996</c:v>
                </c:pt>
                <c:pt idx="90">
                  <c:v>78.710544850999995</c:v>
                </c:pt>
                <c:pt idx="91">
                  <c:v>78.740645044700003</c:v>
                </c:pt>
                <c:pt idx="92">
                  <c:v>78.8394328583</c:v>
                </c:pt>
                <c:pt idx="93">
                  <c:v>78.8025932985</c:v>
                </c:pt>
                <c:pt idx="94">
                  <c:v>78.8025932985</c:v>
                </c:pt>
                <c:pt idx="95">
                  <c:v>78.8025932985</c:v>
                </c:pt>
                <c:pt idx="96">
                  <c:v>78.761791073300003</c:v>
                </c:pt>
                <c:pt idx="97">
                  <c:v>78.672900904499997</c:v>
                </c:pt>
                <c:pt idx="98">
                  <c:v>78.625451788000007</c:v>
                </c:pt>
                <c:pt idx="99">
                  <c:v>78.454358566500005</c:v>
                </c:pt>
                <c:pt idx="100">
                  <c:v>78.357616530000001</c:v>
                </c:pt>
                <c:pt idx="101">
                  <c:v>78.357616530000001</c:v>
                </c:pt>
                <c:pt idx="102">
                  <c:v>78.357616530000001</c:v>
                </c:pt>
                <c:pt idx="103">
                  <c:v>78.314832640700004</c:v>
                </c:pt>
                <c:pt idx="104">
                  <c:v>78.4319036017</c:v>
                </c:pt>
                <c:pt idx="105">
                  <c:v>78.776590089400003</c:v>
                </c:pt>
                <c:pt idx="106">
                  <c:v>78.706394038499994</c:v>
                </c:pt>
                <c:pt idx="107">
                  <c:v>78.723748532599998</c:v>
                </c:pt>
                <c:pt idx="108">
                  <c:v>78.723748532599998</c:v>
                </c:pt>
                <c:pt idx="109">
                  <c:v>78.723748532599998</c:v>
                </c:pt>
                <c:pt idx="110">
                  <c:v>78.807265723399993</c:v>
                </c:pt>
                <c:pt idx="111">
                  <c:v>79.252628139199999</c:v>
                </c:pt>
                <c:pt idx="112">
                  <c:v>79.387321239499997</c:v>
                </c:pt>
                <c:pt idx="113">
                  <c:v>79.116871420300001</c:v>
                </c:pt>
                <c:pt idx="114">
                  <c:v>78.909722620799997</c:v>
                </c:pt>
                <c:pt idx="115">
                  <c:v>78.909722620799997</c:v>
                </c:pt>
                <c:pt idx="116">
                  <c:v>78.909722620799997</c:v>
                </c:pt>
                <c:pt idx="117">
                  <c:v>78.655665230099999</c:v>
                </c:pt>
                <c:pt idx="118">
                  <c:v>78.420834280700007</c:v>
                </c:pt>
                <c:pt idx="119">
                  <c:v>78.537022266500003</c:v>
                </c:pt>
                <c:pt idx="120">
                  <c:v>78.309227195800005</c:v>
                </c:pt>
                <c:pt idx="121">
                  <c:v>78.254461777299994</c:v>
                </c:pt>
                <c:pt idx="122">
                  <c:v>78.254461777299994</c:v>
                </c:pt>
                <c:pt idx="123">
                  <c:v>78.254461777299994</c:v>
                </c:pt>
                <c:pt idx="124">
                  <c:v>78.254461777299994</c:v>
                </c:pt>
                <c:pt idx="125">
                  <c:v>78.350825294800003</c:v>
                </c:pt>
                <c:pt idx="126">
                  <c:v>78.255078410300001</c:v>
                </c:pt>
                <c:pt idx="127">
                  <c:v>78.269222090499994</c:v>
                </c:pt>
                <c:pt idx="128">
                  <c:v>78.415719339299997</c:v>
                </c:pt>
                <c:pt idx="129">
                  <c:v>78.415719339299997</c:v>
                </c:pt>
                <c:pt idx="130">
                  <c:v>78.415719339299997</c:v>
                </c:pt>
                <c:pt idx="131">
                  <c:v>78.415719339299997</c:v>
                </c:pt>
                <c:pt idx="132">
                  <c:v>78.475669807499997</c:v>
                </c:pt>
                <c:pt idx="133">
                  <c:v>78.408109922400001</c:v>
                </c:pt>
                <c:pt idx="134">
                  <c:v>78.260066378399998</c:v>
                </c:pt>
                <c:pt idx="135">
                  <c:v>78.208583208199997</c:v>
                </c:pt>
                <c:pt idx="136">
                  <c:v>78.208583208199997</c:v>
                </c:pt>
                <c:pt idx="137">
                  <c:v>78.208583208199997</c:v>
                </c:pt>
                <c:pt idx="138">
                  <c:v>77.9615850757</c:v>
                </c:pt>
                <c:pt idx="139">
                  <c:v>77.855154216000003</c:v>
                </c:pt>
                <c:pt idx="140">
                  <c:v>77.672172584999998</c:v>
                </c:pt>
                <c:pt idx="141">
                  <c:v>77.546955846299994</c:v>
                </c:pt>
                <c:pt idx="142">
                  <c:v>77.591696972500003</c:v>
                </c:pt>
                <c:pt idx="143">
                  <c:v>77.591696972500003</c:v>
                </c:pt>
                <c:pt idx="144">
                  <c:v>77.591696972500003</c:v>
                </c:pt>
                <c:pt idx="145">
                  <c:v>77.865874859900003</c:v>
                </c:pt>
                <c:pt idx="146">
                  <c:v>77.905275319400005</c:v>
                </c:pt>
                <c:pt idx="147">
                  <c:v>78.807810525099995</c:v>
                </c:pt>
                <c:pt idx="148">
                  <c:v>78.414201132800002</c:v>
                </c:pt>
                <c:pt idx="149">
                  <c:v>78.090161243300003</c:v>
                </c:pt>
                <c:pt idx="150">
                  <c:v>78.090161243300003</c:v>
                </c:pt>
                <c:pt idx="151">
                  <c:v>78.090161243300003</c:v>
                </c:pt>
                <c:pt idx="152">
                  <c:v>78.321924401299995</c:v>
                </c:pt>
                <c:pt idx="153">
                  <c:v>78.356282339100005</c:v>
                </c:pt>
                <c:pt idx="154">
                  <c:v>78.398456533699999</c:v>
                </c:pt>
                <c:pt idx="155">
                  <c:v>78.678978067499997</c:v>
                </c:pt>
                <c:pt idx="156">
                  <c:v>78.428452056099999</c:v>
                </c:pt>
                <c:pt idx="157">
                  <c:v>78.428452056099999</c:v>
                </c:pt>
                <c:pt idx="158">
                  <c:v>78.428452056099999</c:v>
                </c:pt>
                <c:pt idx="159">
                  <c:v>78.702698998499997</c:v>
                </c:pt>
                <c:pt idx="160">
                  <c:v>78.540137082699999</c:v>
                </c:pt>
                <c:pt idx="161">
                  <c:v>78.842858516099994</c:v>
                </c:pt>
                <c:pt idx="162">
                  <c:v>79.271684948399994</c:v>
                </c:pt>
                <c:pt idx="163">
                  <c:v>79.477710926900002</c:v>
                </c:pt>
                <c:pt idx="164">
                  <c:v>79.477710926900002</c:v>
                </c:pt>
                <c:pt idx="165">
                  <c:v>79.477710926900002</c:v>
                </c:pt>
                <c:pt idx="166">
                  <c:v>79.496043864000001</c:v>
                </c:pt>
                <c:pt idx="167">
                  <c:v>80.185541792199999</c:v>
                </c:pt>
                <c:pt idx="168">
                  <c:v>80.237667180399995</c:v>
                </c:pt>
                <c:pt idx="169">
                  <c:v>80.146680305800004</c:v>
                </c:pt>
                <c:pt idx="170">
                  <c:v>80.628433025000007</c:v>
                </c:pt>
                <c:pt idx="171">
                  <c:v>80.628433025000007</c:v>
                </c:pt>
                <c:pt idx="172">
                  <c:v>80.628433025000007</c:v>
                </c:pt>
                <c:pt idx="173">
                  <c:v>80.817975843699998</c:v>
                </c:pt>
                <c:pt idx="174">
                  <c:v>81.081685795499993</c:v>
                </c:pt>
                <c:pt idx="175">
                  <c:v>81.256821878400004</c:v>
                </c:pt>
                <c:pt idx="176">
                  <c:v>81.553503870699998</c:v>
                </c:pt>
                <c:pt idx="177">
                  <c:v>81.914098883099996</c:v>
                </c:pt>
                <c:pt idx="178">
                  <c:v>81.914098883099996</c:v>
                </c:pt>
                <c:pt idx="179">
                  <c:v>81.914098883099996</c:v>
                </c:pt>
                <c:pt idx="180">
                  <c:v>81.303688877799999</c:v>
                </c:pt>
                <c:pt idx="181">
                  <c:v>80.559846321400002</c:v>
                </c:pt>
                <c:pt idx="182">
                  <c:v>80.488938577799999</c:v>
                </c:pt>
                <c:pt idx="183">
                  <c:v>80.213119458099996</c:v>
                </c:pt>
                <c:pt idx="184">
                  <c:v>80.118807845999996</c:v>
                </c:pt>
                <c:pt idx="185">
                  <c:v>80.118807845999996</c:v>
                </c:pt>
                <c:pt idx="186">
                  <c:v>80.118807845999996</c:v>
                </c:pt>
                <c:pt idx="187">
                  <c:v>80.524390851899994</c:v>
                </c:pt>
                <c:pt idx="188">
                  <c:v>79.970180265400003</c:v>
                </c:pt>
                <c:pt idx="189">
                  <c:v>79.854603584399996</c:v>
                </c:pt>
                <c:pt idx="190">
                  <c:v>79.854603584399996</c:v>
                </c:pt>
                <c:pt idx="191">
                  <c:v>79.854603584399996</c:v>
                </c:pt>
                <c:pt idx="192">
                  <c:v>79.854603584399996</c:v>
                </c:pt>
                <c:pt idx="193">
                  <c:v>79.854603584399996</c:v>
                </c:pt>
                <c:pt idx="194">
                  <c:v>79.296855184400002</c:v>
                </c:pt>
                <c:pt idx="195">
                  <c:v>79.795286358499993</c:v>
                </c:pt>
                <c:pt idx="196">
                  <c:v>79.836307580799996</c:v>
                </c:pt>
                <c:pt idx="197">
                  <c:v>79.536124709399999</c:v>
                </c:pt>
                <c:pt idx="198">
                  <c:v>79.254289772099995</c:v>
                </c:pt>
                <c:pt idx="199">
                  <c:v>79.254289772099995</c:v>
                </c:pt>
                <c:pt idx="200">
                  <c:v>79.254289772099995</c:v>
                </c:pt>
                <c:pt idx="201">
                  <c:v>78.9774425146</c:v>
                </c:pt>
                <c:pt idx="202">
                  <c:v>79.136230727599994</c:v>
                </c:pt>
                <c:pt idx="203">
                  <c:v>78.955023259699999</c:v>
                </c:pt>
                <c:pt idx="204">
                  <c:v>78.926419741299995</c:v>
                </c:pt>
                <c:pt idx="205">
                  <c:v>79.232899826500002</c:v>
                </c:pt>
                <c:pt idx="206">
                  <c:v>79.232899826500002</c:v>
                </c:pt>
                <c:pt idx="207">
                  <c:v>79.232899826500002</c:v>
                </c:pt>
                <c:pt idx="208">
                  <c:v>79.498841393099994</c:v>
                </c:pt>
                <c:pt idx="209">
                  <c:v>79.723224395200006</c:v>
                </c:pt>
                <c:pt idx="210">
                  <c:v>80.113276518099994</c:v>
                </c:pt>
                <c:pt idx="211">
                  <c:v>79.934502787200003</c:v>
                </c:pt>
                <c:pt idx="212">
                  <c:v>80.105201054899993</c:v>
                </c:pt>
                <c:pt idx="213">
                  <c:v>80.105201054899993</c:v>
                </c:pt>
                <c:pt idx="214">
                  <c:v>80.105201054899993</c:v>
                </c:pt>
                <c:pt idx="215">
                  <c:v>80.391358275800002</c:v>
                </c:pt>
                <c:pt idx="216">
                  <c:v>80.231661744799993</c:v>
                </c:pt>
                <c:pt idx="217">
                  <c:v>80.470790162399993</c:v>
                </c:pt>
                <c:pt idx="218">
                  <c:v>80.615763208800004</c:v>
                </c:pt>
                <c:pt idx="219">
                  <c:v>80.615763208800004</c:v>
                </c:pt>
                <c:pt idx="220">
                  <c:v>80.615763208800004</c:v>
                </c:pt>
                <c:pt idx="221">
                  <c:v>80.615763208800004</c:v>
                </c:pt>
                <c:pt idx="222">
                  <c:v>80.615763208800004</c:v>
                </c:pt>
                <c:pt idx="223">
                  <c:v>80.783950366900001</c:v>
                </c:pt>
                <c:pt idx="224">
                  <c:v>80.864589067799997</c:v>
                </c:pt>
                <c:pt idx="225">
                  <c:v>80.980354204500003</c:v>
                </c:pt>
                <c:pt idx="226">
                  <c:v>80.980354204500003</c:v>
                </c:pt>
                <c:pt idx="227">
                  <c:v>80.980354204500003</c:v>
                </c:pt>
                <c:pt idx="228">
                  <c:v>80.980354204500003</c:v>
                </c:pt>
                <c:pt idx="229">
                  <c:v>80.801168969200006</c:v>
                </c:pt>
                <c:pt idx="230">
                  <c:v>80.364763944499998</c:v>
                </c:pt>
                <c:pt idx="231">
                  <c:v>80.556921301100004</c:v>
                </c:pt>
                <c:pt idx="232">
                  <c:v>80.530231397999998</c:v>
                </c:pt>
                <c:pt idx="233">
                  <c:v>80.365021870700005</c:v>
                </c:pt>
                <c:pt idx="234">
                  <c:v>80.365021870700005</c:v>
                </c:pt>
                <c:pt idx="235">
                  <c:v>80.365021870700005</c:v>
                </c:pt>
                <c:pt idx="236">
                  <c:v>80.2908218826</c:v>
                </c:pt>
                <c:pt idx="237">
                  <c:v>80.880037113499995</c:v>
                </c:pt>
                <c:pt idx="238">
                  <c:v>80.640993954500004</c:v>
                </c:pt>
                <c:pt idx="239">
                  <c:v>80.640993954500004</c:v>
                </c:pt>
                <c:pt idx="240">
                  <c:v>80.6639868882</c:v>
                </c:pt>
                <c:pt idx="241">
                  <c:v>80.6639868882</c:v>
                </c:pt>
                <c:pt idx="242">
                  <c:v>80.6639868882</c:v>
                </c:pt>
                <c:pt idx="243">
                  <c:v>80.694539585499996</c:v>
                </c:pt>
                <c:pt idx="244">
                  <c:v>81.004313356799997</c:v>
                </c:pt>
                <c:pt idx="245">
                  <c:v>81.505779816100002</c:v>
                </c:pt>
                <c:pt idx="246">
                  <c:v>81.217154579899997</c:v>
                </c:pt>
                <c:pt idx="247">
                  <c:v>81.347617625799998</c:v>
                </c:pt>
                <c:pt idx="248">
                  <c:v>81.347617625799998</c:v>
                </c:pt>
                <c:pt idx="249">
                  <c:v>81.347617625799998</c:v>
                </c:pt>
                <c:pt idx="250">
                  <c:v>81.251304281299994</c:v>
                </c:pt>
                <c:pt idx="251">
                  <c:v>81.601736117599998</c:v>
                </c:pt>
                <c:pt idx="252">
                  <c:v>81.288372547199998</c:v>
                </c:pt>
                <c:pt idx="253">
                  <c:v>81.662408537499999</c:v>
                </c:pt>
                <c:pt idx="254">
                  <c:v>81.387679277900006</c:v>
                </c:pt>
                <c:pt idx="255">
                  <c:v>81.387679277900006</c:v>
                </c:pt>
                <c:pt idx="256">
                  <c:v>81.387679277900006</c:v>
                </c:pt>
                <c:pt idx="257">
                  <c:v>81.241526322599995</c:v>
                </c:pt>
                <c:pt idx="258">
                  <c:v>80.580198728499994</c:v>
                </c:pt>
                <c:pt idx="259">
                  <c:v>80.510019043300005</c:v>
                </c:pt>
                <c:pt idx="260">
                  <c:v>80.224750708900004</c:v>
                </c:pt>
                <c:pt idx="261">
                  <c:v>80.105946433200003</c:v>
                </c:pt>
                <c:pt idx="262">
                  <c:v>80.105946433200003</c:v>
                </c:pt>
                <c:pt idx="263">
                  <c:v>80.105946433200003</c:v>
                </c:pt>
                <c:pt idx="264">
                  <c:v>80.289884175599994</c:v>
                </c:pt>
                <c:pt idx="265">
                  <c:v>80.511744713300004</c:v>
                </c:pt>
                <c:pt idx="266">
                  <c:v>79.983243951099993</c:v>
                </c:pt>
                <c:pt idx="267">
                  <c:v>79.872824834300005</c:v>
                </c:pt>
                <c:pt idx="268">
                  <c:v>79.953452828600007</c:v>
                </c:pt>
                <c:pt idx="269">
                  <c:v>79.953452828600007</c:v>
                </c:pt>
                <c:pt idx="270">
                  <c:v>79.953452828600007</c:v>
                </c:pt>
                <c:pt idx="271">
                  <c:v>79.519474176200006</c:v>
                </c:pt>
                <c:pt idx="272">
                  <c:v>79.357654904</c:v>
                </c:pt>
                <c:pt idx="273">
                  <c:v>79.173490412099994</c:v>
                </c:pt>
                <c:pt idx="274">
                  <c:v>79.128830486400005</c:v>
                </c:pt>
                <c:pt idx="275">
                  <c:v>79.030254329100003</c:v>
                </c:pt>
                <c:pt idx="276">
                  <c:v>79.030254329100003</c:v>
                </c:pt>
                <c:pt idx="277">
                  <c:v>79.030254329100003</c:v>
                </c:pt>
                <c:pt idx="278">
                  <c:v>79.030254329100003</c:v>
                </c:pt>
                <c:pt idx="279">
                  <c:v>79.264024778700005</c:v>
                </c:pt>
                <c:pt idx="280">
                  <c:v>79.175456181599998</c:v>
                </c:pt>
                <c:pt idx="281">
                  <c:v>79.105928362499995</c:v>
                </c:pt>
                <c:pt idx="282">
                  <c:v>78.967650576799997</c:v>
                </c:pt>
                <c:pt idx="283">
                  <c:v>78.967650576799997</c:v>
                </c:pt>
                <c:pt idx="284">
                  <c:v>78.967650576799997</c:v>
                </c:pt>
                <c:pt idx="285">
                  <c:v>79.101889191599994</c:v>
                </c:pt>
                <c:pt idx="286">
                  <c:v>79.198930798500001</c:v>
                </c:pt>
                <c:pt idx="287">
                  <c:v>79.193748855899997</c:v>
                </c:pt>
                <c:pt idx="288">
                  <c:v>79.466875743900005</c:v>
                </c:pt>
                <c:pt idx="289">
                  <c:v>79.328202528700004</c:v>
                </c:pt>
                <c:pt idx="290">
                  <c:v>79.328202528700004</c:v>
                </c:pt>
                <c:pt idx="291">
                  <c:v>79.328202528700004</c:v>
                </c:pt>
                <c:pt idx="292">
                  <c:v>79.398981140000004</c:v>
                </c:pt>
                <c:pt idx="293">
                  <c:v>79.504231751199995</c:v>
                </c:pt>
                <c:pt idx="294">
                  <c:v>79.518290266600005</c:v>
                </c:pt>
                <c:pt idx="295">
                  <c:v>79.910043958900005</c:v>
                </c:pt>
                <c:pt idx="296">
                  <c:v>79.356493713899994</c:v>
                </c:pt>
                <c:pt idx="297">
                  <c:v>79.356493713899994</c:v>
                </c:pt>
                <c:pt idx="298">
                  <c:v>79.356493713899994</c:v>
                </c:pt>
                <c:pt idx="299">
                  <c:v>79.833697989200004</c:v>
                </c:pt>
                <c:pt idx="300">
                  <c:v>79.915170886300004</c:v>
                </c:pt>
                <c:pt idx="301">
                  <c:v>79.845032890400006</c:v>
                </c:pt>
                <c:pt idx="302">
                  <c:v>79.332989589999997</c:v>
                </c:pt>
                <c:pt idx="303">
                  <c:v>79.629626814299996</c:v>
                </c:pt>
                <c:pt idx="304">
                  <c:v>79.629626814299996</c:v>
                </c:pt>
                <c:pt idx="305">
                  <c:v>79.629626814299996</c:v>
                </c:pt>
                <c:pt idx="306">
                  <c:v>79.639217016299995</c:v>
                </c:pt>
                <c:pt idx="307">
                  <c:v>79.830555758100004</c:v>
                </c:pt>
                <c:pt idx="308">
                  <c:v>80.030007373299995</c:v>
                </c:pt>
                <c:pt idx="309">
                  <c:v>79.9006773901</c:v>
                </c:pt>
                <c:pt idx="310">
                  <c:v>80.213899076600001</c:v>
                </c:pt>
                <c:pt idx="311">
                  <c:v>80.213899076600001</c:v>
                </c:pt>
                <c:pt idx="312">
                  <c:v>80.213899076600001</c:v>
                </c:pt>
                <c:pt idx="313">
                  <c:v>80.269118342699997</c:v>
                </c:pt>
                <c:pt idx="314">
                  <c:v>80.171576424799994</c:v>
                </c:pt>
                <c:pt idx="315">
                  <c:v>80.186041257599996</c:v>
                </c:pt>
                <c:pt idx="316">
                  <c:v>79.681508722399997</c:v>
                </c:pt>
                <c:pt idx="317">
                  <c:v>79.971873616899998</c:v>
                </c:pt>
                <c:pt idx="318">
                  <c:v>79.971873616899998</c:v>
                </c:pt>
                <c:pt idx="319">
                  <c:v>79.971873616899998</c:v>
                </c:pt>
                <c:pt idx="320">
                  <c:v>79.964844193100006</c:v>
                </c:pt>
                <c:pt idx="321">
                  <c:v>80.053249163800004</c:v>
                </c:pt>
                <c:pt idx="322">
                  <c:v>79.8515927455</c:v>
                </c:pt>
                <c:pt idx="323">
                  <c:v>79.939175320199993</c:v>
                </c:pt>
                <c:pt idx="324">
                  <c:v>79.645307583399997</c:v>
                </c:pt>
                <c:pt idx="325">
                  <c:v>79.645307583399997</c:v>
                </c:pt>
                <c:pt idx="326">
                  <c:v>79.645307583399997</c:v>
                </c:pt>
                <c:pt idx="327">
                  <c:v>79.863058029499996</c:v>
                </c:pt>
                <c:pt idx="328">
                  <c:v>79.595693547400003</c:v>
                </c:pt>
                <c:pt idx="329">
                  <c:v>79.521392918100005</c:v>
                </c:pt>
                <c:pt idx="330">
                  <c:v>79.499916699400003</c:v>
                </c:pt>
                <c:pt idx="331">
                  <c:v>79.541955256700007</c:v>
                </c:pt>
                <c:pt idx="332">
                  <c:v>79.541955256700007</c:v>
                </c:pt>
                <c:pt idx="333">
                  <c:v>79.541955256700007</c:v>
                </c:pt>
                <c:pt idx="334">
                  <c:v>79.534356137700001</c:v>
                </c:pt>
                <c:pt idx="335">
                  <c:v>79.835237723500001</c:v>
                </c:pt>
                <c:pt idx="336">
                  <c:v>79.685092882500001</c:v>
                </c:pt>
                <c:pt idx="337">
                  <c:v>79.702806122300004</c:v>
                </c:pt>
                <c:pt idx="338">
                  <c:v>80.060150502699997</c:v>
                </c:pt>
                <c:pt idx="339">
                  <c:v>80.060150502699997</c:v>
                </c:pt>
                <c:pt idx="340">
                  <c:v>80.060150502699997</c:v>
                </c:pt>
                <c:pt idx="341">
                  <c:v>80.205816090599996</c:v>
                </c:pt>
                <c:pt idx="342">
                  <c:v>80.240546408900002</c:v>
                </c:pt>
                <c:pt idx="343">
                  <c:v>80.387765294000005</c:v>
                </c:pt>
                <c:pt idx="344">
                  <c:v>80.306792708499998</c:v>
                </c:pt>
                <c:pt idx="345">
                  <c:v>80.294262618199994</c:v>
                </c:pt>
                <c:pt idx="346">
                  <c:v>80.294262618199994</c:v>
                </c:pt>
                <c:pt idx="347">
                  <c:v>80.294262618199994</c:v>
                </c:pt>
                <c:pt idx="348">
                  <c:v>80.453238869700002</c:v>
                </c:pt>
                <c:pt idx="349">
                  <c:v>80.256198834200006</c:v>
                </c:pt>
                <c:pt idx="350">
                  <c:v>79.929827298199996</c:v>
                </c:pt>
                <c:pt idx="351">
                  <c:v>79.800539534799995</c:v>
                </c:pt>
                <c:pt idx="352">
                  <c:v>79.218813518399998</c:v>
                </c:pt>
                <c:pt idx="353">
                  <c:v>79.218813518399998</c:v>
                </c:pt>
                <c:pt idx="354">
                  <c:v>79.218813518399998</c:v>
                </c:pt>
                <c:pt idx="355">
                  <c:v>78.761792984400003</c:v>
                </c:pt>
                <c:pt idx="356">
                  <c:v>78.657836399600001</c:v>
                </c:pt>
                <c:pt idx="357">
                  <c:v>78.599899237900004</c:v>
                </c:pt>
                <c:pt idx="358">
                  <c:v>78.809837420999997</c:v>
                </c:pt>
                <c:pt idx="359">
                  <c:v>78.492395100799996</c:v>
                </c:pt>
                <c:pt idx="360">
                  <c:v>78.492395100799996</c:v>
                </c:pt>
                <c:pt idx="361">
                  <c:v>78.492395100799996</c:v>
                </c:pt>
                <c:pt idx="362">
                  <c:v>78.281304173099997</c:v>
                </c:pt>
                <c:pt idx="363">
                  <c:v>78.371594152200004</c:v>
                </c:pt>
                <c:pt idx="364">
                  <c:v>78.162711291299999</c:v>
                </c:pt>
                <c:pt idx="365">
                  <c:v>78.002073655100006</c:v>
                </c:pt>
                <c:pt idx="366">
                  <c:v>78.023633518300002</c:v>
                </c:pt>
                <c:pt idx="367">
                  <c:v>78.023633518300002</c:v>
                </c:pt>
                <c:pt idx="368">
                  <c:v>78.023633518300002</c:v>
                </c:pt>
                <c:pt idx="369">
                  <c:v>78.200666850900006</c:v>
                </c:pt>
                <c:pt idx="370">
                  <c:v>78.072637008200005</c:v>
                </c:pt>
                <c:pt idx="371">
                  <c:v>78.230372515100001</c:v>
                </c:pt>
                <c:pt idx="372">
                  <c:v>77.489180371000003</c:v>
                </c:pt>
                <c:pt idx="373">
                  <c:v>77.338692439499994</c:v>
                </c:pt>
                <c:pt idx="374">
                  <c:v>77.338692439499994</c:v>
                </c:pt>
                <c:pt idx="375">
                  <c:v>77.338692439499994</c:v>
                </c:pt>
                <c:pt idx="376">
                  <c:v>77.368325016599997</c:v>
                </c:pt>
                <c:pt idx="377">
                  <c:v>77.275685026800005</c:v>
                </c:pt>
                <c:pt idx="378">
                  <c:v>77.181279849000006</c:v>
                </c:pt>
                <c:pt idx="379">
                  <c:v>76.865393147000006</c:v>
                </c:pt>
                <c:pt idx="380">
                  <c:v>76.662175308499997</c:v>
                </c:pt>
                <c:pt idx="381">
                  <c:v>76.662175308499997</c:v>
                </c:pt>
                <c:pt idx="382">
                  <c:v>76.662175308499997</c:v>
                </c:pt>
                <c:pt idx="383">
                  <c:v>76.662175308499997</c:v>
                </c:pt>
                <c:pt idx="384">
                  <c:v>76.662175308499997</c:v>
                </c:pt>
                <c:pt idx="385">
                  <c:v>76.741897457199997</c:v>
                </c:pt>
                <c:pt idx="386">
                  <c:v>76.652987066199998</c:v>
                </c:pt>
                <c:pt idx="387">
                  <c:v>76.7520859153</c:v>
                </c:pt>
                <c:pt idx="388">
                  <c:v>76.7520859153</c:v>
                </c:pt>
                <c:pt idx="389">
                  <c:v>76.7520859153</c:v>
                </c:pt>
                <c:pt idx="390">
                  <c:v>76.917052865100004</c:v>
                </c:pt>
                <c:pt idx="391">
                  <c:v>76.917052865100004</c:v>
                </c:pt>
                <c:pt idx="392">
                  <c:v>76.917052865100004</c:v>
                </c:pt>
                <c:pt idx="393">
                  <c:v>77.193047357099999</c:v>
                </c:pt>
                <c:pt idx="394">
                  <c:v>77.1559214631</c:v>
                </c:pt>
                <c:pt idx="395">
                  <c:v>77.1559214631</c:v>
                </c:pt>
                <c:pt idx="396">
                  <c:v>77.1559214631</c:v>
                </c:pt>
                <c:pt idx="397">
                  <c:v>77.1559214631</c:v>
                </c:pt>
                <c:pt idx="398">
                  <c:v>77.255915595499999</c:v>
                </c:pt>
                <c:pt idx="399">
                  <c:v>77.226842252500006</c:v>
                </c:pt>
                <c:pt idx="400">
                  <c:v>77.539370250199994</c:v>
                </c:pt>
                <c:pt idx="401">
                  <c:v>78.040833046000003</c:v>
                </c:pt>
                <c:pt idx="402">
                  <c:v>78.040833046000003</c:v>
                </c:pt>
                <c:pt idx="403">
                  <c:v>78.040833046000003</c:v>
                </c:pt>
                <c:pt idx="404">
                  <c:v>78.040833046000003</c:v>
                </c:pt>
                <c:pt idx="405">
                  <c:v>78.238758810700006</c:v>
                </c:pt>
                <c:pt idx="406">
                  <c:v>78.087726703499996</c:v>
                </c:pt>
                <c:pt idx="407">
                  <c:v>77.846662768300007</c:v>
                </c:pt>
                <c:pt idx="408">
                  <c:v>77.693301183800003</c:v>
                </c:pt>
                <c:pt idx="409">
                  <c:v>77.693301183800003</c:v>
                </c:pt>
                <c:pt idx="410">
                  <c:v>77.693301183800003</c:v>
                </c:pt>
                <c:pt idx="411">
                  <c:v>77.311086545600006</c:v>
                </c:pt>
                <c:pt idx="412">
                  <c:v>77.734839851399997</c:v>
                </c:pt>
                <c:pt idx="413">
                  <c:v>77.590340236399996</c:v>
                </c:pt>
                <c:pt idx="414">
                  <c:v>78.016636893599994</c:v>
                </c:pt>
                <c:pt idx="415">
                  <c:v>77.965595220899999</c:v>
                </c:pt>
                <c:pt idx="416">
                  <c:v>77.965595220899999</c:v>
                </c:pt>
                <c:pt idx="417">
                  <c:v>77.965595220899999</c:v>
                </c:pt>
                <c:pt idx="418">
                  <c:v>78.037580650500004</c:v>
                </c:pt>
                <c:pt idx="419">
                  <c:v>78.473093369400004</c:v>
                </c:pt>
                <c:pt idx="420">
                  <c:v>78.498214110000006</c:v>
                </c:pt>
                <c:pt idx="421">
                  <c:v>78.5222018109</c:v>
                </c:pt>
                <c:pt idx="422">
                  <c:v>78.583784247200001</c:v>
                </c:pt>
                <c:pt idx="423">
                  <c:v>78.583784247200001</c:v>
                </c:pt>
                <c:pt idx="424">
                  <c:v>78.583784247200001</c:v>
                </c:pt>
                <c:pt idx="425">
                  <c:v>78.387962658800006</c:v>
                </c:pt>
                <c:pt idx="426">
                  <c:v>78.650191840600002</c:v>
                </c:pt>
                <c:pt idx="427">
                  <c:v>78.645412330200003</c:v>
                </c:pt>
                <c:pt idx="428">
                  <c:v>78.950085738499993</c:v>
                </c:pt>
                <c:pt idx="429">
                  <c:v>79.042463550500003</c:v>
                </c:pt>
                <c:pt idx="430">
                  <c:v>79.042463550500003</c:v>
                </c:pt>
                <c:pt idx="431">
                  <c:v>79.042463550500003</c:v>
                </c:pt>
                <c:pt idx="432">
                  <c:v>79.233691757200006</c:v>
                </c:pt>
                <c:pt idx="433">
                  <c:v>79.233691757200006</c:v>
                </c:pt>
                <c:pt idx="434">
                  <c:v>79.351446883700007</c:v>
                </c:pt>
                <c:pt idx="435">
                  <c:v>79.241869706299994</c:v>
                </c:pt>
                <c:pt idx="436">
                  <c:v>79.317430930300006</c:v>
                </c:pt>
                <c:pt idx="437">
                  <c:v>79.317430930300006</c:v>
                </c:pt>
                <c:pt idx="438">
                  <c:v>79.317430930300006</c:v>
                </c:pt>
                <c:pt idx="439">
                  <c:v>79.239707865100002</c:v>
                </c:pt>
                <c:pt idx="440">
                  <c:v>79.215079035599999</c:v>
                </c:pt>
                <c:pt idx="441">
                  <c:v>79.037499241999996</c:v>
                </c:pt>
                <c:pt idx="442">
                  <c:v>78.872276188800001</c:v>
                </c:pt>
                <c:pt idx="443">
                  <c:v>78.733308132000005</c:v>
                </c:pt>
                <c:pt idx="444">
                  <c:v>78.733308132000005</c:v>
                </c:pt>
                <c:pt idx="445">
                  <c:v>78.733308132000005</c:v>
                </c:pt>
                <c:pt idx="446">
                  <c:v>78.334436838200006</c:v>
                </c:pt>
                <c:pt idx="447">
                  <c:v>78.577345162599997</c:v>
                </c:pt>
                <c:pt idx="448">
                  <c:v>78.834371789200006</c:v>
                </c:pt>
                <c:pt idx="449">
                  <c:v>78.916549507400006</c:v>
                </c:pt>
                <c:pt idx="450">
                  <c:v>79.516925522299999</c:v>
                </c:pt>
                <c:pt idx="451">
                  <c:v>79.516925522299999</c:v>
                </c:pt>
                <c:pt idx="452">
                  <c:v>79.516925522299999</c:v>
                </c:pt>
                <c:pt idx="453">
                  <c:v>79.610466103299999</c:v>
                </c:pt>
                <c:pt idx="454">
                  <c:v>79.787286454799997</c:v>
                </c:pt>
                <c:pt idx="455">
                  <c:v>80.216055670299994</c:v>
                </c:pt>
                <c:pt idx="456">
                  <c:v>80.039053424299993</c:v>
                </c:pt>
                <c:pt idx="457">
                  <c:v>80.1214472833</c:v>
                </c:pt>
                <c:pt idx="458">
                  <c:v>80.1214472833</c:v>
                </c:pt>
                <c:pt idx="459">
                  <c:v>80.1214472833</c:v>
                </c:pt>
                <c:pt idx="460">
                  <c:v>79.932366052999996</c:v>
                </c:pt>
                <c:pt idx="461">
                  <c:v>79.706808064900002</c:v>
                </c:pt>
                <c:pt idx="462">
                  <c:v>79.750607610700001</c:v>
                </c:pt>
                <c:pt idx="463">
                  <c:v>79.631965276000003</c:v>
                </c:pt>
                <c:pt idx="464">
                  <c:v>79.411571491100005</c:v>
                </c:pt>
                <c:pt idx="465">
                  <c:v>79.411571491100005</c:v>
                </c:pt>
                <c:pt idx="466">
                  <c:v>79.411571491100005</c:v>
                </c:pt>
                <c:pt idx="467">
                  <c:v>79.720499423899994</c:v>
                </c:pt>
                <c:pt idx="468">
                  <c:v>80.164313800000002</c:v>
                </c:pt>
                <c:pt idx="469">
                  <c:v>79.845454399999994</c:v>
                </c:pt>
                <c:pt idx="470">
                  <c:v>79.8407974</c:v>
                </c:pt>
                <c:pt idx="471">
                  <c:v>80.114702300000005</c:v>
                </c:pt>
                <c:pt idx="472">
                  <c:v>80.114702300000005</c:v>
                </c:pt>
                <c:pt idx="473">
                  <c:v>80.114702300000005</c:v>
                </c:pt>
                <c:pt idx="474">
                  <c:v>79.943626399999999</c:v>
                </c:pt>
                <c:pt idx="475">
                  <c:v>80.246207600000005</c:v>
                </c:pt>
                <c:pt idx="476">
                  <c:v>80.059609399999999</c:v>
                </c:pt>
                <c:pt idx="477">
                  <c:v>80.391316799999998</c:v>
                </c:pt>
                <c:pt idx="478">
                  <c:v>80.472291600000005</c:v>
                </c:pt>
                <c:pt idx="479">
                  <c:v>80.472291600000005</c:v>
                </c:pt>
                <c:pt idx="480">
                  <c:v>80.472291600000005</c:v>
                </c:pt>
                <c:pt idx="481">
                  <c:v>80.765268500000005</c:v>
                </c:pt>
                <c:pt idx="482">
                  <c:v>80.635665799999998</c:v>
                </c:pt>
                <c:pt idx="483">
                  <c:v>80.515820300000001</c:v>
                </c:pt>
                <c:pt idx="484">
                  <c:v>80.782920899999993</c:v>
                </c:pt>
                <c:pt idx="485">
                  <c:v>81.091803100000007</c:v>
                </c:pt>
                <c:pt idx="486">
                  <c:v>81.091803100000007</c:v>
                </c:pt>
                <c:pt idx="487">
                  <c:v>81.091803100000007</c:v>
                </c:pt>
                <c:pt idx="488">
                  <c:v>80.903486099999995</c:v>
                </c:pt>
                <c:pt idx="489">
                  <c:v>80.903486099999995</c:v>
                </c:pt>
                <c:pt idx="490">
                  <c:v>80.882994701599998</c:v>
                </c:pt>
                <c:pt idx="491">
                  <c:v>81.065050045899994</c:v>
                </c:pt>
                <c:pt idx="492">
                  <c:v>81.023168472799995</c:v>
                </c:pt>
                <c:pt idx="493">
                  <c:v>81.023168472799995</c:v>
                </c:pt>
                <c:pt idx="494">
                  <c:v>81.023168472799995</c:v>
                </c:pt>
                <c:pt idx="495">
                  <c:v>80.610694179600003</c:v>
                </c:pt>
                <c:pt idx="496">
                  <c:v>80.610694179600003</c:v>
                </c:pt>
                <c:pt idx="497">
                  <c:v>80.465363564100002</c:v>
                </c:pt>
                <c:pt idx="498">
                  <c:v>80.111864452099994</c:v>
                </c:pt>
                <c:pt idx="499">
                  <c:v>79.889945245199996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500736"/>
        <c:axId val="116507008"/>
      </c:lineChart>
      <c:lineChart>
        <c:grouping val="standard"/>
        <c:varyColors val="0"/>
        <c:ser>
          <c:idx val="0"/>
          <c:order val="0"/>
          <c:tx>
            <c:strRef>
              <c:f>'איור 6 נתונים'!$B$3</c:f>
              <c:strCache>
                <c:ptCount val="1"/>
                <c:pt idx="0">
                  <c:v>שקל-אירו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42970</c:v>
                </c:pt>
                <c:pt idx="1">
                  <c:v>42971</c:v>
                </c:pt>
                <c:pt idx="2">
                  <c:v>42972</c:v>
                </c:pt>
                <c:pt idx="3">
                  <c:v>42973</c:v>
                </c:pt>
                <c:pt idx="4">
                  <c:v>42974</c:v>
                </c:pt>
                <c:pt idx="5">
                  <c:v>42975</c:v>
                </c:pt>
                <c:pt idx="6">
                  <c:v>42976</c:v>
                </c:pt>
                <c:pt idx="7">
                  <c:v>42977</c:v>
                </c:pt>
                <c:pt idx="8">
                  <c:v>42978</c:v>
                </c:pt>
                <c:pt idx="9">
                  <c:v>42979</c:v>
                </c:pt>
                <c:pt idx="10">
                  <c:v>42980</c:v>
                </c:pt>
                <c:pt idx="11">
                  <c:v>42981</c:v>
                </c:pt>
                <c:pt idx="12">
                  <c:v>42982</c:v>
                </c:pt>
                <c:pt idx="13">
                  <c:v>42983</c:v>
                </c:pt>
                <c:pt idx="14">
                  <c:v>42984</c:v>
                </c:pt>
                <c:pt idx="15">
                  <c:v>42985</c:v>
                </c:pt>
                <c:pt idx="16">
                  <c:v>42986</c:v>
                </c:pt>
                <c:pt idx="17">
                  <c:v>42987</c:v>
                </c:pt>
                <c:pt idx="18">
                  <c:v>42988</c:v>
                </c:pt>
                <c:pt idx="19">
                  <c:v>42989</c:v>
                </c:pt>
                <c:pt idx="20">
                  <c:v>42990</c:v>
                </c:pt>
                <c:pt idx="21">
                  <c:v>42991</c:v>
                </c:pt>
                <c:pt idx="22">
                  <c:v>42992</c:v>
                </c:pt>
                <c:pt idx="23">
                  <c:v>42993</c:v>
                </c:pt>
                <c:pt idx="24">
                  <c:v>42994</c:v>
                </c:pt>
                <c:pt idx="25">
                  <c:v>42995</c:v>
                </c:pt>
                <c:pt idx="26">
                  <c:v>42996</c:v>
                </c:pt>
                <c:pt idx="27">
                  <c:v>42997</c:v>
                </c:pt>
                <c:pt idx="28">
                  <c:v>42998</c:v>
                </c:pt>
                <c:pt idx="29">
                  <c:v>42999</c:v>
                </c:pt>
                <c:pt idx="30">
                  <c:v>43000</c:v>
                </c:pt>
                <c:pt idx="31">
                  <c:v>43001</c:v>
                </c:pt>
                <c:pt idx="32">
                  <c:v>43002</c:v>
                </c:pt>
                <c:pt idx="33">
                  <c:v>43003</c:v>
                </c:pt>
                <c:pt idx="34">
                  <c:v>43004</c:v>
                </c:pt>
                <c:pt idx="35">
                  <c:v>43005</c:v>
                </c:pt>
                <c:pt idx="36">
                  <c:v>43006</c:v>
                </c:pt>
                <c:pt idx="37">
                  <c:v>43007</c:v>
                </c:pt>
                <c:pt idx="38">
                  <c:v>43008</c:v>
                </c:pt>
                <c:pt idx="39">
                  <c:v>43009</c:v>
                </c:pt>
                <c:pt idx="40">
                  <c:v>43010</c:v>
                </c:pt>
                <c:pt idx="41">
                  <c:v>43011</c:v>
                </c:pt>
                <c:pt idx="42">
                  <c:v>43012</c:v>
                </c:pt>
                <c:pt idx="43">
                  <c:v>43013</c:v>
                </c:pt>
                <c:pt idx="44">
                  <c:v>43014</c:v>
                </c:pt>
                <c:pt idx="45">
                  <c:v>43015</c:v>
                </c:pt>
                <c:pt idx="46">
                  <c:v>43016</c:v>
                </c:pt>
                <c:pt idx="47">
                  <c:v>43017</c:v>
                </c:pt>
                <c:pt idx="48">
                  <c:v>43018</c:v>
                </c:pt>
                <c:pt idx="49">
                  <c:v>43019</c:v>
                </c:pt>
                <c:pt idx="50">
                  <c:v>43020</c:v>
                </c:pt>
                <c:pt idx="51">
                  <c:v>43021</c:v>
                </c:pt>
                <c:pt idx="52">
                  <c:v>43022</c:v>
                </c:pt>
                <c:pt idx="53">
                  <c:v>43023</c:v>
                </c:pt>
                <c:pt idx="54">
                  <c:v>43024</c:v>
                </c:pt>
                <c:pt idx="55">
                  <c:v>43025</c:v>
                </c:pt>
                <c:pt idx="56">
                  <c:v>43026</c:v>
                </c:pt>
                <c:pt idx="57">
                  <c:v>43027</c:v>
                </c:pt>
                <c:pt idx="58">
                  <c:v>43028</c:v>
                </c:pt>
                <c:pt idx="59">
                  <c:v>43029</c:v>
                </c:pt>
                <c:pt idx="60">
                  <c:v>43030</c:v>
                </c:pt>
                <c:pt idx="61">
                  <c:v>43031</c:v>
                </c:pt>
                <c:pt idx="62">
                  <c:v>43032</c:v>
                </c:pt>
                <c:pt idx="63">
                  <c:v>43033</c:v>
                </c:pt>
                <c:pt idx="64">
                  <c:v>43034</c:v>
                </c:pt>
                <c:pt idx="65">
                  <c:v>43035</c:v>
                </c:pt>
                <c:pt idx="66">
                  <c:v>43036</c:v>
                </c:pt>
                <c:pt idx="67">
                  <c:v>43037</c:v>
                </c:pt>
                <c:pt idx="68">
                  <c:v>43038</c:v>
                </c:pt>
                <c:pt idx="69">
                  <c:v>43039</c:v>
                </c:pt>
                <c:pt idx="70">
                  <c:v>43040</c:v>
                </c:pt>
                <c:pt idx="71">
                  <c:v>43041</c:v>
                </c:pt>
                <c:pt idx="72">
                  <c:v>43042</c:v>
                </c:pt>
                <c:pt idx="73">
                  <c:v>43043</c:v>
                </c:pt>
                <c:pt idx="74">
                  <c:v>43044</c:v>
                </c:pt>
                <c:pt idx="75">
                  <c:v>43045</c:v>
                </c:pt>
                <c:pt idx="76">
                  <c:v>43046</c:v>
                </c:pt>
                <c:pt idx="77">
                  <c:v>43047</c:v>
                </c:pt>
                <c:pt idx="78">
                  <c:v>43048</c:v>
                </c:pt>
                <c:pt idx="79">
                  <c:v>43049</c:v>
                </c:pt>
                <c:pt idx="80">
                  <c:v>43050</c:v>
                </c:pt>
                <c:pt idx="81">
                  <c:v>43051</c:v>
                </c:pt>
                <c:pt idx="82">
                  <c:v>43052</c:v>
                </c:pt>
                <c:pt idx="83">
                  <c:v>43053</c:v>
                </c:pt>
                <c:pt idx="84">
                  <c:v>43054</c:v>
                </c:pt>
                <c:pt idx="85">
                  <c:v>43055</c:v>
                </c:pt>
                <c:pt idx="86">
                  <c:v>43056</c:v>
                </c:pt>
                <c:pt idx="87">
                  <c:v>43057</c:v>
                </c:pt>
                <c:pt idx="88">
                  <c:v>43058</c:v>
                </c:pt>
                <c:pt idx="89">
                  <c:v>43059</c:v>
                </c:pt>
                <c:pt idx="90">
                  <c:v>43060</c:v>
                </c:pt>
                <c:pt idx="91">
                  <c:v>43061</c:v>
                </c:pt>
                <c:pt idx="92">
                  <c:v>43062</c:v>
                </c:pt>
                <c:pt idx="93">
                  <c:v>43063</c:v>
                </c:pt>
                <c:pt idx="94">
                  <c:v>43064</c:v>
                </c:pt>
                <c:pt idx="95">
                  <c:v>43065</c:v>
                </c:pt>
                <c:pt idx="96">
                  <c:v>43066</c:v>
                </c:pt>
                <c:pt idx="97">
                  <c:v>43067</c:v>
                </c:pt>
                <c:pt idx="98">
                  <c:v>43068</c:v>
                </c:pt>
                <c:pt idx="99">
                  <c:v>43069</c:v>
                </c:pt>
                <c:pt idx="100">
                  <c:v>43070</c:v>
                </c:pt>
                <c:pt idx="101">
                  <c:v>43071</c:v>
                </c:pt>
                <c:pt idx="102">
                  <c:v>43072</c:v>
                </c:pt>
                <c:pt idx="103">
                  <c:v>43073</c:v>
                </c:pt>
                <c:pt idx="104">
                  <c:v>43074</c:v>
                </c:pt>
                <c:pt idx="105">
                  <c:v>43075</c:v>
                </c:pt>
                <c:pt idx="106">
                  <c:v>43076</c:v>
                </c:pt>
                <c:pt idx="107">
                  <c:v>43077</c:v>
                </c:pt>
                <c:pt idx="108">
                  <c:v>43078</c:v>
                </c:pt>
                <c:pt idx="109">
                  <c:v>43079</c:v>
                </c:pt>
                <c:pt idx="110">
                  <c:v>43080</c:v>
                </c:pt>
                <c:pt idx="111">
                  <c:v>43081</c:v>
                </c:pt>
                <c:pt idx="112">
                  <c:v>43082</c:v>
                </c:pt>
                <c:pt idx="113">
                  <c:v>43083</c:v>
                </c:pt>
                <c:pt idx="114">
                  <c:v>43084</c:v>
                </c:pt>
                <c:pt idx="115">
                  <c:v>43085</c:v>
                </c:pt>
                <c:pt idx="116">
                  <c:v>43086</c:v>
                </c:pt>
                <c:pt idx="117">
                  <c:v>43087</c:v>
                </c:pt>
                <c:pt idx="118">
                  <c:v>43088</c:v>
                </c:pt>
                <c:pt idx="119">
                  <c:v>43089</c:v>
                </c:pt>
                <c:pt idx="120">
                  <c:v>43090</c:v>
                </c:pt>
                <c:pt idx="121">
                  <c:v>43091</c:v>
                </c:pt>
                <c:pt idx="122">
                  <c:v>43092</c:v>
                </c:pt>
                <c:pt idx="123">
                  <c:v>43093</c:v>
                </c:pt>
                <c:pt idx="124">
                  <c:v>43094</c:v>
                </c:pt>
                <c:pt idx="125">
                  <c:v>43095</c:v>
                </c:pt>
                <c:pt idx="126">
                  <c:v>43096</c:v>
                </c:pt>
                <c:pt idx="127">
                  <c:v>43097</c:v>
                </c:pt>
                <c:pt idx="128">
                  <c:v>43098</c:v>
                </c:pt>
                <c:pt idx="129">
                  <c:v>43099</c:v>
                </c:pt>
                <c:pt idx="130">
                  <c:v>43100</c:v>
                </c:pt>
                <c:pt idx="131">
                  <c:v>43101</c:v>
                </c:pt>
                <c:pt idx="132">
                  <c:v>43102</c:v>
                </c:pt>
                <c:pt idx="133">
                  <c:v>43103</c:v>
                </c:pt>
                <c:pt idx="134">
                  <c:v>43104</c:v>
                </c:pt>
                <c:pt idx="135">
                  <c:v>43105</c:v>
                </c:pt>
                <c:pt idx="136">
                  <c:v>43106</c:v>
                </c:pt>
                <c:pt idx="137">
                  <c:v>43107</c:v>
                </c:pt>
                <c:pt idx="138">
                  <c:v>43108</c:v>
                </c:pt>
                <c:pt idx="139">
                  <c:v>43109</c:v>
                </c:pt>
                <c:pt idx="140">
                  <c:v>43110</c:v>
                </c:pt>
                <c:pt idx="141">
                  <c:v>43111</c:v>
                </c:pt>
                <c:pt idx="142">
                  <c:v>43112</c:v>
                </c:pt>
                <c:pt idx="143">
                  <c:v>43113</c:v>
                </c:pt>
                <c:pt idx="144">
                  <c:v>43114</c:v>
                </c:pt>
                <c:pt idx="145">
                  <c:v>43115</c:v>
                </c:pt>
                <c:pt idx="146">
                  <c:v>43116</c:v>
                </c:pt>
                <c:pt idx="147">
                  <c:v>43117</c:v>
                </c:pt>
                <c:pt idx="148">
                  <c:v>43118</c:v>
                </c:pt>
                <c:pt idx="149">
                  <c:v>43119</c:v>
                </c:pt>
                <c:pt idx="150">
                  <c:v>43120</c:v>
                </c:pt>
                <c:pt idx="151">
                  <c:v>43121</c:v>
                </c:pt>
                <c:pt idx="152">
                  <c:v>43122</c:v>
                </c:pt>
                <c:pt idx="153">
                  <c:v>43123</c:v>
                </c:pt>
                <c:pt idx="154">
                  <c:v>43124</c:v>
                </c:pt>
                <c:pt idx="155">
                  <c:v>43125</c:v>
                </c:pt>
                <c:pt idx="156">
                  <c:v>43126</c:v>
                </c:pt>
                <c:pt idx="157">
                  <c:v>43127</c:v>
                </c:pt>
                <c:pt idx="158">
                  <c:v>43128</c:v>
                </c:pt>
                <c:pt idx="159">
                  <c:v>43129</c:v>
                </c:pt>
                <c:pt idx="160">
                  <c:v>43130</c:v>
                </c:pt>
                <c:pt idx="161">
                  <c:v>43131</c:v>
                </c:pt>
                <c:pt idx="162">
                  <c:v>43132</c:v>
                </c:pt>
                <c:pt idx="163">
                  <c:v>43133</c:v>
                </c:pt>
                <c:pt idx="164">
                  <c:v>43134</c:v>
                </c:pt>
                <c:pt idx="165">
                  <c:v>43135</c:v>
                </c:pt>
                <c:pt idx="166">
                  <c:v>43136</c:v>
                </c:pt>
                <c:pt idx="167">
                  <c:v>43137</c:v>
                </c:pt>
                <c:pt idx="168">
                  <c:v>43138</c:v>
                </c:pt>
                <c:pt idx="169">
                  <c:v>43139</c:v>
                </c:pt>
                <c:pt idx="170">
                  <c:v>43140</c:v>
                </c:pt>
                <c:pt idx="171">
                  <c:v>43141</c:v>
                </c:pt>
                <c:pt idx="172">
                  <c:v>43142</c:v>
                </c:pt>
                <c:pt idx="173">
                  <c:v>43143</c:v>
                </c:pt>
                <c:pt idx="174">
                  <c:v>43144</c:v>
                </c:pt>
                <c:pt idx="175">
                  <c:v>43145</c:v>
                </c:pt>
                <c:pt idx="176">
                  <c:v>43146</c:v>
                </c:pt>
                <c:pt idx="177">
                  <c:v>43147</c:v>
                </c:pt>
                <c:pt idx="178">
                  <c:v>43148</c:v>
                </c:pt>
                <c:pt idx="179">
                  <c:v>43149</c:v>
                </c:pt>
                <c:pt idx="180">
                  <c:v>43150</c:v>
                </c:pt>
                <c:pt idx="181">
                  <c:v>43151</c:v>
                </c:pt>
                <c:pt idx="182">
                  <c:v>43152</c:v>
                </c:pt>
                <c:pt idx="183">
                  <c:v>43153</c:v>
                </c:pt>
                <c:pt idx="184">
                  <c:v>43154</c:v>
                </c:pt>
                <c:pt idx="185">
                  <c:v>43155</c:v>
                </c:pt>
                <c:pt idx="186">
                  <c:v>43156</c:v>
                </c:pt>
                <c:pt idx="187">
                  <c:v>43157</c:v>
                </c:pt>
                <c:pt idx="188">
                  <c:v>43158</c:v>
                </c:pt>
                <c:pt idx="189">
                  <c:v>43159</c:v>
                </c:pt>
                <c:pt idx="190">
                  <c:v>43160</c:v>
                </c:pt>
                <c:pt idx="191">
                  <c:v>43161</c:v>
                </c:pt>
                <c:pt idx="192">
                  <c:v>43162</c:v>
                </c:pt>
                <c:pt idx="193">
                  <c:v>43163</c:v>
                </c:pt>
                <c:pt idx="194">
                  <c:v>43164</c:v>
                </c:pt>
                <c:pt idx="195">
                  <c:v>43165</c:v>
                </c:pt>
                <c:pt idx="196">
                  <c:v>43166</c:v>
                </c:pt>
                <c:pt idx="197">
                  <c:v>43167</c:v>
                </c:pt>
                <c:pt idx="198">
                  <c:v>43168</c:v>
                </c:pt>
                <c:pt idx="199">
                  <c:v>43169</c:v>
                </c:pt>
                <c:pt idx="200">
                  <c:v>43170</c:v>
                </c:pt>
                <c:pt idx="201">
                  <c:v>43171</c:v>
                </c:pt>
                <c:pt idx="202">
                  <c:v>43172</c:v>
                </c:pt>
                <c:pt idx="203">
                  <c:v>43173</c:v>
                </c:pt>
                <c:pt idx="204">
                  <c:v>43174</c:v>
                </c:pt>
                <c:pt idx="205">
                  <c:v>43175</c:v>
                </c:pt>
                <c:pt idx="206">
                  <c:v>43176</c:v>
                </c:pt>
                <c:pt idx="207">
                  <c:v>43177</c:v>
                </c:pt>
                <c:pt idx="208">
                  <c:v>43178</c:v>
                </c:pt>
                <c:pt idx="209">
                  <c:v>43179</c:v>
                </c:pt>
                <c:pt idx="210">
                  <c:v>43180</c:v>
                </c:pt>
                <c:pt idx="211">
                  <c:v>43181</c:v>
                </c:pt>
                <c:pt idx="212">
                  <c:v>43182</c:v>
                </c:pt>
                <c:pt idx="213">
                  <c:v>43183</c:v>
                </c:pt>
                <c:pt idx="214">
                  <c:v>43184</c:v>
                </c:pt>
                <c:pt idx="215">
                  <c:v>43185</c:v>
                </c:pt>
                <c:pt idx="216">
                  <c:v>43186</c:v>
                </c:pt>
                <c:pt idx="217">
                  <c:v>43187</c:v>
                </c:pt>
                <c:pt idx="218">
                  <c:v>43188</c:v>
                </c:pt>
                <c:pt idx="219">
                  <c:v>43189</c:v>
                </c:pt>
                <c:pt idx="220">
                  <c:v>43190</c:v>
                </c:pt>
                <c:pt idx="221">
                  <c:v>43191</c:v>
                </c:pt>
                <c:pt idx="222">
                  <c:v>43192</c:v>
                </c:pt>
                <c:pt idx="223">
                  <c:v>43193</c:v>
                </c:pt>
                <c:pt idx="224">
                  <c:v>43194</c:v>
                </c:pt>
                <c:pt idx="225">
                  <c:v>43195</c:v>
                </c:pt>
                <c:pt idx="226">
                  <c:v>43196</c:v>
                </c:pt>
                <c:pt idx="227">
                  <c:v>43197</c:v>
                </c:pt>
                <c:pt idx="228">
                  <c:v>43198</c:v>
                </c:pt>
                <c:pt idx="229">
                  <c:v>43199</c:v>
                </c:pt>
                <c:pt idx="230">
                  <c:v>43200</c:v>
                </c:pt>
                <c:pt idx="231">
                  <c:v>43201</c:v>
                </c:pt>
                <c:pt idx="232">
                  <c:v>43202</c:v>
                </c:pt>
                <c:pt idx="233">
                  <c:v>43203</c:v>
                </c:pt>
                <c:pt idx="234">
                  <c:v>43204</c:v>
                </c:pt>
                <c:pt idx="235">
                  <c:v>43205</c:v>
                </c:pt>
                <c:pt idx="236">
                  <c:v>43206</c:v>
                </c:pt>
                <c:pt idx="237">
                  <c:v>43207</c:v>
                </c:pt>
                <c:pt idx="238">
                  <c:v>43208</c:v>
                </c:pt>
                <c:pt idx="239">
                  <c:v>43209</c:v>
                </c:pt>
                <c:pt idx="240">
                  <c:v>43210</c:v>
                </c:pt>
                <c:pt idx="241">
                  <c:v>43211</c:v>
                </c:pt>
                <c:pt idx="242">
                  <c:v>43212</c:v>
                </c:pt>
                <c:pt idx="243">
                  <c:v>43213</c:v>
                </c:pt>
                <c:pt idx="244">
                  <c:v>43214</c:v>
                </c:pt>
                <c:pt idx="245">
                  <c:v>43215</c:v>
                </c:pt>
                <c:pt idx="246">
                  <c:v>43216</c:v>
                </c:pt>
                <c:pt idx="247">
                  <c:v>43217</c:v>
                </c:pt>
                <c:pt idx="248">
                  <c:v>43218</c:v>
                </c:pt>
                <c:pt idx="249">
                  <c:v>43219</c:v>
                </c:pt>
                <c:pt idx="250">
                  <c:v>43220</c:v>
                </c:pt>
                <c:pt idx="251">
                  <c:v>43221</c:v>
                </c:pt>
                <c:pt idx="252">
                  <c:v>43222</c:v>
                </c:pt>
                <c:pt idx="253">
                  <c:v>43223</c:v>
                </c:pt>
                <c:pt idx="254">
                  <c:v>43224</c:v>
                </c:pt>
                <c:pt idx="255">
                  <c:v>43225</c:v>
                </c:pt>
                <c:pt idx="256">
                  <c:v>43226</c:v>
                </c:pt>
                <c:pt idx="257">
                  <c:v>43227</c:v>
                </c:pt>
                <c:pt idx="258">
                  <c:v>43228</c:v>
                </c:pt>
                <c:pt idx="259">
                  <c:v>43229</c:v>
                </c:pt>
                <c:pt idx="260">
                  <c:v>43230</c:v>
                </c:pt>
                <c:pt idx="261">
                  <c:v>43231</c:v>
                </c:pt>
                <c:pt idx="262">
                  <c:v>43232</c:v>
                </c:pt>
                <c:pt idx="263">
                  <c:v>43233</c:v>
                </c:pt>
                <c:pt idx="264">
                  <c:v>43234</c:v>
                </c:pt>
                <c:pt idx="265">
                  <c:v>43235</c:v>
                </c:pt>
                <c:pt idx="266">
                  <c:v>43236</c:v>
                </c:pt>
                <c:pt idx="267">
                  <c:v>43237</c:v>
                </c:pt>
                <c:pt idx="268">
                  <c:v>43238</c:v>
                </c:pt>
                <c:pt idx="269">
                  <c:v>43239</c:v>
                </c:pt>
                <c:pt idx="270">
                  <c:v>43240</c:v>
                </c:pt>
                <c:pt idx="271">
                  <c:v>43241</c:v>
                </c:pt>
                <c:pt idx="272">
                  <c:v>43242</c:v>
                </c:pt>
                <c:pt idx="273">
                  <c:v>43243</c:v>
                </c:pt>
                <c:pt idx="274">
                  <c:v>43244</c:v>
                </c:pt>
                <c:pt idx="275">
                  <c:v>43245</c:v>
                </c:pt>
                <c:pt idx="276">
                  <c:v>43246</c:v>
                </c:pt>
                <c:pt idx="277">
                  <c:v>43247</c:v>
                </c:pt>
                <c:pt idx="278">
                  <c:v>43248</c:v>
                </c:pt>
                <c:pt idx="279">
                  <c:v>43249</c:v>
                </c:pt>
                <c:pt idx="280">
                  <c:v>43250</c:v>
                </c:pt>
                <c:pt idx="281">
                  <c:v>43251</c:v>
                </c:pt>
                <c:pt idx="282">
                  <c:v>43252</c:v>
                </c:pt>
                <c:pt idx="283">
                  <c:v>43253</c:v>
                </c:pt>
                <c:pt idx="284">
                  <c:v>43254</c:v>
                </c:pt>
                <c:pt idx="285">
                  <c:v>43255</c:v>
                </c:pt>
                <c:pt idx="286">
                  <c:v>43256</c:v>
                </c:pt>
                <c:pt idx="287">
                  <c:v>43257</c:v>
                </c:pt>
                <c:pt idx="288">
                  <c:v>43258</c:v>
                </c:pt>
                <c:pt idx="289">
                  <c:v>43259</c:v>
                </c:pt>
                <c:pt idx="290">
                  <c:v>43260</c:v>
                </c:pt>
                <c:pt idx="291">
                  <c:v>43261</c:v>
                </c:pt>
                <c:pt idx="292">
                  <c:v>43262</c:v>
                </c:pt>
                <c:pt idx="293">
                  <c:v>43263</c:v>
                </c:pt>
                <c:pt idx="294">
                  <c:v>43264</c:v>
                </c:pt>
                <c:pt idx="295">
                  <c:v>43265</c:v>
                </c:pt>
                <c:pt idx="296">
                  <c:v>43266</c:v>
                </c:pt>
                <c:pt idx="297">
                  <c:v>43267</c:v>
                </c:pt>
                <c:pt idx="298">
                  <c:v>43268</c:v>
                </c:pt>
                <c:pt idx="299">
                  <c:v>43269</c:v>
                </c:pt>
                <c:pt idx="300">
                  <c:v>43270</c:v>
                </c:pt>
                <c:pt idx="301">
                  <c:v>43271</c:v>
                </c:pt>
                <c:pt idx="302">
                  <c:v>43272</c:v>
                </c:pt>
                <c:pt idx="303">
                  <c:v>43273</c:v>
                </c:pt>
                <c:pt idx="304">
                  <c:v>43274</c:v>
                </c:pt>
                <c:pt idx="305">
                  <c:v>43275</c:v>
                </c:pt>
                <c:pt idx="306">
                  <c:v>43276</c:v>
                </c:pt>
                <c:pt idx="307">
                  <c:v>43277</c:v>
                </c:pt>
                <c:pt idx="308">
                  <c:v>43278</c:v>
                </c:pt>
                <c:pt idx="309">
                  <c:v>43279</c:v>
                </c:pt>
                <c:pt idx="310">
                  <c:v>43280</c:v>
                </c:pt>
                <c:pt idx="311">
                  <c:v>43281</c:v>
                </c:pt>
                <c:pt idx="312">
                  <c:v>43282</c:v>
                </c:pt>
                <c:pt idx="313">
                  <c:v>43283</c:v>
                </c:pt>
                <c:pt idx="314">
                  <c:v>43284</c:v>
                </c:pt>
                <c:pt idx="315">
                  <c:v>43285</c:v>
                </c:pt>
                <c:pt idx="316">
                  <c:v>43286</c:v>
                </c:pt>
                <c:pt idx="317">
                  <c:v>43287</c:v>
                </c:pt>
                <c:pt idx="318">
                  <c:v>43288</c:v>
                </c:pt>
                <c:pt idx="319">
                  <c:v>43289</c:v>
                </c:pt>
                <c:pt idx="320">
                  <c:v>43290</c:v>
                </c:pt>
                <c:pt idx="321">
                  <c:v>43291</c:v>
                </c:pt>
                <c:pt idx="322">
                  <c:v>43292</c:v>
                </c:pt>
                <c:pt idx="323">
                  <c:v>43293</c:v>
                </c:pt>
                <c:pt idx="324">
                  <c:v>43294</c:v>
                </c:pt>
                <c:pt idx="325">
                  <c:v>43295</c:v>
                </c:pt>
                <c:pt idx="326">
                  <c:v>43296</c:v>
                </c:pt>
                <c:pt idx="327">
                  <c:v>43297</c:v>
                </c:pt>
                <c:pt idx="328">
                  <c:v>43298</c:v>
                </c:pt>
                <c:pt idx="329">
                  <c:v>43299</c:v>
                </c:pt>
                <c:pt idx="330">
                  <c:v>43300</c:v>
                </c:pt>
                <c:pt idx="331">
                  <c:v>43301</c:v>
                </c:pt>
                <c:pt idx="332">
                  <c:v>43302</c:v>
                </c:pt>
                <c:pt idx="333">
                  <c:v>43303</c:v>
                </c:pt>
                <c:pt idx="334">
                  <c:v>43304</c:v>
                </c:pt>
                <c:pt idx="335">
                  <c:v>43305</c:v>
                </c:pt>
                <c:pt idx="336">
                  <c:v>43306</c:v>
                </c:pt>
                <c:pt idx="337">
                  <c:v>43307</c:v>
                </c:pt>
                <c:pt idx="338">
                  <c:v>43308</c:v>
                </c:pt>
                <c:pt idx="339">
                  <c:v>43309</c:v>
                </c:pt>
                <c:pt idx="340">
                  <c:v>43310</c:v>
                </c:pt>
                <c:pt idx="341">
                  <c:v>43311</c:v>
                </c:pt>
                <c:pt idx="342">
                  <c:v>43312</c:v>
                </c:pt>
                <c:pt idx="343">
                  <c:v>43313</c:v>
                </c:pt>
                <c:pt idx="344">
                  <c:v>43314</c:v>
                </c:pt>
                <c:pt idx="345">
                  <c:v>43315</c:v>
                </c:pt>
                <c:pt idx="346">
                  <c:v>43316</c:v>
                </c:pt>
                <c:pt idx="347">
                  <c:v>43317</c:v>
                </c:pt>
                <c:pt idx="348">
                  <c:v>43318</c:v>
                </c:pt>
                <c:pt idx="349">
                  <c:v>43319</c:v>
                </c:pt>
                <c:pt idx="350">
                  <c:v>43320</c:v>
                </c:pt>
                <c:pt idx="351">
                  <c:v>43321</c:v>
                </c:pt>
                <c:pt idx="352">
                  <c:v>43322</c:v>
                </c:pt>
                <c:pt idx="353">
                  <c:v>43323</c:v>
                </c:pt>
                <c:pt idx="354">
                  <c:v>43324</c:v>
                </c:pt>
                <c:pt idx="355">
                  <c:v>43325</c:v>
                </c:pt>
                <c:pt idx="356">
                  <c:v>43326</c:v>
                </c:pt>
                <c:pt idx="357">
                  <c:v>43327</c:v>
                </c:pt>
                <c:pt idx="358">
                  <c:v>43328</c:v>
                </c:pt>
                <c:pt idx="359">
                  <c:v>43329</c:v>
                </c:pt>
                <c:pt idx="360">
                  <c:v>43330</c:v>
                </c:pt>
                <c:pt idx="361">
                  <c:v>43331</c:v>
                </c:pt>
                <c:pt idx="362">
                  <c:v>43332</c:v>
                </c:pt>
                <c:pt idx="363">
                  <c:v>43333</c:v>
                </c:pt>
                <c:pt idx="364">
                  <c:v>43334</c:v>
                </c:pt>
                <c:pt idx="365">
                  <c:v>43335</c:v>
                </c:pt>
                <c:pt idx="366">
                  <c:v>43336</c:v>
                </c:pt>
                <c:pt idx="367">
                  <c:v>43337</c:v>
                </c:pt>
                <c:pt idx="368">
                  <c:v>43338</c:v>
                </c:pt>
                <c:pt idx="369">
                  <c:v>43339</c:v>
                </c:pt>
                <c:pt idx="370">
                  <c:v>43340</c:v>
                </c:pt>
                <c:pt idx="371">
                  <c:v>43341</c:v>
                </c:pt>
                <c:pt idx="372">
                  <c:v>43342</c:v>
                </c:pt>
                <c:pt idx="373">
                  <c:v>43343</c:v>
                </c:pt>
                <c:pt idx="374">
                  <c:v>43344</c:v>
                </c:pt>
                <c:pt idx="375">
                  <c:v>43345</c:v>
                </c:pt>
                <c:pt idx="376">
                  <c:v>43346</c:v>
                </c:pt>
                <c:pt idx="377">
                  <c:v>43347</c:v>
                </c:pt>
                <c:pt idx="378">
                  <c:v>43348</c:v>
                </c:pt>
                <c:pt idx="379">
                  <c:v>43349</c:v>
                </c:pt>
                <c:pt idx="380">
                  <c:v>43350</c:v>
                </c:pt>
                <c:pt idx="381">
                  <c:v>43351</c:v>
                </c:pt>
                <c:pt idx="382">
                  <c:v>43352</c:v>
                </c:pt>
                <c:pt idx="383">
                  <c:v>43353</c:v>
                </c:pt>
                <c:pt idx="384">
                  <c:v>43354</c:v>
                </c:pt>
                <c:pt idx="385">
                  <c:v>43355</c:v>
                </c:pt>
                <c:pt idx="386">
                  <c:v>43356</c:v>
                </c:pt>
                <c:pt idx="387">
                  <c:v>43357</c:v>
                </c:pt>
                <c:pt idx="388">
                  <c:v>43358</c:v>
                </c:pt>
                <c:pt idx="389">
                  <c:v>43359</c:v>
                </c:pt>
                <c:pt idx="390">
                  <c:v>43360</c:v>
                </c:pt>
                <c:pt idx="391">
                  <c:v>43361</c:v>
                </c:pt>
                <c:pt idx="392">
                  <c:v>43362</c:v>
                </c:pt>
                <c:pt idx="393">
                  <c:v>43363</c:v>
                </c:pt>
                <c:pt idx="394">
                  <c:v>43364</c:v>
                </c:pt>
                <c:pt idx="395">
                  <c:v>43365</c:v>
                </c:pt>
                <c:pt idx="396">
                  <c:v>43366</c:v>
                </c:pt>
                <c:pt idx="397">
                  <c:v>43367</c:v>
                </c:pt>
                <c:pt idx="398">
                  <c:v>43368</c:v>
                </c:pt>
                <c:pt idx="399">
                  <c:v>43369</c:v>
                </c:pt>
                <c:pt idx="400">
                  <c:v>43370</c:v>
                </c:pt>
                <c:pt idx="401">
                  <c:v>43371</c:v>
                </c:pt>
                <c:pt idx="402">
                  <c:v>43372</c:v>
                </c:pt>
                <c:pt idx="403">
                  <c:v>43373</c:v>
                </c:pt>
                <c:pt idx="404">
                  <c:v>43374</c:v>
                </c:pt>
                <c:pt idx="405">
                  <c:v>43375</c:v>
                </c:pt>
                <c:pt idx="406">
                  <c:v>43376</c:v>
                </c:pt>
                <c:pt idx="407">
                  <c:v>43377</c:v>
                </c:pt>
                <c:pt idx="408">
                  <c:v>43378</c:v>
                </c:pt>
                <c:pt idx="409">
                  <c:v>43379</c:v>
                </c:pt>
                <c:pt idx="410">
                  <c:v>43380</c:v>
                </c:pt>
                <c:pt idx="411">
                  <c:v>43381</c:v>
                </c:pt>
                <c:pt idx="412">
                  <c:v>43382</c:v>
                </c:pt>
                <c:pt idx="413">
                  <c:v>43383</c:v>
                </c:pt>
                <c:pt idx="414">
                  <c:v>43384</c:v>
                </c:pt>
                <c:pt idx="415">
                  <c:v>43385</c:v>
                </c:pt>
                <c:pt idx="416">
                  <c:v>43386</c:v>
                </c:pt>
                <c:pt idx="417">
                  <c:v>43387</c:v>
                </c:pt>
                <c:pt idx="418">
                  <c:v>43388</c:v>
                </c:pt>
                <c:pt idx="419">
                  <c:v>43389</c:v>
                </c:pt>
                <c:pt idx="420">
                  <c:v>43390</c:v>
                </c:pt>
                <c:pt idx="421">
                  <c:v>43391</c:v>
                </c:pt>
                <c:pt idx="422">
                  <c:v>43392</c:v>
                </c:pt>
                <c:pt idx="423">
                  <c:v>43393</c:v>
                </c:pt>
                <c:pt idx="424">
                  <c:v>43394</c:v>
                </c:pt>
                <c:pt idx="425">
                  <c:v>43395</c:v>
                </c:pt>
                <c:pt idx="426">
                  <c:v>43396</c:v>
                </c:pt>
                <c:pt idx="427">
                  <c:v>43397</c:v>
                </c:pt>
                <c:pt idx="428">
                  <c:v>43398</c:v>
                </c:pt>
                <c:pt idx="429">
                  <c:v>43399</c:v>
                </c:pt>
                <c:pt idx="430">
                  <c:v>43400</c:v>
                </c:pt>
                <c:pt idx="431">
                  <c:v>43401</c:v>
                </c:pt>
                <c:pt idx="432">
                  <c:v>43402</c:v>
                </c:pt>
                <c:pt idx="433">
                  <c:v>43403</c:v>
                </c:pt>
                <c:pt idx="434">
                  <c:v>43404</c:v>
                </c:pt>
                <c:pt idx="435">
                  <c:v>43405</c:v>
                </c:pt>
                <c:pt idx="436">
                  <c:v>43406</c:v>
                </c:pt>
                <c:pt idx="437">
                  <c:v>43407</c:v>
                </c:pt>
                <c:pt idx="438">
                  <c:v>43408</c:v>
                </c:pt>
                <c:pt idx="439">
                  <c:v>43409</c:v>
                </c:pt>
                <c:pt idx="440">
                  <c:v>43410</c:v>
                </c:pt>
                <c:pt idx="441">
                  <c:v>43411</c:v>
                </c:pt>
                <c:pt idx="442">
                  <c:v>43412</c:v>
                </c:pt>
                <c:pt idx="443">
                  <c:v>43413</c:v>
                </c:pt>
                <c:pt idx="444">
                  <c:v>43414</c:v>
                </c:pt>
                <c:pt idx="445">
                  <c:v>43415</c:v>
                </c:pt>
                <c:pt idx="446">
                  <c:v>43416</c:v>
                </c:pt>
                <c:pt idx="447">
                  <c:v>43417</c:v>
                </c:pt>
                <c:pt idx="448">
                  <c:v>43418</c:v>
                </c:pt>
                <c:pt idx="449">
                  <c:v>43419</c:v>
                </c:pt>
                <c:pt idx="450">
                  <c:v>43420</c:v>
                </c:pt>
                <c:pt idx="451">
                  <c:v>43421</c:v>
                </c:pt>
                <c:pt idx="452">
                  <c:v>43422</c:v>
                </c:pt>
                <c:pt idx="453">
                  <c:v>43423</c:v>
                </c:pt>
                <c:pt idx="454">
                  <c:v>43424</c:v>
                </c:pt>
                <c:pt idx="455">
                  <c:v>43425</c:v>
                </c:pt>
                <c:pt idx="456">
                  <c:v>43426</c:v>
                </c:pt>
                <c:pt idx="457">
                  <c:v>43427</c:v>
                </c:pt>
                <c:pt idx="458">
                  <c:v>43428</c:v>
                </c:pt>
                <c:pt idx="459">
                  <c:v>43429</c:v>
                </c:pt>
                <c:pt idx="460">
                  <c:v>43430</c:v>
                </c:pt>
                <c:pt idx="461">
                  <c:v>43431</c:v>
                </c:pt>
                <c:pt idx="462">
                  <c:v>43432</c:v>
                </c:pt>
                <c:pt idx="463">
                  <c:v>43433</c:v>
                </c:pt>
                <c:pt idx="464">
                  <c:v>43434</c:v>
                </c:pt>
                <c:pt idx="465">
                  <c:v>43435</c:v>
                </c:pt>
                <c:pt idx="466">
                  <c:v>43436</c:v>
                </c:pt>
                <c:pt idx="467">
                  <c:v>43437</c:v>
                </c:pt>
                <c:pt idx="468">
                  <c:v>43438</c:v>
                </c:pt>
                <c:pt idx="469">
                  <c:v>43439</c:v>
                </c:pt>
                <c:pt idx="470">
                  <c:v>43440</c:v>
                </c:pt>
                <c:pt idx="471">
                  <c:v>43441</c:v>
                </c:pt>
                <c:pt idx="472">
                  <c:v>43442</c:v>
                </c:pt>
                <c:pt idx="473">
                  <c:v>43443</c:v>
                </c:pt>
                <c:pt idx="474">
                  <c:v>43444</c:v>
                </c:pt>
                <c:pt idx="475">
                  <c:v>43445</c:v>
                </c:pt>
                <c:pt idx="476">
                  <c:v>43446</c:v>
                </c:pt>
                <c:pt idx="477">
                  <c:v>43447</c:v>
                </c:pt>
                <c:pt idx="478">
                  <c:v>43448</c:v>
                </c:pt>
                <c:pt idx="479">
                  <c:v>43449</c:v>
                </c:pt>
                <c:pt idx="480">
                  <c:v>43450</c:v>
                </c:pt>
                <c:pt idx="481">
                  <c:v>43451</c:v>
                </c:pt>
                <c:pt idx="482">
                  <c:v>43452</c:v>
                </c:pt>
                <c:pt idx="483">
                  <c:v>43453</c:v>
                </c:pt>
                <c:pt idx="484">
                  <c:v>43454</c:v>
                </c:pt>
                <c:pt idx="485">
                  <c:v>43455</c:v>
                </c:pt>
                <c:pt idx="486">
                  <c:v>43456</c:v>
                </c:pt>
                <c:pt idx="487">
                  <c:v>43457</c:v>
                </c:pt>
                <c:pt idx="488">
                  <c:v>43458</c:v>
                </c:pt>
                <c:pt idx="489">
                  <c:v>43459</c:v>
                </c:pt>
                <c:pt idx="490">
                  <c:v>43460</c:v>
                </c:pt>
                <c:pt idx="491">
                  <c:v>43461</c:v>
                </c:pt>
                <c:pt idx="492">
                  <c:v>43462</c:v>
                </c:pt>
                <c:pt idx="493">
                  <c:v>43463</c:v>
                </c:pt>
                <c:pt idx="494">
                  <c:v>43464</c:v>
                </c:pt>
                <c:pt idx="495">
                  <c:v>43465</c:v>
                </c:pt>
                <c:pt idx="496">
                  <c:v>43466</c:v>
                </c:pt>
                <c:pt idx="497">
                  <c:v>43467</c:v>
                </c:pt>
                <c:pt idx="498">
                  <c:v>43468</c:v>
                </c:pt>
                <c:pt idx="499">
                  <c:v>43469</c:v>
                </c:pt>
              </c:numCache>
            </c:numRef>
          </c:cat>
          <c:val>
            <c:numRef>
              <c:f>'איור 6 נתונים'!$B$4:$B$4000</c:f>
              <c:numCache>
                <c:formatCode>#,##0.00</c:formatCode>
                <c:ptCount val="3997"/>
                <c:pt idx="0">
                  <c:v>4.2677000000000005</c:v>
                </c:pt>
                <c:pt idx="1">
                  <c:v>4.2443</c:v>
                </c:pt>
                <c:pt idx="2">
                  <c:v>4.2415000000000003</c:v>
                </c:pt>
                <c:pt idx="3">
                  <c:v>4.2415000000000003</c:v>
                </c:pt>
                <c:pt idx="4">
                  <c:v>4.2415000000000003</c:v>
                </c:pt>
                <c:pt idx="5">
                  <c:v>4.2709000000000001</c:v>
                </c:pt>
                <c:pt idx="6">
                  <c:v>4.3048999999999999</c:v>
                </c:pt>
                <c:pt idx="7">
                  <c:v>4.2713000000000001</c:v>
                </c:pt>
                <c:pt idx="8">
                  <c:v>4.2606999999999999</c:v>
                </c:pt>
                <c:pt idx="9">
                  <c:v>4.2582000000000004</c:v>
                </c:pt>
                <c:pt idx="10">
                  <c:v>4.2582000000000004</c:v>
                </c:pt>
                <c:pt idx="11">
                  <c:v>4.2582000000000004</c:v>
                </c:pt>
                <c:pt idx="12">
                  <c:v>4.2647000000000004</c:v>
                </c:pt>
                <c:pt idx="13">
                  <c:v>4.242</c:v>
                </c:pt>
                <c:pt idx="14">
                  <c:v>4.2469000000000001</c:v>
                </c:pt>
                <c:pt idx="15">
                  <c:v>4.2274000000000003</c:v>
                </c:pt>
                <c:pt idx="16">
                  <c:v>4.2267999999999999</c:v>
                </c:pt>
                <c:pt idx="17">
                  <c:v>4.2267999999999999</c:v>
                </c:pt>
                <c:pt idx="18">
                  <c:v>4.2267999999999999</c:v>
                </c:pt>
                <c:pt idx="19">
                  <c:v>4.2302</c:v>
                </c:pt>
                <c:pt idx="20">
                  <c:v>4.2298</c:v>
                </c:pt>
                <c:pt idx="21">
                  <c:v>4.2362000000000002</c:v>
                </c:pt>
                <c:pt idx="22">
                  <c:v>4.2033000000000005</c:v>
                </c:pt>
                <c:pt idx="23">
                  <c:v>4.1970999999999998</c:v>
                </c:pt>
                <c:pt idx="24">
                  <c:v>4.1970999999999998</c:v>
                </c:pt>
                <c:pt idx="25">
                  <c:v>4.1970999999999998</c:v>
                </c:pt>
                <c:pt idx="26">
                  <c:v>4.2061999999999999</c:v>
                </c:pt>
                <c:pt idx="27">
                  <c:v>4.2130999999999998</c:v>
                </c:pt>
                <c:pt idx="28">
                  <c:v>4.2130999999999998</c:v>
                </c:pt>
                <c:pt idx="29">
                  <c:v>4.2130999999999998</c:v>
                </c:pt>
                <c:pt idx="30">
                  <c:v>4.2130999999999998</c:v>
                </c:pt>
                <c:pt idx="31">
                  <c:v>4.2130999999999998</c:v>
                </c:pt>
                <c:pt idx="32">
                  <c:v>4.2130999999999998</c:v>
                </c:pt>
                <c:pt idx="33">
                  <c:v>4.1703999999999999</c:v>
                </c:pt>
                <c:pt idx="34">
                  <c:v>4.1566999999999998</c:v>
                </c:pt>
                <c:pt idx="35">
                  <c:v>4.1622000000000003</c:v>
                </c:pt>
                <c:pt idx="36">
                  <c:v>4.1569000000000003</c:v>
                </c:pt>
                <c:pt idx="37">
                  <c:v>4.1569000000000003</c:v>
                </c:pt>
                <c:pt idx="38">
                  <c:v>4.1569000000000003</c:v>
                </c:pt>
                <c:pt idx="39">
                  <c:v>4.1569000000000003</c:v>
                </c:pt>
                <c:pt idx="40">
                  <c:v>4.1553000000000004</c:v>
                </c:pt>
                <c:pt idx="41">
                  <c:v>4.1463000000000001</c:v>
                </c:pt>
                <c:pt idx="42">
                  <c:v>4.1414</c:v>
                </c:pt>
                <c:pt idx="43">
                  <c:v>4.1414</c:v>
                </c:pt>
                <c:pt idx="44">
                  <c:v>4.1154999999999999</c:v>
                </c:pt>
                <c:pt idx="45">
                  <c:v>4.1154999999999999</c:v>
                </c:pt>
                <c:pt idx="46">
                  <c:v>4.1154999999999999</c:v>
                </c:pt>
                <c:pt idx="47">
                  <c:v>4.12</c:v>
                </c:pt>
                <c:pt idx="48">
                  <c:v>4.1274000000000006</c:v>
                </c:pt>
                <c:pt idx="49">
                  <c:v>4.1457000000000006</c:v>
                </c:pt>
                <c:pt idx="50">
                  <c:v>4.1457000000000006</c:v>
                </c:pt>
                <c:pt idx="51">
                  <c:v>4.141</c:v>
                </c:pt>
                <c:pt idx="52">
                  <c:v>4.141</c:v>
                </c:pt>
                <c:pt idx="53">
                  <c:v>4.141</c:v>
                </c:pt>
                <c:pt idx="54">
                  <c:v>4.1257000000000001</c:v>
                </c:pt>
                <c:pt idx="55">
                  <c:v>4.1284999999999998</c:v>
                </c:pt>
                <c:pt idx="56">
                  <c:v>4.1276999999999999</c:v>
                </c:pt>
                <c:pt idx="57">
                  <c:v>4.1402000000000001</c:v>
                </c:pt>
                <c:pt idx="58">
                  <c:v>4.1210000000000004</c:v>
                </c:pt>
                <c:pt idx="59">
                  <c:v>4.1210000000000004</c:v>
                </c:pt>
                <c:pt idx="60">
                  <c:v>4.1210000000000004</c:v>
                </c:pt>
                <c:pt idx="61">
                  <c:v>4.1002000000000001</c:v>
                </c:pt>
                <c:pt idx="62">
                  <c:v>4.1154999999999999</c:v>
                </c:pt>
                <c:pt idx="63">
                  <c:v>4.1349</c:v>
                </c:pt>
                <c:pt idx="64">
                  <c:v>4.1456</c:v>
                </c:pt>
                <c:pt idx="65">
                  <c:v>4.1119000000000003</c:v>
                </c:pt>
                <c:pt idx="66">
                  <c:v>4.1119000000000003</c:v>
                </c:pt>
                <c:pt idx="67">
                  <c:v>4.1119000000000003</c:v>
                </c:pt>
                <c:pt idx="68">
                  <c:v>4.1035000000000004</c:v>
                </c:pt>
                <c:pt idx="69">
                  <c:v>4.0956000000000001</c:v>
                </c:pt>
                <c:pt idx="70">
                  <c:v>4.0813000000000006</c:v>
                </c:pt>
                <c:pt idx="71">
                  <c:v>4.0861999999999998</c:v>
                </c:pt>
                <c:pt idx="72">
                  <c:v>4.0907999999999998</c:v>
                </c:pt>
                <c:pt idx="73">
                  <c:v>4.0907999999999998</c:v>
                </c:pt>
                <c:pt idx="74">
                  <c:v>4.0907999999999998</c:v>
                </c:pt>
                <c:pt idx="75">
                  <c:v>4.0707000000000004</c:v>
                </c:pt>
                <c:pt idx="76">
                  <c:v>4.0663999999999998</c:v>
                </c:pt>
                <c:pt idx="77">
                  <c:v>4.07</c:v>
                </c:pt>
                <c:pt idx="78">
                  <c:v>4.0865999999999998</c:v>
                </c:pt>
                <c:pt idx="79">
                  <c:v>4.1069000000000004</c:v>
                </c:pt>
                <c:pt idx="80">
                  <c:v>4.1069000000000004</c:v>
                </c:pt>
                <c:pt idx="81">
                  <c:v>4.1069000000000004</c:v>
                </c:pt>
                <c:pt idx="82">
                  <c:v>4.1287000000000003</c:v>
                </c:pt>
                <c:pt idx="83">
                  <c:v>4.1616</c:v>
                </c:pt>
                <c:pt idx="84">
                  <c:v>4.1824000000000003</c:v>
                </c:pt>
                <c:pt idx="85">
                  <c:v>4.1462000000000003</c:v>
                </c:pt>
                <c:pt idx="86">
                  <c:v>4.1505999999999998</c:v>
                </c:pt>
                <c:pt idx="87">
                  <c:v>4.1505999999999998</c:v>
                </c:pt>
                <c:pt idx="88">
                  <c:v>4.1505999999999998</c:v>
                </c:pt>
                <c:pt idx="89">
                  <c:v>4.1408000000000005</c:v>
                </c:pt>
                <c:pt idx="90">
                  <c:v>4.1372999999999998</c:v>
                </c:pt>
                <c:pt idx="91">
                  <c:v>4.1416000000000004</c:v>
                </c:pt>
                <c:pt idx="92">
                  <c:v>4.1610000000000005</c:v>
                </c:pt>
                <c:pt idx="93">
                  <c:v>4.1642000000000001</c:v>
                </c:pt>
                <c:pt idx="94">
                  <c:v>4.1642000000000001</c:v>
                </c:pt>
                <c:pt idx="95">
                  <c:v>4.1642000000000001</c:v>
                </c:pt>
                <c:pt idx="96">
                  <c:v>4.18</c:v>
                </c:pt>
                <c:pt idx="97">
                  <c:v>4.1634000000000002</c:v>
                </c:pt>
                <c:pt idx="98">
                  <c:v>4.1448</c:v>
                </c:pt>
                <c:pt idx="99">
                  <c:v>4.1429</c:v>
                </c:pt>
                <c:pt idx="100">
                  <c:v>4.1520999999999999</c:v>
                </c:pt>
                <c:pt idx="101">
                  <c:v>4.1520999999999999</c:v>
                </c:pt>
                <c:pt idx="102">
                  <c:v>4.1520999999999999</c:v>
                </c:pt>
                <c:pt idx="103">
                  <c:v>4.1362000000000005</c:v>
                </c:pt>
                <c:pt idx="104">
                  <c:v>4.1420000000000003</c:v>
                </c:pt>
                <c:pt idx="105">
                  <c:v>4.1527000000000003</c:v>
                </c:pt>
                <c:pt idx="106">
                  <c:v>4.1436999999999999</c:v>
                </c:pt>
                <c:pt idx="107">
                  <c:v>4.1335000000000006</c:v>
                </c:pt>
                <c:pt idx="108">
                  <c:v>4.1335000000000006</c:v>
                </c:pt>
                <c:pt idx="109">
                  <c:v>4.1335000000000006</c:v>
                </c:pt>
                <c:pt idx="110">
                  <c:v>4.1504000000000003</c:v>
                </c:pt>
                <c:pt idx="111">
                  <c:v>4.1669</c:v>
                </c:pt>
                <c:pt idx="112">
                  <c:v>4.1671000000000005</c:v>
                </c:pt>
                <c:pt idx="113">
                  <c:v>4.1758000000000006</c:v>
                </c:pt>
                <c:pt idx="114">
                  <c:v>4.1549000000000005</c:v>
                </c:pt>
                <c:pt idx="115">
                  <c:v>4.1549000000000005</c:v>
                </c:pt>
                <c:pt idx="116">
                  <c:v>4.1549000000000005</c:v>
                </c:pt>
                <c:pt idx="117">
                  <c:v>4.1413000000000002</c:v>
                </c:pt>
                <c:pt idx="118">
                  <c:v>4.1317000000000004</c:v>
                </c:pt>
                <c:pt idx="119">
                  <c:v>4.1444999999999999</c:v>
                </c:pt>
                <c:pt idx="120">
                  <c:v>4.1378000000000004</c:v>
                </c:pt>
                <c:pt idx="121">
                  <c:v>4.1307999999999998</c:v>
                </c:pt>
                <c:pt idx="122">
                  <c:v>4.1307999999999998</c:v>
                </c:pt>
                <c:pt idx="123">
                  <c:v>4.1307999999999998</c:v>
                </c:pt>
                <c:pt idx="124">
                  <c:v>4.1307999999999998</c:v>
                </c:pt>
                <c:pt idx="125">
                  <c:v>4.1339000000000006</c:v>
                </c:pt>
                <c:pt idx="126">
                  <c:v>4.1377000000000006</c:v>
                </c:pt>
                <c:pt idx="127">
                  <c:v>4.1440000000000001</c:v>
                </c:pt>
                <c:pt idx="128">
                  <c:v>4.1526000000000005</c:v>
                </c:pt>
                <c:pt idx="129">
                  <c:v>4.1526000000000005</c:v>
                </c:pt>
                <c:pt idx="130">
                  <c:v>4.1526000000000005</c:v>
                </c:pt>
                <c:pt idx="131">
                  <c:v>4.1526000000000005</c:v>
                </c:pt>
                <c:pt idx="132">
                  <c:v>4.1702000000000004</c:v>
                </c:pt>
                <c:pt idx="133">
                  <c:v>4.1577999999999999</c:v>
                </c:pt>
                <c:pt idx="134">
                  <c:v>4.1598000000000006</c:v>
                </c:pt>
                <c:pt idx="135">
                  <c:v>4.1524000000000001</c:v>
                </c:pt>
                <c:pt idx="136">
                  <c:v>4.1524000000000001</c:v>
                </c:pt>
                <c:pt idx="137">
                  <c:v>4.1524000000000001</c:v>
                </c:pt>
                <c:pt idx="138">
                  <c:v>4.1242000000000001</c:v>
                </c:pt>
                <c:pt idx="139">
                  <c:v>4.1086999999999998</c:v>
                </c:pt>
                <c:pt idx="140">
                  <c:v>4.1139000000000001</c:v>
                </c:pt>
                <c:pt idx="141">
                  <c:v>4.1124999999999998</c:v>
                </c:pt>
                <c:pt idx="142">
                  <c:v>4.1198000000000006</c:v>
                </c:pt>
                <c:pt idx="143">
                  <c:v>4.1198000000000006</c:v>
                </c:pt>
                <c:pt idx="144">
                  <c:v>4.1198000000000006</c:v>
                </c:pt>
                <c:pt idx="145">
                  <c:v>4.1737000000000002</c:v>
                </c:pt>
                <c:pt idx="146">
                  <c:v>4.1706000000000003</c:v>
                </c:pt>
                <c:pt idx="147">
                  <c:v>4.2136000000000005</c:v>
                </c:pt>
                <c:pt idx="148">
                  <c:v>4.1985999999999999</c:v>
                </c:pt>
                <c:pt idx="149">
                  <c:v>4.1795999999999998</c:v>
                </c:pt>
                <c:pt idx="150">
                  <c:v>4.1795999999999998</c:v>
                </c:pt>
                <c:pt idx="151">
                  <c:v>4.1795999999999998</c:v>
                </c:pt>
                <c:pt idx="152">
                  <c:v>4.1901000000000002</c:v>
                </c:pt>
                <c:pt idx="153">
                  <c:v>4.1886999999999999</c:v>
                </c:pt>
                <c:pt idx="154">
                  <c:v>4.2031999999999998</c:v>
                </c:pt>
                <c:pt idx="155">
                  <c:v>4.2218</c:v>
                </c:pt>
                <c:pt idx="156">
                  <c:v>4.2171000000000003</c:v>
                </c:pt>
                <c:pt idx="157">
                  <c:v>4.2171000000000003</c:v>
                </c:pt>
                <c:pt idx="158">
                  <c:v>4.2171000000000003</c:v>
                </c:pt>
                <c:pt idx="159">
                  <c:v>4.2265000000000006</c:v>
                </c:pt>
                <c:pt idx="160">
                  <c:v>4.2214999999999998</c:v>
                </c:pt>
                <c:pt idx="161">
                  <c:v>4.2412999999999998</c:v>
                </c:pt>
                <c:pt idx="162">
                  <c:v>4.2629000000000001</c:v>
                </c:pt>
                <c:pt idx="163">
                  <c:v>4.2843</c:v>
                </c:pt>
                <c:pt idx="164">
                  <c:v>4.2843</c:v>
                </c:pt>
                <c:pt idx="165">
                  <c:v>4.2843</c:v>
                </c:pt>
                <c:pt idx="166">
                  <c:v>4.2819000000000003</c:v>
                </c:pt>
                <c:pt idx="167">
                  <c:v>4.3039000000000005</c:v>
                </c:pt>
                <c:pt idx="168">
                  <c:v>4.3014999999999999</c:v>
                </c:pt>
                <c:pt idx="169">
                  <c:v>4.2826000000000004</c:v>
                </c:pt>
                <c:pt idx="170">
                  <c:v>4.3158000000000003</c:v>
                </c:pt>
                <c:pt idx="171">
                  <c:v>4.3158000000000003</c:v>
                </c:pt>
                <c:pt idx="172">
                  <c:v>4.3158000000000003</c:v>
                </c:pt>
                <c:pt idx="173">
                  <c:v>4.3226000000000004</c:v>
                </c:pt>
                <c:pt idx="174">
                  <c:v>4.3525999999999998</c:v>
                </c:pt>
                <c:pt idx="175">
                  <c:v>4.3643000000000001</c:v>
                </c:pt>
                <c:pt idx="176">
                  <c:v>4.4009</c:v>
                </c:pt>
                <c:pt idx="177">
                  <c:v>4.4274000000000004</c:v>
                </c:pt>
                <c:pt idx="178">
                  <c:v>4.4274000000000004</c:v>
                </c:pt>
                <c:pt idx="179">
                  <c:v>4.4274000000000004</c:v>
                </c:pt>
                <c:pt idx="180">
                  <c:v>4.3710000000000004</c:v>
                </c:pt>
                <c:pt idx="181">
                  <c:v>4.3199000000000005</c:v>
                </c:pt>
                <c:pt idx="182">
                  <c:v>4.3132000000000001</c:v>
                </c:pt>
                <c:pt idx="183">
                  <c:v>4.298</c:v>
                </c:pt>
                <c:pt idx="184">
                  <c:v>4.2930999999999999</c:v>
                </c:pt>
                <c:pt idx="185">
                  <c:v>4.2930999999999999</c:v>
                </c:pt>
                <c:pt idx="186">
                  <c:v>4.2930999999999999</c:v>
                </c:pt>
                <c:pt idx="187">
                  <c:v>4.3106</c:v>
                </c:pt>
                <c:pt idx="188">
                  <c:v>4.2801</c:v>
                </c:pt>
                <c:pt idx="189">
                  <c:v>4.2586000000000004</c:v>
                </c:pt>
                <c:pt idx="190">
                  <c:v>4.2586000000000004</c:v>
                </c:pt>
                <c:pt idx="191">
                  <c:v>4.2586000000000004</c:v>
                </c:pt>
                <c:pt idx="192">
                  <c:v>4.2586000000000004</c:v>
                </c:pt>
                <c:pt idx="193">
                  <c:v>4.2586000000000004</c:v>
                </c:pt>
                <c:pt idx="194">
                  <c:v>4.2509000000000006</c:v>
                </c:pt>
                <c:pt idx="195">
                  <c:v>4.2919999999999998</c:v>
                </c:pt>
                <c:pt idx="196">
                  <c:v>4.3014000000000001</c:v>
                </c:pt>
                <c:pt idx="197">
                  <c:v>4.2789000000000001</c:v>
                </c:pt>
                <c:pt idx="198">
                  <c:v>4.2521000000000004</c:v>
                </c:pt>
                <c:pt idx="199">
                  <c:v>4.2521000000000004</c:v>
                </c:pt>
                <c:pt idx="200">
                  <c:v>4.2521000000000004</c:v>
                </c:pt>
                <c:pt idx="201">
                  <c:v>4.2290999999999999</c:v>
                </c:pt>
                <c:pt idx="202">
                  <c:v>4.2507000000000001</c:v>
                </c:pt>
                <c:pt idx="203">
                  <c:v>4.2454999999999998</c:v>
                </c:pt>
                <c:pt idx="204">
                  <c:v>4.2423000000000002</c:v>
                </c:pt>
                <c:pt idx="205">
                  <c:v>4.2543000000000006</c:v>
                </c:pt>
                <c:pt idx="206">
                  <c:v>4.2543000000000006</c:v>
                </c:pt>
                <c:pt idx="207">
                  <c:v>4.2543000000000006</c:v>
                </c:pt>
                <c:pt idx="208">
                  <c:v>4.2679999999999998</c:v>
                </c:pt>
                <c:pt idx="209">
                  <c:v>4.2803000000000004</c:v>
                </c:pt>
                <c:pt idx="210">
                  <c:v>4.2915999999999999</c:v>
                </c:pt>
                <c:pt idx="211">
                  <c:v>4.2885</c:v>
                </c:pt>
                <c:pt idx="212">
                  <c:v>4.3025000000000002</c:v>
                </c:pt>
                <c:pt idx="213">
                  <c:v>4.3025000000000002</c:v>
                </c:pt>
                <c:pt idx="214">
                  <c:v>4.3025000000000002</c:v>
                </c:pt>
                <c:pt idx="215">
                  <c:v>4.3329000000000004</c:v>
                </c:pt>
                <c:pt idx="216">
                  <c:v>4.3258000000000001</c:v>
                </c:pt>
                <c:pt idx="217">
                  <c:v>4.3365</c:v>
                </c:pt>
                <c:pt idx="218">
                  <c:v>4.3288000000000002</c:v>
                </c:pt>
                <c:pt idx="219">
                  <c:v>4.3288000000000002</c:v>
                </c:pt>
                <c:pt idx="220">
                  <c:v>4.3288000000000002</c:v>
                </c:pt>
                <c:pt idx="221">
                  <c:v>4.3288000000000002</c:v>
                </c:pt>
                <c:pt idx="222">
                  <c:v>4.3288000000000002</c:v>
                </c:pt>
                <c:pt idx="223">
                  <c:v>4.3353999999999999</c:v>
                </c:pt>
                <c:pt idx="224">
                  <c:v>4.3365</c:v>
                </c:pt>
                <c:pt idx="225">
                  <c:v>4.3375000000000004</c:v>
                </c:pt>
                <c:pt idx="226">
                  <c:v>4.3375000000000004</c:v>
                </c:pt>
                <c:pt idx="227">
                  <c:v>4.3375000000000004</c:v>
                </c:pt>
                <c:pt idx="228">
                  <c:v>4.3375000000000004</c:v>
                </c:pt>
                <c:pt idx="229">
                  <c:v>4.3352000000000004</c:v>
                </c:pt>
                <c:pt idx="230">
                  <c:v>4.3346</c:v>
                </c:pt>
                <c:pt idx="231">
                  <c:v>4.3539000000000003</c:v>
                </c:pt>
                <c:pt idx="232">
                  <c:v>4.3361999999999998</c:v>
                </c:pt>
                <c:pt idx="233">
                  <c:v>4.3261000000000003</c:v>
                </c:pt>
                <c:pt idx="234">
                  <c:v>4.3261000000000003</c:v>
                </c:pt>
                <c:pt idx="235">
                  <c:v>4.3261000000000003</c:v>
                </c:pt>
                <c:pt idx="236">
                  <c:v>4.3296000000000001</c:v>
                </c:pt>
                <c:pt idx="237">
                  <c:v>4.3623000000000003</c:v>
                </c:pt>
                <c:pt idx="238">
                  <c:v>4.3486000000000002</c:v>
                </c:pt>
                <c:pt idx="239">
                  <c:v>4.3486000000000002</c:v>
                </c:pt>
                <c:pt idx="240">
                  <c:v>4.3502999999999998</c:v>
                </c:pt>
                <c:pt idx="241">
                  <c:v>4.3502999999999998</c:v>
                </c:pt>
                <c:pt idx="242">
                  <c:v>4.3502999999999998</c:v>
                </c:pt>
                <c:pt idx="243">
                  <c:v>4.3342000000000001</c:v>
                </c:pt>
                <c:pt idx="244">
                  <c:v>4.3501000000000003</c:v>
                </c:pt>
                <c:pt idx="245">
                  <c:v>4.3754</c:v>
                </c:pt>
                <c:pt idx="246">
                  <c:v>4.3578000000000001</c:v>
                </c:pt>
                <c:pt idx="247">
                  <c:v>4.3432000000000004</c:v>
                </c:pt>
                <c:pt idx="248">
                  <c:v>4.3432000000000004</c:v>
                </c:pt>
                <c:pt idx="249">
                  <c:v>4.3432000000000004</c:v>
                </c:pt>
                <c:pt idx="250">
                  <c:v>4.3387000000000002</c:v>
                </c:pt>
                <c:pt idx="251">
                  <c:v>4.3490000000000002</c:v>
                </c:pt>
                <c:pt idx="252">
                  <c:v>4.3311999999999999</c:v>
                </c:pt>
                <c:pt idx="253">
                  <c:v>4.3474000000000004</c:v>
                </c:pt>
                <c:pt idx="254">
                  <c:v>4.3364000000000003</c:v>
                </c:pt>
                <c:pt idx="255">
                  <c:v>4.3364000000000003</c:v>
                </c:pt>
                <c:pt idx="256">
                  <c:v>4.3364000000000003</c:v>
                </c:pt>
                <c:pt idx="257">
                  <c:v>4.3148</c:v>
                </c:pt>
                <c:pt idx="258">
                  <c:v>4.2774999999999999</c:v>
                </c:pt>
                <c:pt idx="259">
                  <c:v>4.2751000000000001</c:v>
                </c:pt>
                <c:pt idx="260">
                  <c:v>4.2564000000000002</c:v>
                </c:pt>
                <c:pt idx="261">
                  <c:v>4.2549999999999999</c:v>
                </c:pt>
                <c:pt idx="262">
                  <c:v>4.2549999999999999</c:v>
                </c:pt>
                <c:pt idx="263">
                  <c:v>4.2549999999999999</c:v>
                </c:pt>
                <c:pt idx="264">
                  <c:v>4.2849000000000004</c:v>
                </c:pt>
                <c:pt idx="265">
                  <c:v>4.2895000000000003</c:v>
                </c:pt>
                <c:pt idx="266">
                  <c:v>4.2353000000000005</c:v>
                </c:pt>
                <c:pt idx="267">
                  <c:v>4.2259000000000002</c:v>
                </c:pt>
                <c:pt idx="268">
                  <c:v>4.2408999999999999</c:v>
                </c:pt>
                <c:pt idx="269">
                  <c:v>4.2408999999999999</c:v>
                </c:pt>
                <c:pt idx="270">
                  <c:v>4.2408999999999999</c:v>
                </c:pt>
                <c:pt idx="271">
                  <c:v>4.2102000000000004</c:v>
                </c:pt>
                <c:pt idx="272">
                  <c:v>4.2115999999999998</c:v>
                </c:pt>
                <c:pt idx="273">
                  <c:v>4.1882000000000001</c:v>
                </c:pt>
                <c:pt idx="274">
                  <c:v>4.1804000000000006</c:v>
                </c:pt>
                <c:pt idx="275">
                  <c:v>4.1756000000000002</c:v>
                </c:pt>
                <c:pt idx="276">
                  <c:v>4.1756000000000002</c:v>
                </c:pt>
                <c:pt idx="277">
                  <c:v>4.1756000000000002</c:v>
                </c:pt>
                <c:pt idx="278">
                  <c:v>4.1756000000000002</c:v>
                </c:pt>
                <c:pt idx="279">
                  <c:v>4.1524999999999999</c:v>
                </c:pt>
                <c:pt idx="280">
                  <c:v>4.1616</c:v>
                </c:pt>
                <c:pt idx="281">
                  <c:v>4.165</c:v>
                </c:pt>
                <c:pt idx="282">
                  <c:v>4.1645000000000003</c:v>
                </c:pt>
                <c:pt idx="283">
                  <c:v>4.1645000000000003</c:v>
                </c:pt>
                <c:pt idx="284">
                  <c:v>4.1645000000000003</c:v>
                </c:pt>
                <c:pt idx="285">
                  <c:v>4.1798000000000002</c:v>
                </c:pt>
                <c:pt idx="286">
                  <c:v>4.1762000000000006</c:v>
                </c:pt>
                <c:pt idx="287">
                  <c:v>4.1961000000000004</c:v>
                </c:pt>
                <c:pt idx="288">
                  <c:v>4.2218</c:v>
                </c:pt>
                <c:pt idx="289">
                  <c:v>4.2042999999999999</c:v>
                </c:pt>
                <c:pt idx="290">
                  <c:v>4.2042999999999999</c:v>
                </c:pt>
                <c:pt idx="291">
                  <c:v>4.2042999999999999</c:v>
                </c:pt>
                <c:pt idx="292">
                  <c:v>4.2096999999999998</c:v>
                </c:pt>
                <c:pt idx="293">
                  <c:v>4.2171000000000003</c:v>
                </c:pt>
                <c:pt idx="294">
                  <c:v>4.2187000000000001</c:v>
                </c:pt>
                <c:pt idx="295">
                  <c:v>4.2505000000000006</c:v>
                </c:pt>
                <c:pt idx="296">
                  <c:v>4.1789000000000005</c:v>
                </c:pt>
                <c:pt idx="297">
                  <c:v>4.1789000000000005</c:v>
                </c:pt>
                <c:pt idx="298">
                  <c:v>4.1789000000000005</c:v>
                </c:pt>
                <c:pt idx="299">
                  <c:v>4.2120000000000006</c:v>
                </c:pt>
                <c:pt idx="300">
                  <c:v>4.2094000000000005</c:v>
                </c:pt>
                <c:pt idx="301">
                  <c:v>4.2061999999999999</c:v>
                </c:pt>
                <c:pt idx="302">
                  <c:v>4.1740000000000004</c:v>
                </c:pt>
                <c:pt idx="303">
                  <c:v>4.2163000000000004</c:v>
                </c:pt>
                <c:pt idx="304">
                  <c:v>4.2163000000000004</c:v>
                </c:pt>
                <c:pt idx="305">
                  <c:v>4.2163000000000004</c:v>
                </c:pt>
                <c:pt idx="306">
                  <c:v>4.2244000000000002</c:v>
                </c:pt>
                <c:pt idx="307">
                  <c:v>4.2381000000000002</c:v>
                </c:pt>
                <c:pt idx="308">
                  <c:v>4.2359999999999998</c:v>
                </c:pt>
                <c:pt idx="309">
                  <c:v>4.2258000000000004</c:v>
                </c:pt>
                <c:pt idx="310">
                  <c:v>4.2551000000000005</c:v>
                </c:pt>
                <c:pt idx="311">
                  <c:v>4.2551000000000005</c:v>
                </c:pt>
                <c:pt idx="312">
                  <c:v>4.2551000000000005</c:v>
                </c:pt>
                <c:pt idx="313">
                  <c:v>4.2625999999999999</c:v>
                </c:pt>
                <c:pt idx="314">
                  <c:v>4.2609000000000004</c:v>
                </c:pt>
                <c:pt idx="315">
                  <c:v>4.2544000000000004</c:v>
                </c:pt>
                <c:pt idx="316">
                  <c:v>4.2454000000000001</c:v>
                </c:pt>
                <c:pt idx="317">
                  <c:v>4.2589000000000006</c:v>
                </c:pt>
                <c:pt idx="318">
                  <c:v>4.2589000000000006</c:v>
                </c:pt>
                <c:pt idx="319">
                  <c:v>4.2589000000000006</c:v>
                </c:pt>
                <c:pt idx="320">
                  <c:v>4.2656000000000001</c:v>
                </c:pt>
                <c:pt idx="321">
                  <c:v>4.2606999999999999</c:v>
                </c:pt>
                <c:pt idx="322">
                  <c:v>4.2578000000000005</c:v>
                </c:pt>
                <c:pt idx="323">
                  <c:v>4.2565</c:v>
                </c:pt>
                <c:pt idx="324">
                  <c:v>4.2378999999999998</c:v>
                </c:pt>
                <c:pt idx="325">
                  <c:v>4.2378999999999998</c:v>
                </c:pt>
                <c:pt idx="326">
                  <c:v>4.2378999999999998</c:v>
                </c:pt>
                <c:pt idx="327">
                  <c:v>4.2658000000000005</c:v>
                </c:pt>
                <c:pt idx="328">
                  <c:v>4.2519999999999998</c:v>
                </c:pt>
                <c:pt idx="329">
                  <c:v>4.2323000000000004</c:v>
                </c:pt>
                <c:pt idx="330">
                  <c:v>4.2359</c:v>
                </c:pt>
                <c:pt idx="331">
                  <c:v>4.2454000000000001</c:v>
                </c:pt>
                <c:pt idx="332">
                  <c:v>4.2454000000000001</c:v>
                </c:pt>
                <c:pt idx="333">
                  <c:v>4.2454000000000001</c:v>
                </c:pt>
                <c:pt idx="334">
                  <c:v>4.2534999999999998</c:v>
                </c:pt>
                <c:pt idx="335">
                  <c:v>4.2705000000000002</c:v>
                </c:pt>
                <c:pt idx="336">
                  <c:v>4.2572000000000001</c:v>
                </c:pt>
                <c:pt idx="337">
                  <c:v>4.2601000000000004</c:v>
                </c:pt>
                <c:pt idx="338">
                  <c:v>4.2644000000000002</c:v>
                </c:pt>
                <c:pt idx="339">
                  <c:v>4.2644000000000002</c:v>
                </c:pt>
                <c:pt idx="340">
                  <c:v>4.2644000000000002</c:v>
                </c:pt>
                <c:pt idx="341">
                  <c:v>4.2850000000000001</c:v>
                </c:pt>
                <c:pt idx="342">
                  <c:v>4.3003999999999998</c:v>
                </c:pt>
                <c:pt idx="343">
                  <c:v>4.2961</c:v>
                </c:pt>
                <c:pt idx="344">
                  <c:v>4.2841000000000005</c:v>
                </c:pt>
                <c:pt idx="345">
                  <c:v>4.2795000000000005</c:v>
                </c:pt>
                <c:pt idx="346">
                  <c:v>4.2795000000000005</c:v>
                </c:pt>
                <c:pt idx="347">
                  <c:v>4.2795000000000005</c:v>
                </c:pt>
                <c:pt idx="348">
                  <c:v>4.2773000000000003</c:v>
                </c:pt>
                <c:pt idx="349">
                  <c:v>4.2838000000000003</c:v>
                </c:pt>
                <c:pt idx="350">
                  <c:v>4.2726000000000006</c:v>
                </c:pt>
                <c:pt idx="351">
                  <c:v>4.2713000000000001</c:v>
                </c:pt>
                <c:pt idx="352">
                  <c:v>4.2364000000000006</c:v>
                </c:pt>
                <c:pt idx="353">
                  <c:v>4.2364000000000006</c:v>
                </c:pt>
                <c:pt idx="354">
                  <c:v>4.2364000000000006</c:v>
                </c:pt>
                <c:pt idx="355">
                  <c:v>4.2246000000000006</c:v>
                </c:pt>
                <c:pt idx="356">
                  <c:v>4.2136000000000005</c:v>
                </c:pt>
                <c:pt idx="357">
                  <c:v>4.181</c:v>
                </c:pt>
                <c:pt idx="358">
                  <c:v>4.1918000000000006</c:v>
                </c:pt>
                <c:pt idx="359">
                  <c:v>4.1791</c:v>
                </c:pt>
                <c:pt idx="360">
                  <c:v>4.1791</c:v>
                </c:pt>
                <c:pt idx="361">
                  <c:v>4.1791</c:v>
                </c:pt>
                <c:pt idx="362">
                  <c:v>4.1804000000000006</c:v>
                </c:pt>
                <c:pt idx="363">
                  <c:v>4.2069999999999999</c:v>
                </c:pt>
                <c:pt idx="364">
                  <c:v>4.2228000000000003</c:v>
                </c:pt>
                <c:pt idx="365">
                  <c:v>4.2105000000000006</c:v>
                </c:pt>
                <c:pt idx="366">
                  <c:v>4.2095000000000002</c:v>
                </c:pt>
                <c:pt idx="367">
                  <c:v>4.2095000000000002</c:v>
                </c:pt>
                <c:pt idx="368">
                  <c:v>4.2095000000000002</c:v>
                </c:pt>
                <c:pt idx="369">
                  <c:v>4.2271999999999998</c:v>
                </c:pt>
                <c:pt idx="370">
                  <c:v>4.24</c:v>
                </c:pt>
                <c:pt idx="371">
                  <c:v>4.2526000000000002</c:v>
                </c:pt>
                <c:pt idx="372">
                  <c:v>4.2225000000000001</c:v>
                </c:pt>
                <c:pt idx="373">
                  <c:v>4.2119</c:v>
                </c:pt>
                <c:pt idx="374">
                  <c:v>4.2119</c:v>
                </c:pt>
                <c:pt idx="375">
                  <c:v>4.2119</c:v>
                </c:pt>
                <c:pt idx="376">
                  <c:v>4.1987000000000005</c:v>
                </c:pt>
                <c:pt idx="377">
                  <c:v>4.1898</c:v>
                </c:pt>
                <c:pt idx="378">
                  <c:v>4.1953000000000005</c:v>
                </c:pt>
                <c:pt idx="379">
                  <c:v>4.1787999999999998</c:v>
                </c:pt>
                <c:pt idx="380">
                  <c:v>4.1684999999999999</c:v>
                </c:pt>
                <c:pt idx="381">
                  <c:v>4.1684999999999999</c:v>
                </c:pt>
                <c:pt idx="382">
                  <c:v>4.1684999999999999</c:v>
                </c:pt>
                <c:pt idx="383">
                  <c:v>4.1684999999999999</c:v>
                </c:pt>
                <c:pt idx="384">
                  <c:v>4.1684999999999999</c:v>
                </c:pt>
                <c:pt idx="385">
                  <c:v>4.1595000000000004</c:v>
                </c:pt>
                <c:pt idx="386">
                  <c:v>4.1574</c:v>
                </c:pt>
                <c:pt idx="387">
                  <c:v>4.1710000000000003</c:v>
                </c:pt>
                <c:pt idx="388">
                  <c:v>4.1710000000000003</c:v>
                </c:pt>
                <c:pt idx="389">
                  <c:v>4.1710000000000003</c:v>
                </c:pt>
                <c:pt idx="390">
                  <c:v>4.1772</c:v>
                </c:pt>
                <c:pt idx="391">
                  <c:v>4.1772</c:v>
                </c:pt>
                <c:pt idx="392">
                  <c:v>4.1772</c:v>
                </c:pt>
                <c:pt idx="393">
                  <c:v>4.1970000000000001</c:v>
                </c:pt>
                <c:pt idx="394">
                  <c:v>4.2109000000000005</c:v>
                </c:pt>
                <c:pt idx="395">
                  <c:v>4.2109000000000005</c:v>
                </c:pt>
                <c:pt idx="396">
                  <c:v>4.2109000000000005</c:v>
                </c:pt>
                <c:pt idx="397">
                  <c:v>4.2109000000000005</c:v>
                </c:pt>
                <c:pt idx="398">
                  <c:v>4.21</c:v>
                </c:pt>
                <c:pt idx="399">
                  <c:v>4.2124000000000006</c:v>
                </c:pt>
                <c:pt idx="400">
                  <c:v>4.2153999999999998</c:v>
                </c:pt>
                <c:pt idx="401">
                  <c:v>4.2156000000000002</c:v>
                </c:pt>
                <c:pt idx="402">
                  <c:v>4.2156000000000002</c:v>
                </c:pt>
                <c:pt idx="403">
                  <c:v>4.2156000000000002</c:v>
                </c:pt>
                <c:pt idx="404">
                  <c:v>4.2156000000000002</c:v>
                </c:pt>
                <c:pt idx="405">
                  <c:v>4.2015000000000002</c:v>
                </c:pt>
                <c:pt idx="406">
                  <c:v>4.2076000000000002</c:v>
                </c:pt>
                <c:pt idx="407">
                  <c:v>4.1880000000000006</c:v>
                </c:pt>
                <c:pt idx="408">
                  <c:v>4.1816000000000004</c:v>
                </c:pt>
                <c:pt idx="409">
                  <c:v>4.1816000000000004</c:v>
                </c:pt>
                <c:pt idx="410">
                  <c:v>4.1816000000000004</c:v>
                </c:pt>
                <c:pt idx="411">
                  <c:v>4.1539999999999999</c:v>
                </c:pt>
                <c:pt idx="412">
                  <c:v>4.1695000000000002</c:v>
                </c:pt>
                <c:pt idx="413">
                  <c:v>4.1678000000000006</c:v>
                </c:pt>
                <c:pt idx="414">
                  <c:v>4.2069000000000001</c:v>
                </c:pt>
                <c:pt idx="415">
                  <c:v>4.2035999999999998</c:v>
                </c:pt>
                <c:pt idx="416">
                  <c:v>4.2035999999999998</c:v>
                </c:pt>
                <c:pt idx="417">
                  <c:v>4.2035999999999998</c:v>
                </c:pt>
                <c:pt idx="418">
                  <c:v>4.2021000000000006</c:v>
                </c:pt>
                <c:pt idx="419">
                  <c:v>4.2227000000000006</c:v>
                </c:pt>
                <c:pt idx="420">
                  <c:v>4.2140000000000004</c:v>
                </c:pt>
                <c:pt idx="421">
                  <c:v>4.2037000000000004</c:v>
                </c:pt>
                <c:pt idx="422">
                  <c:v>4.1930000000000005</c:v>
                </c:pt>
                <c:pt idx="423">
                  <c:v>4.1930000000000005</c:v>
                </c:pt>
                <c:pt idx="424">
                  <c:v>4.1930000000000005</c:v>
                </c:pt>
                <c:pt idx="425">
                  <c:v>4.2022000000000004</c:v>
                </c:pt>
                <c:pt idx="426">
                  <c:v>4.2130000000000001</c:v>
                </c:pt>
                <c:pt idx="427">
                  <c:v>4.1915000000000004</c:v>
                </c:pt>
                <c:pt idx="428">
                  <c:v>4.2132000000000005</c:v>
                </c:pt>
                <c:pt idx="429">
                  <c:v>4.2103000000000002</c:v>
                </c:pt>
                <c:pt idx="430">
                  <c:v>4.2103000000000002</c:v>
                </c:pt>
                <c:pt idx="431">
                  <c:v>4.2103000000000002</c:v>
                </c:pt>
                <c:pt idx="432">
                  <c:v>4.2157999999999998</c:v>
                </c:pt>
                <c:pt idx="433">
                  <c:v>4.2157999999999998</c:v>
                </c:pt>
                <c:pt idx="434">
                  <c:v>4.2114000000000003</c:v>
                </c:pt>
                <c:pt idx="435">
                  <c:v>4.2172999999999998</c:v>
                </c:pt>
                <c:pt idx="436">
                  <c:v>4.2229000000000001</c:v>
                </c:pt>
                <c:pt idx="437">
                  <c:v>4.2229000000000001</c:v>
                </c:pt>
                <c:pt idx="438">
                  <c:v>4.2229000000000001</c:v>
                </c:pt>
                <c:pt idx="439">
                  <c:v>4.2056000000000004</c:v>
                </c:pt>
                <c:pt idx="440">
                  <c:v>4.2065999999999999</c:v>
                </c:pt>
                <c:pt idx="441">
                  <c:v>4.2172000000000001</c:v>
                </c:pt>
                <c:pt idx="442">
                  <c:v>4.1947999999999999</c:v>
                </c:pt>
                <c:pt idx="443">
                  <c:v>4.1755000000000004</c:v>
                </c:pt>
                <c:pt idx="444">
                  <c:v>4.1755000000000004</c:v>
                </c:pt>
                <c:pt idx="445">
                  <c:v>4.1755000000000004</c:v>
                </c:pt>
                <c:pt idx="446">
                  <c:v>4.1427000000000005</c:v>
                </c:pt>
                <c:pt idx="447">
                  <c:v>4.1505000000000001</c:v>
                </c:pt>
                <c:pt idx="448">
                  <c:v>4.1694000000000004</c:v>
                </c:pt>
                <c:pt idx="449">
                  <c:v>4.1783000000000001</c:v>
                </c:pt>
                <c:pt idx="450">
                  <c:v>4.2168999999999999</c:v>
                </c:pt>
                <c:pt idx="451">
                  <c:v>4.2168999999999999</c:v>
                </c:pt>
                <c:pt idx="452">
                  <c:v>4.2168999999999999</c:v>
                </c:pt>
                <c:pt idx="453">
                  <c:v>4.2359</c:v>
                </c:pt>
                <c:pt idx="454">
                  <c:v>4.2488999999999999</c:v>
                </c:pt>
                <c:pt idx="455">
                  <c:v>4.2643000000000004</c:v>
                </c:pt>
                <c:pt idx="456">
                  <c:v>4.2559000000000005</c:v>
                </c:pt>
                <c:pt idx="457">
                  <c:v>4.2495000000000003</c:v>
                </c:pt>
                <c:pt idx="458">
                  <c:v>4.2495000000000003</c:v>
                </c:pt>
                <c:pt idx="459">
                  <c:v>4.2495000000000003</c:v>
                </c:pt>
                <c:pt idx="460">
                  <c:v>4.2374999999999998</c:v>
                </c:pt>
                <c:pt idx="461">
                  <c:v>4.2191000000000001</c:v>
                </c:pt>
                <c:pt idx="462">
                  <c:v>4.2132000000000005</c:v>
                </c:pt>
                <c:pt idx="463">
                  <c:v>4.2243000000000004</c:v>
                </c:pt>
                <c:pt idx="464">
                  <c:v>4.2109000000000005</c:v>
                </c:pt>
                <c:pt idx="465">
                  <c:v>4.2109000000000005</c:v>
                </c:pt>
                <c:pt idx="466">
                  <c:v>4.2109000000000005</c:v>
                </c:pt>
                <c:pt idx="467">
                  <c:v>4.2115999999999998</c:v>
                </c:pt>
                <c:pt idx="468">
                  <c:v>4.2518000000000002</c:v>
                </c:pt>
                <c:pt idx="469">
                  <c:v>4.2289000000000003</c:v>
                </c:pt>
                <c:pt idx="470">
                  <c:v>4.2316000000000003</c:v>
                </c:pt>
                <c:pt idx="471">
                  <c:v>4.2511000000000001</c:v>
                </c:pt>
                <c:pt idx="472">
                  <c:v>4.2511000000000001</c:v>
                </c:pt>
                <c:pt idx="473">
                  <c:v>4.2511000000000001</c:v>
                </c:pt>
                <c:pt idx="474">
                  <c:v>4.2551000000000005</c:v>
                </c:pt>
                <c:pt idx="475">
                  <c:v>4.2671999999999999</c:v>
                </c:pt>
                <c:pt idx="476">
                  <c:v>4.2477</c:v>
                </c:pt>
                <c:pt idx="477">
                  <c:v>4.2696000000000005</c:v>
                </c:pt>
                <c:pt idx="478">
                  <c:v>4.2586000000000004</c:v>
                </c:pt>
                <c:pt idx="479">
                  <c:v>4.2586000000000004</c:v>
                </c:pt>
                <c:pt idx="480">
                  <c:v>4.2586000000000004</c:v>
                </c:pt>
                <c:pt idx="481">
                  <c:v>4.2843</c:v>
                </c:pt>
                <c:pt idx="482">
                  <c:v>4.2846000000000002</c:v>
                </c:pt>
                <c:pt idx="483">
                  <c:v>4.2839999999999998</c:v>
                </c:pt>
                <c:pt idx="484">
                  <c:v>4.3045</c:v>
                </c:pt>
                <c:pt idx="485">
                  <c:v>4.3226000000000004</c:v>
                </c:pt>
                <c:pt idx="486">
                  <c:v>4.3226000000000004</c:v>
                </c:pt>
                <c:pt idx="487">
                  <c:v>4.3226000000000004</c:v>
                </c:pt>
                <c:pt idx="488">
                  <c:v>4.3018999999999998</c:v>
                </c:pt>
                <c:pt idx="489">
                  <c:v>4.3018999999999998</c:v>
                </c:pt>
                <c:pt idx="490">
                  <c:v>4.2934999999999999</c:v>
                </c:pt>
                <c:pt idx="491">
                  <c:v>4.3071000000000002</c:v>
                </c:pt>
                <c:pt idx="492">
                  <c:v>4.3140000000000001</c:v>
                </c:pt>
                <c:pt idx="493">
                  <c:v>4.3140000000000001</c:v>
                </c:pt>
                <c:pt idx="494">
                  <c:v>4.3140000000000001</c:v>
                </c:pt>
                <c:pt idx="495">
                  <c:v>4.2915999999999999</c:v>
                </c:pt>
                <c:pt idx="496">
                  <c:v>4.2915999999999999</c:v>
                </c:pt>
                <c:pt idx="497">
                  <c:v>4.2846000000000002</c:v>
                </c:pt>
                <c:pt idx="498">
                  <c:v>4.2496</c:v>
                </c:pt>
                <c:pt idx="499">
                  <c:v>4.2422000000000004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'איור 6 נתונים'!$C$3</c:f>
              <c:strCache>
                <c:ptCount val="1"/>
                <c:pt idx="0">
                  <c:v>שקל-דולר</c:v>
                </c:pt>
              </c:strCache>
            </c:strRef>
          </c:tx>
          <c:spPr>
            <a:ln w="3810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42970</c:v>
                </c:pt>
                <c:pt idx="1">
                  <c:v>42971</c:v>
                </c:pt>
                <c:pt idx="2">
                  <c:v>42972</c:v>
                </c:pt>
                <c:pt idx="3">
                  <c:v>42973</c:v>
                </c:pt>
                <c:pt idx="4">
                  <c:v>42974</c:v>
                </c:pt>
                <c:pt idx="5">
                  <c:v>42975</c:v>
                </c:pt>
                <c:pt idx="6">
                  <c:v>42976</c:v>
                </c:pt>
                <c:pt idx="7">
                  <c:v>42977</c:v>
                </c:pt>
                <c:pt idx="8">
                  <c:v>42978</c:v>
                </c:pt>
                <c:pt idx="9">
                  <c:v>42979</c:v>
                </c:pt>
                <c:pt idx="10">
                  <c:v>42980</c:v>
                </c:pt>
                <c:pt idx="11">
                  <c:v>42981</c:v>
                </c:pt>
                <c:pt idx="12">
                  <c:v>42982</c:v>
                </c:pt>
                <c:pt idx="13">
                  <c:v>42983</c:v>
                </c:pt>
                <c:pt idx="14">
                  <c:v>42984</c:v>
                </c:pt>
                <c:pt idx="15">
                  <c:v>42985</c:v>
                </c:pt>
                <c:pt idx="16">
                  <c:v>42986</c:v>
                </c:pt>
                <c:pt idx="17">
                  <c:v>42987</c:v>
                </c:pt>
                <c:pt idx="18">
                  <c:v>42988</c:v>
                </c:pt>
                <c:pt idx="19">
                  <c:v>42989</c:v>
                </c:pt>
                <c:pt idx="20">
                  <c:v>42990</c:v>
                </c:pt>
                <c:pt idx="21">
                  <c:v>42991</c:v>
                </c:pt>
                <c:pt idx="22">
                  <c:v>42992</c:v>
                </c:pt>
                <c:pt idx="23">
                  <c:v>42993</c:v>
                </c:pt>
                <c:pt idx="24">
                  <c:v>42994</c:v>
                </c:pt>
                <c:pt idx="25">
                  <c:v>42995</c:v>
                </c:pt>
                <c:pt idx="26">
                  <c:v>42996</c:v>
                </c:pt>
                <c:pt idx="27">
                  <c:v>42997</c:v>
                </c:pt>
                <c:pt idx="28">
                  <c:v>42998</c:v>
                </c:pt>
                <c:pt idx="29">
                  <c:v>42999</c:v>
                </c:pt>
                <c:pt idx="30">
                  <c:v>43000</c:v>
                </c:pt>
                <c:pt idx="31">
                  <c:v>43001</c:v>
                </c:pt>
                <c:pt idx="32">
                  <c:v>43002</c:v>
                </c:pt>
                <c:pt idx="33">
                  <c:v>43003</c:v>
                </c:pt>
                <c:pt idx="34">
                  <c:v>43004</c:v>
                </c:pt>
                <c:pt idx="35">
                  <c:v>43005</c:v>
                </c:pt>
                <c:pt idx="36">
                  <c:v>43006</c:v>
                </c:pt>
                <c:pt idx="37">
                  <c:v>43007</c:v>
                </c:pt>
                <c:pt idx="38">
                  <c:v>43008</c:v>
                </c:pt>
                <c:pt idx="39">
                  <c:v>43009</c:v>
                </c:pt>
                <c:pt idx="40">
                  <c:v>43010</c:v>
                </c:pt>
                <c:pt idx="41">
                  <c:v>43011</c:v>
                </c:pt>
                <c:pt idx="42">
                  <c:v>43012</c:v>
                </c:pt>
                <c:pt idx="43">
                  <c:v>43013</c:v>
                </c:pt>
                <c:pt idx="44">
                  <c:v>43014</c:v>
                </c:pt>
                <c:pt idx="45">
                  <c:v>43015</c:v>
                </c:pt>
                <c:pt idx="46">
                  <c:v>43016</c:v>
                </c:pt>
                <c:pt idx="47">
                  <c:v>43017</c:v>
                </c:pt>
                <c:pt idx="48">
                  <c:v>43018</c:v>
                </c:pt>
                <c:pt idx="49">
                  <c:v>43019</c:v>
                </c:pt>
                <c:pt idx="50">
                  <c:v>43020</c:v>
                </c:pt>
                <c:pt idx="51">
                  <c:v>43021</c:v>
                </c:pt>
                <c:pt idx="52">
                  <c:v>43022</c:v>
                </c:pt>
                <c:pt idx="53">
                  <c:v>43023</c:v>
                </c:pt>
                <c:pt idx="54">
                  <c:v>43024</c:v>
                </c:pt>
                <c:pt idx="55">
                  <c:v>43025</c:v>
                </c:pt>
                <c:pt idx="56">
                  <c:v>43026</c:v>
                </c:pt>
                <c:pt idx="57">
                  <c:v>43027</c:v>
                </c:pt>
                <c:pt idx="58">
                  <c:v>43028</c:v>
                </c:pt>
                <c:pt idx="59">
                  <c:v>43029</c:v>
                </c:pt>
                <c:pt idx="60">
                  <c:v>43030</c:v>
                </c:pt>
                <c:pt idx="61">
                  <c:v>43031</c:v>
                </c:pt>
                <c:pt idx="62">
                  <c:v>43032</c:v>
                </c:pt>
                <c:pt idx="63">
                  <c:v>43033</c:v>
                </c:pt>
                <c:pt idx="64">
                  <c:v>43034</c:v>
                </c:pt>
                <c:pt idx="65">
                  <c:v>43035</c:v>
                </c:pt>
                <c:pt idx="66">
                  <c:v>43036</c:v>
                </c:pt>
                <c:pt idx="67">
                  <c:v>43037</c:v>
                </c:pt>
                <c:pt idx="68">
                  <c:v>43038</c:v>
                </c:pt>
                <c:pt idx="69">
                  <c:v>43039</c:v>
                </c:pt>
                <c:pt idx="70">
                  <c:v>43040</c:v>
                </c:pt>
                <c:pt idx="71">
                  <c:v>43041</c:v>
                </c:pt>
                <c:pt idx="72">
                  <c:v>43042</c:v>
                </c:pt>
                <c:pt idx="73">
                  <c:v>43043</c:v>
                </c:pt>
                <c:pt idx="74">
                  <c:v>43044</c:v>
                </c:pt>
                <c:pt idx="75">
                  <c:v>43045</c:v>
                </c:pt>
                <c:pt idx="76">
                  <c:v>43046</c:v>
                </c:pt>
                <c:pt idx="77">
                  <c:v>43047</c:v>
                </c:pt>
                <c:pt idx="78">
                  <c:v>43048</c:v>
                </c:pt>
                <c:pt idx="79">
                  <c:v>43049</c:v>
                </c:pt>
                <c:pt idx="80">
                  <c:v>43050</c:v>
                </c:pt>
                <c:pt idx="81">
                  <c:v>43051</c:v>
                </c:pt>
                <c:pt idx="82">
                  <c:v>43052</c:v>
                </c:pt>
                <c:pt idx="83">
                  <c:v>43053</c:v>
                </c:pt>
                <c:pt idx="84">
                  <c:v>43054</c:v>
                </c:pt>
                <c:pt idx="85">
                  <c:v>43055</c:v>
                </c:pt>
                <c:pt idx="86">
                  <c:v>43056</c:v>
                </c:pt>
                <c:pt idx="87">
                  <c:v>43057</c:v>
                </c:pt>
                <c:pt idx="88">
                  <c:v>43058</c:v>
                </c:pt>
                <c:pt idx="89">
                  <c:v>43059</c:v>
                </c:pt>
                <c:pt idx="90">
                  <c:v>43060</c:v>
                </c:pt>
                <c:pt idx="91">
                  <c:v>43061</c:v>
                </c:pt>
                <c:pt idx="92">
                  <c:v>43062</c:v>
                </c:pt>
                <c:pt idx="93">
                  <c:v>43063</c:v>
                </c:pt>
                <c:pt idx="94">
                  <c:v>43064</c:v>
                </c:pt>
                <c:pt idx="95">
                  <c:v>43065</c:v>
                </c:pt>
                <c:pt idx="96">
                  <c:v>43066</c:v>
                </c:pt>
                <c:pt idx="97">
                  <c:v>43067</c:v>
                </c:pt>
                <c:pt idx="98">
                  <c:v>43068</c:v>
                </c:pt>
                <c:pt idx="99">
                  <c:v>43069</c:v>
                </c:pt>
                <c:pt idx="100">
                  <c:v>43070</c:v>
                </c:pt>
                <c:pt idx="101">
                  <c:v>43071</c:v>
                </c:pt>
                <c:pt idx="102">
                  <c:v>43072</c:v>
                </c:pt>
                <c:pt idx="103">
                  <c:v>43073</c:v>
                </c:pt>
                <c:pt idx="104">
                  <c:v>43074</c:v>
                </c:pt>
                <c:pt idx="105">
                  <c:v>43075</c:v>
                </c:pt>
                <c:pt idx="106">
                  <c:v>43076</c:v>
                </c:pt>
                <c:pt idx="107">
                  <c:v>43077</c:v>
                </c:pt>
                <c:pt idx="108">
                  <c:v>43078</c:v>
                </c:pt>
                <c:pt idx="109">
                  <c:v>43079</c:v>
                </c:pt>
                <c:pt idx="110">
                  <c:v>43080</c:v>
                </c:pt>
                <c:pt idx="111">
                  <c:v>43081</c:v>
                </c:pt>
                <c:pt idx="112">
                  <c:v>43082</c:v>
                </c:pt>
                <c:pt idx="113">
                  <c:v>43083</c:v>
                </c:pt>
                <c:pt idx="114">
                  <c:v>43084</c:v>
                </c:pt>
                <c:pt idx="115">
                  <c:v>43085</c:v>
                </c:pt>
                <c:pt idx="116">
                  <c:v>43086</c:v>
                </c:pt>
                <c:pt idx="117">
                  <c:v>43087</c:v>
                </c:pt>
                <c:pt idx="118">
                  <c:v>43088</c:v>
                </c:pt>
                <c:pt idx="119">
                  <c:v>43089</c:v>
                </c:pt>
                <c:pt idx="120">
                  <c:v>43090</c:v>
                </c:pt>
                <c:pt idx="121">
                  <c:v>43091</c:v>
                </c:pt>
                <c:pt idx="122">
                  <c:v>43092</c:v>
                </c:pt>
                <c:pt idx="123">
                  <c:v>43093</c:v>
                </c:pt>
                <c:pt idx="124">
                  <c:v>43094</c:v>
                </c:pt>
                <c:pt idx="125">
                  <c:v>43095</c:v>
                </c:pt>
                <c:pt idx="126">
                  <c:v>43096</c:v>
                </c:pt>
                <c:pt idx="127">
                  <c:v>43097</c:v>
                </c:pt>
                <c:pt idx="128">
                  <c:v>43098</c:v>
                </c:pt>
                <c:pt idx="129">
                  <c:v>43099</c:v>
                </c:pt>
                <c:pt idx="130">
                  <c:v>43100</c:v>
                </c:pt>
                <c:pt idx="131">
                  <c:v>43101</c:v>
                </c:pt>
                <c:pt idx="132">
                  <c:v>43102</c:v>
                </c:pt>
                <c:pt idx="133">
                  <c:v>43103</c:v>
                </c:pt>
                <c:pt idx="134">
                  <c:v>43104</c:v>
                </c:pt>
                <c:pt idx="135">
                  <c:v>43105</c:v>
                </c:pt>
                <c:pt idx="136">
                  <c:v>43106</c:v>
                </c:pt>
                <c:pt idx="137">
                  <c:v>43107</c:v>
                </c:pt>
                <c:pt idx="138">
                  <c:v>43108</c:v>
                </c:pt>
                <c:pt idx="139">
                  <c:v>43109</c:v>
                </c:pt>
                <c:pt idx="140">
                  <c:v>43110</c:v>
                </c:pt>
                <c:pt idx="141">
                  <c:v>43111</c:v>
                </c:pt>
                <c:pt idx="142">
                  <c:v>43112</c:v>
                </c:pt>
                <c:pt idx="143">
                  <c:v>43113</c:v>
                </c:pt>
                <c:pt idx="144">
                  <c:v>43114</c:v>
                </c:pt>
                <c:pt idx="145">
                  <c:v>43115</c:v>
                </c:pt>
                <c:pt idx="146">
                  <c:v>43116</c:v>
                </c:pt>
                <c:pt idx="147">
                  <c:v>43117</c:v>
                </c:pt>
                <c:pt idx="148">
                  <c:v>43118</c:v>
                </c:pt>
                <c:pt idx="149">
                  <c:v>43119</c:v>
                </c:pt>
                <c:pt idx="150">
                  <c:v>43120</c:v>
                </c:pt>
                <c:pt idx="151">
                  <c:v>43121</c:v>
                </c:pt>
                <c:pt idx="152">
                  <c:v>43122</c:v>
                </c:pt>
                <c:pt idx="153">
                  <c:v>43123</c:v>
                </c:pt>
                <c:pt idx="154">
                  <c:v>43124</c:v>
                </c:pt>
                <c:pt idx="155">
                  <c:v>43125</c:v>
                </c:pt>
                <c:pt idx="156">
                  <c:v>43126</c:v>
                </c:pt>
                <c:pt idx="157">
                  <c:v>43127</c:v>
                </c:pt>
                <c:pt idx="158">
                  <c:v>43128</c:v>
                </c:pt>
                <c:pt idx="159">
                  <c:v>43129</c:v>
                </c:pt>
                <c:pt idx="160">
                  <c:v>43130</c:v>
                </c:pt>
                <c:pt idx="161">
                  <c:v>43131</c:v>
                </c:pt>
                <c:pt idx="162">
                  <c:v>43132</c:v>
                </c:pt>
                <c:pt idx="163">
                  <c:v>43133</c:v>
                </c:pt>
                <c:pt idx="164">
                  <c:v>43134</c:v>
                </c:pt>
                <c:pt idx="165">
                  <c:v>43135</c:v>
                </c:pt>
                <c:pt idx="166">
                  <c:v>43136</c:v>
                </c:pt>
                <c:pt idx="167">
                  <c:v>43137</c:v>
                </c:pt>
                <c:pt idx="168">
                  <c:v>43138</c:v>
                </c:pt>
                <c:pt idx="169">
                  <c:v>43139</c:v>
                </c:pt>
                <c:pt idx="170">
                  <c:v>43140</c:v>
                </c:pt>
                <c:pt idx="171">
                  <c:v>43141</c:v>
                </c:pt>
                <c:pt idx="172">
                  <c:v>43142</c:v>
                </c:pt>
                <c:pt idx="173">
                  <c:v>43143</c:v>
                </c:pt>
                <c:pt idx="174">
                  <c:v>43144</c:v>
                </c:pt>
                <c:pt idx="175">
                  <c:v>43145</c:v>
                </c:pt>
                <c:pt idx="176">
                  <c:v>43146</c:v>
                </c:pt>
                <c:pt idx="177">
                  <c:v>43147</c:v>
                </c:pt>
                <c:pt idx="178">
                  <c:v>43148</c:v>
                </c:pt>
                <c:pt idx="179">
                  <c:v>43149</c:v>
                </c:pt>
                <c:pt idx="180">
                  <c:v>43150</c:v>
                </c:pt>
                <c:pt idx="181">
                  <c:v>43151</c:v>
                </c:pt>
                <c:pt idx="182">
                  <c:v>43152</c:v>
                </c:pt>
                <c:pt idx="183">
                  <c:v>43153</c:v>
                </c:pt>
                <c:pt idx="184">
                  <c:v>43154</c:v>
                </c:pt>
                <c:pt idx="185">
                  <c:v>43155</c:v>
                </c:pt>
                <c:pt idx="186">
                  <c:v>43156</c:v>
                </c:pt>
                <c:pt idx="187">
                  <c:v>43157</c:v>
                </c:pt>
                <c:pt idx="188">
                  <c:v>43158</c:v>
                </c:pt>
                <c:pt idx="189">
                  <c:v>43159</c:v>
                </c:pt>
                <c:pt idx="190">
                  <c:v>43160</c:v>
                </c:pt>
                <c:pt idx="191">
                  <c:v>43161</c:v>
                </c:pt>
                <c:pt idx="192">
                  <c:v>43162</c:v>
                </c:pt>
                <c:pt idx="193">
                  <c:v>43163</c:v>
                </c:pt>
                <c:pt idx="194">
                  <c:v>43164</c:v>
                </c:pt>
                <c:pt idx="195">
                  <c:v>43165</c:v>
                </c:pt>
                <c:pt idx="196">
                  <c:v>43166</c:v>
                </c:pt>
                <c:pt idx="197">
                  <c:v>43167</c:v>
                </c:pt>
                <c:pt idx="198">
                  <c:v>43168</c:v>
                </c:pt>
                <c:pt idx="199">
                  <c:v>43169</c:v>
                </c:pt>
                <c:pt idx="200">
                  <c:v>43170</c:v>
                </c:pt>
                <c:pt idx="201">
                  <c:v>43171</c:v>
                </c:pt>
                <c:pt idx="202">
                  <c:v>43172</c:v>
                </c:pt>
                <c:pt idx="203">
                  <c:v>43173</c:v>
                </c:pt>
                <c:pt idx="204">
                  <c:v>43174</c:v>
                </c:pt>
                <c:pt idx="205">
                  <c:v>43175</c:v>
                </c:pt>
                <c:pt idx="206">
                  <c:v>43176</c:v>
                </c:pt>
                <c:pt idx="207">
                  <c:v>43177</c:v>
                </c:pt>
                <c:pt idx="208">
                  <c:v>43178</c:v>
                </c:pt>
                <c:pt idx="209">
                  <c:v>43179</c:v>
                </c:pt>
                <c:pt idx="210">
                  <c:v>43180</c:v>
                </c:pt>
                <c:pt idx="211">
                  <c:v>43181</c:v>
                </c:pt>
                <c:pt idx="212">
                  <c:v>43182</c:v>
                </c:pt>
                <c:pt idx="213">
                  <c:v>43183</c:v>
                </c:pt>
                <c:pt idx="214">
                  <c:v>43184</c:v>
                </c:pt>
                <c:pt idx="215">
                  <c:v>43185</c:v>
                </c:pt>
                <c:pt idx="216">
                  <c:v>43186</c:v>
                </c:pt>
                <c:pt idx="217">
                  <c:v>43187</c:v>
                </c:pt>
                <c:pt idx="218">
                  <c:v>43188</c:v>
                </c:pt>
                <c:pt idx="219">
                  <c:v>43189</c:v>
                </c:pt>
                <c:pt idx="220">
                  <c:v>43190</c:v>
                </c:pt>
                <c:pt idx="221">
                  <c:v>43191</c:v>
                </c:pt>
                <c:pt idx="222">
                  <c:v>43192</c:v>
                </c:pt>
                <c:pt idx="223">
                  <c:v>43193</c:v>
                </c:pt>
                <c:pt idx="224">
                  <c:v>43194</c:v>
                </c:pt>
                <c:pt idx="225">
                  <c:v>43195</c:v>
                </c:pt>
                <c:pt idx="226">
                  <c:v>43196</c:v>
                </c:pt>
                <c:pt idx="227">
                  <c:v>43197</c:v>
                </c:pt>
                <c:pt idx="228">
                  <c:v>43198</c:v>
                </c:pt>
                <c:pt idx="229">
                  <c:v>43199</c:v>
                </c:pt>
                <c:pt idx="230">
                  <c:v>43200</c:v>
                </c:pt>
                <c:pt idx="231">
                  <c:v>43201</c:v>
                </c:pt>
                <c:pt idx="232">
                  <c:v>43202</c:v>
                </c:pt>
                <c:pt idx="233">
                  <c:v>43203</c:v>
                </c:pt>
                <c:pt idx="234">
                  <c:v>43204</c:v>
                </c:pt>
                <c:pt idx="235">
                  <c:v>43205</c:v>
                </c:pt>
                <c:pt idx="236">
                  <c:v>43206</c:v>
                </c:pt>
                <c:pt idx="237">
                  <c:v>43207</c:v>
                </c:pt>
                <c:pt idx="238">
                  <c:v>43208</c:v>
                </c:pt>
                <c:pt idx="239">
                  <c:v>43209</c:v>
                </c:pt>
                <c:pt idx="240">
                  <c:v>43210</c:v>
                </c:pt>
                <c:pt idx="241">
                  <c:v>43211</c:v>
                </c:pt>
                <c:pt idx="242">
                  <c:v>43212</c:v>
                </c:pt>
                <c:pt idx="243">
                  <c:v>43213</c:v>
                </c:pt>
                <c:pt idx="244">
                  <c:v>43214</c:v>
                </c:pt>
                <c:pt idx="245">
                  <c:v>43215</c:v>
                </c:pt>
                <c:pt idx="246">
                  <c:v>43216</c:v>
                </c:pt>
                <c:pt idx="247">
                  <c:v>43217</c:v>
                </c:pt>
                <c:pt idx="248">
                  <c:v>43218</c:v>
                </c:pt>
                <c:pt idx="249">
                  <c:v>43219</c:v>
                </c:pt>
                <c:pt idx="250">
                  <c:v>43220</c:v>
                </c:pt>
                <c:pt idx="251">
                  <c:v>43221</c:v>
                </c:pt>
                <c:pt idx="252">
                  <c:v>43222</c:v>
                </c:pt>
                <c:pt idx="253">
                  <c:v>43223</c:v>
                </c:pt>
                <c:pt idx="254">
                  <c:v>43224</c:v>
                </c:pt>
                <c:pt idx="255">
                  <c:v>43225</c:v>
                </c:pt>
                <c:pt idx="256">
                  <c:v>43226</c:v>
                </c:pt>
                <c:pt idx="257">
                  <c:v>43227</c:v>
                </c:pt>
                <c:pt idx="258">
                  <c:v>43228</c:v>
                </c:pt>
                <c:pt idx="259">
                  <c:v>43229</c:v>
                </c:pt>
                <c:pt idx="260">
                  <c:v>43230</c:v>
                </c:pt>
                <c:pt idx="261">
                  <c:v>43231</c:v>
                </c:pt>
                <c:pt idx="262">
                  <c:v>43232</c:v>
                </c:pt>
                <c:pt idx="263">
                  <c:v>43233</c:v>
                </c:pt>
                <c:pt idx="264">
                  <c:v>43234</c:v>
                </c:pt>
                <c:pt idx="265">
                  <c:v>43235</c:v>
                </c:pt>
                <c:pt idx="266">
                  <c:v>43236</c:v>
                </c:pt>
                <c:pt idx="267">
                  <c:v>43237</c:v>
                </c:pt>
                <c:pt idx="268">
                  <c:v>43238</c:v>
                </c:pt>
                <c:pt idx="269">
                  <c:v>43239</c:v>
                </c:pt>
                <c:pt idx="270">
                  <c:v>43240</c:v>
                </c:pt>
                <c:pt idx="271">
                  <c:v>43241</c:v>
                </c:pt>
                <c:pt idx="272">
                  <c:v>43242</c:v>
                </c:pt>
                <c:pt idx="273">
                  <c:v>43243</c:v>
                </c:pt>
                <c:pt idx="274">
                  <c:v>43244</c:v>
                </c:pt>
                <c:pt idx="275">
                  <c:v>43245</c:v>
                </c:pt>
                <c:pt idx="276">
                  <c:v>43246</c:v>
                </c:pt>
                <c:pt idx="277">
                  <c:v>43247</c:v>
                </c:pt>
                <c:pt idx="278">
                  <c:v>43248</c:v>
                </c:pt>
                <c:pt idx="279">
                  <c:v>43249</c:v>
                </c:pt>
                <c:pt idx="280">
                  <c:v>43250</c:v>
                </c:pt>
                <c:pt idx="281">
                  <c:v>43251</c:v>
                </c:pt>
                <c:pt idx="282">
                  <c:v>43252</c:v>
                </c:pt>
                <c:pt idx="283">
                  <c:v>43253</c:v>
                </c:pt>
                <c:pt idx="284">
                  <c:v>43254</c:v>
                </c:pt>
                <c:pt idx="285">
                  <c:v>43255</c:v>
                </c:pt>
                <c:pt idx="286">
                  <c:v>43256</c:v>
                </c:pt>
                <c:pt idx="287">
                  <c:v>43257</c:v>
                </c:pt>
                <c:pt idx="288">
                  <c:v>43258</c:v>
                </c:pt>
                <c:pt idx="289">
                  <c:v>43259</c:v>
                </c:pt>
                <c:pt idx="290">
                  <c:v>43260</c:v>
                </c:pt>
                <c:pt idx="291">
                  <c:v>43261</c:v>
                </c:pt>
                <c:pt idx="292">
                  <c:v>43262</c:v>
                </c:pt>
                <c:pt idx="293">
                  <c:v>43263</c:v>
                </c:pt>
                <c:pt idx="294">
                  <c:v>43264</c:v>
                </c:pt>
                <c:pt idx="295">
                  <c:v>43265</c:v>
                </c:pt>
                <c:pt idx="296">
                  <c:v>43266</c:v>
                </c:pt>
                <c:pt idx="297">
                  <c:v>43267</c:v>
                </c:pt>
                <c:pt idx="298">
                  <c:v>43268</c:v>
                </c:pt>
                <c:pt idx="299">
                  <c:v>43269</c:v>
                </c:pt>
                <c:pt idx="300">
                  <c:v>43270</c:v>
                </c:pt>
                <c:pt idx="301">
                  <c:v>43271</c:v>
                </c:pt>
                <c:pt idx="302">
                  <c:v>43272</c:v>
                </c:pt>
                <c:pt idx="303">
                  <c:v>43273</c:v>
                </c:pt>
                <c:pt idx="304">
                  <c:v>43274</c:v>
                </c:pt>
                <c:pt idx="305">
                  <c:v>43275</c:v>
                </c:pt>
                <c:pt idx="306">
                  <c:v>43276</c:v>
                </c:pt>
                <c:pt idx="307">
                  <c:v>43277</c:v>
                </c:pt>
                <c:pt idx="308">
                  <c:v>43278</c:v>
                </c:pt>
                <c:pt idx="309">
                  <c:v>43279</c:v>
                </c:pt>
                <c:pt idx="310">
                  <c:v>43280</c:v>
                </c:pt>
                <c:pt idx="311">
                  <c:v>43281</c:v>
                </c:pt>
                <c:pt idx="312">
                  <c:v>43282</c:v>
                </c:pt>
                <c:pt idx="313">
                  <c:v>43283</c:v>
                </c:pt>
                <c:pt idx="314">
                  <c:v>43284</c:v>
                </c:pt>
                <c:pt idx="315">
                  <c:v>43285</c:v>
                </c:pt>
                <c:pt idx="316">
                  <c:v>43286</c:v>
                </c:pt>
                <c:pt idx="317">
                  <c:v>43287</c:v>
                </c:pt>
                <c:pt idx="318">
                  <c:v>43288</c:v>
                </c:pt>
                <c:pt idx="319">
                  <c:v>43289</c:v>
                </c:pt>
                <c:pt idx="320">
                  <c:v>43290</c:v>
                </c:pt>
                <c:pt idx="321">
                  <c:v>43291</c:v>
                </c:pt>
                <c:pt idx="322">
                  <c:v>43292</c:v>
                </c:pt>
                <c:pt idx="323">
                  <c:v>43293</c:v>
                </c:pt>
                <c:pt idx="324">
                  <c:v>43294</c:v>
                </c:pt>
                <c:pt idx="325">
                  <c:v>43295</c:v>
                </c:pt>
                <c:pt idx="326">
                  <c:v>43296</c:v>
                </c:pt>
                <c:pt idx="327">
                  <c:v>43297</c:v>
                </c:pt>
                <c:pt idx="328">
                  <c:v>43298</c:v>
                </c:pt>
                <c:pt idx="329">
                  <c:v>43299</c:v>
                </c:pt>
                <c:pt idx="330">
                  <c:v>43300</c:v>
                </c:pt>
                <c:pt idx="331">
                  <c:v>43301</c:v>
                </c:pt>
                <c:pt idx="332">
                  <c:v>43302</c:v>
                </c:pt>
                <c:pt idx="333">
                  <c:v>43303</c:v>
                </c:pt>
                <c:pt idx="334">
                  <c:v>43304</c:v>
                </c:pt>
                <c:pt idx="335">
                  <c:v>43305</c:v>
                </c:pt>
                <c:pt idx="336">
                  <c:v>43306</c:v>
                </c:pt>
                <c:pt idx="337">
                  <c:v>43307</c:v>
                </c:pt>
                <c:pt idx="338">
                  <c:v>43308</c:v>
                </c:pt>
                <c:pt idx="339">
                  <c:v>43309</c:v>
                </c:pt>
                <c:pt idx="340">
                  <c:v>43310</c:v>
                </c:pt>
                <c:pt idx="341">
                  <c:v>43311</c:v>
                </c:pt>
                <c:pt idx="342">
                  <c:v>43312</c:v>
                </c:pt>
                <c:pt idx="343">
                  <c:v>43313</c:v>
                </c:pt>
                <c:pt idx="344">
                  <c:v>43314</c:v>
                </c:pt>
                <c:pt idx="345">
                  <c:v>43315</c:v>
                </c:pt>
                <c:pt idx="346">
                  <c:v>43316</c:v>
                </c:pt>
                <c:pt idx="347">
                  <c:v>43317</c:v>
                </c:pt>
                <c:pt idx="348">
                  <c:v>43318</c:v>
                </c:pt>
                <c:pt idx="349">
                  <c:v>43319</c:v>
                </c:pt>
                <c:pt idx="350">
                  <c:v>43320</c:v>
                </c:pt>
                <c:pt idx="351">
                  <c:v>43321</c:v>
                </c:pt>
                <c:pt idx="352">
                  <c:v>43322</c:v>
                </c:pt>
                <c:pt idx="353">
                  <c:v>43323</c:v>
                </c:pt>
                <c:pt idx="354">
                  <c:v>43324</c:v>
                </c:pt>
                <c:pt idx="355">
                  <c:v>43325</c:v>
                </c:pt>
                <c:pt idx="356">
                  <c:v>43326</c:v>
                </c:pt>
                <c:pt idx="357">
                  <c:v>43327</c:v>
                </c:pt>
                <c:pt idx="358">
                  <c:v>43328</c:v>
                </c:pt>
                <c:pt idx="359">
                  <c:v>43329</c:v>
                </c:pt>
                <c:pt idx="360">
                  <c:v>43330</c:v>
                </c:pt>
                <c:pt idx="361">
                  <c:v>43331</c:v>
                </c:pt>
                <c:pt idx="362">
                  <c:v>43332</c:v>
                </c:pt>
                <c:pt idx="363">
                  <c:v>43333</c:v>
                </c:pt>
                <c:pt idx="364">
                  <c:v>43334</c:v>
                </c:pt>
                <c:pt idx="365">
                  <c:v>43335</c:v>
                </c:pt>
                <c:pt idx="366">
                  <c:v>43336</c:v>
                </c:pt>
                <c:pt idx="367">
                  <c:v>43337</c:v>
                </c:pt>
                <c:pt idx="368">
                  <c:v>43338</c:v>
                </c:pt>
                <c:pt idx="369">
                  <c:v>43339</c:v>
                </c:pt>
                <c:pt idx="370">
                  <c:v>43340</c:v>
                </c:pt>
                <c:pt idx="371">
                  <c:v>43341</c:v>
                </c:pt>
                <c:pt idx="372">
                  <c:v>43342</c:v>
                </c:pt>
                <c:pt idx="373">
                  <c:v>43343</c:v>
                </c:pt>
                <c:pt idx="374">
                  <c:v>43344</c:v>
                </c:pt>
                <c:pt idx="375">
                  <c:v>43345</c:v>
                </c:pt>
                <c:pt idx="376">
                  <c:v>43346</c:v>
                </c:pt>
                <c:pt idx="377">
                  <c:v>43347</c:v>
                </c:pt>
                <c:pt idx="378">
                  <c:v>43348</c:v>
                </c:pt>
                <c:pt idx="379">
                  <c:v>43349</c:v>
                </c:pt>
                <c:pt idx="380">
                  <c:v>43350</c:v>
                </c:pt>
                <c:pt idx="381">
                  <c:v>43351</c:v>
                </c:pt>
                <c:pt idx="382">
                  <c:v>43352</c:v>
                </c:pt>
                <c:pt idx="383">
                  <c:v>43353</c:v>
                </c:pt>
                <c:pt idx="384">
                  <c:v>43354</c:v>
                </c:pt>
                <c:pt idx="385">
                  <c:v>43355</c:v>
                </c:pt>
                <c:pt idx="386">
                  <c:v>43356</c:v>
                </c:pt>
                <c:pt idx="387">
                  <c:v>43357</c:v>
                </c:pt>
                <c:pt idx="388">
                  <c:v>43358</c:v>
                </c:pt>
                <c:pt idx="389">
                  <c:v>43359</c:v>
                </c:pt>
                <c:pt idx="390">
                  <c:v>43360</c:v>
                </c:pt>
                <c:pt idx="391">
                  <c:v>43361</c:v>
                </c:pt>
                <c:pt idx="392">
                  <c:v>43362</c:v>
                </c:pt>
                <c:pt idx="393">
                  <c:v>43363</c:v>
                </c:pt>
                <c:pt idx="394">
                  <c:v>43364</c:v>
                </c:pt>
                <c:pt idx="395">
                  <c:v>43365</c:v>
                </c:pt>
                <c:pt idx="396">
                  <c:v>43366</c:v>
                </c:pt>
                <c:pt idx="397">
                  <c:v>43367</c:v>
                </c:pt>
                <c:pt idx="398">
                  <c:v>43368</c:v>
                </c:pt>
                <c:pt idx="399">
                  <c:v>43369</c:v>
                </c:pt>
                <c:pt idx="400">
                  <c:v>43370</c:v>
                </c:pt>
                <c:pt idx="401">
                  <c:v>43371</c:v>
                </c:pt>
                <c:pt idx="402">
                  <c:v>43372</c:v>
                </c:pt>
                <c:pt idx="403">
                  <c:v>43373</c:v>
                </c:pt>
                <c:pt idx="404">
                  <c:v>43374</c:v>
                </c:pt>
                <c:pt idx="405">
                  <c:v>43375</c:v>
                </c:pt>
                <c:pt idx="406">
                  <c:v>43376</c:v>
                </c:pt>
                <c:pt idx="407">
                  <c:v>43377</c:v>
                </c:pt>
                <c:pt idx="408">
                  <c:v>43378</c:v>
                </c:pt>
                <c:pt idx="409">
                  <c:v>43379</c:v>
                </c:pt>
                <c:pt idx="410">
                  <c:v>43380</c:v>
                </c:pt>
                <c:pt idx="411">
                  <c:v>43381</c:v>
                </c:pt>
                <c:pt idx="412">
                  <c:v>43382</c:v>
                </c:pt>
                <c:pt idx="413">
                  <c:v>43383</c:v>
                </c:pt>
                <c:pt idx="414">
                  <c:v>43384</c:v>
                </c:pt>
                <c:pt idx="415">
                  <c:v>43385</c:v>
                </c:pt>
                <c:pt idx="416">
                  <c:v>43386</c:v>
                </c:pt>
                <c:pt idx="417">
                  <c:v>43387</c:v>
                </c:pt>
                <c:pt idx="418">
                  <c:v>43388</c:v>
                </c:pt>
                <c:pt idx="419">
                  <c:v>43389</c:v>
                </c:pt>
                <c:pt idx="420">
                  <c:v>43390</c:v>
                </c:pt>
                <c:pt idx="421">
                  <c:v>43391</c:v>
                </c:pt>
                <c:pt idx="422">
                  <c:v>43392</c:v>
                </c:pt>
                <c:pt idx="423">
                  <c:v>43393</c:v>
                </c:pt>
                <c:pt idx="424">
                  <c:v>43394</c:v>
                </c:pt>
                <c:pt idx="425">
                  <c:v>43395</c:v>
                </c:pt>
                <c:pt idx="426">
                  <c:v>43396</c:v>
                </c:pt>
                <c:pt idx="427">
                  <c:v>43397</c:v>
                </c:pt>
                <c:pt idx="428">
                  <c:v>43398</c:v>
                </c:pt>
                <c:pt idx="429">
                  <c:v>43399</c:v>
                </c:pt>
                <c:pt idx="430">
                  <c:v>43400</c:v>
                </c:pt>
                <c:pt idx="431">
                  <c:v>43401</c:v>
                </c:pt>
                <c:pt idx="432">
                  <c:v>43402</c:v>
                </c:pt>
                <c:pt idx="433">
                  <c:v>43403</c:v>
                </c:pt>
                <c:pt idx="434">
                  <c:v>43404</c:v>
                </c:pt>
                <c:pt idx="435">
                  <c:v>43405</c:v>
                </c:pt>
                <c:pt idx="436">
                  <c:v>43406</c:v>
                </c:pt>
                <c:pt idx="437">
                  <c:v>43407</c:v>
                </c:pt>
                <c:pt idx="438">
                  <c:v>43408</c:v>
                </c:pt>
                <c:pt idx="439">
                  <c:v>43409</c:v>
                </c:pt>
                <c:pt idx="440">
                  <c:v>43410</c:v>
                </c:pt>
                <c:pt idx="441">
                  <c:v>43411</c:v>
                </c:pt>
                <c:pt idx="442">
                  <c:v>43412</c:v>
                </c:pt>
                <c:pt idx="443">
                  <c:v>43413</c:v>
                </c:pt>
                <c:pt idx="444">
                  <c:v>43414</c:v>
                </c:pt>
                <c:pt idx="445">
                  <c:v>43415</c:v>
                </c:pt>
                <c:pt idx="446">
                  <c:v>43416</c:v>
                </c:pt>
                <c:pt idx="447">
                  <c:v>43417</c:v>
                </c:pt>
                <c:pt idx="448">
                  <c:v>43418</c:v>
                </c:pt>
                <c:pt idx="449">
                  <c:v>43419</c:v>
                </c:pt>
                <c:pt idx="450">
                  <c:v>43420</c:v>
                </c:pt>
                <c:pt idx="451">
                  <c:v>43421</c:v>
                </c:pt>
                <c:pt idx="452">
                  <c:v>43422</c:v>
                </c:pt>
                <c:pt idx="453">
                  <c:v>43423</c:v>
                </c:pt>
                <c:pt idx="454">
                  <c:v>43424</c:v>
                </c:pt>
                <c:pt idx="455">
                  <c:v>43425</c:v>
                </c:pt>
                <c:pt idx="456">
                  <c:v>43426</c:v>
                </c:pt>
                <c:pt idx="457">
                  <c:v>43427</c:v>
                </c:pt>
                <c:pt idx="458">
                  <c:v>43428</c:v>
                </c:pt>
                <c:pt idx="459">
                  <c:v>43429</c:v>
                </c:pt>
                <c:pt idx="460">
                  <c:v>43430</c:v>
                </c:pt>
                <c:pt idx="461">
                  <c:v>43431</c:v>
                </c:pt>
                <c:pt idx="462">
                  <c:v>43432</c:v>
                </c:pt>
                <c:pt idx="463">
                  <c:v>43433</c:v>
                </c:pt>
                <c:pt idx="464">
                  <c:v>43434</c:v>
                </c:pt>
                <c:pt idx="465">
                  <c:v>43435</c:v>
                </c:pt>
                <c:pt idx="466">
                  <c:v>43436</c:v>
                </c:pt>
                <c:pt idx="467">
                  <c:v>43437</c:v>
                </c:pt>
                <c:pt idx="468">
                  <c:v>43438</c:v>
                </c:pt>
                <c:pt idx="469">
                  <c:v>43439</c:v>
                </c:pt>
                <c:pt idx="470">
                  <c:v>43440</c:v>
                </c:pt>
                <c:pt idx="471">
                  <c:v>43441</c:v>
                </c:pt>
                <c:pt idx="472">
                  <c:v>43442</c:v>
                </c:pt>
                <c:pt idx="473">
                  <c:v>43443</c:v>
                </c:pt>
                <c:pt idx="474">
                  <c:v>43444</c:v>
                </c:pt>
                <c:pt idx="475">
                  <c:v>43445</c:v>
                </c:pt>
                <c:pt idx="476">
                  <c:v>43446</c:v>
                </c:pt>
                <c:pt idx="477">
                  <c:v>43447</c:v>
                </c:pt>
                <c:pt idx="478">
                  <c:v>43448</c:v>
                </c:pt>
                <c:pt idx="479">
                  <c:v>43449</c:v>
                </c:pt>
                <c:pt idx="480">
                  <c:v>43450</c:v>
                </c:pt>
                <c:pt idx="481">
                  <c:v>43451</c:v>
                </c:pt>
                <c:pt idx="482">
                  <c:v>43452</c:v>
                </c:pt>
                <c:pt idx="483">
                  <c:v>43453</c:v>
                </c:pt>
                <c:pt idx="484">
                  <c:v>43454</c:v>
                </c:pt>
                <c:pt idx="485">
                  <c:v>43455</c:v>
                </c:pt>
                <c:pt idx="486">
                  <c:v>43456</c:v>
                </c:pt>
                <c:pt idx="487">
                  <c:v>43457</c:v>
                </c:pt>
                <c:pt idx="488">
                  <c:v>43458</c:v>
                </c:pt>
                <c:pt idx="489">
                  <c:v>43459</c:v>
                </c:pt>
                <c:pt idx="490">
                  <c:v>43460</c:v>
                </c:pt>
                <c:pt idx="491">
                  <c:v>43461</c:v>
                </c:pt>
                <c:pt idx="492">
                  <c:v>43462</c:v>
                </c:pt>
                <c:pt idx="493">
                  <c:v>43463</c:v>
                </c:pt>
                <c:pt idx="494">
                  <c:v>43464</c:v>
                </c:pt>
                <c:pt idx="495">
                  <c:v>43465</c:v>
                </c:pt>
                <c:pt idx="496">
                  <c:v>43466</c:v>
                </c:pt>
                <c:pt idx="497">
                  <c:v>43467</c:v>
                </c:pt>
                <c:pt idx="498">
                  <c:v>43468</c:v>
                </c:pt>
                <c:pt idx="499">
                  <c:v>43469</c:v>
                </c:pt>
              </c:numCache>
            </c:numRef>
          </c:cat>
          <c:val>
            <c:numRef>
              <c:f>'איור 6 נתונים'!$C$4:$C$4000</c:f>
              <c:numCache>
                <c:formatCode>#,##0.00</c:formatCode>
                <c:ptCount val="3997"/>
                <c:pt idx="0">
                  <c:v>3.6180000000000003</c:v>
                </c:pt>
                <c:pt idx="1">
                  <c:v>3.5990000000000002</c:v>
                </c:pt>
                <c:pt idx="2">
                  <c:v>3.5960000000000001</c:v>
                </c:pt>
                <c:pt idx="3">
                  <c:v>3.5960000000000001</c:v>
                </c:pt>
                <c:pt idx="4">
                  <c:v>3.5960000000000001</c:v>
                </c:pt>
                <c:pt idx="5">
                  <c:v>3.581</c:v>
                </c:pt>
                <c:pt idx="6">
                  <c:v>3.577</c:v>
                </c:pt>
                <c:pt idx="7">
                  <c:v>3.5740000000000003</c:v>
                </c:pt>
                <c:pt idx="8">
                  <c:v>3.5960000000000001</c:v>
                </c:pt>
                <c:pt idx="9">
                  <c:v>3.5840000000000001</c:v>
                </c:pt>
                <c:pt idx="10">
                  <c:v>3.5840000000000001</c:v>
                </c:pt>
                <c:pt idx="11">
                  <c:v>3.5840000000000001</c:v>
                </c:pt>
                <c:pt idx="12">
                  <c:v>3.5830000000000002</c:v>
                </c:pt>
                <c:pt idx="13">
                  <c:v>3.5680000000000001</c:v>
                </c:pt>
                <c:pt idx="14">
                  <c:v>3.5620000000000003</c:v>
                </c:pt>
                <c:pt idx="15">
                  <c:v>3.528</c:v>
                </c:pt>
                <c:pt idx="16">
                  <c:v>3.504</c:v>
                </c:pt>
                <c:pt idx="17">
                  <c:v>3.504</c:v>
                </c:pt>
                <c:pt idx="18">
                  <c:v>3.504</c:v>
                </c:pt>
                <c:pt idx="19">
                  <c:v>3.5210000000000004</c:v>
                </c:pt>
                <c:pt idx="20">
                  <c:v>3.536</c:v>
                </c:pt>
                <c:pt idx="21">
                  <c:v>3.5370000000000004</c:v>
                </c:pt>
                <c:pt idx="22">
                  <c:v>3.5380000000000003</c:v>
                </c:pt>
                <c:pt idx="23">
                  <c:v>3.5230000000000001</c:v>
                </c:pt>
                <c:pt idx="24">
                  <c:v>3.5230000000000001</c:v>
                </c:pt>
                <c:pt idx="25">
                  <c:v>3.5230000000000001</c:v>
                </c:pt>
                <c:pt idx="26">
                  <c:v>3.5220000000000002</c:v>
                </c:pt>
                <c:pt idx="27">
                  <c:v>3.5150000000000001</c:v>
                </c:pt>
                <c:pt idx="28">
                  <c:v>3.5150000000000001</c:v>
                </c:pt>
                <c:pt idx="29">
                  <c:v>3.5150000000000001</c:v>
                </c:pt>
                <c:pt idx="30">
                  <c:v>3.5150000000000001</c:v>
                </c:pt>
                <c:pt idx="31">
                  <c:v>3.5150000000000001</c:v>
                </c:pt>
                <c:pt idx="32">
                  <c:v>3.5150000000000001</c:v>
                </c:pt>
                <c:pt idx="33">
                  <c:v>3.512</c:v>
                </c:pt>
                <c:pt idx="34">
                  <c:v>3.5270000000000001</c:v>
                </c:pt>
                <c:pt idx="35">
                  <c:v>3.5460000000000003</c:v>
                </c:pt>
                <c:pt idx="36">
                  <c:v>3.5290000000000004</c:v>
                </c:pt>
                <c:pt idx="37">
                  <c:v>3.5290000000000004</c:v>
                </c:pt>
                <c:pt idx="38">
                  <c:v>3.5290000000000004</c:v>
                </c:pt>
                <c:pt idx="39">
                  <c:v>3.5290000000000004</c:v>
                </c:pt>
                <c:pt idx="40">
                  <c:v>3.5420000000000003</c:v>
                </c:pt>
                <c:pt idx="41">
                  <c:v>3.5310000000000001</c:v>
                </c:pt>
                <c:pt idx="42">
                  <c:v>3.5220000000000002</c:v>
                </c:pt>
                <c:pt idx="43">
                  <c:v>3.5220000000000002</c:v>
                </c:pt>
                <c:pt idx="44">
                  <c:v>3.52</c:v>
                </c:pt>
                <c:pt idx="45">
                  <c:v>3.52</c:v>
                </c:pt>
                <c:pt idx="46">
                  <c:v>3.52</c:v>
                </c:pt>
                <c:pt idx="47">
                  <c:v>3.5100000000000002</c:v>
                </c:pt>
                <c:pt idx="48">
                  <c:v>3.5050000000000003</c:v>
                </c:pt>
                <c:pt idx="49">
                  <c:v>3.5060000000000002</c:v>
                </c:pt>
                <c:pt idx="50">
                  <c:v>3.5060000000000002</c:v>
                </c:pt>
                <c:pt idx="51">
                  <c:v>3.5010000000000003</c:v>
                </c:pt>
                <c:pt idx="52">
                  <c:v>3.5010000000000003</c:v>
                </c:pt>
                <c:pt idx="53">
                  <c:v>3.5010000000000003</c:v>
                </c:pt>
                <c:pt idx="54">
                  <c:v>3.496</c:v>
                </c:pt>
                <c:pt idx="55">
                  <c:v>3.5090000000000003</c:v>
                </c:pt>
                <c:pt idx="56">
                  <c:v>3.5140000000000002</c:v>
                </c:pt>
                <c:pt idx="57">
                  <c:v>3.5010000000000003</c:v>
                </c:pt>
                <c:pt idx="58">
                  <c:v>3.4930000000000003</c:v>
                </c:pt>
                <c:pt idx="59">
                  <c:v>3.4930000000000003</c:v>
                </c:pt>
                <c:pt idx="60">
                  <c:v>3.4930000000000003</c:v>
                </c:pt>
                <c:pt idx="61">
                  <c:v>3.4910000000000001</c:v>
                </c:pt>
                <c:pt idx="62">
                  <c:v>3.5010000000000003</c:v>
                </c:pt>
                <c:pt idx="63">
                  <c:v>3.512</c:v>
                </c:pt>
                <c:pt idx="64">
                  <c:v>3.5100000000000002</c:v>
                </c:pt>
                <c:pt idx="65">
                  <c:v>3.5350000000000001</c:v>
                </c:pt>
                <c:pt idx="66">
                  <c:v>3.5350000000000001</c:v>
                </c:pt>
                <c:pt idx="67">
                  <c:v>3.5350000000000001</c:v>
                </c:pt>
                <c:pt idx="68">
                  <c:v>3.528</c:v>
                </c:pt>
                <c:pt idx="69">
                  <c:v>3.5210000000000004</c:v>
                </c:pt>
                <c:pt idx="70">
                  <c:v>3.5130000000000003</c:v>
                </c:pt>
                <c:pt idx="71">
                  <c:v>3.5060000000000002</c:v>
                </c:pt>
                <c:pt idx="72">
                  <c:v>3.5130000000000003</c:v>
                </c:pt>
                <c:pt idx="73">
                  <c:v>3.5130000000000003</c:v>
                </c:pt>
                <c:pt idx="74">
                  <c:v>3.5130000000000003</c:v>
                </c:pt>
                <c:pt idx="75">
                  <c:v>3.5130000000000003</c:v>
                </c:pt>
                <c:pt idx="76">
                  <c:v>3.516</c:v>
                </c:pt>
                <c:pt idx="77">
                  <c:v>3.5130000000000003</c:v>
                </c:pt>
                <c:pt idx="78">
                  <c:v>3.5130000000000003</c:v>
                </c:pt>
                <c:pt idx="79">
                  <c:v>3.5290000000000004</c:v>
                </c:pt>
                <c:pt idx="80">
                  <c:v>3.5290000000000004</c:v>
                </c:pt>
                <c:pt idx="81">
                  <c:v>3.5290000000000004</c:v>
                </c:pt>
                <c:pt idx="82">
                  <c:v>3.5430000000000001</c:v>
                </c:pt>
                <c:pt idx="83">
                  <c:v>3.544</c:v>
                </c:pt>
                <c:pt idx="84">
                  <c:v>3.532</c:v>
                </c:pt>
                <c:pt idx="85">
                  <c:v>3.5230000000000001</c:v>
                </c:pt>
                <c:pt idx="86">
                  <c:v>3.5190000000000001</c:v>
                </c:pt>
                <c:pt idx="87">
                  <c:v>3.5190000000000001</c:v>
                </c:pt>
                <c:pt idx="88">
                  <c:v>3.5190000000000001</c:v>
                </c:pt>
                <c:pt idx="89">
                  <c:v>3.516</c:v>
                </c:pt>
                <c:pt idx="90">
                  <c:v>3.5290000000000004</c:v>
                </c:pt>
                <c:pt idx="91">
                  <c:v>3.5250000000000004</c:v>
                </c:pt>
                <c:pt idx="92">
                  <c:v>3.512</c:v>
                </c:pt>
                <c:pt idx="93">
                  <c:v>3.5130000000000003</c:v>
                </c:pt>
                <c:pt idx="94">
                  <c:v>3.5130000000000003</c:v>
                </c:pt>
                <c:pt idx="95">
                  <c:v>3.5130000000000003</c:v>
                </c:pt>
                <c:pt idx="96">
                  <c:v>3.5010000000000003</c:v>
                </c:pt>
                <c:pt idx="97">
                  <c:v>3.5030000000000001</c:v>
                </c:pt>
                <c:pt idx="98">
                  <c:v>3.504</c:v>
                </c:pt>
                <c:pt idx="99">
                  <c:v>3.4990000000000001</c:v>
                </c:pt>
                <c:pt idx="100">
                  <c:v>3.488</c:v>
                </c:pt>
                <c:pt idx="101">
                  <c:v>3.488</c:v>
                </c:pt>
                <c:pt idx="102">
                  <c:v>3.488</c:v>
                </c:pt>
                <c:pt idx="103">
                  <c:v>3.49</c:v>
                </c:pt>
                <c:pt idx="104">
                  <c:v>3.492</c:v>
                </c:pt>
                <c:pt idx="105">
                  <c:v>3.5130000000000003</c:v>
                </c:pt>
                <c:pt idx="106">
                  <c:v>3.516</c:v>
                </c:pt>
                <c:pt idx="107">
                  <c:v>3.5210000000000004</c:v>
                </c:pt>
                <c:pt idx="108">
                  <c:v>3.5210000000000004</c:v>
                </c:pt>
                <c:pt idx="109">
                  <c:v>3.5210000000000004</c:v>
                </c:pt>
                <c:pt idx="110">
                  <c:v>3.5190000000000001</c:v>
                </c:pt>
                <c:pt idx="111">
                  <c:v>3.5390000000000001</c:v>
                </c:pt>
                <c:pt idx="112">
                  <c:v>3.5500000000000003</c:v>
                </c:pt>
                <c:pt idx="113">
                  <c:v>3.528</c:v>
                </c:pt>
                <c:pt idx="114">
                  <c:v>3.5230000000000001</c:v>
                </c:pt>
                <c:pt idx="115">
                  <c:v>3.5230000000000001</c:v>
                </c:pt>
                <c:pt idx="116">
                  <c:v>3.5230000000000001</c:v>
                </c:pt>
                <c:pt idx="117">
                  <c:v>3.5130000000000003</c:v>
                </c:pt>
                <c:pt idx="118">
                  <c:v>3.4980000000000002</c:v>
                </c:pt>
                <c:pt idx="119">
                  <c:v>3.4990000000000001</c:v>
                </c:pt>
                <c:pt idx="120">
                  <c:v>3.4890000000000003</c:v>
                </c:pt>
                <c:pt idx="121">
                  <c:v>3.4850000000000003</c:v>
                </c:pt>
                <c:pt idx="122">
                  <c:v>3.4850000000000003</c:v>
                </c:pt>
                <c:pt idx="123">
                  <c:v>3.4850000000000003</c:v>
                </c:pt>
                <c:pt idx="124">
                  <c:v>3.4850000000000003</c:v>
                </c:pt>
                <c:pt idx="125">
                  <c:v>3.488</c:v>
                </c:pt>
                <c:pt idx="126">
                  <c:v>3.4790000000000001</c:v>
                </c:pt>
                <c:pt idx="127">
                  <c:v>3.472</c:v>
                </c:pt>
                <c:pt idx="128">
                  <c:v>3.4670000000000001</c:v>
                </c:pt>
                <c:pt idx="129">
                  <c:v>3.4670000000000001</c:v>
                </c:pt>
                <c:pt idx="130">
                  <c:v>3.4670000000000001</c:v>
                </c:pt>
                <c:pt idx="131">
                  <c:v>3.4670000000000001</c:v>
                </c:pt>
                <c:pt idx="132">
                  <c:v>3.4570000000000003</c:v>
                </c:pt>
                <c:pt idx="133">
                  <c:v>3.46</c:v>
                </c:pt>
                <c:pt idx="134">
                  <c:v>3.448</c:v>
                </c:pt>
                <c:pt idx="135">
                  <c:v>3.4460000000000002</c:v>
                </c:pt>
                <c:pt idx="136">
                  <c:v>3.4460000000000002</c:v>
                </c:pt>
                <c:pt idx="137">
                  <c:v>3.4460000000000002</c:v>
                </c:pt>
                <c:pt idx="138">
                  <c:v>3.4410000000000003</c:v>
                </c:pt>
                <c:pt idx="139">
                  <c:v>3.444</c:v>
                </c:pt>
                <c:pt idx="140">
                  <c:v>3.4290000000000003</c:v>
                </c:pt>
                <c:pt idx="141">
                  <c:v>3.423</c:v>
                </c:pt>
                <c:pt idx="142">
                  <c:v>3.415</c:v>
                </c:pt>
                <c:pt idx="143">
                  <c:v>3.415</c:v>
                </c:pt>
                <c:pt idx="144">
                  <c:v>3.415</c:v>
                </c:pt>
                <c:pt idx="145">
                  <c:v>3.4</c:v>
                </c:pt>
                <c:pt idx="146">
                  <c:v>3.41</c:v>
                </c:pt>
                <c:pt idx="147">
                  <c:v>3.452</c:v>
                </c:pt>
                <c:pt idx="148">
                  <c:v>3.427</c:v>
                </c:pt>
                <c:pt idx="149">
                  <c:v>3.4060000000000001</c:v>
                </c:pt>
                <c:pt idx="150">
                  <c:v>3.4060000000000001</c:v>
                </c:pt>
                <c:pt idx="151">
                  <c:v>3.4060000000000001</c:v>
                </c:pt>
                <c:pt idx="152">
                  <c:v>3.4210000000000003</c:v>
                </c:pt>
                <c:pt idx="153">
                  <c:v>3.4220000000000002</c:v>
                </c:pt>
                <c:pt idx="154">
                  <c:v>3.4060000000000001</c:v>
                </c:pt>
                <c:pt idx="155">
                  <c:v>3.403</c:v>
                </c:pt>
                <c:pt idx="156">
                  <c:v>3.3880000000000003</c:v>
                </c:pt>
                <c:pt idx="157">
                  <c:v>3.3880000000000003</c:v>
                </c:pt>
                <c:pt idx="158">
                  <c:v>3.3880000000000003</c:v>
                </c:pt>
                <c:pt idx="159">
                  <c:v>3.4090000000000003</c:v>
                </c:pt>
                <c:pt idx="160">
                  <c:v>3.399</c:v>
                </c:pt>
                <c:pt idx="161">
                  <c:v>3.4050000000000002</c:v>
                </c:pt>
                <c:pt idx="162">
                  <c:v>3.427</c:v>
                </c:pt>
                <c:pt idx="163">
                  <c:v>3.43</c:v>
                </c:pt>
                <c:pt idx="164">
                  <c:v>3.43</c:v>
                </c:pt>
                <c:pt idx="165">
                  <c:v>3.43</c:v>
                </c:pt>
                <c:pt idx="166">
                  <c:v>3.4420000000000002</c:v>
                </c:pt>
                <c:pt idx="167">
                  <c:v>3.4850000000000003</c:v>
                </c:pt>
                <c:pt idx="168">
                  <c:v>3.4860000000000002</c:v>
                </c:pt>
                <c:pt idx="169">
                  <c:v>3.4990000000000001</c:v>
                </c:pt>
                <c:pt idx="170">
                  <c:v>3.516</c:v>
                </c:pt>
                <c:pt idx="171">
                  <c:v>3.516</c:v>
                </c:pt>
                <c:pt idx="172">
                  <c:v>3.516</c:v>
                </c:pt>
                <c:pt idx="173">
                  <c:v>3.524</c:v>
                </c:pt>
                <c:pt idx="174">
                  <c:v>3.5270000000000001</c:v>
                </c:pt>
                <c:pt idx="175">
                  <c:v>3.5330000000000004</c:v>
                </c:pt>
                <c:pt idx="176">
                  <c:v>3.5250000000000004</c:v>
                </c:pt>
                <c:pt idx="177">
                  <c:v>3.5350000000000001</c:v>
                </c:pt>
                <c:pt idx="178">
                  <c:v>3.5350000000000001</c:v>
                </c:pt>
                <c:pt idx="179">
                  <c:v>3.5350000000000001</c:v>
                </c:pt>
                <c:pt idx="180">
                  <c:v>3.5210000000000004</c:v>
                </c:pt>
                <c:pt idx="181">
                  <c:v>3.4980000000000002</c:v>
                </c:pt>
                <c:pt idx="182">
                  <c:v>3.5010000000000003</c:v>
                </c:pt>
                <c:pt idx="183">
                  <c:v>3.4970000000000003</c:v>
                </c:pt>
                <c:pt idx="184">
                  <c:v>3.4850000000000003</c:v>
                </c:pt>
                <c:pt idx="185">
                  <c:v>3.4850000000000003</c:v>
                </c:pt>
                <c:pt idx="186">
                  <c:v>3.4850000000000003</c:v>
                </c:pt>
                <c:pt idx="187">
                  <c:v>3.4940000000000002</c:v>
                </c:pt>
                <c:pt idx="188">
                  <c:v>3.4780000000000002</c:v>
                </c:pt>
                <c:pt idx="189">
                  <c:v>3.4850000000000003</c:v>
                </c:pt>
                <c:pt idx="190">
                  <c:v>3.4850000000000003</c:v>
                </c:pt>
                <c:pt idx="191">
                  <c:v>3.4850000000000003</c:v>
                </c:pt>
                <c:pt idx="192">
                  <c:v>3.4850000000000003</c:v>
                </c:pt>
                <c:pt idx="193">
                  <c:v>3.4850000000000003</c:v>
                </c:pt>
                <c:pt idx="194">
                  <c:v>3.456</c:v>
                </c:pt>
                <c:pt idx="195">
                  <c:v>3.4690000000000003</c:v>
                </c:pt>
                <c:pt idx="196">
                  <c:v>3.4660000000000002</c:v>
                </c:pt>
                <c:pt idx="197">
                  <c:v>3.4590000000000001</c:v>
                </c:pt>
                <c:pt idx="198">
                  <c:v>3.4530000000000003</c:v>
                </c:pt>
                <c:pt idx="199">
                  <c:v>3.4530000000000003</c:v>
                </c:pt>
                <c:pt idx="200">
                  <c:v>3.4530000000000003</c:v>
                </c:pt>
                <c:pt idx="201">
                  <c:v>3.44</c:v>
                </c:pt>
                <c:pt idx="202">
                  <c:v>3.444</c:v>
                </c:pt>
                <c:pt idx="203">
                  <c:v>3.431</c:v>
                </c:pt>
                <c:pt idx="204">
                  <c:v>3.4340000000000002</c:v>
                </c:pt>
                <c:pt idx="205">
                  <c:v>3.452</c:v>
                </c:pt>
                <c:pt idx="206">
                  <c:v>3.452</c:v>
                </c:pt>
                <c:pt idx="207">
                  <c:v>3.452</c:v>
                </c:pt>
                <c:pt idx="208">
                  <c:v>3.468</c:v>
                </c:pt>
                <c:pt idx="209">
                  <c:v>3.4790000000000001</c:v>
                </c:pt>
                <c:pt idx="210">
                  <c:v>3.4950000000000001</c:v>
                </c:pt>
                <c:pt idx="211">
                  <c:v>3.48</c:v>
                </c:pt>
                <c:pt idx="212">
                  <c:v>3.4910000000000001</c:v>
                </c:pt>
                <c:pt idx="213">
                  <c:v>3.4910000000000001</c:v>
                </c:pt>
                <c:pt idx="214">
                  <c:v>3.4910000000000001</c:v>
                </c:pt>
                <c:pt idx="215">
                  <c:v>3.4910000000000001</c:v>
                </c:pt>
                <c:pt idx="216">
                  <c:v>3.4870000000000001</c:v>
                </c:pt>
                <c:pt idx="217">
                  <c:v>3.4990000000000001</c:v>
                </c:pt>
                <c:pt idx="218">
                  <c:v>3.5140000000000002</c:v>
                </c:pt>
                <c:pt idx="219">
                  <c:v>3.5140000000000002</c:v>
                </c:pt>
                <c:pt idx="220">
                  <c:v>3.5140000000000002</c:v>
                </c:pt>
                <c:pt idx="221">
                  <c:v>3.5140000000000002</c:v>
                </c:pt>
                <c:pt idx="222">
                  <c:v>3.5140000000000002</c:v>
                </c:pt>
                <c:pt idx="223">
                  <c:v>3.5180000000000002</c:v>
                </c:pt>
                <c:pt idx="224">
                  <c:v>3.528</c:v>
                </c:pt>
                <c:pt idx="225">
                  <c:v>3.5370000000000004</c:v>
                </c:pt>
                <c:pt idx="226">
                  <c:v>3.5370000000000004</c:v>
                </c:pt>
                <c:pt idx="227">
                  <c:v>3.5370000000000004</c:v>
                </c:pt>
                <c:pt idx="228">
                  <c:v>3.5370000000000004</c:v>
                </c:pt>
                <c:pt idx="229">
                  <c:v>3.532</c:v>
                </c:pt>
                <c:pt idx="230">
                  <c:v>3.5060000000000002</c:v>
                </c:pt>
                <c:pt idx="231">
                  <c:v>3.5180000000000002</c:v>
                </c:pt>
                <c:pt idx="232">
                  <c:v>3.5180000000000002</c:v>
                </c:pt>
                <c:pt idx="233">
                  <c:v>3.5060000000000002</c:v>
                </c:pt>
                <c:pt idx="234">
                  <c:v>3.5060000000000002</c:v>
                </c:pt>
                <c:pt idx="235">
                  <c:v>3.5060000000000002</c:v>
                </c:pt>
                <c:pt idx="236">
                  <c:v>3.5030000000000001</c:v>
                </c:pt>
                <c:pt idx="237">
                  <c:v>3.5270000000000001</c:v>
                </c:pt>
                <c:pt idx="238">
                  <c:v>3.5190000000000001</c:v>
                </c:pt>
                <c:pt idx="239">
                  <c:v>3.5190000000000001</c:v>
                </c:pt>
                <c:pt idx="240">
                  <c:v>3.5230000000000001</c:v>
                </c:pt>
                <c:pt idx="241">
                  <c:v>3.5230000000000001</c:v>
                </c:pt>
                <c:pt idx="242">
                  <c:v>3.5230000000000001</c:v>
                </c:pt>
                <c:pt idx="243">
                  <c:v>3.544</c:v>
                </c:pt>
                <c:pt idx="244">
                  <c:v>3.5610000000000004</c:v>
                </c:pt>
                <c:pt idx="245">
                  <c:v>3.59</c:v>
                </c:pt>
                <c:pt idx="246">
                  <c:v>3.5790000000000002</c:v>
                </c:pt>
                <c:pt idx="247">
                  <c:v>3.597</c:v>
                </c:pt>
                <c:pt idx="248">
                  <c:v>3.597</c:v>
                </c:pt>
                <c:pt idx="249">
                  <c:v>3.597</c:v>
                </c:pt>
                <c:pt idx="250">
                  <c:v>3.5880000000000001</c:v>
                </c:pt>
                <c:pt idx="251">
                  <c:v>3.6160000000000001</c:v>
                </c:pt>
                <c:pt idx="252">
                  <c:v>3.61</c:v>
                </c:pt>
                <c:pt idx="253">
                  <c:v>3.6320000000000001</c:v>
                </c:pt>
                <c:pt idx="254">
                  <c:v>3.6220000000000003</c:v>
                </c:pt>
                <c:pt idx="255">
                  <c:v>3.6220000000000003</c:v>
                </c:pt>
                <c:pt idx="256">
                  <c:v>3.6220000000000003</c:v>
                </c:pt>
                <c:pt idx="257">
                  <c:v>3.625</c:v>
                </c:pt>
                <c:pt idx="258">
                  <c:v>3.6020000000000003</c:v>
                </c:pt>
                <c:pt idx="259">
                  <c:v>3.6</c:v>
                </c:pt>
                <c:pt idx="260">
                  <c:v>3.5830000000000002</c:v>
                </c:pt>
                <c:pt idx="261">
                  <c:v>3.569</c:v>
                </c:pt>
                <c:pt idx="262">
                  <c:v>3.569</c:v>
                </c:pt>
                <c:pt idx="263">
                  <c:v>3.569</c:v>
                </c:pt>
                <c:pt idx="264">
                  <c:v>3.5740000000000003</c:v>
                </c:pt>
                <c:pt idx="265">
                  <c:v>3.5990000000000002</c:v>
                </c:pt>
                <c:pt idx="266">
                  <c:v>3.593</c:v>
                </c:pt>
                <c:pt idx="267">
                  <c:v>3.5870000000000002</c:v>
                </c:pt>
                <c:pt idx="268">
                  <c:v>3.589</c:v>
                </c:pt>
                <c:pt idx="269">
                  <c:v>3.589</c:v>
                </c:pt>
                <c:pt idx="270">
                  <c:v>3.589</c:v>
                </c:pt>
                <c:pt idx="271">
                  <c:v>3.5840000000000001</c:v>
                </c:pt>
                <c:pt idx="272">
                  <c:v>3.5640000000000001</c:v>
                </c:pt>
                <c:pt idx="273">
                  <c:v>3.58</c:v>
                </c:pt>
                <c:pt idx="274">
                  <c:v>3.569</c:v>
                </c:pt>
                <c:pt idx="275">
                  <c:v>3.5680000000000001</c:v>
                </c:pt>
                <c:pt idx="276">
                  <c:v>3.5680000000000001</c:v>
                </c:pt>
                <c:pt idx="277">
                  <c:v>3.5680000000000001</c:v>
                </c:pt>
                <c:pt idx="278">
                  <c:v>3.5680000000000001</c:v>
                </c:pt>
                <c:pt idx="279">
                  <c:v>3.5940000000000003</c:v>
                </c:pt>
                <c:pt idx="280">
                  <c:v>3.577</c:v>
                </c:pt>
                <c:pt idx="281">
                  <c:v>3.5660000000000003</c:v>
                </c:pt>
                <c:pt idx="282">
                  <c:v>3.5650000000000004</c:v>
                </c:pt>
                <c:pt idx="283">
                  <c:v>3.5650000000000004</c:v>
                </c:pt>
                <c:pt idx="284">
                  <c:v>3.5650000000000004</c:v>
                </c:pt>
                <c:pt idx="285">
                  <c:v>3.5660000000000003</c:v>
                </c:pt>
                <c:pt idx="286">
                  <c:v>3.5750000000000002</c:v>
                </c:pt>
                <c:pt idx="287">
                  <c:v>3.5660000000000003</c:v>
                </c:pt>
                <c:pt idx="288">
                  <c:v>3.5700000000000003</c:v>
                </c:pt>
                <c:pt idx="289">
                  <c:v>3.5740000000000003</c:v>
                </c:pt>
                <c:pt idx="290">
                  <c:v>3.5740000000000003</c:v>
                </c:pt>
                <c:pt idx="291">
                  <c:v>3.5740000000000003</c:v>
                </c:pt>
                <c:pt idx="292">
                  <c:v>3.5720000000000001</c:v>
                </c:pt>
                <c:pt idx="293">
                  <c:v>3.5780000000000003</c:v>
                </c:pt>
                <c:pt idx="294">
                  <c:v>3.5870000000000002</c:v>
                </c:pt>
                <c:pt idx="295">
                  <c:v>3.5960000000000001</c:v>
                </c:pt>
                <c:pt idx="296">
                  <c:v>3.605</c:v>
                </c:pt>
                <c:pt idx="297">
                  <c:v>3.605</c:v>
                </c:pt>
                <c:pt idx="298">
                  <c:v>3.605</c:v>
                </c:pt>
                <c:pt idx="299">
                  <c:v>3.6260000000000003</c:v>
                </c:pt>
                <c:pt idx="300">
                  <c:v>3.6440000000000001</c:v>
                </c:pt>
                <c:pt idx="301">
                  <c:v>3.6390000000000002</c:v>
                </c:pt>
                <c:pt idx="302">
                  <c:v>3.6230000000000002</c:v>
                </c:pt>
                <c:pt idx="303">
                  <c:v>3.617</c:v>
                </c:pt>
                <c:pt idx="304">
                  <c:v>3.617</c:v>
                </c:pt>
                <c:pt idx="305">
                  <c:v>3.617</c:v>
                </c:pt>
                <c:pt idx="306">
                  <c:v>3.6160000000000001</c:v>
                </c:pt>
                <c:pt idx="307">
                  <c:v>3.6310000000000002</c:v>
                </c:pt>
                <c:pt idx="308">
                  <c:v>3.6460000000000004</c:v>
                </c:pt>
                <c:pt idx="309">
                  <c:v>3.649</c:v>
                </c:pt>
                <c:pt idx="310">
                  <c:v>3.65</c:v>
                </c:pt>
                <c:pt idx="311">
                  <c:v>3.65</c:v>
                </c:pt>
                <c:pt idx="312">
                  <c:v>3.65</c:v>
                </c:pt>
                <c:pt idx="313">
                  <c:v>3.661</c:v>
                </c:pt>
                <c:pt idx="314">
                  <c:v>3.6550000000000002</c:v>
                </c:pt>
                <c:pt idx="315">
                  <c:v>3.657</c:v>
                </c:pt>
                <c:pt idx="316">
                  <c:v>3.6260000000000003</c:v>
                </c:pt>
                <c:pt idx="317">
                  <c:v>3.6360000000000001</c:v>
                </c:pt>
                <c:pt idx="318">
                  <c:v>3.6360000000000001</c:v>
                </c:pt>
                <c:pt idx="319">
                  <c:v>3.6360000000000001</c:v>
                </c:pt>
                <c:pt idx="320">
                  <c:v>3.6180000000000003</c:v>
                </c:pt>
                <c:pt idx="321">
                  <c:v>3.6420000000000003</c:v>
                </c:pt>
                <c:pt idx="322">
                  <c:v>3.6380000000000003</c:v>
                </c:pt>
                <c:pt idx="323">
                  <c:v>3.6520000000000001</c:v>
                </c:pt>
                <c:pt idx="324">
                  <c:v>3.6430000000000002</c:v>
                </c:pt>
                <c:pt idx="325">
                  <c:v>3.6430000000000002</c:v>
                </c:pt>
                <c:pt idx="326">
                  <c:v>3.6430000000000002</c:v>
                </c:pt>
                <c:pt idx="327">
                  <c:v>3.641</c:v>
                </c:pt>
                <c:pt idx="328">
                  <c:v>3.6310000000000002</c:v>
                </c:pt>
                <c:pt idx="329">
                  <c:v>3.6420000000000003</c:v>
                </c:pt>
                <c:pt idx="330">
                  <c:v>3.649</c:v>
                </c:pt>
                <c:pt idx="331">
                  <c:v>3.6470000000000002</c:v>
                </c:pt>
                <c:pt idx="332">
                  <c:v>3.6470000000000002</c:v>
                </c:pt>
                <c:pt idx="333">
                  <c:v>3.6470000000000002</c:v>
                </c:pt>
                <c:pt idx="334">
                  <c:v>3.633</c:v>
                </c:pt>
                <c:pt idx="335">
                  <c:v>3.649</c:v>
                </c:pt>
                <c:pt idx="336">
                  <c:v>3.641</c:v>
                </c:pt>
                <c:pt idx="337">
                  <c:v>3.6380000000000003</c:v>
                </c:pt>
                <c:pt idx="338">
                  <c:v>3.6670000000000003</c:v>
                </c:pt>
                <c:pt idx="339">
                  <c:v>3.6670000000000003</c:v>
                </c:pt>
                <c:pt idx="340">
                  <c:v>3.6670000000000003</c:v>
                </c:pt>
                <c:pt idx="341">
                  <c:v>3.6670000000000003</c:v>
                </c:pt>
                <c:pt idx="342">
                  <c:v>3.6640000000000001</c:v>
                </c:pt>
                <c:pt idx="343">
                  <c:v>3.677</c:v>
                </c:pt>
                <c:pt idx="344">
                  <c:v>3.6890000000000001</c:v>
                </c:pt>
                <c:pt idx="345">
                  <c:v>3.7</c:v>
                </c:pt>
                <c:pt idx="346">
                  <c:v>3.7</c:v>
                </c:pt>
                <c:pt idx="347">
                  <c:v>3.7</c:v>
                </c:pt>
                <c:pt idx="348">
                  <c:v>3.71</c:v>
                </c:pt>
                <c:pt idx="349">
                  <c:v>3.6950000000000003</c:v>
                </c:pt>
                <c:pt idx="350">
                  <c:v>3.6840000000000002</c:v>
                </c:pt>
                <c:pt idx="351">
                  <c:v>3.6830000000000003</c:v>
                </c:pt>
                <c:pt idx="352">
                  <c:v>3.6940000000000004</c:v>
                </c:pt>
                <c:pt idx="353">
                  <c:v>3.6940000000000004</c:v>
                </c:pt>
                <c:pt idx="354">
                  <c:v>3.6940000000000004</c:v>
                </c:pt>
                <c:pt idx="355">
                  <c:v>3.7090000000000001</c:v>
                </c:pt>
                <c:pt idx="356">
                  <c:v>3.6910000000000003</c:v>
                </c:pt>
                <c:pt idx="357">
                  <c:v>3.6930000000000001</c:v>
                </c:pt>
                <c:pt idx="358">
                  <c:v>3.6880000000000002</c:v>
                </c:pt>
                <c:pt idx="359">
                  <c:v>3.669</c:v>
                </c:pt>
                <c:pt idx="360">
                  <c:v>3.669</c:v>
                </c:pt>
                <c:pt idx="361">
                  <c:v>3.669</c:v>
                </c:pt>
                <c:pt idx="362">
                  <c:v>3.6620000000000004</c:v>
                </c:pt>
                <c:pt idx="363">
                  <c:v>3.6550000000000002</c:v>
                </c:pt>
                <c:pt idx="364">
                  <c:v>3.6350000000000002</c:v>
                </c:pt>
                <c:pt idx="365">
                  <c:v>3.6350000000000002</c:v>
                </c:pt>
                <c:pt idx="366">
                  <c:v>3.6390000000000002</c:v>
                </c:pt>
                <c:pt idx="367">
                  <c:v>3.6390000000000002</c:v>
                </c:pt>
                <c:pt idx="368">
                  <c:v>3.6390000000000002</c:v>
                </c:pt>
                <c:pt idx="369">
                  <c:v>3.6390000000000002</c:v>
                </c:pt>
                <c:pt idx="370">
                  <c:v>3.6240000000000001</c:v>
                </c:pt>
                <c:pt idx="371">
                  <c:v>3.6430000000000002</c:v>
                </c:pt>
                <c:pt idx="372">
                  <c:v>3.61</c:v>
                </c:pt>
                <c:pt idx="373">
                  <c:v>3.6040000000000001</c:v>
                </c:pt>
                <c:pt idx="374">
                  <c:v>3.6040000000000001</c:v>
                </c:pt>
                <c:pt idx="375">
                  <c:v>3.6040000000000001</c:v>
                </c:pt>
                <c:pt idx="376">
                  <c:v>3.6150000000000002</c:v>
                </c:pt>
                <c:pt idx="377">
                  <c:v>3.625</c:v>
                </c:pt>
                <c:pt idx="378">
                  <c:v>3.6190000000000002</c:v>
                </c:pt>
                <c:pt idx="379">
                  <c:v>3.5950000000000002</c:v>
                </c:pt>
                <c:pt idx="380">
                  <c:v>3.581</c:v>
                </c:pt>
                <c:pt idx="381">
                  <c:v>3.581</c:v>
                </c:pt>
                <c:pt idx="382">
                  <c:v>3.581</c:v>
                </c:pt>
                <c:pt idx="383">
                  <c:v>3.581</c:v>
                </c:pt>
                <c:pt idx="384">
                  <c:v>3.581</c:v>
                </c:pt>
                <c:pt idx="385">
                  <c:v>3.5880000000000001</c:v>
                </c:pt>
                <c:pt idx="386">
                  <c:v>3.5750000000000002</c:v>
                </c:pt>
                <c:pt idx="387">
                  <c:v>3.5640000000000001</c:v>
                </c:pt>
                <c:pt idx="388">
                  <c:v>3.5640000000000001</c:v>
                </c:pt>
                <c:pt idx="389">
                  <c:v>3.5640000000000001</c:v>
                </c:pt>
                <c:pt idx="390">
                  <c:v>3.5830000000000002</c:v>
                </c:pt>
                <c:pt idx="391">
                  <c:v>3.5830000000000002</c:v>
                </c:pt>
                <c:pt idx="392">
                  <c:v>3.5830000000000002</c:v>
                </c:pt>
                <c:pt idx="393">
                  <c:v>3.5830000000000002</c:v>
                </c:pt>
                <c:pt idx="394">
                  <c:v>3.573</c:v>
                </c:pt>
                <c:pt idx="395">
                  <c:v>3.573</c:v>
                </c:pt>
                <c:pt idx="396">
                  <c:v>3.573</c:v>
                </c:pt>
                <c:pt idx="397">
                  <c:v>3.573</c:v>
                </c:pt>
                <c:pt idx="398">
                  <c:v>3.5820000000000003</c:v>
                </c:pt>
                <c:pt idx="399">
                  <c:v>3.5790000000000002</c:v>
                </c:pt>
                <c:pt idx="400">
                  <c:v>3.5990000000000002</c:v>
                </c:pt>
                <c:pt idx="401">
                  <c:v>3.6270000000000002</c:v>
                </c:pt>
                <c:pt idx="402">
                  <c:v>3.6270000000000002</c:v>
                </c:pt>
                <c:pt idx="403">
                  <c:v>3.6270000000000002</c:v>
                </c:pt>
                <c:pt idx="404">
                  <c:v>3.6270000000000002</c:v>
                </c:pt>
                <c:pt idx="405">
                  <c:v>3.65</c:v>
                </c:pt>
                <c:pt idx="406">
                  <c:v>3.64</c:v>
                </c:pt>
                <c:pt idx="407">
                  <c:v>3.64</c:v>
                </c:pt>
                <c:pt idx="408">
                  <c:v>3.633</c:v>
                </c:pt>
                <c:pt idx="409">
                  <c:v>3.633</c:v>
                </c:pt>
                <c:pt idx="410">
                  <c:v>3.633</c:v>
                </c:pt>
                <c:pt idx="411">
                  <c:v>3.62</c:v>
                </c:pt>
                <c:pt idx="412">
                  <c:v>3.6420000000000003</c:v>
                </c:pt>
                <c:pt idx="413">
                  <c:v>3.6260000000000003</c:v>
                </c:pt>
                <c:pt idx="414">
                  <c:v>3.6350000000000002</c:v>
                </c:pt>
                <c:pt idx="415">
                  <c:v>3.6280000000000001</c:v>
                </c:pt>
                <c:pt idx="416">
                  <c:v>3.6280000000000001</c:v>
                </c:pt>
                <c:pt idx="417">
                  <c:v>3.6280000000000001</c:v>
                </c:pt>
                <c:pt idx="418">
                  <c:v>3.6280000000000001</c:v>
                </c:pt>
                <c:pt idx="419">
                  <c:v>3.645</c:v>
                </c:pt>
                <c:pt idx="420">
                  <c:v>3.649</c:v>
                </c:pt>
                <c:pt idx="421">
                  <c:v>3.6520000000000001</c:v>
                </c:pt>
                <c:pt idx="422">
                  <c:v>3.6670000000000003</c:v>
                </c:pt>
                <c:pt idx="423">
                  <c:v>3.6670000000000003</c:v>
                </c:pt>
                <c:pt idx="424">
                  <c:v>3.6670000000000003</c:v>
                </c:pt>
                <c:pt idx="425">
                  <c:v>3.6510000000000002</c:v>
                </c:pt>
                <c:pt idx="426">
                  <c:v>3.67</c:v>
                </c:pt>
                <c:pt idx="427">
                  <c:v>3.68</c:v>
                </c:pt>
                <c:pt idx="428">
                  <c:v>3.6930000000000001</c:v>
                </c:pt>
                <c:pt idx="429">
                  <c:v>3.7010000000000001</c:v>
                </c:pt>
                <c:pt idx="430">
                  <c:v>3.7010000000000001</c:v>
                </c:pt>
                <c:pt idx="431">
                  <c:v>3.7010000000000001</c:v>
                </c:pt>
                <c:pt idx="432">
                  <c:v>3.7040000000000002</c:v>
                </c:pt>
                <c:pt idx="433">
                  <c:v>3.7040000000000002</c:v>
                </c:pt>
                <c:pt idx="434">
                  <c:v>3.7210000000000001</c:v>
                </c:pt>
                <c:pt idx="435">
                  <c:v>3.706</c:v>
                </c:pt>
                <c:pt idx="436">
                  <c:v>3.6910000000000003</c:v>
                </c:pt>
                <c:pt idx="437">
                  <c:v>3.6910000000000003</c:v>
                </c:pt>
                <c:pt idx="438">
                  <c:v>3.6910000000000003</c:v>
                </c:pt>
                <c:pt idx="439">
                  <c:v>3.7</c:v>
                </c:pt>
                <c:pt idx="440">
                  <c:v>3.6910000000000003</c:v>
                </c:pt>
                <c:pt idx="441">
                  <c:v>3.6680000000000001</c:v>
                </c:pt>
                <c:pt idx="442">
                  <c:v>3.673</c:v>
                </c:pt>
                <c:pt idx="443">
                  <c:v>3.6830000000000003</c:v>
                </c:pt>
                <c:pt idx="444">
                  <c:v>3.6830000000000003</c:v>
                </c:pt>
                <c:pt idx="445">
                  <c:v>3.6830000000000003</c:v>
                </c:pt>
                <c:pt idx="446">
                  <c:v>3.6760000000000002</c:v>
                </c:pt>
                <c:pt idx="447">
                  <c:v>3.6890000000000001</c:v>
                </c:pt>
                <c:pt idx="448">
                  <c:v>3.6980000000000004</c:v>
                </c:pt>
                <c:pt idx="449">
                  <c:v>3.6950000000000003</c:v>
                </c:pt>
                <c:pt idx="450">
                  <c:v>3.7170000000000001</c:v>
                </c:pt>
                <c:pt idx="451">
                  <c:v>3.7170000000000001</c:v>
                </c:pt>
                <c:pt idx="452">
                  <c:v>3.7170000000000001</c:v>
                </c:pt>
                <c:pt idx="453">
                  <c:v>3.7080000000000002</c:v>
                </c:pt>
                <c:pt idx="454">
                  <c:v>3.7160000000000002</c:v>
                </c:pt>
                <c:pt idx="455">
                  <c:v>3.7430000000000003</c:v>
                </c:pt>
                <c:pt idx="456">
                  <c:v>3.7280000000000002</c:v>
                </c:pt>
                <c:pt idx="457">
                  <c:v>3.7370000000000001</c:v>
                </c:pt>
                <c:pt idx="458">
                  <c:v>3.7370000000000001</c:v>
                </c:pt>
                <c:pt idx="459">
                  <c:v>3.7370000000000001</c:v>
                </c:pt>
                <c:pt idx="460">
                  <c:v>3.7290000000000001</c:v>
                </c:pt>
                <c:pt idx="461">
                  <c:v>3.7280000000000002</c:v>
                </c:pt>
                <c:pt idx="462">
                  <c:v>3.7330000000000001</c:v>
                </c:pt>
                <c:pt idx="463">
                  <c:v>3.71</c:v>
                </c:pt>
                <c:pt idx="464">
                  <c:v>3.7010000000000001</c:v>
                </c:pt>
                <c:pt idx="465">
                  <c:v>3.7010000000000001</c:v>
                </c:pt>
                <c:pt idx="466">
                  <c:v>3.7010000000000001</c:v>
                </c:pt>
                <c:pt idx="467">
                  <c:v>3.718</c:v>
                </c:pt>
                <c:pt idx="468">
                  <c:v>3.7270000000000003</c:v>
                </c:pt>
                <c:pt idx="469">
                  <c:v>3.7240000000000002</c:v>
                </c:pt>
                <c:pt idx="470">
                  <c:v>3.7310000000000003</c:v>
                </c:pt>
                <c:pt idx="471">
                  <c:v>3.738</c:v>
                </c:pt>
                <c:pt idx="472">
                  <c:v>3.738</c:v>
                </c:pt>
                <c:pt idx="473">
                  <c:v>3.738</c:v>
                </c:pt>
                <c:pt idx="474">
                  <c:v>3.7270000000000003</c:v>
                </c:pt>
                <c:pt idx="475">
                  <c:v>3.7480000000000002</c:v>
                </c:pt>
                <c:pt idx="476">
                  <c:v>3.746</c:v>
                </c:pt>
                <c:pt idx="477">
                  <c:v>3.7530000000000001</c:v>
                </c:pt>
                <c:pt idx="478">
                  <c:v>3.7710000000000004</c:v>
                </c:pt>
                <c:pt idx="479">
                  <c:v>3.7710000000000004</c:v>
                </c:pt>
                <c:pt idx="480">
                  <c:v>3.7710000000000004</c:v>
                </c:pt>
                <c:pt idx="481">
                  <c:v>3.778</c:v>
                </c:pt>
                <c:pt idx="482">
                  <c:v>3.7630000000000003</c:v>
                </c:pt>
                <c:pt idx="483">
                  <c:v>3.7560000000000002</c:v>
                </c:pt>
                <c:pt idx="484">
                  <c:v>3.7570000000000001</c:v>
                </c:pt>
                <c:pt idx="485">
                  <c:v>3.7730000000000001</c:v>
                </c:pt>
                <c:pt idx="486">
                  <c:v>3.7730000000000001</c:v>
                </c:pt>
                <c:pt idx="487">
                  <c:v>3.7730000000000001</c:v>
                </c:pt>
                <c:pt idx="488">
                  <c:v>3.774</c:v>
                </c:pt>
                <c:pt idx="489">
                  <c:v>3.774</c:v>
                </c:pt>
                <c:pt idx="490">
                  <c:v>3.774</c:v>
                </c:pt>
                <c:pt idx="491">
                  <c:v>3.7810000000000001</c:v>
                </c:pt>
                <c:pt idx="492">
                  <c:v>3.7710000000000004</c:v>
                </c:pt>
                <c:pt idx="493">
                  <c:v>3.7710000000000004</c:v>
                </c:pt>
                <c:pt idx="494">
                  <c:v>3.7710000000000004</c:v>
                </c:pt>
                <c:pt idx="495">
                  <c:v>3.7480000000000002</c:v>
                </c:pt>
                <c:pt idx="496">
                  <c:v>3.7480000000000002</c:v>
                </c:pt>
                <c:pt idx="497">
                  <c:v>3.746</c:v>
                </c:pt>
                <c:pt idx="498">
                  <c:v>3.742</c:v>
                </c:pt>
                <c:pt idx="499">
                  <c:v>3.72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'איור 6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picture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9525">
                <a:noFill/>
              </a:ln>
            </c:spPr>
          </c:marker>
          <c:cat>
            <c:numRef>
              <c:f>'איור 6 נתונים'!$A$4:$A$4000</c:f>
              <c:numCache>
                <c:formatCode>m/d/yyyy</c:formatCode>
                <c:ptCount val="3997"/>
                <c:pt idx="0">
                  <c:v>42970</c:v>
                </c:pt>
                <c:pt idx="1">
                  <c:v>42971</c:v>
                </c:pt>
                <c:pt idx="2">
                  <c:v>42972</c:v>
                </c:pt>
                <c:pt idx="3">
                  <c:v>42973</c:v>
                </c:pt>
                <c:pt idx="4">
                  <c:v>42974</c:v>
                </c:pt>
                <c:pt idx="5">
                  <c:v>42975</c:v>
                </c:pt>
                <c:pt idx="6">
                  <c:v>42976</c:v>
                </c:pt>
                <c:pt idx="7">
                  <c:v>42977</c:v>
                </c:pt>
                <c:pt idx="8">
                  <c:v>42978</c:v>
                </c:pt>
                <c:pt idx="9">
                  <c:v>42979</c:v>
                </c:pt>
                <c:pt idx="10">
                  <c:v>42980</c:v>
                </c:pt>
                <c:pt idx="11">
                  <c:v>42981</c:v>
                </c:pt>
                <c:pt idx="12">
                  <c:v>42982</c:v>
                </c:pt>
                <c:pt idx="13">
                  <c:v>42983</c:v>
                </c:pt>
                <c:pt idx="14">
                  <c:v>42984</c:v>
                </c:pt>
                <c:pt idx="15">
                  <c:v>42985</c:v>
                </c:pt>
                <c:pt idx="16">
                  <c:v>42986</c:v>
                </c:pt>
                <c:pt idx="17">
                  <c:v>42987</c:v>
                </c:pt>
                <c:pt idx="18">
                  <c:v>42988</c:v>
                </c:pt>
                <c:pt idx="19">
                  <c:v>42989</c:v>
                </c:pt>
                <c:pt idx="20">
                  <c:v>42990</c:v>
                </c:pt>
                <c:pt idx="21">
                  <c:v>42991</c:v>
                </c:pt>
                <c:pt idx="22">
                  <c:v>42992</c:v>
                </c:pt>
                <c:pt idx="23">
                  <c:v>42993</c:v>
                </c:pt>
                <c:pt idx="24">
                  <c:v>42994</c:v>
                </c:pt>
                <c:pt idx="25">
                  <c:v>42995</c:v>
                </c:pt>
                <c:pt idx="26">
                  <c:v>42996</c:v>
                </c:pt>
                <c:pt idx="27">
                  <c:v>42997</c:v>
                </c:pt>
                <c:pt idx="28">
                  <c:v>42998</c:v>
                </c:pt>
                <c:pt idx="29">
                  <c:v>42999</c:v>
                </c:pt>
                <c:pt idx="30">
                  <c:v>43000</c:v>
                </c:pt>
                <c:pt idx="31">
                  <c:v>43001</c:v>
                </c:pt>
                <c:pt idx="32">
                  <c:v>43002</c:v>
                </c:pt>
                <c:pt idx="33">
                  <c:v>43003</c:v>
                </c:pt>
                <c:pt idx="34">
                  <c:v>43004</c:v>
                </c:pt>
                <c:pt idx="35">
                  <c:v>43005</c:v>
                </c:pt>
                <c:pt idx="36">
                  <c:v>43006</c:v>
                </c:pt>
                <c:pt idx="37">
                  <c:v>43007</c:v>
                </c:pt>
                <c:pt idx="38">
                  <c:v>43008</c:v>
                </c:pt>
                <c:pt idx="39">
                  <c:v>43009</c:v>
                </c:pt>
                <c:pt idx="40">
                  <c:v>43010</c:v>
                </c:pt>
                <c:pt idx="41">
                  <c:v>43011</c:v>
                </c:pt>
                <c:pt idx="42">
                  <c:v>43012</c:v>
                </c:pt>
                <c:pt idx="43">
                  <c:v>43013</c:v>
                </c:pt>
                <c:pt idx="44">
                  <c:v>43014</c:v>
                </c:pt>
                <c:pt idx="45">
                  <c:v>43015</c:v>
                </c:pt>
                <c:pt idx="46">
                  <c:v>43016</c:v>
                </c:pt>
                <c:pt idx="47">
                  <c:v>43017</c:v>
                </c:pt>
                <c:pt idx="48">
                  <c:v>43018</c:v>
                </c:pt>
                <c:pt idx="49">
                  <c:v>43019</c:v>
                </c:pt>
                <c:pt idx="50">
                  <c:v>43020</c:v>
                </c:pt>
                <c:pt idx="51">
                  <c:v>43021</c:v>
                </c:pt>
                <c:pt idx="52">
                  <c:v>43022</c:v>
                </c:pt>
                <c:pt idx="53">
                  <c:v>43023</c:v>
                </c:pt>
                <c:pt idx="54">
                  <c:v>43024</c:v>
                </c:pt>
                <c:pt idx="55">
                  <c:v>43025</c:v>
                </c:pt>
                <c:pt idx="56">
                  <c:v>43026</c:v>
                </c:pt>
                <c:pt idx="57">
                  <c:v>43027</c:v>
                </c:pt>
                <c:pt idx="58">
                  <c:v>43028</c:v>
                </c:pt>
                <c:pt idx="59">
                  <c:v>43029</c:v>
                </c:pt>
                <c:pt idx="60">
                  <c:v>43030</c:v>
                </c:pt>
                <c:pt idx="61">
                  <c:v>43031</c:v>
                </c:pt>
                <c:pt idx="62">
                  <c:v>43032</c:v>
                </c:pt>
                <c:pt idx="63">
                  <c:v>43033</c:v>
                </c:pt>
                <c:pt idx="64">
                  <c:v>43034</c:v>
                </c:pt>
                <c:pt idx="65">
                  <c:v>43035</c:v>
                </c:pt>
                <c:pt idx="66">
                  <c:v>43036</c:v>
                </c:pt>
                <c:pt idx="67">
                  <c:v>43037</c:v>
                </c:pt>
                <c:pt idx="68">
                  <c:v>43038</c:v>
                </c:pt>
                <c:pt idx="69">
                  <c:v>43039</c:v>
                </c:pt>
                <c:pt idx="70">
                  <c:v>43040</c:v>
                </c:pt>
                <c:pt idx="71">
                  <c:v>43041</c:v>
                </c:pt>
                <c:pt idx="72">
                  <c:v>43042</c:v>
                </c:pt>
                <c:pt idx="73">
                  <c:v>43043</c:v>
                </c:pt>
                <c:pt idx="74">
                  <c:v>43044</c:v>
                </c:pt>
                <c:pt idx="75">
                  <c:v>43045</c:v>
                </c:pt>
                <c:pt idx="76">
                  <c:v>43046</c:v>
                </c:pt>
                <c:pt idx="77">
                  <c:v>43047</c:v>
                </c:pt>
                <c:pt idx="78">
                  <c:v>43048</c:v>
                </c:pt>
                <c:pt idx="79">
                  <c:v>43049</c:v>
                </c:pt>
                <c:pt idx="80">
                  <c:v>43050</c:v>
                </c:pt>
                <c:pt idx="81">
                  <c:v>43051</c:v>
                </c:pt>
                <c:pt idx="82">
                  <c:v>43052</c:v>
                </c:pt>
                <c:pt idx="83">
                  <c:v>43053</c:v>
                </c:pt>
                <c:pt idx="84">
                  <c:v>43054</c:v>
                </c:pt>
                <c:pt idx="85">
                  <c:v>43055</c:v>
                </c:pt>
                <c:pt idx="86">
                  <c:v>43056</c:v>
                </c:pt>
                <c:pt idx="87">
                  <c:v>43057</c:v>
                </c:pt>
                <c:pt idx="88">
                  <c:v>43058</c:v>
                </c:pt>
                <c:pt idx="89">
                  <c:v>43059</c:v>
                </c:pt>
                <c:pt idx="90">
                  <c:v>43060</c:v>
                </c:pt>
                <c:pt idx="91">
                  <c:v>43061</c:v>
                </c:pt>
                <c:pt idx="92">
                  <c:v>43062</c:v>
                </c:pt>
                <c:pt idx="93">
                  <c:v>43063</c:v>
                </c:pt>
                <c:pt idx="94">
                  <c:v>43064</c:v>
                </c:pt>
                <c:pt idx="95">
                  <c:v>43065</c:v>
                </c:pt>
                <c:pt idx="96">
                  <c:v>43066</c:v>
                </c:pt>
                <c:pt idx="97">
                  <c:v>43067</c:v>
                </c:pt>
                <c:pt idx="98">
                  <c:v>43068</c:v>
                </c:pt>
                <c:pt idx="99">
                  <c:v>43069</c:v>
                </c:pt>
                <c:pt idx="100">
                  <c:v>43070</c:v>
                </c:pt>
                <c:pt idx="101">
                  <c:v>43071</c:v>
                </c:pt>
                <c:pt idx="102">
                  <c:v>43072</c:v>
                </c:pt>
                <c:pt idx="103">
                  <c:v>43073</c:v>
                </c:pt>
                <c:pt idx="104">
                  <c:v>43074</c:v>
                </c:pt>
                <c:pt idx="105">
                  <c:v>43075</c:v>
                </c:pt>
                <c:pt idx="106">
                  <c:v>43076</c:v>
                </c:pt>
                <c:pt idx="107">
                  <c:v>43077</c:v>
                </c:pt>
                <c:pt idx="108">
                  <c:v>43078</c:v>
                </c:pt>
                <c:pt idx="109">
                  <c:v>43079</c:v>
                </c:pt>
                <c:pt idx="110">
                  <c:v>43080</c:v>
                </c:pt>
                <c:pt idx="111">
                  <c:v>43081</c:v>
                </c:pt>
                <c:pt idx="112">
                  <c:v>43082</c:v>
                </c:pt>
                <c:pt idx="113">
                  <c:v>43083</c:v>
                </c:pt>
                <c:pt idx="114">
                  <c:v>43084</c:v>
                </c:pt>
                <c:pt idx="115">
                  <c:v>43085</c:v>
                </c:pt>
                <c:pt idx="116">
                  <c:v>43086</c:v>
                </c:pt>
                <c:pt idx="117">
                  <c:v>43087</c:v>
                </c:pt>
                <c:pt idx="118">
                  <c:v>43088</c:v>
                </c:pt>
                <c:pt idx="119">
                  <c:v>43089</c:v>
                </c:pt>
                <c:pt idx="120">
                  <c:v>43090</c:v>
                </c:pt>
                <c:pt idx="121">
                  <c:v>43091</c:v>
                </c:pt>
                <c:pt idx="122">
                  <c:v>43092</c:v>
                </c:pt>
                <c:pt idx="123">
                  <c:v>43093</c:v>
                </c:pt>
                <c:pt idx="124">
                  <c:v>43094</c:v>
                </c:pt>
                <c:pt idx="125">
                  <c:v>43095</c:v>
                </c:pt>
                <c:pt idx="126">
                  <c:v>43096</c:v>
                </c:pt>
                <c:pt idx="127">
                  <c:v>43097</c:v>
                </c:pt>
                <c:pt idx="128">
                  <c:v>43098</c:v>
                </c:pt>
                <c:pt idx="129">
                  <c:v>43099</c:v>
                </c:pt>
                <c:pt idx="130">
                  <c:v>43100</c:v>
                </c:pt>
                <c:pt idx="131">
                  <c:v>43101</c:v>
                </c:pt>
                <c:pt idx="132">
                  <c:v>43102</c:v>
                </c:pt>
                <c:pt idx="133">
                  <c:v>43103</c:v>
                </c:pt>
                <c:pt idx="134">
                  <c:v>43104</c:v>
                </c:pt>
                <c:pt idx="135">
                  <c:v>43105</c:v>
                </c:pt>
                <c:pt idx="136">
                  <c:v>43106</c:v>
                </c:pt>
                <c:pt idx="137">
                  <c:v>43107</c:v>
                </c:pt>
                <c:pt idx="138">
                  <c:v>43108</c:v>
                </c:pt>
                <c:pt idx="139">
                  <c:v>43109</c:v>
                </c:pt>
                <c:pt idx="140">
                  <c:v>43110</c:v>
                </c:pt>
                <c:pt idx="141">
                  <c:v>43111</c:v>
                </c:pt>
                <c:pt idx="142">
                  <c:v>43112</c:v>
                </c:pt>
                <c:pt idx="143">
                  <c:v>43113</c:v>
                </c:pt>
                <c:pt idx="144">
                  <c:v>43114</c:v>
                </c:pt>
                <c:pt idx="145">
                  <c:v>43115</c:v>
                </c:pt>
                <c:pt idx="146">
                  <c:v>43116</c:v>
                </c:pt>
                <c:pt idx="147">
                  <c:v>43117</c:v>
                </c:pt>
                <c:pt idx="148">
                  <c:v>43118</c:v>
                </c:pt>
                <c:pt idx="149">
                  <c:v>43119</c:v>
                </c:pt>
                <c:pt idx="150">
                  <c:v>43120</c:v>
                </c:pt>
                <c:pt idx="151">
                  <c:v>43121</c:v>
                </c:pt>
                <c:pt idx="152">
                  <c:v>43122</c:v>
                </c:pt>
                <c:pt idx="153">
                  <c:v>43123</c:v>
                </c:pt>
                <c:pt idx="154">
                  <c:v>43124</c:v>
                </c:pt>
                <c:pt idx="155">
                  <c:v>43125</c:v>
                </c:pt>
                <c:pt idx="156">
                  <c:v>43126</c:v>
                </c:pt>
                <c:pt idx="157">
                  <c:v>43127</c:v>
                </c:pt>
                <c:pt idx="158">
                  <c:v>43128</c:v>
                </c:pt>
                <c:pt idx="159">
                  <c:v>43129</c:v>
                </c:pt>
                <c:pt idx="160">
                  <c:v>43130</c:v>
                </c:pt>
                <c:pt idx="161">
                  <c:v>43131</c:v>
                </c:pt>
                <c:pt idx="162">
                  <c:v>43132</c:v>
                </c:pt>
                <c:pt idx="163">
                  <c:v>43133</c:v>
                </c:pt>
                <c:pt idx="164">
                  <c:v>43134</c:v>
                </c:pt>
                <c:pt idx="165">
                  <c:v>43135</c:v>
                </c:pt>
                <c:pt idx="166">
                  <c:v>43136</c:v>
                </c:pt>
                <c:pt idx="167">
                  <c:v>43137</c:v>
                </c:pt>
                <c:pt idx="168">
                  <c:v>43138</c:v>
                </c:pt>
                <c:pt idx="169">
                  <c:v>43139</c:v>
                </c:pt>
                <c:pt idx="170">
                  <c:v>43140</c:v>
                </c:pt>
                <c:pt idx="171">
                  <c:v>43141</c:v>
                </c:pt>
                <c:pt idx="172">
                  <c:v>43142</c:v>
                </c:pt>
                <c:pt idx="173">
                  <c:v>43143</c:v>
                </c:pt>
                <c:pt idx="174">
                  <c:v>43144</c:v>
                </c:pt>
                <c:pt idx="175">
                  <c:v>43145</c:v>
                </c:pt>
                <c:pt idx="176">
                  <c:v>43146</c:v>
                </c:pt>
                <c:pt idx="177">
                  <c:v>43147</c:v>
                </c:pt>
                <c:pt idx="178">
                  <c:v>43148</c:v>
                </c:pt>
                <c:pt idx="179">
                  <c:v>43149</c:v>
                </c:pt>
                <c:pt idx="180">
                  <c:v>43150</c:v>
                </c:pt>
                <c:pt idx="181">
                  <c:v>43151</c:v>
                </c:pt>
                <c:pt idx="182">
                  <c:v>43152</c:v>
                </c:pt>
                <c:pt idx="183">
                  <c:v>43153</c:v>
                </c:pt>
                <c:pt idx="184">
                  <c:v>43154</c:v>
                </c:pt>
                <c:pt idx="185">
                  <c:v>43155</c:v>
                </c:pt>
                <c:pt idx="186">
                  <c:v>43156</c:v>
                </c:pt>
                <c:pt idx="187">
                  <c:v>43157</c:v>
                </c:pt>
                <c:pt idx="188">
                  <c:v>43158</c:v>
                </c:pt>
                <c:pt idx="189">
                  <c:v>43159</c:v>
                </c:pt>
                <c:pt idx="190">
                  <c:v>43160</c:v>
                </c:pt>
                <c:pt idx="191">
                  <c:v>43161</c:v>
                </c:pt>
                <c:pt idx="192">
                  <c:v>43162</c:v>
                </c:pt>
                <c:pt idx="193">
                  <c:v>43163</c:v>
                </c:pt>
                <c:pt idx="194">
                  <c:v>43164</c:v>
                </c:pt>
                <c:pt idx="195">
                  <c:v>43165</c:v>
                </c:pt>
                <c:pt idx="196">
                  <c:v>43166</c:v>
                </c:pt>
                <c:pt idx="197">
                  <c:v>43167</c:v>
                </c:pt>
                <c:pt idx="198">
                  <c:v>43168</c:v>
                </c:pt>
                <c:pt idx="199">
                  <c:v>43169</c:v>
                </c:pt>
                <c:pt idx="200">
                  <c:v>43170</c:v>
                </c:pt>
                <c:pt idx="201">
                  <c:v>43171</c:v>
                </c:pt>
                <c:pt idx="202">
                  <c:v>43172</c:v>
                </c:pt>
                <c:pt idx="203">
                  <c:v>43173</c:v>
                </c:pt>
                <c:pt idx="204">
                  <c:v>43174</c:v>
                </c:pt>
                <c:pt idx="205">
                  <c:v>43175</c:v>
                </c:pt>
                <c:pt idx="206">
                  <c:v>43176</c:v>
                </c:pt>
                <c:pt idx="207">
                  <c:v>43177</c:v>
                </c:pt>
                <c:pt idx="208">
                  <c:v>43178</c:v>
                </c:pt>
                <c:pt idx="209">
                  <c:v>43179</c:v>
                </c:pt>
                <c:pt idx="210">
                  <c:v>43180</c:v>
                </c:pt>
                <c:pt idx="211">
                  <c:v>43181</c:v>
                </c:pt>
                <c:pt idx="212">
                  <c:v>43182</c:v>
                </c:pt>
                <c:pt idx="213">
                  <c:v>43183</c:v>
                </c:pt>
                <c:pt idx="214">
                  <c:v>43184</c:v>
                </c:pt>
                <c:pt idx="215">
                  <c:v>43185</c:v>
                </c:pt>
                <c:pt idx="216">
                  <c:v>43186</c:v>
                </c:pt>
                <c:pt idx="217">
                  <c:v>43187</c:v>
                </c:pt>
                <c:pt idx="218">
                  <c:v>43188</c:v>
                </c:pt>
                <c:pt idx="219">
                  <c:v>43189</c:v>
                </c:pt>
                <c:pt idx="220">
                  <c:v>43190</c:v>
                </c:pt>
                <c:pt idx="221">
                  <c:v>43191</c:v>
                </c:pt>
                <c:pt idx="222">
                  <c:v>43192</c:v>
                </c:pt>
                <c:pt idx="223">
                  <c:v>43193</c:v>
                </c:pt>
                <c:pt idx="224">
                  <c:v>43194</c:v>
                </c:pt>
                <c:pt idx="225">
                  <c:v>43195</c:v>
                </c:pt>
                <c:pt idx="226">
                  <c:v>43196</c:v>
                </c:pt>
                <c:pt idx="227">
                  <c:v>43197</c:v>
                </c:pt>
                <c:pt idx="228">
                  <c:v>43198</c:v>
                </c:pt>
                <c:pt idx="229">
                  <c:v>43199</c:v>
                </c:pt>
                <c:pt idx="230">
                  <c:v>43200</c:v>
                </c:pt>
                <c:pt idx="231">
                  <c:v>43201</c:v>
                </c:pt>
                <c:pt idx="232">
                  <c:v>43202</c:v>
                </c:pt>
                <c:pt idx="233">
                  <c:v>43203</c:v>
                </c:pt>
                <c:pt idx="234">
                  <c:v>43204</c:v>
                </c:pt>
                <c:pt idx="235">
                  <c:v>43205</c:v>
                </c:pt>
                <c:pt idx="236">
                  <c:v>43206</c:v>
                </c:pt>
                <c:pt idx="237">
                  <c:v>43207</c:v>
                </c:pt>
                <c:pt idx="238">
                  <c:v>43208</c:v>
                </c:pt>
                <c:pt idx="239">
                  <c:v>43209</c:v>
                </c:pt>
                <c:pt idx="240">
                  <c:v>43210</c:v>
                </c:pt>
                <c:pt idx="241">
                  <c:v>43211</c:v>
                </c:pt>
                <c:pt idx="242">
                  <c:v>43212</c:v>
                </c:pt>
                <c:pt idx="243">
                  <c:v>43213</c:v>
                </c:pt>
                <c:pt idx="244">
                  <c:v>43214</c:v>
                </c:pt>
                <c:pt idx="245">
                  <c:v>43215</c:v>
                </c:pt>
                <c:pt idx="246">
                  <c:v>43216</c:v>
                </c:pt>
                <c:pt idx="247">
                  <c:v>43217</c:v>
                </c:pt>
                <c:pt idx="248">
                  <c:v>43218</c:v>
                </c:pt>
                <c:pt idx="249">
                  <c:v>43219</c:v>
                </c:pt>
                <c:pt idx="250">
                  <c:v>43220</c:v>
                </c:pt>
                <c:pt idx="251">
                  <c:v>43221</c:v>
                </c:pt>
                <c:pt idx="252">
                  <c:v>43222</c:v>
                </c:pt>
                <c:pt idx="253">
                  <c:v>43223</c:v>
                </c:pt>
                <c:pt idx="254">
                  <c:v>43224</c:v>
                </c:pt>
                <c:pt idx="255">
                  <c:v>43225</c:v>
                </c:pt>
                <c:pt idx="256">
                  <c:v>43226</c:v>
                </c:pt>
                <c:pt idx="257">
                  <c:v>43227</c:v>
                </c:pt>
                <c:pt idx="258">
                  <c:v>43228</c:v>
                </c:pt>
                <c:pt idx="259">
                  <c:v>43229</c:v>
                </c:pt>
                <c:pt idx="260">
                  <c:v>43230</c:v>
                </c:pt>
                <c:pt idx="261">
                  <c:v>43231</c:v>
                </c:pt>
                <c:pt idx="262">
                  <c:v>43232</c:v>
                </c:pt>
                <c:pt idx="263">
                  <c:v>43233</c:v>
                </c:pt>
                <c:pt idx="264">
                  <c:v>43234</c:v>
                </c:pt>
                <c:pt idx="265">
                  <c:v>43235</c:v>
                </c:pt>
                <c:pt idx="266">
                  <c:v>43236</c:v>
                </c:pt>
                <c:pt idx="267">
                  <c:v>43237</c:v>
                </c:pt>
                <c:pt idx="268">
                  <c:v>43238</c:v>
                </c:pt>
                <c:pt idx="269">
                  <c:v>43239</c:v>
                </c:pt>
                <c:pt idx="270">
                  <c:v>43240</c:v>
                </c:pt>
                <c:pt idx="271">
                  <c:v>43241</c:v>
                </c:pt>
                <c:pt idx="272">
                  <c:v>43242</c:v>
                </c:pt>
                <c:pt idx="273">
                  <c:v>43243</c:v>
                </c:pt>
                <c:pt idx="274">
                  <c:v>43244</c:v>
                </c:pt>
                <c:pt idx="275">
                  <c:v>43245</c:v>
                </c:pt>
                <c:pt idx="276">
                  <c:v>43246</c:v>
                </c:pt>
                <c:pt idx="277">
                  <c:v>43247</c:v>
                </c:pt>
                <c:pt idx="278">
                  <c:v>43248</c:v>
                </c:pt>
                <c:pt idx="279">
                  <c:v>43249</c:v>
                </c:pt>
                <c:pt idx="280">
                  <c:v>43250</c:v>
                </c:pt>
                <c:pt idx="281">
                  <c:v>43251</c:v>
                </c:pt>
                <c:pt idx="282">
                  <c:v>43252</c:v>
                </c:pt>
                <c:pt idx="283">
                  <c:v>43253</c:v>
                </c:pt>
                <c:pt idx="284">
                  <c:v>43254</c:v>
                </c:pt>
                <c:pt idx="285">
                  <c:v>43255</c:v>
                </c:pt>
                <c:pt idx="286">
                  <c:v>43256</c:v>
                </c:pt>
                <c:pt idx="287">
                  <c:v>43257</c:v>
                </c:pt>
                <c:pt idx="288">
                  <c:v>43258</c:v>
                </c:pt>
                <c:pt idx="289">
                  <c:v>43259</c:v>
                </c:pt>
                <c:pt idx="290">
                  <c:v>43260</c:v>
                </c:pt>
                <c:pt idx="291">
                  <c:v>43261</c:v>
                </c:pt>
                <c:pt idx="292">
                  <c:v>43262</c:v>
                </c:pt>
                <c:pt idx="293">
                  <c:v>43263</c:v>
                </c:pt>
                <c:pt idx="294">
                  <c:v>43264</c:v>
                </c:pt>
                <c:pt idx="295">
                  <c:v>43265</c:v>
                </c:pt>
                <c:pt idx="296">
                  <c:v>43266</c:v>
                </c:pt>
                <c:pt idx="297">
                  <c:v>43267</c:v>
                </c:pt>
                <c:pt idx="298">
                  <c:v>43268</c:v>
                </c:pt>
                <c:pt idx="299">
                  <c:v>43269</c:v>
                </c:pt>
                <c:pt idx="300">
                  <c:v>43270</c:v>
                </c:pt>
                <c:pt idx="301">
                  <c:v>43271</c:v>
                </c:pt>
                <c:pt idx="302">
                  <c:v>43272</c:v>
                </c:pt>
                <c:pt idx="303">
                  <c:v>43273</c:v>
                </c:pt>
                <c:pt idx="304">
                  <c:v>43274</c:v>
                </c:pt>
                <c:pt idx="305">
                  <c:v>43275</c:v>
                </c:pt>
                <c:pt idx="306">
                  <c:v>43276</c:v>
                </c:pt>
                <c:pt idx="307">
                  <c:v>43277</c:v>
                </c:pt>
                <c:pt idx="308">
                  <c:v>43278</c:v>
                </c:pt>
                <c:pt idx="309">
                  <c:v>43279</c:v>
                </c:pt>
                <c:pt idx="310">
                  <c:v>43280</c:v>
                </c:pt>
                <c:pt idx="311">
                  <c:v>43281</c:v>
                </c:pt>
                <c:pt idx="312">
                  <c:v>43282</c:v>
                </c:pt>
                <c:pt idx="313">
                  <c:v>43283</c:v>
                </c:pt>
                <c:pt idx="314">
                  <c:v>43284</c:v>
                </c:pt>
                <c:pt idx="315">
                  <c:v>43285</c:v>
                </c:pt>
                <c:pt idx="316">
                  <c:v>43286</c:v>
                </c:pt>
                <c:pt idx="317">
                  <c:v>43287</c:v>
                </c:pt>
                <c:pt idx="318">
                  <c:v>43288</c:v>
                </c:pt>
                <c:pt idx="319">
                  <c:v>43289</c:v>
                </c:pt>
                <c:pt idx="320">
                  <c:v>43290</c:v>
                </c:pt>
                <c:pt idx="321">
                  <c:v>43291</c:v>
                </c:pt>
                <c:pt idx="322">
                  <c:v>43292</c:v>
                </c:pt>
                <c:pt idx="323">
                  <c:v>43293</c:v>
                </c:pt>
                <c:pt idx="324">
                  <c:v>43294</c:v>
                </c:pt>
                <c:pt idx="325">
                  <c:v>43295</c:v>
                </c:pt>
                <c:pt idx="326">
                  <c:v>43296</c:v>
                </c:pt>
                <c:pt idx="327">
                  <c:v>43297</c:v>
                </c:pt>
                <c:pt idx="328">
                  <c:v>43298</c:v>
                </c:pt>
                <c:pt idx="329">
                  <c:v>43299</c:v>
                </c:pt>
                <c:pt idx="330">
                  <c:v>43300</c:v>
                </c:pt>
                <c:pt idx="331">
                  <c:v>43301</c:v>
                </c:pt>
                <c:pt idx="332">
                  <c:v>43302</c:v>
                </c:pt>
                <c:pt idx="333">
                  <c:v>43303</c:v>
                </c:pt>
                <c:pt idx="334">
                  <c:v>43304</c:v>
                </c:pt>
                <c:pt idx="335">
                  <c:v>43305</c:v>
                </c:pt>
                <c:pt idx="336">
                  <c:v>43306</c:v>
                </c:pt>
                <c:pt idx="337">
                  <c:v>43307</c:v>
                </c:pt>
                <c:pt idx="338">
                  <c:v>43308</c:v>
                </c:pt>
                <c:pt idx="339">
                  <c:v>43309</c:v>
                </c:pt>
                <c:pt idx="340">
                  <c:v>43310</c:v>
                </c:pt>
                <c:pt idx="341">
                  <c:v>43311</c:v>
                </c:pt>
                <c:pt idx="342">
                  <c:v>43312</c:v>
                </c:pt>
                <c:pt idx="343">
                  <c:v>43313</c:v>
                </c:pt>
                <c:pt idx="344">
                  <c:v>43314</c:v>
                </c:pt>
                <c:pt idx="345">
                  <c:v>43315</c:v>
                </c:pt>
                <c:pt idx="346">
                  <c:v>43316</c:v>
                </c:pt>
                <c:pt idx="347">
                  <c:v>43317</c:v>
                </c:pt>
                <c:pt idx="348">
                  <c:v>43318</c:v>
                </c:pt>
                <c:pt idx="349">
                  <c:v>43319</c:v>
                </c:pt>
                <c:pt idx="350">
                  <c:v>43320</c:v>
                </c:pt>
                <c:pt idx="351">
                  <c:v>43321</c:v>
                </c:pt>
                <c:pt idx="352">
                  <c:v>43322</c:v>
                </c:pt>
                <c:pt idx="353">
                  <c:v>43323</c:v>
                </c:pt>
                <c:pt idx="354">
                  <c:v>43324</c:v>
                </c:pt>
                <c:pt idx="355">
                  <c:v>43325</c:v>
                </c:pt>
                <c:pt idx="356">
                  <c:v>43326</c:v>
                </c:pt>
                <c:pt idx="357">
                  <c:v>43327</c:v>
                </c:pt>
                <c:pt idx="358">
                  <c:v>43328</c:v>
                </c:pt>
                <c:pt idx="359">
                  <c:v>43329</c:v>
                </c:pt>
                <c:pt idx="360">
                  <c:v>43330</c:v>
                </c:pt>
                <c:pt idx="361">
                  <c:v>43331</c:v>
                </c:pt>
                <c:pt idx="362">
                  <c:v>43332</c:v>
                </c:pt>
                <c:pt idx="363">
                  <c:v>43333</c:v>
                </c:pt>
                <c:pt idx="364">
                  <c:v>43334</c:v>
                </c:pt>
                <c:pt idx="365">
                  <c:v>43335</c:v>
                </c:pt>
                <c:pt idx="366">
                  <c:v>43336</c:v>
                </c:pt>
                <c:pt idx="367">
                  <c:v>43337</c:v>
                </c:pt>
                <c:pt idx="368">
                  <c:v>43338</c:v>
                </c:pt>
                <c:pt idx="369">
                  <c:v>43339</c:v>
                </c:pt>
                <c:pt idx="370">
                  <c:v>43340</c:v>
                </c:pt>
                <c:pt idx="371">
                  <c:v>43341</c:v>
                </c:pt>
                <c:pt idx="372">
                  <c:v>43342</c:v>
                </c:pt>
                <c:pt idx="373">
                  <c:v>43343</c:v>
                </c:pt>
                <c:pt idx="374">
                  <c:v>43344</c:v>
                </c:pt>
                <c:pt idx="375">
                  <c:v>43345</c:v>
                </c:pt>
                <c:pt idx="376">
                  <c:v>43346</c:v>
                </c:pt>
                <c:pt idx="377">
                  <c:v>43347</c:v>
                </c:pt>
                <c:pt idx="378">
                  <c:v>43348</c:v>
                </c:pt>
                <c:pt idx="379">
                  <c:v>43349</c:v>
                </c:pt>
                <c:pt idx="380">
                  <c:v>43350</c:v>
                </c:pt>
                <c:pt idx="381">
                  <c:v>43351</c:v>
                </c:pt>
                <c:pt idx="382">
                  <c:v>43352</c:v>
                </c:pt>
                <c:pt idx="383">
                  <c:v>43353</c:v>
                </c:pt>
                <c:pt idx="384">
                  <c:v>43354</c:v>
                </c:pt>
                <c:pt idx="385">
                  <c:v>43355</c:v>
                </c:pt>
                <c:pt idx="386">
                  <c:v>43356</c:v>
                </c:pt>
                <c:pt idx="387">
                  <c:v>43357</c:v>
                </c:pt>
                <c:pt idx="388">
                  <c:v>43358</c:v>
                </c:pt>
                <c:pt idx="389">
                  <c:v>43359</c:v>
                </c:pt>
                <c:pt idx="390">
                  <c:v>43360</c:v>
                </c:pt>
                <c:pt idx="391">
                  <c:v>43361</c:v>
                </c:pt>
                <c:pt idx="392">
                  <c:v>43362</c:v>
                </c:pt>
                <c:pt idx="393">
                  <c:v>43363</c:v>
                </c:pt>
                <c:pt idx="394">
                  <c:v>43364</c:v>
                </c:pt>
                <c:pt idx="395">
                  <c:v>43365</c:v>
                </c:pt>
                <c:pt idx="396">
                  <c:v>43366</c:v>
                </c:pt>
                <c:pt idx="397">
                  <c:v>43367</c:v>
                </c:pt>
                <c:pt idx="398">
                  <c:v>43368</c:v>
                </c:pt>
                <c:pt idx="399">
                  <c:v>43369</c:v>
                </c:pt>
                <c:pt idx="400">
                  <c:v>43370</c:v>
                </c:pt>
                <c:pt idx="401">
                  <c:v>43371</c:v>
                </c:pt>
                <c:pt idx="402">
                  <c:v>43372</c:v>
                </c:pt>
                <c:pt idx="403">
                  <c:v>43373</c:v>
                </c:pt>
                <c:pt idx="404">
                  <c:v>43374</c:v>
                </c:pt>
                <c:pt idx="405">
                  <c:v>43375</c:v>
                </c:pt>
                <c:pt idx="406">
                  <c:v>43376</c:v>
                </c:pt>
                <c:pt idx="407">
                  <c:v>43377</c:v>
                </c:pt>
                <c:pt idx="408">
                  <c:v>43378</c:v>
                </c:pt>
                <c:pt idx="409">
                  <c:v>43379</c:v>
                </c:pt>
                <c:pt idx="410">
                  <c:v>43380</c:v>
                </c:pt>
                <c:pt idx="411">
                  <c:v>43381</c:v>
                </c:pt>
                <c:pt idx="412">
                  <c:v>43382</c:v>
                </c:pt>
                <c:pt idx="413">
                  <c:v>43383</c:v>
                </c:pt>
                <c:pt idx="414">
                  <c:v>43384</c:v>
                </c:pt>
                <c:pt idx="415">
                  <c:v>43385</c:v>
                </c:pt>
                <c:pt idx="416">
                  <c:v>43386</c:v>
                </c:pt>
                <c:pt idx="417">
                  <c:v>43387</c:v>
                </c:pt>
                <c:pt idx="418">
                  <c:v>43388</c:v>
                </c:pt>
                <c:pt idx="419">
                  <c:v>43389</c:v>
                </c:pt>
                <c:pt idx="420">
                  <c:v>43390</c:v>
                </c:pt>
                <c:pt idx="421">
                  <c:v>43391</c:v>
                </c:pt>
                <c:pt idx="422">
                  <c:v>43392</c:v>
                </c:pt>
                <c:pt idx="423">
                  <c:v>43393</c:v>
                </c:pt>
                <c:pt idx="424">
                  <c:v>43394</c:v>
                </c:pt>
                <c:pt idx="425">
                  <c:v>43395</c:v>
                </c:pt>
                <c:pt idx="426">
                  <c:v>43396</c:v>
                </c:pt>
                <c:pt idx="427">
                  <c:v>43397</c:v>
                </c:pt>
                <c:pt idx="428">
                  <c:v>43398</c:v>
                </c:pt>
                <c:pt idx="429">
                  <c:v>43399</c:v>
                </c:pt>
                <c:pt idx="430">
                  <c:v>43400</c:v>
                </c:pt>
                <c:pt idx="431">
                  <c:v>43401</c:v>
                </c:pt>
                <c:pt idx="432">
                  <c:v>43402</c:v>
                </c:pt>
                <c:pt idx="433">
                  <c:v>43403</c:v>
                </c:pt>
                <c:pt idx="434">
                  <c:v>43404</c:v>
                </c:pt>
                <c:pt idx="435">
                  <c:v>43405</c:v>
                </c:pt>
                <c:pt idx="436">
                  <c:v>43406</c:v>
                </c:pt>
                <c:pt idx="437">
                  <c:v>43407</c:v>
                </c:pt>
                <c:pt idx="438">
                  <c:v>43408</c:v>
                </c:pt>
                <c:pt idx="439">
                  <c:v>43409</c:v>
                </c:pt>
                <c:pt idx="440">
                  <c:v>43410</c:v>
                </c:pt>
                <c:pt idx="441">
                  <c:v>43411</c:v>
                </c:pt>
                <c:pt idx="442">
                  <c:v>43412</c:v>
                </c:pt>
                <c:pt idx="443">
                  <c:v>43413</c:v>
                </c:pt>
                <c:pt idx="444">
                  <c:v>43414</c:v>
                </c:pt>
                <c:pt idx="445">
                  <c:v>43415</c:v>
                </c:pt>
                <c:pt idx="446">
                  <c:v>43416</c:v>
                </c:pt>
                <c:pt idx="447">
                  <c:v>43417</c:v>
                </c:pt>
                <c:pt idx="448">
                  <c:v>43418</c:v>
                </c:pt>
                <c:pt idx="449">
                  <c:v>43419</c:v>
                </c:pt>
                <c:pt idx="450">
                  <c:v>43420</c:v>
                </c:pt>
                <c:pt idx="451">
                  <c:v>43421</c:v>
                </c:pt>
                <c:pt idx="452">
                  <c:v>43422</c:v>
                </c:pt>
                <c:pt idx="453">
                  <c:v>43423</c:v>
                </c:pt>
                <c:pt idx="454">
                  <c:v>43424</c:v>
                </c:pt>
                <c:pt idx="455">
                  <c:v>43425</c:v>
                </c:pt>
                <c:pt idx="456">
                  <c:v>43426</c:v>
                </c:pt>
                <c:pt idx="457">
                  <c:v>43427</c:v>
                </c:pt>
                <c:pt idx="458">
                  <c:v>43428</c:v>
                </c:pt>
                <c:pt idx="459">
                  <c:v>43429</c:v>
                </c:pt>
                <c:pt idx="460">
                  <c:v>43430</c:v>
                </c:pt>
                <c:pt idx="461">
                  <c:v>43431</c:v>
                </c:pt>
                <c:pt idx="462">
                  <c:v>43432</c:v>
                </c:pt>
                <c:pt idx="463">
                  <c:v>43433</c:v>
                </c:pt>
                <c:pt idx="464">
                  <c:v>43434</c:v>
                </c:pt>
                <c:pt idx="465">
                  <c:v>43435</c:v>
                </c:pt>
                <c:pt idx="466">
                  <c:v>43436</c:v>
                </c:pt>
                <c:pt idx="467">
                  <c:v>43437</c:v>
                </c:pt>
                <c:pt idx="468">
                  <c:v>43438</c:v>
                </c:pt>
                <c:pt idx="469">
                  <c:v>43439</c:v>
                </c:pt>
                <c:pt idx="470">
                  <c:v>43440</c:v>
                </c:pt>
                <c:pt idx="471">
                  <c:v>43441</c:v>
                </c:pt>
                <c:pt idx="472">
                  <c:v>43442</c:v>
                </c:pt>
                <c:pt idx="473">
                  <c:v>43443</c:v>
                </c:pt>
                <c:pt idx="474">
                  <c:v>43444</c:v>
                </c:pt>
                <c:pt idx="475">
                  <c:v>43445</c:v>
                </c:pt>
                <c:pt idx="476">
                  <c:v>43446</c:v>
                </c:pt>
                <c:pt idx="477">
                  <c:v>43447</c:v>
                </c:pt>
                <c:pt idx="478">
                  <c:v>43448</c:v>
                </c:pt>
                <c:pt idx="479">
                  <c:v>43449</c:v>
                </c:pt>
                <c:pt idx="480">
                  <c:v>43450</c:v>
                </c:pt>
                <c:pt idx="481">
                  <c:v>43451</c:v>
                </c:pt>
                <c:pt idx="482">
                  <c:v>43452</c:v>
                </c:pt>
                <c:pt idx="483">
                  <c:v>43453</c:v>
                </c:pt>
                <c:pt idx="484">
                  <c:v>43454</c:v>
                </c:pt>
                <c:pt idx="485">
                  <c:v>43455</c:v>
                </c:pt>
                <c:pt idx="486">
                  <c:v>43456</c:v>
                </c:pt>
                <c:pt idx="487">
                  <c:v>43457</c:v>
                </c:pt>
                <c:pt idx="488">
                  <c:v>43458</c:v>
                </c:pt>
                <c:pt idx="489">
                  <c:v>43459</c:v>
                </c:pt>
                <c:pt idx="490">
                  <c:v>43460</c:v>
                </c:pt>
                <c:pt idx="491">
                  <c:v>43461</c:v>
                </c:pt>
                <c:pt idx="492">
                  <c:v>43462</c:v>
                </c:pt>
                <c:pt idx="493">
                  <c:v>43463</c:v>
                </c:pt>
                <c:pt idx="494">
                  <c:v>43464</c:v>
                </c:pt>
                <c:pt idx="495">
                  <c:v>43465</c:v>
                </c:pt>
                <c:pt idx="496">
                  <c:v>43466</c:v>
                </c:pt>
                <c:pt idx="497">
                  <c:v>43467</c:v>
                </c:pt>
                <c:pt idx="498">
                  <c:v>43468</c:v>
                </c:pt>
                <c:pt idx="499">
                  <c:v>43469</c:v>
                </c:pt>
              </c:numCache>
            </c:numRef>
          </c:cat>
          <c:val>
            <c:numRef>
              <c:f>'איור 6 נתונים'!$E$4:$E$4000</c:f>
              <c:numCache>
                <c:formatCode>0.000%</c:formatCode>
                <c:ptCount val="3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200</c:v>
                </c:pt>
                <c:pt idx="461">
                  <c:v>-100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#N/A</c:v>
                </c:pt>
                <c:pt idx="692">
                  <c:v>#N/A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530624"/>
        <c:axId val="116508928"/>
      </c:lineChart>
      <c:dateAx>
        <c:axId val="116500736"/>
        <c:scaling>
          <c:orientation val="minMax"/>
          <c:max val="43469"/>
          <c:min val="43132"/>
        </c:scaling>
        <c:delete val="0"/>
        <c:axPos val="b"/>
        <c:numFmt formatCode="mmm\-yy" sourceLinked="0"/>
        <c:majorTickMark val="out"/>
        <c:minorTickMark val="none"/>
        <c:tickLblPos val="nextTo"/>
        <c:txPr>
          <a:bodyPr rot="0"/>
          <a:lstStyle/>
          <a:p>
            <a:pPr>
              <a:defRPr b="0"/>
            </a:pPr>
            <a:endParaRPr lang="he-IL"/>
          </a:p>
        </c:txPr>
        <c:crossAx val="116507008"/>
        <c:crosses val="autoZero"/>
        <c:auto val="1"/>
        <c:lblOffset val="100"/>
        <c:baseTimeUnit val="days"/>
      </c:dateAx>
      <c:valAx>
        <c:axId val="116507008"/>
        <c:scaling>
          <c:orientation val="minMax"/>
          <c:max val="90"/>
          <c:min val="7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b="0">
                    <a:solidFill>
                      <a:srgbClr val="4472C4"/>
                    </a:solidFill>
                  </a:defRPr>
                </a:pPr>
                <a:r>
                  <a:rPr lang="he-IL" b="0">
                    <a:solidFill>
                      <a:srgbClr val="4472C4"/>
                    </a:solidFill>
                  </a:rPr>
                  <a:t>מדד</a:t>
                </a:r>
                <a:endParaRPr lang="en-US" b="0">
                  <a:solidFill>
                    <a:srgbClr val="4472C4"/>
                  </a:solidFill>
                </a:endParaRPr>
              </a:p>
            </c:rich>
          </c:tx>
          <c:layout>
            <c:manualLayout>
              <c:xMode val="edge"/>
              <c:yMode val="edge"/>
              <c:x val="1.0911974732334415E-2"/>
              <c:y val="5.4073955004005463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4472C4"/>
                </a:solidFill>
              </a:defRPr>
            </a:pPr>
            <a:endParaRPr lang="he-IL"/>
          </a:p>
        </c:txPr>
        <c:crossAx val="116500736"/>
        <c:crosses val="autoZero"/>
        <c:crossBetween val="between"/>
        <c:majorUnit val="1.5"/>
      </c:valAx>
      <c:valAx>
        <c:axId val="116508928"/>
        <c:scaling>
          <c:orientation val="minMax"/>
          <c:max val="4.5"/>
          <c:min val="3.3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b="0"/>
                </a:pPr>
                <a:r>
                  <a:rPr lang="he-IL" b="0"/>
                  <a:t>ש"ח</a:t>
                </a:r>
                <a:endParaRPr lang="en-US" b="0"/>
              </a:p>
            </c:rich>
          </c:tx>
          <c:layout>
            <c:manualLayout>
              <c:xMode val="edge"/>
              <c:yMode val="edge"/>
              <c:x val="0.94079577079354115"/>
              <c:y val="4.363706172033531E-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b="0"/>
            </a:pPr>
            <a:endParaRPr lang="he-IL"/>
          </a:p>
        </c:txPr>
        <c:crossAx val="139530624"/>
        <c:crosses val="max"/>
        <c:crossBetween val="between"/>
        <c:majorUnit val="0.1"/>
      </c:valAx>
      <c:dateAx>
        <c:axId val="13953062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16508928"/>
        <c:crosses val="autoZero"/>
        <c:auto val="1"/>
        <c:lblOffset val="100"/>
        <c:baseTimeUnit val="days"/>
      </c:dateAx>
      <c:spPr>
        <a:ln>
          <a:noFill/>
        </a:ln>
      </c:spPr>
    </c:plotArea>
    <c:legend>
      <c:legendPos val="l"/>
      <c:legendEntry>
        <c:idx val="3"/>
        <c:delete val="1"/>
      </c:legendEntry>
      <c:layout>
        <c:manualLayout>
          <c:xMode val="edge"/>
          <c:yMode val="edge"/>
          <c:x val="0.1213412960022781"/>
          <c:y val="0.90883173302396758"/>
          <c:w val="0.67130672125554414"/>
          <c:h val="6.1910168752416922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1800"/>
              <a:t>איור 7: התשואות הנומינליות על האג"ח הממשלתיות ל-10 שנים בישראל, ארה"ב וגרמניה
</a:t>
            </a:r>
            <a:r>
              <a:rPr lang="he-IL" sz="1800" b="0"/>
              <a:t>פברואר 2017 עד ינואר 2019</a:t>
            </a:r>
          </a:p>
        </c:rich>
      </c:tx>
      <c:layout>
        <c:manualLayout>
          <c:xMode val="edge"/>
          <c:yMode val="edge"/>
          <c:x val="0.1039373098496916"/>
          <c:y val="5.9790732436472349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4.770641924792958E-2"/>
          <c:y val="0.13789456234305764"/>
          <c:w val="0.93356122431004851"/>
          <c:h val="0.70317196897473022"/>
        </c:manualLayout>
      </c:layout>
      <c:lineChart>
        <c:grouping val="standard"/>
        <c:varyColors val="0"/>
        <c:ser>
          <c:idx val="2"/>
          <c:order val="1"/>
          <c:tx>
            <c:strRef>
              <c:f>'איור 7 נתונים'!$C$3</c:f>
              <c:strCache>
                <c:ptCount val="1"/>
                <c:pt idx="0">
                  <c:v>ישראל</c:v>
                </c:pt>
              </c:strCache>
            </c:strRef>
          </c:tx>
          <c:spPr>
            <a:ln w="3175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42739</c:v>
                </c:pt>
                <c:pt idx="1">
                  <c:v>42740</c:v>
                </c:pt>
                <c:pt idx="2">
                  <c:v>42741</c:v>
                </c:pt>
                <c:pt idx="3">
                  <c:v>42742</c:v>
                </c:pt>
                <c:pt idx="4">
                  <c:v>42743</c:v>
                </c:pt>
                <c:pt idx="5">
                  <c:v>42744</c:v>
                </c:pt>
                <c:pt idx="6">
                  <c:v>42745</c:v>
                </c:pt>
                <c:pt idx="7">
                  <c:v>42746</c:v>
                </c:pt>
                <c:pt idx="8">
                  <c:v>42747</c:v>
                </c:pt>
                <c:pt idx="9">
                  <c:v>42748</c:v>
                </c:pt>
                <c:pt idx="10">
                  <c:v>42749</c:v>
                </c:pt>
                <c:pt idx="11">
                  <c:v>42750</c:v>
                </c:pt>
                <c:pt idx="12">
                  <c:v>42751</c:v>
                </c:pt>
                <c:pt idx="13">
                  <c:v>42752</c:v>
                </c:pt>
                <c:pt idx="14">
                  <c:v>42753</c:v>
                </c:pt>
                <c:pt idx="15">
                  <c:v>42754</c:v>
                </c:pt>
                <c:pt idx="16">
                  <c:v>42755</c:v>
                </c:pt>
                <c:pt idx="17">
                  <c:v>42756</c:v>
                </c:pt>
                <c:pt idx="18">
                  <c:v>42757</c:v>
                </c:pt>
                <c:pt idx="19">
                  <c:v>42758</c:v>
                </c:pt>
                <c:pt idx="20">
                  <c:v>42759</c:v>
                </c:pt>
                <c:pt idx="21">
                  <c:v>42760</c:v>
                </c:pt>
                <c:pt idx="22">
                  <c:v>42761</c:v>
                </c:pt>
                <c:pt idx="23">
                  <c:v>42762</c:v>
                </c:pt>
                <c:pt idx="24">
                  <c:v>42763</c:v>
                </c:pt>
                <c:pt idx="25">
                  <c:v>42764</c:v>
                </c:pt>
                <c:pt idx="26">
                  <c:v>42765</c:v>
                </c:pt>
                <c:pt idx="27">
                  <c:v>42766</c:v>
                </c:pt>
                <c:pt idx="28">
                  <c:v>42767</c:v>
                </c:pt>
                <c:pt idx="29">
                  <c:v>42768</c:v>
                </c:pt>
                <c:pt idx="30">
                  <c:v>42769</c:v>
                </c:pt>
                <c:pt idx="31">
                  <c:v>42770</c:v>
                </c:pt>
                <c:pt idx="32">
                  <c:v>42771</c:v>
                </c:pt>
                <c:pt idx="33">
                  <c:v>42772</c:v>
                </c:pt>
                <c:pt idx="34">
                  <c:v>42773</c:v>
                </c:pt>
                <c:pt idx="35">
                  <c:v>42774</c:v>
                </c:pt>
                <c:pt idx="36">
                  <c:v>42775</c:v>
                </c:pt>
                <c:pt idx="37">
                  <c:v>42776</c:v>
                </c:pt>
                <c:pt idx="38">
                  <c:v>42777</c:v>
                </c:pt>
                <c:pt idx="39">
                  <c:v>42778</c:v>
                </c:pt>
                <c:pt idx="40">
                  <c:v>42779</c:v>
                </c:pt>
                <c:pt idx="41">
                  <c:v>42780</c:v>
                </c:pt>
                <c:pt idx="42">
                  <c:v>42781</c:v>
                </c:pt>
                <c:pt idx="43">
                  <c:v>42782</c:v>
                </c:pt>
                <c:pt idx="44">
                  <c:v>42783</c:v>
                </c:pt>
                <c:pt idx="45">
                  <c:v>42784</c:v>
                </c:pt>
                <c:pt idx="46">
                  <c:v>42785</c:v>
                </c:pt>
                <c:pt idx="47">
                  <c:v>42786</c:v>
                </c:pt>
                <c:pt idx="48">
                  <c:v>42787</c:v>
                </c:pt>
                <c:pt idx="49">
                  <c:v>42788</c:v>
                </c:pt>
                <c:pt idx="50">
                  <c:v>42789</c:v>
                </c:pt>
                <c:pt idx="51">
                  <c:v>42790</c:v>
                </c:pt>
                <c:pt idx="52">
                  <c:v>42791</c:v>
                </c:pt>
                <c:pt idx="53">
                  <c:v>42792</c:v>
                </c:pt>
                <c:pt idx="54">
                  <c:v>42793</c:v>
                </c:pt>
                <c:pt idx="55">
                  <c:v>42794</c:v>
                </c:pt>
                <c:pt idx="56">
                  <c:v>42795</c:v>
                </c:pt>
                <c:pt idx="57">
                  <c:v>42796</c:v>
                </c:pt>
                <c:pt idx="58">
                  <c:v>42797</c:v>
                </c:pt>
                <c:pt idx="59">
                  <c:v>42798</c:v>
                </c:pt>
                <c:pt idx="60">
                  <c:v>42799</c:v>
                </c:pt>
                <c:pt idx="61">
                  <c:v>42800</c:v>
                </c:pt>
                <c:pt idx="62">
                  <c:v>42801</c:v>
                </c:pt>
                <c:pt idx="63">
                  <c:v>42802</c:v>
                </c:pt>
                <c:pt idx="64">
                  <c:v>42803</c:v>
                </c:pt>
                <c:pt idx="65">
                  <c:v>42804</c:v>
                </c:pt>
                <c:pt idx="66">
                  <c:v>42805</c:v>
                </c:pt>
                <c:pt idx="67">
                  <c:v>42806</c:v>
                </c:pt>
                <c:pt idx="68">
                  <c:v>42807</c:v>
                </c:pt>
                <c:pt idx="69">
                  <c:v>42808</c:v>
                </c:pt>
                <c:pt idx="70">
                  <c:v>42809</c:v>
                </c:pt>
                <c:pt idx="71">
                  <c:v>42810</c:v>
                </c:pt>
                <c:pt idx="72">
                  <c:v>42811</c:v>
                </c:pt>
                <c:pt idx="73">
                  <c:v>42812</c:v>
                </c:pt>
                <c:pt idx="74">
                  <c:v>42813</c:v>
                </c:pt>
                <c:pt idx="75">
                  <c:v>42814</c:v>
                </c:pt>
                <c:pt idx="76">
                  <c:v>42815</c:v>
                </c:pt>
                <c:pt idx="77">
                  <c:v>42816</c:v>
                </c:pt>
                <c:pt idx="78">
                  <c:v>42817</c:v>
                </c:pt>
                <c:pt idx="79">
                  <c:v>42818</c:v>
                </c:pt>
                <c:pt idx="80">
                  <c:v>42819</c:v>
                </c:pt>
                <c:pt idx="81">
                  <c:v>42820</c:v>
                </c:pt>
                <c:pt idx="82">
                  <c:v>42821</c:v>
                </c:pt>
                <c:pt idx="83">
                  <c:v>42822</c:v>
                </c:pt>
                <c:pt idx="84">
                  <c:v>42823</c:v>
                </c:pt>
                <c:pt idx="85">
                  <c:v>42824</c:v>
                </c:pt>
                <c:pt idx="86">
                  <c:v>42825</c:v>
                </c:pt>
                <c:pt idx="87">
                  <c:v>42826</c:v>
                </c:pt>
                <c:pt idx="88">
                  <c:v>42827</c:v>
                </c:pt>
                <c:pt idx="89">
                  <c:v>42828</c:v>
                </c:pt>
                <c:pt idx="90">
                  <c:v>42829</c:v>
                </c:pt>
                <c:pt idx="91">
                  <c:v>42830</c:v>
                </c:pt>
                <c:pt idx="92">
                  <c:v>42831</c:v>
                </c:pt>
                <c:pt idx="93">
                  <c:v>42832</c:v>
                </c:pt>
                <c:pt idx="94">
                  <c:v>42833</c:v>
                </c:pt>
                <c:pt idx="95">
                  <c:v>42834</c:v>
                </c:pt>
                <c:pt idx="96">
                  <c:v>42835</c:v>
                </c:pt>
                <c:pt idx="97">
                  <c:v>42836</c:v>
                </c:pt>
                <c:pt idx="98">
                  <c:v>42837</c:v>
                </c:pt>
                <c:pt idx="99">
                  <c:v>42838</c:v>
                </c:pt>
                <c:pt idx="100">
                  <c:v>42839</c:v>
                </c:pt>
                <c:pt idx="101">
                  <c:v>42840</c:v>
                </c:pt>
                <c:pt idx="102">
                  <c:v>42841</c:v>
                </c:pt>
                <c:pt idx="103">
                  <c:v>42842</c:v>
                </c:pt>
                <c:pt idx="104">
                  <c:v>42843</c:v>
                </c:pt>
                <c:pt idx="105">
                  <c:v>42844</c:v>
                </c:pt>
                <c:pt idx="106">
                  <c:v>42845</c:v>
                </c:pt>
                <c:pt idx="107">
                  <c:v>42846</c:v>
                </c:pt>
                <c:pt idx="108">
                  <c:v>42847</c:v>
                </c:pt>
                <c:pt idx="109">
                  <c:v>42848</c:v>
                </c:pt>
                <c:pt idx="110">
                  <c:v>42849</c:v>
                </c:pt>
                <c:pt idx="111">
                  <c:v>42850</c:v>
                </c:pt>
                <c:pt idx="112">
                  <c:v>42851</c:v>
                </c:pt>
                <c:pt idx="113">
                  <c:v>42852</c:v>
                </c:pt>
                <c:pt idx="114">
                  <c:v>42853</c:v>
                </c:pt>
                <c:pt idx="115">
                  <c:v>42854</c:v>
                </c:pt>
                <c:pt idx="116">
                  <c:v>42855</c:v>
                </c:pt>
                <c:pt idx="117">
                  <c:v>42856</c:v>
                </c:pt>
                <c:pt idx="118">
                  <c:v>42857</c:v>
                </c:pt>
                <c:pt idx="119">
                  <c:v>42858</c:v>
                </c:pt>
                <c:pt idx="120">
                  <c:v>42859</c:v>
                </c:pt>
                <c:pt idx="121">
                  <c:v>42860</c:v>
                </c:pt>
                <c:pt idx="122">
                  <c:v>42861</c:v>
                </c:pt>
                <c:pt idx="123">
                  <c:v>42862</c:v>
                </c:pt>
                <c:pt idx="124">
                  <c:v>42863</c:v>
                </c:pt>
                <c:pt idx="125">
                  <c:v>42864</c:v>
                </c:pt>
                <c:pt idx="126">
                  <c:v>42865</c:v>
                </c:pt>
                <c:pt idx="127">
                  <c:v>42866</c:v>
                </c:pt>
                <c:pt idx="128">
                  <c:v>42867</c:v>
                </c:pt>
                <c:pt idx="129">
                  <c:v>42868</c:v>
                </c:pt>
                <c:pt idx="130">
                  <c:v>42869</c:v>
                </c:pt>
                <c:pt idx="131">
                  <c:v>42870</c:v>
                </c:pt>
                <c:pt idx="132">
                  <c:v>42871</c:v>
                </c:pt>
                <c:pt idx="133">
                  <c:v>42872</c:v>
                </c:pt>
                <c:pt idx="134">
                  <c:v>42873</c:v>
                </c:pt>
                <c:pt idx="135">
                  <c:v>42874</c:v>
                </c:pt>
                <c:pt idx="136">
                  <c:v>42875</c:v>
                </c:pt>
                <c:pt idx="137">
                  <c:v>42876</c:v>
                </c:pt>
                <c:pt idx="138">
                  <c:v>42877</c:v>
                </c:pt>
                <c:pt idx="139">
                  <c:v>42878</c:v>
                </c:pt>
                <c:pt idx="140">
                  <c:v>42879</c:v>
                </c:pt>
                <c:pt idx="141">
                  <c:v>42880</c:v>
                </c:pt>
                <c:pt idx="142">
                  <c:v>42881</c:v>
                </c:pt>
                <c:pt idx="143">
                  <c:v>42882</c:v>
                </c:pt>
                <c:pt idx="144">
                  <c:v>42883</c:v>
                </c:pt>
                <c:pt idx="145">
                  <c:v>42884</c:v>
                </c:pt>
                <c:pt idx="146">
                  <c:v>42885</c:v>
                </c:pt>
                <c:pt idx="147">
                  <c:v>42886</c:v>
                </c:pt>
                <c:pt idx="148">
                  <c:v>42887</c:v>
                </c:pt>
                <c:pt idx="149">
                  <c:v>42888</c:v>
                </c:pt>
                <c:pt idx="150">
                  <c:v>42889</c:v>
                </c:pt>
                <c:pt idx="151">
                  <c:v>42890</c:v>
                </c:pt>
                <c:pt idx="152">
                  <c:v>42891</c:v>
                </c:pt>
                <c:pt idx="153">
                  <c:v>42892</c:v>
                </c:pt>
                <c:pt idx="154">
                  <c:v>42893</c:v>
                </c:pt>
                <c:pt idx="155">
                  <c:v>42894</c:v>
                </c:pt>
                <c:pt idx="156">
                  <c:v>42895</c:v>
                </c:pt>
                <c:pt idx="157">
                  <c:v>42896</c:v>
                </c:pt>
                <c:pt idx="158">
                  <c:v>42897</c:v>
                </c:pt>
                <c:pt idx="159">
                  <c:v>42898</c:v>
                </c:pt>
                <c:pt idx="160">
                  <c:v>42899</c:v>
                </c:pt>
                <c:pt idx="161">
                  <c:v>42900</c:v>
                </c:pt>
                <c:pt idx="162">
                  <c:v>42901</c:v>
                </c:pt>
                <c:pt idx="163">
                  <c:v>42902</c:v>
                </c:pt>
                <c:pt idx="164">
                  <c:v>42903</c:v>
                </c:pt>
                <c:pt idx="165">
                  <c:v>42904</c:v>
                </c:pt>
                <c:pt idx="166">
                  <c:v>42905</c:v>
                </c:pt>
                <c:pt idx="167">
                  <c:v>42906</c:v>
                </c:pt>
                <c:pt idx="168">
                  <c:v>42907</c:v>
                </c:pt>
                <c:pt idx="169">
                  <c:v>42908</c:v>
                </c:pt>
                <c:pt idx="170">
                  <c:v>42909</c:v>
                </c:pt>
                <c:pt idx="171">
                  <c:v>42910</c:v>
                </c:pt>
                <c:pt idx="172">
                  <c:v>42911</c:v>
                </c:pt>
                <c:pt idx="173">
                  <c:v>42912</c:v>
                </c:pt>
                <c:pt idx="174">
                  <c:v>42913</c:v>
                </c:pt>
                <c:pt idx="175">
                  <c:v>42914</c:v>
                </c:pt>
                <c:pt idx="176">
                  <c:v>42915</c:v>
                </c:pt>
                <c:pt idx="177">
                  <c:v>42916</c:v>
                </c:pt>
                <c:pt idx="178">
                  <c:v>42917</c:v>
                </c:pt>
                <c:pt idx="179">
                  <c:v>42918</c:v>
                </c:pt>
                <c:pt idx="180">
                  <c:v>42919</c:v>
                </c:pt>
                <c:pt idx="181">
                  <c:v>42920</c:v>
                </c:pt>
                <c:pt idx="182">
                  <c:v>42921</c:v>
                </c:pt>
                <c:pt idx="183">
                  <c:v>42922</c:v>
                </c:pt>
                <c:pt idx="184">
                  <c:v>42923</c:v>
                </c:pt>
                <c:pt idx="185">
                  <c:v>42924</c:v>
                </c:pt>
                <c:pt idx="186">
                  <c:v>42925</c:v>
                </c:pt>
                <c:pt idx="187">
                  <c:v>42926</c:v>
                </c:pt>
                <c:pt idx="188">
                  <c:v>42927</c:v>
                </c:pt>
                <c:pt idx="189">
                  <c:v>42928</c:v>
                </c:pt>
                <c:pt idx="190">
                  <c:v>42929</c:v>
                </c:pt>
                <c:pt idx="191">
                  <c:v>42930</c:v>
                </c:pt>
                <c:pt idx="192">
                  <c:v>42931</c:v>
                </c:pt>
                <c:pt idx="193">
                  <c:v>42932</c:v>
                </c:pt>
                <c:pt idx="194">
                  <c:v>42933</c:v>
                </c:pt>
                <c:pt idx="195">
                  <c:v>42934</c:v>
                </c:pt>
                <c:pt idx="196">
                  <c:v>42935</c:v>
                </c:pt>
                <c:pt idx="197">
                  <c:v>42936</c:v>
                </c:pt>
                <c:pt idx="198">
                  <c:v>42937</c:v>
                </c:pt>
                <c:pt idx="199">
                  <c:v>42938</c:v>
                </c:pt>
                <c:pt idx="200">
                  <c:v>42939</c:v>
                </c:pt>
                <c:pt idx="201">
                  <c:v>42940</c:v>
                </c:pt>
                <c:pt idx="202">
                  <c:v>42941</c:v>
                </c:pt>
                <c:pt idx="203">
                  <c:v>42942</c:v>
                </c:pt>
                <c:pt idx="204">
                  <c:v>42943</c:v>
                </c:pt>
                <c:pt idx="205">
                  <c:v>42944</c:v>
                </c:pt>
                <c:pt idx="206">
                  <c:v>42945</c:v>
                </c:pt>
                <c:pt idx="207">
                  <c:v>42946</c:v>
                </c:pt>
                <c:pt idx="208">
                  <c:v>42947</c:v>
                </c:pt>
                <c:pt idx="209">
                  <c:v>42948</c:v>
                </c:pt>
                <c:pt idx="210">
                  <c:v>42949</c:v>
                </c:pt>
                <c:pt idx="211">
                  <c:v>42950</c:v>
                </c:pt>
                <c:pt idx="212">
                  <c:v>42951</c:v>
                </c:pt>
                <c:pt idx="213">
                  <c:v>42952</c:v>
                </c:pt>
                <c:pt idx="214">
                  <c:v>42953</c:v>
                </c:pt>
                <c:pt idx="215">
                  <c:v>42954</c:v>
                </c:pt>
                <c:pt idx="216">
                  <c:v>42955</c:v>
                </c:pt>
                <c:pt idx="217">
                  <c:v>42956</c:v>
                </c:pt>
                <c:pt idx="218">
                  <c:v>42957</c:v>
                </c:pt>
                <c:pt idx="219">
                  <c:v>42958</c:v>
                </c:pt>
                <c:pt idx="220">
                  <c:v>42959</c:v>
                </c:pt>
                <c:pt idx="221">
                  <c:v>42960</c:v>
                </c:pt>
                <c:pt idx="222">
                  <c:v>42961</c:v>
                </c:pt>
                <c:pt idx="223">
                  <c:v>42962</c:v>
                </c:pt>
                <c:pt idx="224">
                  <c:v>42963</c:v>
                </c:pt>
                <c:pt idx="225">
                  <c:v>42964</c:v>
                </c:pt>
                <c:pt idx="226">
                  <c:v>42965</c:v>
                </c:pt>
                <c:pt idx="227">
                  <c:v>42966</c:v>
                </c:pt>
                <c:pt idx="228">
                  <c:v>42967</c:v>
                </c:pt>
                <c:pt idx="229">
                  <c:v>42968</c:v>
                </c:pt>
                <c:pt idx="230">
                  <c:v>42969</c:v>
                </c:pt>
                <c:pt idx="231">
                  <c:v>42970</c:v>
                </c:pt>
                <c:pt idx="232">
                  <c:v>42971</c:v>
                </c:pt>
                <c:pt idx="233">
                  <c:v>42972</c:v>
                </c:pt>
                <c:pt idx="234">
                  <c:v>42973</c:v>
                </c:pt>
                <c:pt idx="235">
                  <c:v>42974</c:v>
                </c:pt>
                <c:pt idx="236">
                  <c:v>42975</c:v>
                </c:pt>
                <c:pt idx="237">
                  <c:v>42976</c:v>
                </c:pt>
                <c:pt idx="238">
                  <c:v>42977</c:v>
                </c:pt>
                <c:pt idx="239">
                  <c:v>42978</c:v>
                </c:pt>
                <c:pt idx="240">
                  <c:v>42979</c:v>
                </c:pt>
                <c:pt idx="241">
                  <c:v>42980</c:v>
                </c:pt>
                <c:pt idx="242">
                  <c:v>42981</c:v>
                </c:pt>
                <c:pt idx="243">
                  <c:v>42982</c:v>
                </c:pt>
                <c:pt idx="244">
                  <c:v>42983</c:v>
                </c:pt>
                <c:pt idx="245">
                  <c:v>42984</c:v>
                </c:pt>
                <c:pt idx="246">
                  <c:v>42985</c:v>
                </c:pt>
                <c:pt idx="247">
                  <c:v>42986</c:v>
                </c:pt>
                <c:pt idx="248">
                  <c:v>42987</c:v>
                </c:pt>
                <c:pt idx="249">
                  <c:v>42988</c:v>
                </c:pt>
                <c:pt idx="250">
                  <c:v>42989</c:v>
                </c:pt>
                <c:pt idx="251">
                  <c:v>42990</c:v>
                </c:pt>
                <c:pt idx="252">
                  <c:v>42991</c:v>
                </c:pt>
                <c:pt idx="253">
                  <c:v>42992</c:v>
                </c:pt>
                <c:pt idx="254">
                  <c:v>42993</c:v>
                </c:pt>
                <c:pt idx="255">
                  <c:v>42994</c:v>
                </c:pt>
                <c:pt idx="256">
                  <c:v>42995</c:v>
                </c:pt>
                <c:pt idx="257">
                  <c:v>42996</c:v>
                </c:pt>
                <c:pt idx="258">
                  <c:v>42997</c:v>
                </c:pt>
                <c:pt idx="259">
                  <c:v>42998</c:v>
                </c:pt>
                <c:pt idx="260">
                  <c:v>42999</c:v>
                </c:pt>
                <c:pt idx="261">
                  <c:v>43000</c:v>
                </c:pt>
                <c:pt idx="262">
                  <c:v>43001</c:v>
                </c:pt>
                <c:pt idx="263">
                  <c:v>43002</c:v>
                </c:pt>
                <c:pt idx="264">
                  <c:v>43003</c:v>
                </c:pt>
                <c:pt idx="265">
                  <c:v>43004</c:v>
                </c:pt>
                <c:pt idx="266">
                  <c:v>43005</c:v>
                </c:pt>
                <c:pt idx="267">
                  <c:v>43006</c:v>
                </c:pt>
                <c:pt idx="268">
                  <c:v>43007</c:v>
                </c:pt>
                <c:pt idx="269">
                  <c:v>43008</c:v>
                </c:pt>
                <c:pt idx="270">
                  <c:v>43009</c:v>
                </c:pt>
                <c:pt idx="271">
                  <c:v>43010</c:v>
                </c:pt>
                <c:pt idx="272">
                  <c:v>43011</c:v>
                </c:pt>
                <c:pt idx="273">
                  <c:v>43012</c:v>
                </c:pt>
                <c:pt idx="274">
                  <c:v>43013</c:v>
                </c:pt>
                <c:pt idx="275">
                  <c:v>43014</c:v>
                </c:pt>
                <c:pt idx="276">
                  <c:v>43015</c:v>
                </c:pt>
                <c:pt idx="277">
                  <c:v>43016</c:v>
                </c:pt>
                <c:pt idx="278">
                  <c:v>43017</c:v>
                </c:pt>
                <c:pt idx="279">
                  <c:v>43018</c:v>
                </c:pt>
                <c:pt idx="280">
                  <c:v>43019</c:v>
                </c:pt>
                <c:pt idx="281">
                  <c:v>43020</c:v>
                </c:pt>
                <c:pt idx="282">
                  <c:v>43021</c:v>
                </c:pt>
                <c:pt idx="283">
                  <c:v>43022</c:v>
                </c:pt>
                <c:pt idx="284">
                  <c:v>43023</c:v>
                </c:pt>
                <c:pt idx="285">
                  <c:v>43024</c:v>
                </c:pt>
                <c:pt idx="286">
                  <c:v>43025</c:v>
                </c:pt>
                <c:pt idx="287">
                  <c:v>43026</c:v>
                </c:pt>
                <c:pt idx="288">
                  <c:v>43027</c:v>
                </c:pt>
                <c:pt idx="289">
                  <c:v>43028</c:v>
                </c:pt>
                <c:pt idx="290">
                  <c:v>43029</c:v>
                </c:pt>
                <c:pt idx="291">
                  <c:v>43030</c:v>
                </c:pt>
                <c:pt idx="292">
                  <c:v>43031</c:v>
                </c:pt>
                <c:pt idx="293">
                  <c:v>43032</c:v>
                </c:pt>
                <c:pt idx="294">
                  <c:v>43033</c:v>
                </c:pt>
                <c:pt idx="295">
                  <c:v>43034</c:v>
                </c:pt>
                <c:pt idx="296">
                  <c:v>43035</c:v>
                </c:pt>
                <c:pt idx="297">
                  <c:v>43036</c:v>
                </c:pt>
                <c:pt idx="298">
                  <c:v>43037</c:v>
                </c:pt>
                <c:pt idx="299">
                  <c:v>43038</c:v>
                </c:pt>
                <c:pt idx="300">
                  <c:v>43039</c:v>
                </c:pt>
                <c:pt idx="301">
                  <c:v>43040</c:v>
                </c:pt>
                <c:pt idx="302">
                  <c:v>43041</c:v>
                </c:pt>
                <c:pt idx="303">
                  <c:v>43042</c:v>
                </c:pt>
                <c:pt idx="304">
                  <c:v>43043</c:v>
                </c:pt>
                <c:pt idx="305">
                  <c:v>43044</c:v>
                </c:pt>
                <c:pt idx="306">
                  <c:v>43045</c:v>
                </c:pt>
                <c:pt idx="307">
                  <c:v>43046</c:v>
                </c:pt>
                <c:pt idx="308">
                  <c:v>43047</c:v>
                </c:pt>
                <c:pt idx="309">
                  <c:v>43048</c:v>
                </c:pt>
                <c:pt idx="310">
                  <c:v>43049</c:v>
                </c:pt>
                <c:pt idx="311">
                  <c:v>43050</c:v>
                </c:pt>
                <c:pt idx="312">
                  <c:v>43051</c:v>
                </c:pt>
                <c:pt idx="313">
                  <c:v>43052</c:v>
                </c:pt>
                <c:pt idx="314">
                  <c:v>43053</c:v>
                </c:pt>
                <c:pt idx="315">
                  <c:v>43054</c:v>
                </c:pt>
                <c:pt idx="316">
                  <c:v>43055</c:v>
                </c:pt>
                <c:pt idx="317">
                  <c:v>43056</c:v>
                </c:pt>
                <c:pt idx="318">
                  <c:v>43057</c:v>
                </c:pt>
                <c:pt idx="319">
                  <c:v>43058</c:v>
                </c:pt>
                <c:pt idx="320">
                  <c:v>43059</c:v>
                </c:pt>
                <c:pt idx="321">
                  <c:v>43060</c:v>
                </c:pt>
                <c:pt idx="322">
                  <c:v>43061</c:v>
                </c:pt>
                <c:pt idx="323">
                  <c:v>43062</c:v>
                </c:pt>
                <c:pt idx="324">
                  <c:v>43063</c:v>
                </c:pt>
                <c:pt idx="325">
                  <c:v>43064</c:v>
                </c:pt>
                <c:pt idx="326">
                  <c:v>43065</c:v>
                </c:pt>
                <c:pt idx="327">
                  <c:v>43066</c:v>
                </c:pt>
                <c:pt idx="328">
                  <c:v>43067</c:v>
                </c:pt>
                <c:pt idx="329">
                  <c:v>43068</c:v>
                </c:pt>
                <c:pt idx="330">
                  <c:v>43069</c:v>
                </c:pt>
                <c:pt idx="331">
                  <c:v>43070</c:v>
                </c:pt>
                <c:pt idx="332">
                  <c:v>43071</c:v>
                </c:pt>
                <c:pt idx="333">
                  <c:v>43072</c:v>
                </c:pt>
                <c:pt idx="334">
                  <c:v>43073</c:v>
                </c:pt>
                <c:pt idx="335">
                  <c:v>43074</c:v>
                </c:pt>
                <c:pt idx="336">
                  <c:v>43075</c:v>
                </c:pt>
                <c:pt idx="337">
                  <c:v>43076</c:v>
                </c:pt>
                <c:pt idx="338">
                  <c:v>43077</c:v>
                </c:pt>
                <c:pt idx="339">
                  <c:v>43078</c:v>
                </c:pt>
                <c:pt idx="340">
                  <c:v>43079</c:v>
                </c:pt>
                <c:pt idx="341">
                  <c:v>43080</c:v>
                </c:pt>
                <c:pt idx="342">
                  <c:v>43081</c:v>
                </c:pt>
                <c:pt idx="343">
                  <c:v>43082</c:v>
                </c:pt>
                <c:pt idx="344">
                  <c:v>43083</c:v>
                </c:pt>
                <c:pt idx="345">
                  <c:v>43084</c:v>
                </c:pt>
                <c:pt idx="346">
                  <c:v>43085</c:v>
                </c:pt>
                <c:pt idx="347">
                  <c:v>43086</c:v>
                </c:pt>
                <c:pt idx="348">
                  <c:v>43087</c:v>
                </c:pt>
                <c:pt idx="349">
                  <c:v>43088</c:v>
                </c:pt>
                <c:pt idx="350">
                  <c:v>43089</c:v>
                </c:pt>
                <c:pt idx="351">
                  <c:v>43090</c:v>
                </c:pt>
                <c:pt idx="352">
                  <c:v>43091</c:v>
                </c:pt>
                <c:pt idx="353">
                  <c:v>43092</c:v>
                </c:pt>
                <c:pt idx="354">
                  <c:v>43093</c:v>
                </c:pt>
                <c:pt idx="355">
                  <c:v>43094</c:v>
                </c:pt>
                <c:pt idx="356">
                  <c:v>43095</c:v>
                </c:pt>
                <c:pt idx="357">
                  <c:v>43096</c:v>
                </c:pt>
                <c:pt idx="358">
                  <c:v>43097</c:v>
                </c:pt>
                <c:pt idx="359">
                  <c:v>43098</c:v>
                </c:pt>
                <c:pt idx="360">
                  <c:v>43099</c:v>
                </c:pt>
                <c:pt idx="361">
                  <c:v>43100</c:v>
                </c:pt>
                <c:pt idx="362">
                  <c:v>43101</c:v>
                </c:pt>
                <c:pt idx="363">
                  <c:v>43102</c:v>
                </c:pt>
                <c:pt idx="364">
                  <c:v>43103</c:v>
                </c:pt>
                <c:pt idx="365">
                  <c:v>43104</c:v>
                </c:pt>
                <c:pt idx="366">
                  <c:v>43105</c:v>
                </c:pt>
                <c:pt idx="367">
                  <c:v>43106</c:v>
                </c:pt>
                <c:pt idx="368">
                  <c:v>43107</c:v>
                </c:pt>
                <c:pt idx="369">
                  <c:v>43108</c:v>
                </c:pt>
                <c:pt idx="370">
                  <c:v>43109</c:v>
                </c:pt>
                <c:pt idx="371">
                  <c:v>43110</c:v>
                </c:pt>
                <c:pt idx="372">
                  <c:v>43111</c:v>
                </c:pt>
                <c:pt idx="373">
                  <c:v>43112</c:v>
                </c:pt>
                <c:pt idx="374">
                  <c:v>43113</c:v>
                </c:pt>
                <c:pt idx="375">
                  <c:v>43114</c:v>
                </c:pt>
                <c:pt idx="376">
                  <c:v>43115</c:v>
                </c:pt>
                <c:pt idx="377">
                  <c:v>43116</c:v>
                </c:pt>
                <c:pt idx="378">
                  <c:v>43117</c:v>
                </c:pt>
                <c:pt idx="379">
                  <c:v>43118</c:v>
                </c:pt>
                <c:pt idx="380">
                  <c:v>43119</c:v>
                </c:pt>
                <c:pt idx="381">
                  <c:v>43120</c:v>
                </c:pt>
                <c:pt idx="382">
                  <c:v>43121</c:v>
                </c:pt>
                <c:pt idx="383">
                  <c:v>43122</c:v>
                </c:pt>
                <c:pt idx="384">
                  <c:v>43123</c:v>
                </c:pt>
                <c:pt idx="385">
                  <c:v>43124</c:v>
                </c:pt>
                <c:pt idx="386">
                  <c:v>43125</c:v>
                </c:pt>
                <c:pt idx="387">
                  <c:v>43126</c:v>
                </c:pt>
                <c:pt idx="388">
                  <c:v>43127</c:v>
                </c:pt>
                <c:pt idx="389">
                  <c:v>43128</c:v>
                </c:pt>
                <c:pt idx="390">
                  <c:v>43129</c:v>
                </c:pt>
                <c:pt idx="391">
                  <c:v>43130</c:v>
                </c:pt>
                <c:pt idx="392">
                  <c:v>43131</c:v>
                </c:pt>
                <c:pt idx="393">
                  <c:v>43132</c:v>
                </c:pt>
                <c:pt idx="394">
                  <c:v>43133</c:v>
                </c:pt>
                <c:pt idx="395">
                  <c:v>43134</c:v>
                </c:pt>
                <c:pt idx="396">
                  <c:v>43135</c:v>
                </c:pt>
                <c:pt idx="397">
                  <c:v>43136</c:v>
                </c:pt>
                <c:pt idx="398">
                  <c:v>43137</c:v>
                </c:pt>
                <c:pt idx="399">
                  <c:v>43138</c:v>
                </c:pt>
                <c:pt idx="400">
                  <c:v>43139</c:v>
                </c:pt>
                <c:pt idx="401">
                  <c:v>43140</c:v>
                </c:pt>
                <c:pt idx="402">
                  <c:v>43141</c:v>
                </c:pt>
                <c:pt idx="403">
                  <c:v>43142</c:v>
                </c:pt>
                <c:pt idx="404">
                  <c:v>43143</c:v>
                </c:pt>
                <c:pt idx="405">
                  <c:v>43144</c:v>
                </c:pt>
                <c:pt idx="406">
                  <c:v>43145</c:v>
                </c:pt>
                <c:pt idx="407">
                  <c:v>43146</c:v>
                </c:pt>
                <c:pt idx="408">
                  <c:v>43147</c:v>
                </c:pt>
                <c:pt idx="409">
                  <c:v>43148</c:v>
                </c:pt>
                <c:pt idx="410">
                  <c:v>43149</c:v>
                </c:pt>
                <c:pt idx="411">
                  <c:v>43150</c:v>
                </c:pt>
                <c:pt idx="412">
                  <c:v>43151</c:v>
                </c:pt>
                <c:pt idx="413">
                  <c:v>43152</c:v>
                </c:pt>
                <c:pt idx="414">
                  <c:v>43153</c:v>
                </c:pt>
                <c:pt idx="415">
                  <c:v>43154</c:v>
                </c:pt>
                <c:pt idx="416">
                  <c:v>43155</c:v>
                </c:pt>
                <c:pt idx="417">
                  <c:v>43156</c:v>
                </c:pt>
                <c:pt idx="418">
                  <c:v>43157</c:v>
                </c:pt>
                <c:pt idx="419">
                  <c:v>43158</c:v>
                </c:pt>
                <c:pt idx="420">
                  <c:v>43159</c:v>
                </c:pt>
                <c:pt idx="421">
                  <c:v>43160</c:v>
                </c:pt>
                <c:pt idx="422">
                  <c:v>43161</c:v>
                </c:pt>
                <c:pt idx="423">
                  <c:v>43162</c:v>
                </c:pt>
                <c:pt idx="424">
                  <c:v>43163</c:v>
                </c:pt>
                <c:pt idx="425">
                  <c:v>43164</c:v>
                </c:pt>
                <c:pt idx="426">
                  <c:v>43165</c:v>
                </c:pt>
                <c:pt idx="427">
                  <c:v>43166</c:v>
                </c:pt>
                <c:pt idx="428">
                  <c:v>43167</c:v>
                </c:pt>
                <c:pt idx="429">
                  <c:v>43168</c:v>
                </c:pt>
                <c:pt idx="430">
                  <c:v>43169</c:v>
                </c:pt>
                <c:pt idx="431">
                  <c:v>43170</c:v>
                </c:pt>
                <c:pt idx="432">
                  <c:v>43171</c:v>
                </c:pt>
                <c:pt idx="433">
                  <c:v>43172</c:v>
                </c:pt>
                <c:pt idx="434">
                  <c:v>43173</c:v>
                </c:pt>
                <c:pt idx="435">
                  <c:v>43174</c:v>
                </c:pt>
                <c:pt idx="436">
                  <c:v>43175</c:v>
                </c:pt>
                <c:pt idx="437">
                  <c:v>43176</c:v>
                </c:pt>
                <c:pt idx="438">
                  <c:v>43177</c:v>
                </c:pt>
                <c:pt idx="439">
                  <c:v>43178</c:v>
                </c:pt>
                <c:pt idx="440">
                  <c:v>43179</c:v>
                </c:pt>
                <c:pt idx="441">
                  <c:v>43180</c:v>
                </c:pt>
                <c:pt idx="442">
                  <c:v>43181</c:v>
                </c:pt>
                <c:pt idx="443">
                  <c:v>43182</c:v>
                </c:pt>
                <c:pt idx="444">
                  <c:v>43183</c:v>
                </c:pt>
                <c:pt idx="445">
                  <c:v>43184</c:v>
                </c:pt>
                <c:pt idx="446">
                  <c:v>43185</c:v>
                </c:pt>
                <c:pt idx="447">
                  <c:v>43186</c:v>
                </c:pt>
                <c:pt idx="448">
                  <c:v>43187</c:v>
                </c:pt>
                <c:pt idx="449">
                  <c:v>43188</c:v>
                </c:pt>
                <c:pt idx="450">
                  <c:v>43189</c:v>
                </c:pt>
                <c:pt idx="451">
                  <c:v>43190</c:v>
                </c:pt>
                <c:pt idx="452">
                  <c:v>43191</c:v>
                </c:pt>
                <c:pt idx="453">
                  <c:v>43192</c:v>
                </c:pt>
                <c:pt idx="454">
                  <c:v>43193</c:v>
                </c:pt>
                <c:pt idx="455">
                  <c:v>43194</c:v>
                </c:pt>
                <c:pt idx="456">
                  <c:v>43195</c:v>
                </c:pt>
                <c:pt idx="457">
                  <c:v>43196</c:v>
                </c:pt>
                <c:pt idx="458">
                  <c:v>43197</c:v>
                </c:pt>
                <c:pt idx="459">
                  <c:v>43198</c:v>
                </c:pt>
                <c:pt idx="460">
                  <c:v>43199</c:v>
                </c:pt>
                <c:pt idx="461">
                  <c:v>43200</c:v>
                </c:pt>
                <c:pt idx="462">
                  <c:v>43201</c:v>
                </c:pt>
                <c:pt idx="463">
                  <c:v>43202</c:v>
                </c:pt>
                <c:pt idx="464">
                  <c:v>43203</c:v>
                </c:pt>
                <c:pt idx="465">
                  <c:v>43204</c:v>
                </c:pt>
                <c:pt idx="466">
                  <c:v>43205</c:v>
                </c:pt>
                <c:pt idx="467">
                  <c:v>43206</c:v>
                </c:pt>
                <c:pt idx="468">
                  <c:v>43207</c:v>
                </c:pt>
                <c:pt idx="469">
                  <c:v>43208</c:v>
                </c:pt>
                <c:pt idx="470">
                  <c:v>43209</c:v>
                </c:pt>
                <c:pt idx="471">
                  <c:v>43210</c:v>
                </c:pt>
                <c:pt idx="472">
                  <c:v>43211</c:v>
                </c:pt>
                <c:pt idx="473">
                  <c:v>43212</c:v>
                </c:pt>
                <c:pt idx="474">
                  <c:v>43213</c:v>
                </c:pt>
                <c:pt idx="475">
                  <c:v>43214</c:v>
                </c:pt>
                <c:pt idx="476">
                  <c:v>43215</c:v>
                </c:pt>
                <c:pt idx="477">
                  <c:v>43216</c:v>
                </c:pt>
                <c:pt idx="478">
                  <c:v>43217</c:v>
                </c:pt>
                <c:pt idx="479">
                  <c:v>43218</c:v>
                </c:pt>
                <c:pt idx="480">
                  <c:v>43219</c:v>
                </c:pt>
                <c:pt idx="481">
                  <c:v>43220</c:v>
                </c:pt>
                <c:pt idx="482">
                  <c:v>43221</c:v>
                </c:pt>
                <c:pt idx="483">
                  <c:v>43222</c:v>
                </c:pt>
                <c:pt idx="484">
                  <c:v>43223</c:v>
                </c:pt>
                <c:pt idx="485">
                  <c:v>43224</c:v>
                </c:pt>
                <c:pt idx="486">
                  <c:v>43225</c:v>
                </c:pt>
                <c:pt idx="487">
                  <c:v>43226</c:v>
                </c:pt>
                <c:pt idx="488">
                  <c:v>43227</c:v>
                </c:pt>
                <c:pt idx="489">
                  <c:v>43228</c:v>
                </c:pt>
                <c:pt idx="490">
                  <c:v>43229</c:v>
                </c:pt>
                <c:pt idx="491">
                  <c:v>43230</c:v>
                </c:pt>
                <c:pt idx="492">
                  <c:v>43231</c:v>
                </c:pt>
                <c:pt idx="493">
                  <c:v>43232</c:v>
                </c:pt>
                <c:pt idx="494">
                  <c:v>43233</c:v>
                </c:pt>
                <c:pt idx="495">
                  <c:v>43234</c:v>
                </c:pt>
                <c:pt idx="496">
                  <c:v>43235</c:v>
                </c:pt>
                <c:pt idx="497">
                  <c:v>43236</c:v>
                </c:pt>
                <c:pt idx="498">
                  <c:v>43237</c:v>
                </c:pt>
                <c:pt idx="499">
                  <c:v>43238</c:v>
                </c:pt>
                <c:pt idx="500">
                  <c:v>43239</c:v>
                </c:pt>
                <c:pt idx="501">
                  <c:v>43240</c:v>
                </c:pt>
                <c:pt idx="502">
                  <c:v>43241</c:v>
                </c:pt>
                <c:pt idx="503">
                  <c:v>43242</c:v>
                </c:pt>
                <c:pt idx="504">
                  <c:v>43243</c:v>
                </c:pt>
                <c:pt idx="505">
                  <c:v>43244</c:v>
                </c:pt>
                <c:pt idx="506">
                  <c:v>43245</c:v>
                </c:pt>
                <c:pt idx="507">
                  <c:v>43246</c:v>
                </c:pt>
                <c:pt idx="508">
                  <c:v>43247</c:v>
                </c:pt>
                <c:pt idx="509">
                  <c:v>43248</c:v>
                </c:pt>
                <c:pt idx="510">
                  <c:v>43249</c:v>
                </c:pt>
                <c:pt idx="511">
                  <c:v>43250</c:v>
                </c:pt>
                <c:pt idx="512">
                  <c:v>43251</c:v>
                </c:pt>
                <c:pt idx="513">
                  <c:v>43252</c:v>
                </c:pt>
                <c:pt idx="514">
                  <c:v>43253</c:v>
                </c:pt>
                <c:pt idx="515">
                  <c:v>43254</c:v>
                </c:pt>
                <c:pt idx="516">
                  <c:v>43255</c:v>
                </c:pt>
                <c:pt idx="517">
                  <c:v>43256</c:v>
                </c:pt>
                <c:pt idx="518">
                  <c:v>43257</c:v>
                </c:pt>
                <c:pt idx="519">
                  <c:v>43258</c:v>
                </c:pt>
                <c:pt idx="520">
                  <c:v>43259</c:v>
                </c:pt>
                <c:pt idx="521">
                  <c:v>43260</c:v>
                </c:pt>
                <c:pt idx="522">
                  <c:v>43261</c:v>
                </c:pt>
                <c:pt idx="523">
                  <c:v>43262</c:v>
                </c:pt>
                <c:pt idx="524">
                  <c:v>43263</c:v>
                </c:pt>
                <c:pt idx="525">
                  <c:v>43264</c:v>
                </c:pt>
                <c:pt idx="526">
                  <c:v>43265</c:v>
                </c:pt>
                <c:pt idx="527">
                  <c:v>43266</c:v>
                </c:pt>
                <c:pt idx="528">
                  <c:v>43267</c:v>
                </c:pt>
                <c:pt idx="529">
                  <c:v>43268</c:v>
                </c:pt>
                <c:pt idx="530">
                  <c:v>43269</c:v>
                </c:pt>
                <c:pt idx="531">
                  <c:v>43270</c:v>
                </c:pt>
                <c:pt idx="532">
                  <c:v>43271</c:v>
                </c:pt>
                <c:pt idx="533">
                  <c:v>43272</c:v>
                </c:pt>
                <c:pt idx="534">
                  <c:v>43273</c:v>
                </c:pt>
                <c:pt idx="535">
                  <c:v>43274</c:v>
                </c:pt>
                <c:pt idx="536">
                  <c:v>43275</c:v>
                </c:pt>
                <c:pt idx="537">
                  <c:v>43276</c:v>
                </c:pt>
                <c:pt idx="538">
                  <c:v>43277</c:v>
                </c:pt>
                <c:pt idx="539">
                  <c:v>43278</c:v>
                </c:pt>
                <c:pt idx="540">
                  <c:v>43279</c:v>
                </c:pt>
                <c:pt idx="541">
                  <c:v>43280</c:v>
                </c:pt>
                <c:pt idx="542">
                  <c:v>43281</c:v>
                </c:pt>
                <c:pt idx="543">
                  <c:v>43282</c:v>
                </c:pt>
                <c:pt idx="544">
                  <c:v>43283</c:v>
                </c:pt>
                <c:pt idx="545">
                  <c:v>43284</c:v>
                </c:pt>
                <c:pt idx="546">
                  <c:v>43285</c:v>
                </c:pt>
                <c:pt idx="547">
                  <c:v>43286</c:v>
                </c:pt>
                <c:pt idx="548">
                  <c:v>43287</c:v>
                </c:pt>
                <c:pt idx="549">
                  <c:v>43288</c:v>
                </c:pt>
                <c:pt idx="550">
                  <c:v>43289</c:v>
                </c:pt>
                <c:pt idx="551">
                  <c:v>43290</c:v>
                </c:pt>
                <c:pt idx="552">
                  <c:v>43291</c:v>
                </c:pt>
                <c:pt idx="553">
                  <c:v>43292</c:v>
                </c:pt>
                <c:pt idx="554">
                  <c:v>43293</c:v>
                </c:pt>
                <c:pt idx="555">
                  <c:v>43294</c:v>
                </c:pt>
                <c:pt idx="556">
                  <c:v>43295</c:v>
                </c:pt>
                <c:pt idx="557">
                  <c:v>43296</c:v>
                </c:pt>
                <c:pt idx="558">
                  <c:v>43297</c:v>
                </c:pt>
                <c:pt idx="559">
                  <c:v>43298</c:v>
                </c:pt>
                <c:pt idx="560">
                  <c:v>43299</c:v>
                </c:pt>
                <c:pt idx="561">
                  <c:v>43300</c:v>
                </c:pt>
                <c:pt idx="562">
                  <c:v>43301</c:v>
                </c:pt>
                <c:pt idx="563">
                  <c:v>43302</c:v>
                </c:pt>
                <c:pt idx="564">
                  <c:v>43303</c:v>
                </c:pt>
                <c:pt idx="565">
                  <c:v>43304</c:v>
                </c:pt>
                <c:pt idx="566">
                  <c:v>43305</c:v>
                </c:pt>
                <c:pt idx="567">
                  <c:v>43306</c:v>
                </c:pt>
                <c:pt idx="568">
                  <c:v>43307</c:v>
                </c:pt>
                <c:pt idx="569">
                  <c:v>43308</c:v>
                </c:pt>
                <c:pt idx="570">
                  <c:v>43309</c:v>
                </c:pt>
                <c:pt idx="571">
                  <c:v>43310</c:v>
                </c:pt>
                <c:pt idx="572">
                  <c:v>43311</c:v>
                </c:pt>
                <c:pt idx="573">
                  <c:v>43312</c:v>
                </c:pt>
                <c:pt idx="574">
                  <c:v>43313</c:v>
                </c:pt>
                <c:pt idx="575">
                  <c:v>43314</c:v>
                </c:pt>
                <c:pt idx="576">
                  <c:v>43315</c:v>
                </c:pt>
                <c:pt idx="577">
                  <c:v>43316</c:v>
                </c:pt>
                <c:pt idx="578">
                  <c:v>43317</c:v>
                </c:pt>
                <c:pt idx="579">
                  <c:v>43318</c:v>
                </c:pt>
                <c:pt idx="580">
                  <c:v>43319</c:v>
                </c:pt>
                <c:pt idx="581">
                  <c:v>43320</c:v>
                </c:pt>
                <c:pt idx="582">
                  <c:v>43321</c:v>
                </c:pt>
                <c:pt idx="583">
                  <c:v>43322</c:v>
                </c:pt>
                <c:pt idx="584">
                  <c:v>43323</c:v>
                </c:pt>
                <c:pt idx="585">
                  <c:v>43324</c:v>
                </c:pt>
                <c:pt idx="586">
                  <c:v>43325</c:v>
                </c:pt>
                <c:pt idx="587">
                  <c:v>43326</c:v>
                </c:pt>
                <c:pt idx="588">
                  <c:v>43327</c:v>
                </c:pt>
                <c:pt idx="589">
                  <c:v>43328</c:v>
                </c:pt>
                <c:pt idx="590">
                  <c:v>43329</c:v>
                </c:pt>
                <c:pt idx="591">
                  <c:v>43330</c:v>
                </c:pt>
                <c:pt idx="592">
                  <c:v>43331</c:v>
                </c:pt>
                <c:pt idx="593">
                  <c:v>43332</c:v>
                </c:pt>
                <c:pt idx="594">
                  <c:v>43333</c:v>
                </c:pt>
                <c:pt idx="595">
                  <c:v>43334</c:v>
                </c:pt>
                <c:pt idx="596">
                  <c:v>43335</c:v>
                </c:pt>
                <c:pt idx="597">
                  <c:v>43336</c:v>
                </c:pt>
                <c:pt idx="598">
                  <c:v>43337</c:v>
                </c:pt>
                <c:pt idx="599">
                  <c:v>43338</c:v>
                </c:pt>
                <c:pt idx="600">
                  <c:v>43339</c:v>
                </c:pt>
                <c:pt idx="601">
                  <c:v>43340</c:v>
                </c:pt>
                <c:pt idx="602">
                  <c:v>43341</c:v>
                </c:pt>
                <c:pt idx="603">
                  <c:v>43342</c:v>
                </c:pt>
                <c:pt idx="604">
                  <c:v>43343</c:v>
                </c:pt>
                <c:pt idx="605">
                  <c:v>43344</c:v>
                </c:pt>
                <c:pt idx="606">
                  <c:v>43345</c:v>
                </c:pt>
                <c:pt idx="607">
                  <c:v>43346</c:v>
                </c:pt>
                <c:pt idx="608">
                  <c:v>43347</c:v>
                </c:pt>
                <c:pt idx="609">
                  <c:v>43348</c:v>
                </c:pt>
                <c:pt idx="610">
                  <c:v>43349</c:v>
                </c:pt>
                <c:pt idx="611">
                  <c:v>43350</c:v>
                </c:pt>
                <c:pt idx="612">
                  <c:v>43351</c:v>
                </c:pt>
                <c:pt idx="613">
                  <c:v>43352</c:v>
                </c:pt>
                <c:pt idx="614">
                  <c:v>43353</c:v>
                </c:pt>
                <c:pt idx="615">
                  <c:v>43354</c:v>
                </c:pt>
                <c:pt idx="616">
                  <c:v>43355</c:v>
                </c:pt>
                <c:pt idx="617">
                  <c:v>43356</c:v>
                </c:pt>
                <c:pt idx="618">
                  <c:v>43357</c:v>
                </c:pt>
                <c:pt idx="619">
                  <c:v>43358</c:v>
                </c:pt>
                <c:pt idx="620">
                  <c:v>43359</c:v>
                </c:pt>
                <c:pt idx="621">
                  <c:v>43360</c:v>
                </c:pt>
                <c:pt idx="622">
                  <c:v>43361</c:v>
                </c:pt>
                <c:pt idx="623">
                  <c:v>43362</c:v>
                </c:pt>
                <c:pt idx="624">
                  <c:v>43363</c:v>
                </c:pt>
                <c:pt idx="625">
                  <c:v>43364</c:v>
                </c:pt>
                <c:pt idx="626">
                  <c:v>43365</c:v>
                </c:pt>
                <c:pt idx="627">
                  <c:v>43366</c:v>
                </c:pt>
                <c:pt idx="628">
                  <c:v>43367</c:v>
                </c:pt>
                <c:pt idx="629">
                  <c:v>43368</c:v>
                </c:pt>
                <c:pt idx="630">
                  <c:v>43369</c:v>
                </c:pt>
                <c:pt idx="631">
                  <c:v>43370</c:v>
                </c:pt>
                <c:pt idx="632">
                  <c:v>43371</c:v>
                </c:pt>
                <c:pt idx="633">
                  <c:v>43372</c:v>
                </c:pt>
                <c:pt idx="634">
                  <c:v>43373</c:v>
                </c:pt>
                <c:pt idx="635">
                  <c:v>43374</c:v>
                </c:pt>
                <c:pt idx="636">
                  <c:v>43375</c:v>
                </c:pt>
                <c:pt idx="637">
                  <c:v>43376</c:v>
                </c:pt>
                <c:pt idx="638">
                  <c:v>43377</c:v>
                </c:pt>
                <c:pt idx="639">
                  <c:v>43378</c:v>
                </c:pt>
                <c:pt idx="640">
                  <c:v>43379</c:v>
                </c:pt>
                <c:pt idx="641">
                  <c:v>43380</c:v>
                </c:pt>
                <c:pt idx="642">
                  <c:v>43381</c:v>
                </c:pt>
                <c:pt idx="643">
                  <c:v>43382</c:v>
                </c:pt>
                <c:pt idx="644">
                  <c:v>43383</c:v>
                </c:pt>
                <c:pt idx="645">
                  <c:v>43384</c:v>
                </c:pt>
                <c:pt idx="646">
                  <c:v>43385</c:v>
                </c:pt>
                <c:pt idx="647">
                  <c:v>43386</c:v>
                </c:pt>
                <c:pt idx="648">
                  <c:v>43387</c:v>
                </c:pt>
                <c:pt idx="649">
                  <c:v>43388</c:v>
                </c:pt>
                <c:pt idx="650">
                  <c:v>43389</c:v>
                </c:pt>
                <c:pt idx="651">
                  <c:v>43390</c:v>
                </c:pt>
                <c:pt idx="652">
                  <c:v>43391</c:v>
                </c:pt>
                <c:pt idx="653">
                  <c:v>43392</c:v>
                </c:pt>
                <c:pt idx="654">
                  <c:v>43393</c:v>
                </c:pt>
                <c:pt idx="655">
                  <c:v>43394</c:v>
                </c:pt>
                <c:pt idx="656">
                  <c:v>43395</c:v>
                </c:pt>
                <c:pt idx="657">
                  <c:v>43396</c:v>
                </c:pt>
                <c:pt idx="658">
                  <c:v>43397</c:v>
                </c:pt>
                <c:pt idx="659">
                  <c:v>43398</c:v>
                </c:pt>
                <c:pt idx="660">
                  <c:v>43399</c:v>
                </c:pt>
                <c:pt idx="661">
                  <c:v>43400</c:v>
                </c:pt>
                <c:pt idx="662">
                  <c:v>43401</c:v>
                </c:pt>
                <c:pt idx="663">
                  <c:v>43402</c:v>
                </c:pt>
                <c:pt idx="664">
                  <c:v>43403</c:v>
                </c:pt>
                <c:pt idx="665">
                  <c:v>43404</c:v>
                </c:pt>
                <c:pt idx="666">
                  <c:v>43405</c:v>
                </c:pt>
                <c:pt idx="667">
                  <c:v>43406</c:v>
                </c:pt>
                <c:pt idx="668">
                  <c:v>43407</c:v>
                </c:pt>
                <c:pt idx="669">
                  <c:v>43408</c:v>
                </c:pt>
                <c:pt idx="670">
                  <c:v>43409</c:v>
                </c:pt>
                <c:pt idx="671">
                  <c:v>43410</c:v>
                </c:pt>
                <c:pt idx="672">
                  <c:v>43411</c:v>
                </c:pt>
                <c:pt idx="673">
                  <c:v>43412</c:v>
                </c:pt>
                <c:pt idx="674">
                  <c:v>43413</c:v>
                </c:pt>
                <c:pt idx="675">
                  <c:v>43414</c:v>
                </c:pt>
                <c:pt idx="676">
                  <c:v>43415</c:v>
                </c:pt>
                <c:pt idx="677">
                  <c:v>43416</c:v>
                </c:pt>
                <c:pt idx="678">
                  <c:v>43417</c:v>
                </c:pt>
                <c:pt idx="679">
                  <c:v>43418</c:v>
                </c:pt>
                <c:pt idx="680">
                  <c:v>43419</c:v>
                </c:pt>
                <c:pt idx="681">
                  <c:v>43420</c:v>
                </c:pt>
                <c:pt idx="682">
                  <c:v>43421</c:v>
                </c:pt>
                <c:pt idx="683">
                  <c:v>43422</c:v>
                </c:pt>
                <c:pt idx="684">
                  <c:v>43423</c:v>
                </c:pt>
                <c:pt idx="685">
                  <c:v>43424</c:v>
                </c:pt>
                <c:pt idx="686">
                  <c:v>43425</c:v>
                </c:pt>
                <c:pt idx="687">
                  <c:v>43426</c:v>
                </c:pt>
                <c:pt idx="688">
                  <c:v>43427</c:v>
                </c:pt>
                <c:pt idx="689">
                  <c:v>43428</c:v>
                </c:pt>
                <c:pt idx="690">
                  <c:v>43429</c:v>
                </c:pt>
                <c:pt idx="691">
                  <c:v>43430</c:v>
                </c:pt>
                <c:pt idx="692">
                  <c:v>43431</c:v>
                </c:pt>
                <c:pt idx="693">
                  <c:v>43432</c:v>
                </c:pt>
                <c:pt idx="694">
                  <c:v>43433</c:v>
                </c:pt>
                <c:pt idx="695">
                  <c:v>43434</c:v>
                </c:pt>
                <c:pt idx="696">
                  <c:v>43435</c:v>
                </c:pt>
                <c:pt idx="697">
                  <c:v>43436</c:v>
                </c:pt>
                <c:pt idx="698">
                  <c:v>43437</c:v>
                </c:pt>
                <c:pt idx="699">
                  <c:v>43438</c:v>
                </c:pt>
                <c:pt idx="700">
                  <c:v>43439</c:v>
                </c:pt>
                <c:pt idx="701">
                  <c:v>43440</c:v>
                </c:pt>
                <c:pt idx="702">
                  <c:v>43441</c:v>
                </c:pt>
                <c:pt idx="703">
                  <c:v>43442</c:v>
                </c:pt>
                <c:pt idx="704">
                  <c:v>43443</c:v>
                </c:pt>
                <c:pt idx="705">
                  <c:v>43444</c:v>
                </c:pt>
                <c:pt idx="706">
                  <c:v>43445</c:v>
                </c:pt>
                <c:pt idx="707">
                  <c:v>43446</c:v>
                </c:pt>
                <c:pt idx="708">
                  <c:v>43447</c:v>
                </c:pt>
                <c:pt idx="709">
                  <c:v>43448</c:v>
                </c:pt>
                <c:pt idx="710">
                  <c:v>43449</c:v>
                </c:pt>
                <c:pt idx="711">
                  <c:v>43450</c:v>
                </c:pt>
                <c:pt idx="712">
                  <c:v>43451</c:v>
                </c:pt>
                <c:pt idx="713">
                  <c:v>43452</c:v>
                </c:pt>
                <c:pt idx="714">
                  <c:v>43453</c:v>
                </c:pt>
                <c:pt idx="715">
                  <c:v>43454</c:v>
                </c:pt>
                <c:pt idx="716">
                  <c:v>43455</c:v>
                </c:pt>
                <c:pt idx="717">
                  <c:v>43456</c:v>
                </c:pt>
                <c:pt idx="718">
                  <c:v>43457</c:v>
                </c:pt>
                <c:pt idx="719">
                  <c:v>43458</c:v>
                </c:pt>
                <c:pt idx="720">
                  <c:v>43459</c:v>
                </c:pt>
                <c:pt idx="721">
                  <c:v>43460</c:v>
                </c:pt>
                <c:pt idx="722">
                  <c:v>43461</c:v>
                </c:pt>
                <c:pt idx="723">
                  <c:v>43462</c:v>
                </c:pt>
                <c:pt idx="724">
                  <c:v>43463</c:v>
                </c:pt>
                <c:pt idx="725">
                  <c:v>43464</c:v>
                </c:pt>
                <c:pt idx="726">
                  <c:v>43465</c:v>
                </c:pt>
                <c:pt idx="727">
                  <c:v>43466</c:v>
                </c:pt>
                <c:pt idx="728">
                  <c:v>43467</c:v>
                </c:pt>
                <c:pt idx="729">
                  <c:v>43468</c:v>
                </c:pt>
              </c:numCache>
            </c:numRef>
          </c:cat>
          <c:val>
            <c:numRef>
              <c:f>'איור 7 נתונים'!$C$4:$C$5000</c:f>
              <c:numCache>
                <c:formatCode>0.00</c:formatCode>
                <c:ptCount val="4997"/>
                <c:pt idx="0">
                  <c:v>2.138211016089</c:v>
                </c:pt>
                <c:pt idx="1">
                  <c:v>2.1297531662120002</c:v>
                </c:pt>
                <c:pt idx="2">
                  <c:v>2.1297531662120002</c:v>
                </c:pt>
                <c:pt idx="3">
                  <c:v>2.1297531662120002</c:v>
                </c:pt>
                <c:pt idx="4">
                  <c:v>2.1688072783169998</c:v>
                </c:pt>
                <c:pt idx="5">
                  <c:v>2.1523443988320001</c:v>
                </c:pt>
                <c:pt idx="6">
                  <c:v>2.1296615136870001</c:v>
                </c:pt>
                <c:pt idx="7">
                  <c:v>2.1457555912589998</c:v>
                </c:pt>
                <c:pt idx="8">
                  <c:v>2.1183910004830002</c:v>
                </c:pt>
                <c:pt idx="9">
                  <c:v>2.1183910004830002</c:v>
                </c:pt>
                <c:pt idx="10">
                  <c:v>2.1183910004830002</c:v>
                </c:pt>
                <c:pt idx="11">
                  <c:v>2.176048364723</c:v>
                </c:pt>
                <c:pt idx="12">
                  <c:v>2.161267006913</c:v>
                </c:pt>
                <c:pt idx="13">
                  <c:v>2.1378537610119999</c:v>
                </c:pt>
                <c:pt idx="14">
                  <c:v>2.161569398728</c:v>
                </c:pt>
                <c:pt idx="15">
                  <c:v>2.2103389996790002</c:v>
                </c:pt>
                <c:pt idx="16">
                  <c:v>2.2103389996790002</c:v>
                </c:pt>
                <c:pt idx="17">
                  <c:v>2.2103389996790002</c:v>
                </c:pt>
                <c:pt idx="18">
                  <c:v>2.2238766612809999</c:v>
                </c:pt>
                <c:pt idx="19">
                  <c:v>2.2180307507279999</c:v>
                </c:pt>
                <c:pt idx="20">
                  <c:v>2.2338297531640001</c:v>
                </c:pt>
                <c:pt idx="21">
                  <c:v>2.2579078451150001</c:v>
                </c:pt>
                <c:pt idx="22">
                  <c:v>2.26831692862</c:v>
                </c:pt>
                <c:pt idx="23">
                  <c:v>2.26831692862</c:v>
                </c:pt>
                <c:pt idx="24">
                  <c:v>2.26831692862</c:v>
                </c:pt>
                <c:pt idx="25">
                  <c:v>2.2429584656410002</c:v>
                </c:pt>
                <c:pt idx="26">
                  <c:v>2.2204766650029999</c:v>
                </c:pt>
                <c:pt idx="27">
                  <c:v>2.1801219496859998</c:v>
                </c:pt>
                <c:pt idx="28">
                  <c:v>2.209348171771</c:v>
                </c:pt>
                <c:pt idx="29">
                  <c:v>2.1787659389749998</c:v>
                </c:pt>
                <c:pt idx="30">
                  <c:v>2.1787659389749998</c:v>
                </c:pt>
                <c:pt idx="31">
                  <c:v>2.1787659389749998</c:v>
                </c:pt>
                <c:pt idx="32">
                  <c:v>2.1938724672080001</c:v>
                </c:pt>
                <c:pt idx="33">
                  <c:v>2.182255166269</c:v>
                </c:pt>
                <c:pt idx="34">
                  <c:v>2.172166502899</c:v>
                </c:pt>
                <c:pt idx="35">
                  <c:v>2.135137038386</c:v>
                </c:pt>
                <c:pt idx="36">
                  <c:v>2.1236114076339998</c:v>
                </c:pt>
                <c:pt idx="37">
                  <c:v>2.1236114076339998</c:v>
                </c:pt>
                <c:pt idx="38">
                  <c:v>2.1236114076339998</c:v>
                </c:pt>
                <c:pt idx="39">
                  <c:v>2.1630332554040002</c:v>
                </c:pt>
                <c:pt idx="40">
                  <c:v>2.2643023220149998</c:v>
                </c:pt>
                <c:pt idx="41">
                  <c:v>2.2985635538959999</c:v>
                </c:pt>
                <c:pt idx="42">
                  <c:v>2.3332864861439999</c:v>
                </c:pt>
                <c:pt idx="43">
                  <c:v>2.271911518295</c:v>
                </c:pt>
                <c:pt idx="44">
                  <c:v>2.271911518295</c:v>
                </c:pt>
                <c:pt idx="45">
                  <c:v>2.271911518295</c:v>
                </c:pt>
                <c:pt idx="46">
                  <c:v>2.2479853710479998</c:v>
                </c:pt>
                <c:pt idx="47">
                  <c:v>2.237484138169</c:v>
                </c:pt>
                <c:pt idx="48">
                  <c:v>2.2479448048499999</c:v>
                </c:pt>
                <c:pt idx="49">
                  <c:v>2.230463327881</c:v>
                </c:pt>
                <c:pt idx="50">
                  <c:v>2.2409075871240001</c:v>
                </c:pt>
                <c:pt idx="51">
                  <c:v>2.2409075871240001</c:v>
                </c:pt>
                <c:pt idx="52">
                  <c:v>2.2409075871240001</c:v>
                </c:pt>
                <c:pt idx="53">
                  <c:v>2.2124695247899999</c:v>
                </c:pt>
                <c:pt idx="54">
                  <c:v>2.2537813288850002</c:v>
                </c:pt>
                <c:pt idx="55">
                  <c:v>2.266424102587</c:v>
                </c:pt>
                <c:pt idx="56">
                  <c:v>2.3046834486419998</c:v>
                </c:pt>
                <c:pt idx="57">
                  <c:v>2.3369922728520001</c:v>
                </c:pt>
                <c:pt idx="58">
                  <c:v>2.3369922728520001</c:v>
                </c:pt>
                <c:pt idx="59">
                  <c:v>2.3369922728520001</c:v>
                </c:pt>
                <c:pt idx="60">
                  <c:v>2.373840043305</c:v>
                </c:pt>
                <c:pt idx="61">
                  <c:v>2.3030568747090001</c:v>
                </c:pt>
                <c:pt idx="62">
                  <c:v>2.320172714516</c:v>
                </c:pt>
                <c:pt idx="63">
                  <c:v>2.3324705725100001</c:v>
                </c:pt>
                <c:pt idx="64">
                  <c:v>2.314163727405</c:v>
                </c:pt>
                <c:pt idx="65">
                  <c:v>2.314163727405</c:v>
                </c:pt>
                <c:pt idx="66">
                  <c:v>2.314163727405</c:v>
                </c:pt>
                <c:pt idx="67">
                  <c:v>2.314163727405</c:v>
                </c:pt>
                <c:pt idx="68">
                  <c:v>2.275111240223</c:v>
                </c:pt>
                <c:pt idx="69">
                  <c:v>2.2389166313829998</c:v>
                </c:pt>
                <c:pt idx="70">
                  <c:v>2.24499503353</c:v>
                </c:pt>
                <c:pt idx="71">
                  <c:v>2.1904728722120002</c:v>
                </c:pt>
                <c:pt idx="72">
                  <c:v>2.1904728722120002</c:v>
                </c:pt>
                <c:pt idx="73">
                  <c:v>2.1904728722120002</c:v>
                </c:pt>
                <c:pt idx="74">
                  <c:v>2.149031177131</c:v>
                </c:pt>
                <c:pt idx="75">
                  <c:v>2.0945345573340002</c:v>
                </c:pt>
                <c:pt idx="76">
                  <c:v>2.0722581677190002</c:v>
                </c:pt>
                <c:pt idx="77">
                  <c:v>2.0983081745150001</c:v>
                </c:pt>
                <c:pt idx="78">
                  <c:v>2.125737444501</c:v>
                </c:pt>
                <c:pt idx="79">
                  <c:v>2.125737444501</c:v>
                </c:pt>
                <c:pt idx="80">
                  <c:v>2.125737444501</c:v>
                </c:pt>
                <c:pt idx="81">
                  <c:v>2.09375807235</c:v>
                </c:pt>
                <c:pt idx="82">
                  <c:v>2.1045874525060002</c:v>
                </c:pt>
                <c:pt idx="83">
                  <c:v>2.1076326155020002</c:v>
                </c:pt>
                <c:pt idx="84">
                  <c:v>2.1207679165300002</c:v>
                </c:pt>
                <c:pt idx="85">
                  <c:v>2.1260009410420002</c:v>
                </c:pt>
                <c:pt idx="86">
                  <c:v>2.1260009410420002</c:v>
                </c:pt>
                <c:pt idx="87">
                  <c:v>2.1260009410420002</c:v>
                </c:pt>
                <c:pt idx="88">
                  <c:v>2.1096609388259999</c:v>
                </c:pt>
                <c:pt idx="89">
                  <c:v>2.0998733507399998</c:v>
                </c:pt>
                <c:pt idx="90">
                  <c:v>2.0909049067510002</c:v>
                </c:pt>
                <c:pt idx="91">
                  <c:v>2.129649462103</c:v>
                </c:pt>
                <c:pt idx="92">
                  <c:v>2.1312008501720001</c:v>
                </c:pt>
                <c:pt idx="93">
                  <c:v>2.1312008501720001</c:v>
                </c:pt>
                <c:pt idx="94">
                  <c:v>2.1312008501720001</c:v>
                </c:pt>
                <c:pt idx="95">
                  <c:v>2.1275185230860001</c:v>
                </c:pt>
                <c:pt idx="96">
                  <c:v>2.1275185230860001</c:v>
                </c:pt>
                <c:pt idx="97">
                  <c:v>2.1275185230860001</c:v>
                </c:pt>
                <c:pt idx="98">
                  <c:v>2.0917307211240002</c:v>
                </c:pt>
                <c:pt idx="99">
                  <c:v>2.067884618366</c:v>
                </c:pt>
                <c:pt idx="100">
                  <c:v>2.067884618366</c:v>
                </c:pt>
                <c:pt idx="101">
                  <c:v>2.067884618366</c:v>
                </c:pt>
                <c:pt idx="102">
                  <c:v>2.067884618366</c:v>
                </c:pt>
                <c:pt idx="103">
                  <c:v>2.067884618366</c:v>
                </c:pt>
                <c:pt idx="104">
                  <c:v>2.1154123210139999</c:v>
                </c:pt>
                <c:pt idx="105">
                  <c:v>2.1415305075469999</c:v>
                </c:pt>
                <c:pt idx="106">
                  <c:v>2.1608924334930002</c:v>
                </c:pt>
                <c:pt idx="107">
                  <c:v>2.1608924334930002</c:v>
                </c:pt>
                <c:pt idx="108">
                  <c:v>2.1608924334930002</c:v>
                </c:pt>
                <c:pt idx="109">
                  <c:v>2.1692929823260001</c:v>
                </c:pt>
                <c:pt idx="110">
                  <c:v>2.2138608283919998</c:v>
                </c:pt>
                <c:pt idx="111">
                  <c:v>2.2067947467610001</c:v>
                </c:pt>
                <c:pt idx="112">
                  <c:v>2.2044658180910002</c:v>
                </c:pt>
                <c:pt idx="113">
                  <c:v>2.1756072473770001</c:v>
                </c:pt>
                <c:pt idx="114">
                  <c:v>2.1756072473770001</c:v>
                </c:pt>
                <c:pt idx="115">
                  <c:v>2.1756072473770001</c:v>
                </c:pt>
                <c:pt idx="116">
                  <c:v>2.1480947990349999</c:v>
                </c:pt>
                <c:pt idx="117">
                  <c:v>2.1480947990349999</c:v>
                </c:pt>
                <c:pt idx="118">
                  <c:v>2.1480947990349999</c:v>
                </c:pt>
                <c:pt idx="119">
                  <c:v>2.1638671966479999</c:v>
                </c:pt>
                <c:pt idx="120">
                  <c:v>2.1937102410099998</c:v>
                </c:pt>
                <c:pt idx="121">
                  <c:v>2.1937102410099998</c:v>
                </c:pt>
                <c:pt idx="122">
                  <c:v>2.1937102410099998</c:v>
                </c:pt>
                <c:pt idx="123">
                  <c:v>2.2173923433559999</c:v>
                </c:pt>
                <c:pt idx="124">
                  <c:v>2.2031097366200001</c:v>
                </c:pt>
                <c:pt idx="125">
                  <c:v>2.1960347590190001</c:v>
                </c:pt>
                <c:pt idx="126">
                  <c:v>2.1675047612729998</c:v>
                </c:pt>
                <c:pt idx="127">
                  <c:v>2.183216978501</c:v>
                </c:pt>
                <c:pt idx="128">
                  <c:v>2.183216978501</c:v>
                </c:pt>
                <c:pt idx="129">
                  <c:v>2.183216978501</c:v>
                </c:pt>
                <c:pt idx="130">
                  <c:v>2.1599308884089998</c:v>
                </c:pt>
                <c:pt idx="131">
                  <c:v>2.1517572184980001</c:v>
                </c:pt>
                <c:pt idx="132">
                  <c:v>2.1086817603250001</c:v>
                </c:pt>
                <c:pt idx="133">
                  <c:v>2.0643218456970001</c:v>
                </c:pt>
                <c:pt idx="134">
                  <c:v>2.0777065205429999</c:v>
                </c:pt>
                <c:pt idx="135">
                  <c:v>2.0777065205429999</c:v>
                </c:pt>
                <c:pt idx="136">
                  <c:v>2.0777065205429999</c:v>
                </c:pt>
                <c:pt idx="137">
                  <c:v>2.0806628327640002</c:v>
                </c:pt>
                <c:pt idx="138">
                  <c:v>2.0912806750840001</c:v>
                </c:pt>
                <c:pt idx="139">
                  <c:v>2.0862753984440001</c:v>
                </c:pt>
                <c:pt idx="140">
                  <c:v>2.0822477621540001</c:v>
                </c:pt>
                <c:pt idx="141">
                  <c:v>2.0583249594169999</c:v>
                </c:pt>
                <c:pt idx="142">
                  <c:v>2.0583249594169999</c:v>
                </c:pt>
                <c:pt idx="143">
                  <c:v>2.0583249594169999</c:v>
                </c:pt>
                <c:pt idx="144">
                  <c:v>1.9208170364629999</c:v>
                </c:pt>
                <c:pt idx="145">
                  <c:v>2.034284715019</c:v>
                </c:pt>
                <c:pt idx="146">
                  <c:v>2.034284715019</c:v>
                </c:pt>
                <c:pt idx="147">
                  <c:v>2.034284715019</c:v>
                </c:pt>
                <c:pt idx="148">
                  <c:v>2.0013979715889998</c:v>
                </c:pt>
                <c:pt idx="149">
                  <c:v>2.0013979715889998</c:v>
                </c:pt>
                <c:pt idx="150">
                  <c:v>2.0013979715889998</c:v>
                </c:pt>
                <c:pt idx="151">
                  <c:v>1.9679314515249999</c:v>
                </c:pt>
                <c:pt idx="152">
                  <c:v>1.9887892080139999</c:v>
                </c:pt>
                <c:pt idx="153">
                  <c:v>1.977273412505</c:v>
                </c:pt>
                <c:pt idx="154">
                  <c:v>1.982824509054</c:v>
                </c:pt>
                <c:pt idx="155">
                  <c:v>2.014999472255</c:v>
                </c:pt>
                <c:pt idx="156">
                  <c:v>2.014999472255</c:v>
                </c:pt>
                <c:pt idx="157">
                  <c:v>2.014999472255</c:v>
                </c:pt>
                <c:pt idx="158">
                  <c:v>2.0225827046129998</c:v>
                </c:pt>
                <c:pt idx="159">
                  <c:v>2.041287494004</c:v>
                </c:pt>
                <c:pt idx="160">
                  <c:v>2.0709157193799999</c:v>
                </c:pt>
                <c:pt idx="161">
                  <c:v>2.0139388180190001</c:v>
                </c:pt>
                <c:pt idx="162">
                  <c:v>2.0048032626980001</c:v>
                </c:pt>
                <c:pt idx="163">
                  <c:v>2.0048032626980001</c:v>
                </c:pt>
                <c:pt idx="164">
                  <c:v>2.0048032626980001</c:v>
                </c:pt>
                <c:pt idx="165">
                  <c:v>2.0036958289859998</c:v>
                </c:pt>
                <c:pt idx="166">
                  <c:v>2.0176288689650002</c:v>
                </c:pt>
                <c:pt idx="167">
                  <c:v>2.0384681384149999</c:v>
                </c:pt>
                <c:pt idx="168">
                  <c:v>2.0383300257960002</c:v>
                </c:pt>
                <c:pt idx="169">
                  <c:v>2.0058373302149999</c:v>
                </c:pt>
                <c:pt idx="170">
                  <c:v>2.0058373302149999</c:v>
                </c:pt>
                <c:pt idx="171">
                  <c:v>2.0058373302149999</c:v>
                </c:pt>
                <c:pt idx="172">
                  <c:v>2.0314855814859998</c:v>
                </c:pt>
                <c:pt idx="173">
                  <c:v>2.0078337283329999</c:v>
                </c:pt>
                <c:pt idx="174">
                  <c:v>2.0358537488619999</c:v>
                </c:pt>
                <c:pt idx="175">
                  <c:v>2.0541831032919999</c:v>
                </c:pt>
                <c:pt idx="176">
                  <c:v>2.0792326938439998</c:v>
                </c:pt>
                <c:pt idx="177">
                  <c:v>2.0792326938439998</c:v>
                </c:pt>
                <c:pt idx="178">
                  <c:v>2.0792326938439998</c:v>
                </c:pt>
                <c:pt idx="179">
                  <c:v>2.0930303526260001</c:v>
                </c:pt>
                <c:pt idx="180">
                  <c:v>2.1117228592889998</c:v>
                </c:pt>
                <c:pt idx="181">
                  <c:v>2.1011273144459999</c:v>
                </c:pt>
                <c:pt idx="182">
                  <c:v>2.0939864909620001</c:v>
                </c:pt>
                <c:pt idx="183">
                  <c:v>2.1065203456299999</c:v>
                </c:pt>
                <c:pt idx="184">
                  <c:v>2.1065203456299999</c:v>
                </c:pt>
                <c:pt idx="185">
                  <c:v>2.1065203456299999</c:v>
                </c:pt>
                <c:pt idx="186">
                  <c:v>2.1024637554969998</c:v>
                </c:pt>
                <c:pt idx="187">
                  <c:v>2.0749016325429999</c:v>
                </c:pt>
                <c:pt idx="188">
                  <c:v>2.066715069432</c:v>
                </c:pt>
                <c:pt idx="189">
                  <c:v>2.0354186250959998</c:v>
                </c:pt>
                <c:pt idx="190">
                  <c:v>2.055563719966</c:v>
                </c:pt>
                <c:pt idx="191">
                  <c:v>2.055563719966</c:v>
                </c:pt>
                <c:pt idx="192">
                  <c:v>2.055563719966</c:v>
                </c:pt>
                <c:pt idx="193">
                  <c:v>1.9648522764230001</c:v>
                </c:pt>
                <c:pt idx="194">
                  <c:v>1.923176340465</c:v>
                </c:pt>
                <c:pt idx="195">
                  <c:v>1.8626981063670001</c:v>
                </c:pt>
                <c:pt idx="196">
                  <c:v>1.880751490382</c:v>
                </c:pt>
                <c:pt idx="197">
                  <c:v>1.8986199605180001</c:v>
                </c:pt>
                <c:pt idx="198">
                  <c:v>1.8986199605180001</c:v>
                </c:pt>
                <c:pt idx="199">
                  <c:v>1.8986199605180001</c:v>
                </c:pt>
                <c:pt idx="200">
                  <c:v>1.86847745128</c:v>
                </c:pt>
                <c:pt idx="201">
                  <c:v>1.866022322336</c:v>
                </c:pt>
                <c:pt idx="202">
                  <c:v>1.9054272271279999</c:v>
                </c:pt>
                <c:pt idx="203">
                  <c:v>1.9000437086269999</c:v>
                </c:pt>
                <c:pt idx="204">
                  <c:v>1.875060425722</c:v>
                </c:pt>
                <c:pt idx="205">
                  <c:v>1.875060425722</c:v>
                </c:pt>
                <c:pt idx="206">
                  <c:v>1.875060425722</c:v>
                </c:pt>
                <c:pt idx="207">
                  <c:v>1.8490355370130001</c:v>
                </c:pt>
                <c:pt idx="208">
                  <c:v>1.8192805819110001</c:v>
                </c:pt>
                <c:pt idx="209">
                  <c:v>1.8192805819110001</c:v>
                </c:pt>
                <c:pt idx="210">
                  <c:v>1.7816189033430001</c:v>
                </c:pt>
                <c:pt idx="211">
                  <c:v>1.7811921438830001</c:v>
                </c:pt>
                <c:pt idx="212">
                  <c:v>1.7811921438830001</c:v>
                </c:pt>
                <c:pt idx="213">
                  <c:v>1.7811921438830001</c:v>
                </c:pt>
                <c:pt idx="214">
                  <c:v>1.7879724405490001</c:v>
                </c:pt>
                <c:pt idx="215">
                  <c:v>1.800199183728</c:v>
                </c:pt>
                <c:pt idx="216">
                  <c:v>1.820408287394</c:v>
                </c:pt>
                <c:pt idx="217">
                  <c:v>1.8178327530209999</c:v>
                </c:pt>
                <c:pt idx="218">
                  <c:v>1.830391996541</c:v>
                </c:pt>
                <c:pt idx="219">
                  <c:v>1.830391996541</c:v>
                </c:pt>
                <c:pt idx="220">
                  <c:v>1.830391996541</c:v>
                </c:pt>
                <c:pt idx="221">
                  <c:v>1.814098361468</c:v>
                </c:pt>
                <c:pt idx="222">
                  <c:v>1.851017709592</c:v>
                </c:pt>
                <c:pt idx="223">
                  <c:v>1.8741459333649999</c:v>
                </c:pt>
                <c:pt idx="224">
                  <c:v>1.7951067462500001</c:v>
                </c:pt>
                <c:pt idx="225">
                  <c:v>1.7717391168900001</c:v>
                </c:pt>
                <c:pt idx="226">
                  <c:v>1.7717391168900001</c:v>
                </c:pt>
                <c:pt idx="227">
                  <c:v>1.7717391168900001</c:v>
                </c:pt>
                <c:pt idx="228">
                  <c:v>1.7367844965699999</c:v>
                </c:pt>
                <c:pt idx="229">
                  <c:v>1.7316029843630001</c:v>
                </c:pt>
                <c:pt idx="230">
                  <c:v>1.719176936407</c:v>
                </c:pt>
                <c:pt idx="231">
                  <c:v>1.680686525574</c:v>
                </c:pt>
                <c:pt idx="232">
                  <c:v>1.64488175934</c:v>
                </c:pt>
                <c:pt idx="233">
                  <c:v>1.64488175934</c:v>
                </c:pt>
                <c:pt idx="234">
                  <c:v>1.64488175934</c:v>
                </c:pt>
                <c:pt idx="235">
                  <c:v>1.621899037655</c:v>
                </c:pt>
                <c:pt idx="236">
                  <c:v>1.636388699439</c:v>
                </c:pt>
                <c:pt idx="237">
                  <c:v>1.6231783831569999</c:v>
                </c:pt>
                <c:pt idx="238">
                  <c:v>1.6828354933480001</c:v>
                </c:pt>
                <c:pt idx="239">
                  <c:v>1.741532005926</c:v>
                </c:pt>
                <c:pt idx="240">
                  <c:v>1.741532005926</c:v>
                </c:pt>
                <c:pt idx="241">
                  <c:v>1.741532005926</c:v>
                </c:pt>
                <c:pt idx="242">
                  <c:v>1.7170864533900001</c:v>
                </c:pt>
                <c:pt idx="243">
                  <c:v>1.7412330690119999</c:v>
                </c:pt>
                <c:pt idx="244">
                  <c:v>1.7093209424039999</c:v>
                </c:pt>
                <c:pt idx="245">
                  <c:v>1.7132245038639999</c:v>
                </c:pt>
                <c:pt idx="246">
                  <c:v>1.7149291309350001</c:v>
                </c:pt>
                <c:pt idx="247">
                  <c:v>1.7149291309350001</c:v>
                </c:pt>
                <c:pt idx="248">
                  <c:v>1.7149291309350001</c:v>
                </c:pt>
                <c:pt idx="249">
                  <c:v>1.7139635203300001</c:v>
                </c:pt>
                <c:pt idx="250">
                  <c:v>1.7389960925779999</c:v>
                </c:pt>
                <c:pt idx="251">
                  <c:v>1.770222830564</c:v>
                </c:pt>
                <c:pt idx="252">
                  <c:v>1.773038093539</c:v>
                </c:pt>
                <c:pt idx="253">
                  <c:v>1.744602715594</c:v>
                </c:pt>
                <c:pt idx="254">
                  <c:v>1.744602715594</c:v>
                </c:pt>
                <c:pt idx="255">
                  <c:v>1.744602715594</c:v>
                </c:pt>
                <c:pt idx="256">
                  <c:v>1.70268666413</c:v>
                </c:pt>
                <c:pt idx="257">
                  <c:v>1.7262688079970001</c:v>
                </c:pt>
                <c:pt idx="258">
                  <c:v>1.7343069629729999</c:v>
                </c:pt>
                <c:pt idx="259">
                  <c:v>1.7343069629729999</c:v>
                </c:pt>
                <c:pt idx="260">
                  <c:v>1.7343069629729999</c:v>
                </c:pt>
                <c:pt idx="261">
                  <c:v>1.7343069629729999</c:v>
                </c:pt>
                <c:pt idx="262">
                  <c:v>1.7343069629729999</c:v>
                </c:pt>
                <c:pt idx="263">
                  <c:v>1.7632811214899999</c:v>
                </c:pt>
                <c:pt idx="264">
                  <c:v>1.748160247862</c:v>
                </c:pt>
                <c:pt idx="265">
                  <c:v>1.7420803413479999</c:v>
                </c:pt>
                <c:pt idx="266">
                  <c:v>1.7774362597010001</c:v>
                </c:pt>
                <c:pt idx="267">
                  <c:v>1.775223083175</c:v>
                </c:pt>
                <c:pt idx="268">
                  <c:v>1.775223083175</c:v>
                </c:pt>
                <c:pt idx="269">
                  <c:v>1.775223083175</c:v>
                </c:pt>
                <c:pt idx="270">
                  <c:v>1.7807923682069999</c:v>
                </c:pt>
                <c:pt idx="271">
                  <c:v>1.7759881045570001</c:v>
                </c:pt>
                <c:pt idx="272">
                  <c:v>1.777763348798</c:v>
                </c:pt>
                <c:pt idx="273">
                  <c:v>1.777763348798</c:v>
                </c:pt>
                <c:pt idx="274">
                  <c:v>1.777763348798</c:v>
                </c:pt>
                <c:pt idx="275">
                  <c:v>1.777763348798</c:v>
                </c:pt>
                <c:pt idx="276">
                  <c:v>1.777763348798</c:v>
                </c:pt>
                <c:pt idx="277">
                  <c:v>1.7810023744179999</c:v>
                </c:pt>
                <c:pt idx="278">
                  <c:v>1.7687930548940001</c:v>
                </c:pt>
                <c:pt idx="279">
                  <c:v>1.7706198207120001</c:v>
                </c:pt>
                <c:pt idx="280">
                  <c:v>1.7706198207120001</c:v>
                </c:pt>
                <c:pt idx="281">
                  <c:v>1.7706198207120001</c:v>
                </c:pt>
                <c:pt idx="282">
                  <c:v>1.7706198207120001</c:v>
                </c:pt>
                <c:pt idx="283">
                  <c:v>1.7706198207120001</c:v>
                </c:pt>
                <c:pt idx="284">
                  <c:v>1.752270715509</c:v>
                </c:pt>
                <c:pt idx="285">
                  <c:v>1.7523914740969999</c:v>
                </c:pt>
                <c:pt idx="286">
                  <c:v>1.7668978930749999</c:v>
                </c:pt>
                <c:pt idx="287">
                  <c:v>1.79268701119</c:v>
                </c:pt>
                <c:pt idx="288">
                  <c:v>1.7621083614290001</c:v>
                </c:pt>
                <c:pt idx="289">
                  <c:v>1.7621083614290001</c:v>
                </c:pt>
                <c:pt idx="290">
                  <c:v>1.7621083614290001</c:v>
                </c:pt>
                <c:pt idx="291">
                  <c:v>1.8157152823680001</c:v>
                </c:pt>
                <c:pt idx="292">
                  <c:v>1.8074757307180001</c:v>
                </c:pt>
                <c:pt idx="293">
                  <c:v>1.8179935125369999</c:v>
                </c:pt>
                <c:pt idx="294">
                  <c:v>1.841633039545</c:v>
                </c:pt>
                <c:pt idx="295">
                  <c:v>1.84609315611</c:v>
                </c:pt>
                <c:pt idx="296">
                  <c:v>1.84609315611</c:v>
                </c:pt>
                <c:pt idx="297">
                  <c:v>1.84609315611</c:v>
                </c:pt>
                <c:pt idx="298">
                  <c:v>1.833440863771</c:v>
                </c:pt>
                <c:pt idx="299">
                  <c:v>1.8154167989279999</c:v>
                </c:pt>
                <c:pt idx="300">
                  <c:v>1.7848536118260001</c:v>
                </c:pt>
                <c:pt idx="301">
                  <c:v>1.7903172080459999</c:v>
                </c:pt>
                <c:pt idx="302">
                  <c:v>1.7750717424339999</c:v>
                </c:pt>
                <c:pt idx="303">
                  <c:v>1.7750717424339999</c:v>
                </c:pt>
                <c:pt idx="304">
                  <c:v>1.7750717424339999</c:v>
                </c:pt>
                <c:pt idx="305">
                  <c:v>1.7520668138090001</c:v>
                </c:pt>
                <c:pt idx="306">
                  <c:v>1.7252551979290001</c:v>
                </c:pt>
                <c:pt idx="307">
                  <c:v>1.7202778043219999</c:v>
                </c:pt>
                <c:pt idx="308">
                  <c:v>1.7185538400739999</c:v>
                </c:pt>
                <c:pt idx="309">
                  <c:v>1.7362223562170001</c:v>
                </c:pt>
                <c:pt idx="310">
                  <c:v>1.7362223562170001</c:v>
                </c:pt>
                <c:pt idx="311">
                  <c:v>1.7362223562170001</c:v>
                </c:pt>
                <c:pt idx="312">
                  <c:v>1.767326317962</c:v>
                </c:pt>
                <c:pt idx="313">
                  <c:v>1.778921468609</c:v>
                </c:pt>
                <c:pt idx="314">
                  <c:v>1.7966443440319999</c:v>
                </c:pt>
                <c:pt idx="315">
                  <c:v>1.7840080671009999</c:v>
                </c:pt>
                <c:pt idx="316">
                  <c:v>1.822267750812</c:v>
                </c:pt>
                <c:pt idx="317">
                  <c:v>1.822267750812</c:v>
                </c:pt>
                <c:pt idx="318">
                  <c:v>1.822267750812</c:v>
                </c:pt>
                <c:pt idx="319">
                  <c:v>1.8168872059000001</c:v>
                </c:pt>
                <c:pt idx="320">
                  <c:v>1.8128803368990001</c:v>
                </c:pt>
                <c:pt idx="321">
                  <c:v>1.8144371954809999</c:v>
                </c:pt>
                <c:pt idx="322">
                  <c:v>1.8237908084809999</c:v>
                </c:pt>
                <c:pt idx="323">
                  <c:v>1.794768847327</c:v>
                </c:pt>
                <c:pt idx="324">
                  <c:v>1.794768847327</c:v>
                </c:pt>
                <c:pt idx="325">
                  <c:v>1.794768847327</c:v>
                </c:pt>
                <c:pt idx="326">
                  <c:v>1.8147742093829999</c:v>
                </c:pt>
                <c:pt idx="327">
                  <c:v>1.8380155544329999</c:v>
                </c:pt>
                <c:pt idx="328">
                  <c:v>1.824645285815</c:v>
                </c:pt>
                <c:pt idx="329">
                  <c:v>1.850861786978</c:v>
                </c:pt>
                <c:pt idx="330">
                  <c:v>1.8171832943999999</c:v>
                </c:pt>
                <c:pt idx="331">
                  <c:v>1.8171832943999999</c:v>
                </c:pt>
                <c:pt idx="332">
                  <c:v>1.8171832943999999</c:v>
                </c:pt>
                <c:pt idx="333">
                  <c:v>1.8487023235290001</c:v>
                </c:pt>
                <c:pt idx="334">
                  <c:v>1.834976474594</c:v>
                </c:pt>
                <c:pt idx="335">
                  <c:v>1.824356859179</c:v>
                </c:pt>
                <c:pt idx="336">
                  <c:v>1.8275844129579999</c:v>
                </c:pt>
                <c:pt idx="337">
                  <c:v>1.8448429409680001</c:v>
                </c:pt>
                <c:pt idx="338">
                  <c:v>1.8448429409680001</c:v>
                </c:pt>
                <c:pt idx="339">
                  <c:v>1.8448429409680001</c:v>
                </c:pt>
                <c:pt idx="340">
                  <c:v>1.8430989692619999</c:v>
                </c:pt>
                <c:pt idx="341">
                  <c:v>1.8175593855159999</c:v>
                </c:pt>
                <c:pt idx="342">
                  <c:v>1.8249973762530001</c:v>
                </c:pt>
                <c:pt idx="343">
                  <c:v>1.817875636098</c:v>
                </c:pt>
                <c:pt idx="344">
                  <c:v>1.781800558304</c:v>
                </c:pt>
                <c:pt idx="345">
                  <c:v>1.781800558304</c:v>
                </c:pt>
                <c:pt idx="346">
                  <c:v>1.781800558304</c:v>
                </c:pt>
                <c:pt idx="347">
                  <c:v>1.7388374417350001</c:v>
                </c:pt>
                <c:pt idx="348">
                  <c:v>1.6931612691060001</c:v>
                </c:pt>
                <c:pt idx="349">
                  <c:v>1.7217347147690001</c:v>
                </c:pt>
                <c:pt idx="350">
                  <c:v>1.7575076470290001</c:v>
                </c:pt>
                <c:pt idx="351">
                  <c:v>1.7525781303970001</c:v>
                </c:pt>
                <c:pt idx="352">
                  <c:v>1.7525781303970001</c:v>
                </c:pt>
                <c:pt idx="353">
                  <c:v>1.7525781303970001</c:v>
                </c:pt>
                <c:pt idx="354">
                  <c:v>1.7438539651530001</c:v>
                </c:pt>
                <c:pt idx="355">
                  <c:v>1.7208985771250001</c:v>
                </c:pt>
                <c:pt idx="356">
                  <c:v>1.717191991677</c:v>
                </c:pt>
                <c:pt idx="357">
                  <c:v>1.697285434026</c:v>
                </c:pt>
                <c:pt idx="358">
                  <c:v>1.6872706792250001</c:v>
                </c:pt>
                <c:pt idx="359">
                  <c:v>1.6872706792250001</c:v>
                </c:pt>
                <c:pt idx="360">
                  <c:v>1.6872706792250001</c:v>
                </c:pt>
                <c:pt idx="361">
                  <c:v>1.676724956098</c:v>
                </c:pt>
                <c:pt idx="362">
                  <c:v>1.679835838145</c:v>
                </c:pt>
                <c:pt idx="363">
                  <c:v>1.719068929731</c:v>
                </c:pt>
                <c:pt idx="364">
                  <c:v>1.7142043816799999</c:v>
                </c:pt>
                <c:pt idx="365">
                  <c:v>1.7255396235130001</c:v>
                </c:pt>
                <c:pt idx="366">
                  <c:v>1.7255396235130001</c:v>
                </c:pt>
                <c:pt idx="367">
                  <c:v>1.7255396235130001</c:v>
                </c:pt>
                <c:pt idx="368">
                  <c:v>1.707323558393</c:v>
                </c:pt>
                <c:pt idx="369">
                  <c:v>1.6746699775139999</c:v>
                </c:pt>
                <c:pt idx="370">
                  <c:v>1.7108069544810001</c:v>
                </c:pt>
                <c:pt idx="371">
                  <c:v>1.750181627508</c:v>
                </c:pt>
                <c:pt idx="372">
                  <c:v>1.7312753612209999</c:v>
                </c:pt>
                <c:pt idx="373">
                  <c:v>1.7312753612209999</c:v>
                </c:pt>
                <c:pt idx="374">
                  <c:v>1.7312753612209999</c:v>
                </c:pt>
                <c:pt idx="375">
                  <c:v>1.703043274224</c:v>
                </c:pt>
                <c:pt idx="376">
                  <c:v>1.6979495172279999</c:v>
                </c:pt>
                <c:pt idx="377">
                  <c:v>1.690125064239</c:v>
                </c:pt>
                <c:pt idx="378">
                  <c:v>1.6899483752340001</c:v>
                </c:pt>
                <c:pt idx="379">
                  <c:v>1.6788456240630001</c:v>
                </c:pt>
                <c:pt idx="380">
                  <c:v>1.6788456240630001</c:v>
                </c:pt>
                <c:pt idx="381">
                  <c:v>1.6788456240630001</c:v>
                </c:pt>
                <c:pt idx="382">
                  <c:v>1.731469747465</c:v>
                </c:pt>
                <c:pt idx="383">
                  <c:v>1.7103289117680001</c:v>
                </c:pt>
                <c:pt idx="384">
                  <c:v>1.712962648165</c:v>
                </c:pt>
                <c:pt idx="385">
                  <c:v>1.7511649633949999</c:v>
                </c:pt>
                <c:pt idx="386">
                  <c:v>1.7497114040749999</c:v>
                </c:pt>
                <c:pt idx="387">
                  <c:v>1.7497114040749999</c:v>
                </c:pt>
                <c:pt idx="388">
                  <c:v>1.7497114040749999</c:v>
                </c:pt>
                <c:pt idx="389">
                  <c:v>1.761216576077</c:v>
                </c:pt>
                <c:pt idx="390">
                  <c:v>1.7977372395760001</c:v>
                </c:pt>
                <c:pt idx="391">
                  <c:v>1.792233780243</c:v>
                </c:pt>
                <c:pt idx="392">
                  <c:v>1.799462018434</c:v>
                </c:pt>
                <c:pt idx="393">
                  <c:v>1.8285984873600001</c:v>
                </c:pt>
                <c:pt idx="394">
                  <c:v>1.8285984873600001</c:v>
                </c:pt>
                <c:pt idx="395">
                  <c:v>1.8285984873600001</c:v>
                </c:pt>
                <c:pt idx="396">
                  <c:v>1.8795584892320001</c:v>
                </c:pt>
                <c:pt idx="397">
                  <c:v>1.896936491428</c:v>
                </c:pt>
                <c:pt idx="398">
                  <c:v>1.9003652312520001</c:v>
                </c:pt>
                <c:pt idx="399">
                  <c:v>1.9236419438750001</c:v>
                </c:pt>
                <c:pt idx="400">
                  <c:v>1.9554788160450001</c:v>
                </c:pt>
                <c:pt idx="401">
                  <c:v>1.9554788160450001</c:v>
                </c:pt>
                <c:pt idx="402">
                  <c:v>1.9554788160450001</c:v>
                </c:pt>
                <c:pt idx="403">
                  <c:v>2.0018535213009998</c:v>
                </c:pt>
                <c:pt idx="404">
                  <c:v>1.996386653859</c:v>
                </c:pt>
                <c:pt idx="405">
                  <c:v>1.996720161274</c:v>
                </c:pt>
                <c:pt idx="406">
                  <c:v>2.0325776747159998</c:v>
                </c:pt>
                <c:pt idx="407">
                  <c:v>2.0037272469360001</c:v>
                </c:pt>
                <c:pt idx="408">
                  <c:v>2.0037272469360001</c:v>
                </c:pt>
                <c:pt idx="409">
                  <c:v>2.0037272469360001</c:v>
                </c:pt>
                <c:pt idx="410">
                  <c:v>1.9230346671880001</c:v>
                </c:pt>
                <c:pt idx="411">
                  <c:v>1.933476935983</c:v>
                </c:pt>
                <c:pt idx="412">
                  <c:v>1.957709413753</c:v>
                </c:pt>
                <c:pt idx="413">
                  <c:v>1.9557931176579999</c:v>
                </c:pt>
                <c:pt idx="414">
                  <c:v>1.950980281603</c:v>
                </c:pt>
                <c:pt idx="415">
                  <c:v>1.950980281603</c:v>
                </c:pt>
                <c:pt idx="416">
                  <c:v>1.950980281603</c:v>
                </c:pt>
                <c:pt idx="417">
                  <c:v>1.923389025494</c:v>
                </c:pt>
                <c:pt idx="418">
                  <c:v>1.88915253465</c:v>
                </c:pt>
                <c:pt idx="419">
                  <c:v>1.876144971532</c:v>
                </c:pt>
                <c:pt idx="420">
                  <c:v>1.8423357319410001</c:v>
                </c:pt>
                <c:pt idx="421">
                  <c:v>1.8423357319410001</c:v>
                </c:pt>
                <c:pt idx="422">
                  <c:v>1.8423357319410001</c:v>
                </c:pt>
                <c:pt idx="423">
                  <c:v>1.8423357319410001</c:v>
                </c:pt>
                <c:pt idx="424">
                  <c:v>1.8365077997620001</c:v>
                </c:pt>
                <c:pt idx="425">
                  <c:v>1.830950405167</c:v>
                </c:pt>
                <c:pt idx="426">
                  <c:v>1.833694903714</c:v>
                </c:pt>
                <c:pt idx="427">
                  <c:v>1.8556173274629999</c:v>
                </c:pt>
                <c:pt idx="428">
                  <c:v>1.8644126198490001</c:v>
                </c:pt>
                <c:pt idx="429">
                  <c:v>1.8644126198490001</c:v>
                </c:pt>
                <c:pt idx="430">
                  <c:v>1.8644126198490001</c:v>
                </c:pt>
                <c:pt idx="431">
                  <c:v>1.897497584039</c:v>
                </c:pt>
                <c:pt idx="432">
                  <c:v>1.873405055184</c:v>
                </c:pt>
                <c:pt idx="433">
                  <c:v>1.8588293890050001</c:v>
                </c:pt>
                <c:pt idx="434">
                  <c:v>1.847238642712</c:v>
                </c:pt>
                <c:pt idx="435">
                  <c:v>1.874348084283</c:v>
                </c:pt>
                <c:pt idx="436">
                  <c:v>1.874348084283</c:v>
                </c:pt>
                <c:pt idx="437">
                  <c:v>1.874348084283</c:v>
                </c:pt>
                <c:pt idx="438">
                  <c:v>1.8670022933370001</c:v>
                </c:pt>
                <c:pt idx="439">
                  <c:v>1.8747516274580001</c:v>
                </c:pt>
                <c:pt idx="440">
                  <c:v>1.8477774373219999</c:v>
                </c:pt>
                <c:pt idx="441">
                  <c:v>1.849148950464</c:v>
                </c:pt>
                <c:pt idx="442">
                  <c:v>1.772900073945</c:v>
                </c:pt>
                <c:pt idx="443">
                  <c:v>1.772900073945</c:v>
                </c:pt>
                <c:pt idx="444">
                  <c:v>1.772900073945</c:v>
                </c:pt>
                <c:pt idx="445">
                  <c:v>1.7811604496639999</c:v>
                </c:pt>
                <c:pt idx="446">
                  <c:v>1.7536784056870001</c:v>
                </c:pt>
                <c:pt idx="447">
                  <c:v>1.754146265103</c:v>
                </c:pt>
                <c:pt idx="448">
                  <c:v>1.7239913355759999</c:v>
                </c:pt>
                <c:pt idx="449">
                  <c:v>1.7195919732980001</c:v>
                </c:pt>
                <c:pt idx="450">
                  <c:v>1.7195919732980001</c:v>
                </c:pt>
                <c:pt idx="451">
                  <c:v>1.7195919732980001</c:v>
                </c:pt>
                <c:pt idx="452">
                  <c:v>1.7448948464759999</c:v>
                </c:pt>
                <c:pt idx="453">
                  <c:v>1.762370991426</c:v>
                </c:pt>
                <c:pt idx="454">
                  <c:v>1.7723412828230001</c:v>
                </c:pt>
                <c:pt idx="455">
                  <c:v>1.7810246107629999</c:v>
                </c:pt>
                <c:pt idx="456">
                  <c:v>1.7810246107629999</c:v>
                </c:pt>
                <c:pt idx="457">
                  <c:v>1.7810246107629999</c:v>
                </c:pt>
                <c:pt idx="458">
                  <c:v>1.7810246107629999</c:v>
                </c:pt>
                <c:pt idx="459">
                  <c:v>1.773318040758</c:v>
                </c:pt>
                <c:pt idx="460">
                  <c:v>1.7966721265259999</c:v>
                </c:pt>
                <c:pt idx="461">
                  <c:v>1.854627502911</c:v>
                </c:pt>
                <c:pt idx="462">
                  <c:v>1.8178572199859999</c:v>
                </c:pt>
                <c:pt idx="463">
                  <c:v>1.854382308878</c:v>
                </c:pt>
                <c:pt idx="464">
                  <c:v>1.854382308878</c:v>
                </c:pt>
                <c:pt idx="465">
                  <c:v>1.854382308878</c:v>
                </c:pt>
                <c:pt idx="466">
                  <c:v>1.8707101350199999</c:v>
                </c:pt>
                <c:pt idx="467">
                  <c:v>1.8679222562440001</c:v>
                </c:pt>
                <c:pt idx="468">
                  <c:v>1.8781604925640001</c:v>
                </c:pt>
                <c:pt idx="469">
                  <c:v>1.8781604925640001</c:v>
                </c:pt>
                <c:pt idx="470">
                  <c:v>1.8781604925640001</c:v>
                </c:pt>
                <c:pt idx="471">
                  <c:v>1.8781604925640001</c:v>
                </c:pt>
                <c:pt idx="472">
                  <c:v>1.8781604925640001</c:v>
                </c:pt>
                <c:pt idx="473">
                  <c:v>1.9631367404810001</c:v>
                </c:pt>
                <c:pt idx="474">
                  <c:v>2.006080524078</c:v>
                </c:pt>
                <c:pt idx="475">
                  <c:v>2.0165602571900001</c:v>
                </c:pt>
                <c:pt idx="476">
                  <c:v>1.993648320338</c:v>
                </c:pt>
                <c:pt idx="477">
                  <c:v>1.9354293949750001</c:v>
                </c:pt>
                <c:pt idx="478">
                  <c:v>1.9354293949750001</c:v>
                </c:pt>
                <c:pt idx="479">
                  <c:v>1.9354293949750001</c:v>
                </c:pt>
                <c:pt idx="480">
                  <c:v>1.9396175485889999</c:v>
                </c:pt>
                <c:pt idx="481">
                  <c:v>1.9801862583550001</c:v>
                </c:pt>
                <c:pt idx="482">
                  <c:v>1.9854610309880001</c:v>
                </c:pt>
                <c:pt idx="483">
                  <c:v>1.980105830032</c:v>
                </c:pt>
                <c:pt idx="484">
                  <c:v>1.972756158842</c:v>
                </c:pt>
                <c:pt idx="485">
                  <c:v>1.972756158842</c:v>
                </c:pt>
                <c:pt idx="486">
                  <c:v>1.972756158842</c:v>
                </c:pt>
                <c:pt idx="487">
                  <c:v>1.986429540676</c:v>
                </c:pt>
                <c:pt idx="488">
                  <c:v>1.9902028401530001</c:v>
                </c:pt>
                <c:pt idx="489">
                  <c:v>2.014302305802</c:v>
                </c:pt>
                <c:pt idx="490">
                  <c:v>2.0419802009749999</c:v>
                </c:pt>
                <c:pt idx="491">
                  <c:v>2.0370709943700001</c:v>
                </c:pt>
                <c:pt idx="492">
                  <c:v>2.0370709943700001</c:v>
                </c:pt>
                <c:pt idx="493">
                  <c:v>2.0370709943700001</c:v>
                </c:pt>
                <c:pt idx="494">
                  <c:v>2.022656345303</c:v>
                </c:pt>
                <c:pt idx="495">
                  <c:v>2.0748328899419999</c:v>
                </c:pt>
                <c:pt idx="496">
                  <c:v>2.1002785730359999</c:v>
                </c:pt>
                <c:pt idx="497">
                  <c:v>2.138122442422</c:v>
                </c:pt>
                <c:pt idx="498">
                  <c:v>2.1281879282260001</c:v>
                </c:pt>
                <c:pt idx="499">
                  <c:v>2.1281879282260001</c:v>
                </c:pt>
                <c:pt idx="500">
                  <c:v>2.1281879282260001</c:v>
                </c:pt>
                <c:pt idx="501">
                  <c:v>2.1281879282260001</c:v>
                </c:pt>
                <c:pt idx="502">
                  <c:v>2.1114367859819998</c:v>
                </c:pt>
                <c:pt idx="503">
                  <c:v>2.095554678933</c:v>
                </c:pt>
                <c:pt idx="504">
                  <c:v>2.0698097025140001</c:v>
                </c:pt>
                <c:pt idx="505">
                  <c:v>2.0312427778519999</c:v>
                </c:pt>
                <c:pt idx="506">
                  <c:v>2.0312427778519999</c:v>
                </c:pt>
                <c:pt idx="507">
                  <c:v>2.0312427778519999</c:v>
                </c:pt>
                <c:pt idx="508">
                  <c:v>1.972607516546</c:v>
                </c:pt>
                <c:pt idx="509">
                  <c:v>1.9577997236060001</c:v>
                </c:pt>
                <c:pt idx="510">
                  <c:v>1.9638703277130001</c:v>
                </c:pt>
                <c:pt idx="511">
                  <c:v>1.960277392931</c:v>
                </c:pt>
                <c:pt idx="512">
                  <c:v>1.9637942637570001</c:v>
                </c:pt>
                <c:pt idx="513">
                  <c:v>1.9637942637570001</c:v>
                </c:pt>
                <c:pt idx="514">
                  <c:v>1.9637942637570001</c:v>
                </c:pt>
                <c:pt idx="515">
                  <c:v>2.002624958088</c:v>
                </c:pt>
                <c:pt idx="516">
                  <c:v>2.0143731221490002</c:v>
                </c:pt>
                <c:pt idx="517">
                  <c:v>2.003552347366</c:v>
                </c:pt>
                <c:pt idx="518">
                  <c:v>2.0135209815990001</c:v>
                </c:pt>
                <c:pt idx="519">
                  <c:v>2.046884406697</c:v>
                </c:pt>
                <c:pt idx="520">
                  <c:v>2.046884406697</c:v>
                </c:pt>
                <c:pt idx="521">
                  <c:v>2.046884406697</c:v>
                </c:pt>
                <c:pt idx="522">
                  <c:v>2.04485943756</c:v>
                </c:pt>
                <c:pt idx="523">
                  <c:v>2.0902291053819999</c:v>
                </c:pt>
                <c:pt idx="524">
                  <c:v>2.1184844206459998</c:v>
                </c:pt>
                <c:pt idx="525">
                  <c:v>2.0867377848180002</c:v>
                </c:pt>
                <c:pt idx="526">
                  <c:v>2.0542893688419999</c:v>
                </c:pt>
                <c:pt idx="527">
                  <c:v>2.0542893688419999</c:v>
                </c:pt>
                <c:pt idx="528">
                  <c:v>2.0542893688419999</c:v>
                </c:pt>
                <c:pt idx="529">
                  <c:v>2.0573587208980002</c:v>
                </c:pt>
                <c:pt idx="530">
                  <c:v>2.1254929121230002</c:v>
                </c:pt>
                <c:pt idx="531">
                  <c:v>2.153571738958</c:v>
                </c:pt>
                <c:pt idx="532">
                  <c:v>2.1318652249380001</c:v>
                </c:pt>
                <c:pt idx="533">
                  <c:v>2.1234895300150001</c:v>
                </c:pt>
                <c:pt idx="534">
                  <c:v>2.1234895300150001</c:v>
                </c:pt>
                <c:pt idx="535">
                  <c:v>2.1234895300150001</c:v>
                </c:pt>
                <c:pt idx="536">
                  <c:v>2.1382987078400002</c:v>
                </c:pt>
                <c:pt idx="537">
                  <c:v>2.1334556435050001</c:v>
                </c:pt>
                <c:pt idx="538">
                  <c:v>2.140391413688</c:v>
                </c:pt>
                <c:pt idx="539">
                  <c:v>2.1403226192839999</c:v>
                </c:pt>
                <c:pt idx="540">
                  <c:v>2.1183440027399998</c:v>
                </c:pt>
                <c:pt idx="541">
                  <c:v>2.1183440027399998</c:v>
                </c:pt>
                <c:pt idx="542">
                  <c:v>2.1183440027399998</c:v>
                </c:pt>
                <c:pt idx="543">
                  <c:v>2.132060544932</c:v>
                </c:pt>
                <c:pt idx="544">
                  <c:v>2.2385215092920001</c:v>
                </c:pt>
                <c:pt idx="545">
                  <c:v>2.189431664622</c:v>
                </c:pt>
                <c:pt idx="546">
                  <c:v>2.1923647852560002</c:v>
                </c:pt>
                <c:pt idx="547">
                  <c:v>2.1419199125800001</c:v>
                </c:pt>
                <c:pt idx="548">
                  <c:v>2.1419199125800001</c:v>
                </c:pt>
                <c:pt idx="549">
                  <c:v>2.1419199125800001</c:v>
                </c:pt>
                <c:pt idx="550">
                  <c:v>2.1536043435279999</c:v>
                </c:pt>
                <c:pt idx="551">
                  <c:v>2.0959241076200001</c:v>
                </c:pt>
                <c:pt idx="552">
                  <c:v>2.0027602056120002</c:v>
                </c:pt>
                <c:pt idx="553">
                  <c:v>1.9958600196359999</c:v>
                </c:pt>
                <c:pt idx="554">
                  <c:v>1.9747679981220001</c:v>
                </c:pt>
                <c:pt idx="555">
                  <c:v>1.9747679981220001</c:v>
                </c:pt>
                <c:pt idx="556">
                  <c:v>1.9747679981220001</c:v>
                </c:pt>
                <c:pt idx="557">
                  <c:v>1.9531787339760001</c:v>
                </c:pt>
                <c:pt idx="558">
                  <c:v>1.9944071347500001</c:v>
                </c:pt>
                <c:pt idx="559">
                  <c:v>1.9407115870830001</c:v>
                </c:pt>
                <c:pt idx="560">
                  <c:v>1.9881390402379999</c:v>
                </c:pt>
                <c:pt idx="561">
                  <c:v>2.0302585219820002</c:v>
                </c:pt>
                <c:pt idx="562">
                  <c:v>2.0302585219820002</c:v>
                </c:pt>
                <c:pt idx="563">
                  <c:v>2.0302585219820002</c:v>
                </c:pt>
                <c:pt idx="564">
                  <c:v>2.0302585219820002</c:v>
                </c:pt>
                <c:pt idx="565">
                  <c:v>2.0524010046460002</c:v>
                </c:pt>
                <c:pt idx="566">
                  <c:v>2.0492201708410001</c:v>
                </c:pt>
                <c:pt idx="567">
                  <c:v>2.0408602784830001</c:v>
                </c:pt>
                <c:pt idx="568">
                  <c:v>1.99670167503</c:v>
                </c:pt>
                <c:pt idx="569">
                  <c:v>1.99670167503</c:v>
                </c:pt>
                <c:pt idx="570">
                  <c:v>1.99670167503</c:v>
                </c:pt>
                <c:pt idx="571">
                  <c:v>2.023151757515</c:v>
                </c:pt>
                <c:pt idx="572">
                  <c:v>2.030535256741</c:v>
                </c:pt>
                <c:pt idx="573">
                  <c:v>2.0446735307630002</c:v>
                </c:pt>
                <c:pt idx="574">
                  <c:v>2.0752023659060002</c:v>
                </c:pt>
                <c:pt idx="575">
                  <c:v>2.0728600283679999</c:v>
                </c:pt>
                <c:pt idx="576">
                  <c:v>2.0728600283679999</c:v>
                </c:pt>
                <c:pt idx="577">
                  <c:v>2.0728600283679999</c:v>
                </c:pt>
                <c:pt idx="578">
                  <c:v>2.0120817967189999</c:v>
                </c:pt>
                <c:pt idx="579">
                  <c:v>2.0010818052350001</c:v>
                </c:pt>
                <c:pt idx="580">
                  <c:v>1.991032121673</c:v>
                </c:pt>
                <c:pt idx="581">
                  <c:v>1.9604230952120001</c:v>
                </c:pt>
                <c:pt idx="582">
                  <c:v>1.98945234118</c:v>
                </c:pt>
                <c:pt idx="583">
                  <c:v>1.98945234118</c:v>
                </c:pt>
                <c:pt idx="584">
                  <c:v>1.98945234118</c:v>
                </c:pt>
                <c:pt idx="585">
                  <c:v>1.9070952497810001</c:v>
                </c:pt>
                <c:pt idx="586">
                  <c:v>1.9939950639390001</c:v>
                </c:pt>
                <c:pt idx="587">
                  <c:v>2.025917836673</c:v>
                </c:pt>
                <c:pt idx="588">
                  <c:v>2.0275464233310001</c:v>
                </c:pt>
                <c:pt idx="589">
                  <c:v>2.0004567482379998</c:v>
                </c:pt>
                <c:pt idx="590">
                  <c:v>2.0004567482379998</c:v>
                </c:pt>
                <c:pt idx="591">
                  <c:v>2.0004567482379998</c:v>
                </c:pt>
                <c:pt idx="592">
                  <c:v>1.9753899086740001</c:v>
                </c:pt>
                <c:pt idx="593">
                  <c:v>1.9151872102280001</c:v>
                </c:pt>
                <c:pt idx="594">
                  <c:v>1.992158807025</c:v>
                </c:pt>
                <c:pt idx="595">
                  <c:v>2.000910983657</c:v>
                </c:pt>
                <c:pt idx="596">
                  <c:v>1.9907613391679999</c:v>
                </c:pt>
                <c:pt idx="597">
                  <c:v>1.9907613391679999</c:v>
                </c:pt>
                <c:pt idx="598">
                  <c:v>1.9907613391679999</c:v>
                </c:pt>
                <c:pt idx="599">
                  <c:v>1.9656704163780001</c:v>
                </c:pt>
                <c:pt idx="600">
                  <c:v>1.985134119294</c:v>
                </c:pt>
                <c:pt idx="601">
                  <c:v>1.9908821318579999</c:v>
                </c:pt>
                <c:pt idx="602">
                  <c:v>2.052438879371</c:v>
                </c:pt>
                <c:pt idx="603">
                  <c:v>2.0293519161460001</c:v>
                </c:pt>
                <c:pt idx="604">
                  <c:v>2.0293519161460001</c:v>
                </c:pt>
                <c:pt idx="605">
                  <c:v>2.0293519161460001</c:v>
                </c:pt>
                <c:pt idx="606">
                  <c:v>2.0255105916599998</c:v>
                </c:pt>
                <c:pt idx="607">
                  <c:v>2.035253122152</c:v>
                </c:pt>
                <c:pt idx="608">
                  <c:v>2.0673918863249998</c:v>
                </c:pt>
                <c:pt idx="609">
                  <c:v>2.0763615895399998</c:v>
                </c:pt>
                <c:pt idx="610">
                  <c:v>2.0777315259339999</c:v>
                </c:pt>
                <c:pt idx="611">
                  <c:v>2.0777315259339999</c:v>
                </c:pt>
                <c:pt idx="612">
                  <c:v>2.0777315259339999</c:v>
                </c:pt>
                <c:pt idx="613">
                  <c:v>2.0777315259339999</c:v>
                </c:pt>
                <c:pt idx="614">
                  <c:v>2.0777315259339999</c:v>
                </c:pt>
                <c:pt idx="615">
                  <c:v>2.0777315259339999</c:v>
                </c:pt>
                <c:pt idx="616">
                  <c:v>2.110273303649</c:v>
                </c:pt>
                <c:pt idx="617">
                  <c:v>2.0683996689069999</c:v>
                </c:pt>
                <c:pt idx="618">
                  <c:v>2.0683996689069999</c:v>
                </c:pt>
                <c:pt idx="619">
                  <c:v>2.0683996689069999</c:v>
                </c:pt>
                <c:pt idx="620">
                  <c:v>2.0588937293709999</c:v>
                </c:pt>
                <c:pt idx="621">
                  <c:v>2.1673236952239998</c:v>
                </c:pt>
                <c:pt idx="622">
                  <c:v>2.1673236952239998</c:v>
                </c:pt>
                <c:pt idx="623">
                  <c:v>2.1673236952239998</c:v>
                </c:pt>
                <c:pt idx="624">
                  <c:v>2.1917250843340002</c:v>
                </c:pt>
                <c:pt idx="625">
                  <c:v>2.1917250843340002</c:v>
                </c:pt>
                <c:pt idx="626">
                  <c:v>2.1917250843340002</c:v>
                </c:pt>
                <c:pt idx="627">
                  <c:v>2.1917250843340002</c:v>
                </c:pt>
                <c:pt idx="628">
                  <c:v>2.1917250843340002</c:v>
                </c:pt>
                <c:pt idx="629">
                  <c:v>2.2160025149760001</c:v>
                </c:pt>
                <c:pt idx="630">
                  <c:v>2.200757406283</c:v>
                </c:pt>
                <c:pt idx="631">
                  <c:v>2.1976178066480001</c:v>
                </c:pt>
                <c:pt idx="632">
                  <c:v>2.1976178066480001</c:v>
                </c:pt>
                <c:pt idx="633">
                  <c:v>2.1976178066480001</c:v>
                </c:pt>
                <c:pt idx="634">
                  <c:v>2.1976178066480001</c:v>
                </c:pt>
                <c:pt idx="635">
                  <c:v>2.1976178066480001</c:v>
                </c:pt>
                <c:pt idx="636">
                  <c:v>2.202164853667</c:v>
                </c:pt>
                <c:pt idx="637">
                  <c:v>2.2136686436890001</c:v>
                </c:pt>
                <c:pt idx="638">
                  <c:v>2.2676161745360002</c:v>
                </c:pt>
                <c:pt idx="639">
                  <c:v>2.2676161745360002</c:v>
                </c:pt>
                <c:pt idx="640">
                  <c:v>2.2676161745360002</c:v>
                </c:pt>
                <c:pt idx="641">
                  <c:v>2.2943791643779998</c:v>
                </c:pt>
                <c:pt idx="642">
                  <c:v>2.253214538745</c:v>
                </c:pt>
                <c:pt idx="643">
                  <c:v>2.2641252836339998</c:v>
                </c:pt>
                <c:pt idx="644">
                  <c:v>2.2938989999900001</c:v>
                </c:pt>
                <c:pt idx="645">
                  <c:v>2.3015191123590002</c:v>
                </c:pt>
                <c:pt idx="646">
                  <c:v>2.3015191123590002</c:v>
                </c:pt>
                <c:pt idx="647">
                  <c:v>2.3015191123590002</c:v>
                </c:pt>
                <c:pt idx="648">
                  <c:v>2.3142254148260002</c:v>
                </c:pt>
                <c:pt idx="649">
                  <c:v>2.297689370214</c:v>
                </c:pt>
                <c:pt idx="650">
                  <c:v>2.31124304632</c:v>
                </c:pt>
                <c:pt idx="651">
                  <c:v>2.295694011488</c:v>
                </c:pt>
                <c:pt idx="652">
                  <c:v>2.3093197075740002</c:v>
                </c:pt>
                <c:pt idx="653">
                  <c:v>2.3093197075740002</c:v>
                </c:pt>
                <c:pt idx="654">
                  <c:v>2.3093197075740002</c:v>
                </c:pt>
                <c:pt idx="655">
                  <c:v>2.321631870065</c:v>
                </c:pt>
                <c:pt idx="656">
                  <c:v>2.3088898456070002</c:v>
                </c:pt>
                <c:pt idx="657">
                  <c:v>2.258183214262</c:v>
                </c:pt>
                <c:pt idx="658">
                  <c:v>2.2767479756050002</c:v>
                </c:pt>
                <c:pt idx="659">
                  <c:v>2.2886249968489998</c:v>
                </c:pt>
                <c:pt idx="660">
                  <c:v>2.2886249968489998</c:v>
                </c:pt>
                <c:pt idx="661">
                  <c:v>2.2886249968489998</c:v>
                </c:pt>
                <c:pt idx="662">
                  <c:v>2.3006847208910002</c:v>
                </c:pt>
                <c:pt idx="663">
                  <c:v>2.3255170926169999</c:v>
                </c:pt>
                <c:pt idx="664">
                  <c:v>2.3255170926169999</c:v>
                </c:pt>
                <c:pt idx="665">
                  <c:v>2.3467887146009998</c:v>
                </c:pt>
                <c:pt idx="666">
                  <c:v>2.3468233397890002</c:v>
                </c:pt>
                <c:pt idx="667">
                  <c:v>2.3468233397890002</c:v>
                </c:pt>
                <c:pt idx="668">
                  <c:v>2.3468233397890002</c:v>
                </c:pt>
                <c:pt idx="669">
                  <c:v>2.382199808402</c:v>
                </c:pt>
                <c:pt idx="670">
                  <c:v>2.3668903094939999</c:v>
                </c:pt>
                <c:pt idx="671">
                  <c:v>2.3893733109339998</c:v>
                </c:pt>
                <c:pt idx="672">
                  <c:v>2.395164252841</c:v>
                </c:pt>
                <c:pt idx="673">
                  <c:v>2.4097027008120002</c:v>
                </c:pt>
                <c:pt idx="674">
                  <c:v>2.4097027008120002</c:v>
                </c:pt>
                <c:pt idx="675">
                  <c:v>2.4097027008120002</c:v>
                </c:pt>
                <c:pt idx="676">
                  <c:v>2.4147328465200002</c:v>
                </c:pt>
                <c:pt idx="677">
                  <c:v>2.4253127248380002</c:v>
                </c:pt>
                <c:pt idx="678">
                  <c:v>2.3978950272940001</c:v>
                </c:pt>
                <c:pt idx="679">
                  <c:v>2.3707037233800001</c:v>
                </c:pt>
                <c:pt idx="680">
                  <c:v>2.3222013915119999</c:v>
                </c:pt>
                <c:pt idx="681">
                  <c:v>2.3222013915119999</c:v>
                </c:pt>
                <c:pt idx="682">
                  <c:v>2.3222013915119999</c:v>
                </c:pt>
                <c:pt idx="683">
                  <c:v>2.3078609236940002</c:v>
                </c:pt>
                <c:pt idx="684">
                  <c:v>2.288385804726</c:v>
                </c:pt>
                <c:pt idx="685">
                  <c:v>2.2594143262999999</c:v>
                </c:pt>
                <c:pt idx="686">
                  <c:v>2.280417096096</c:v>
                </c:pt>
                <c:pt idx="687">
                  <c:v>2.3014947386340001</c:v>
                </c:pt>
                <c:pt idx="688">
                  <c:v>2.3014947386340001</c:v>
                </c:pt>
                <c:pt idx="689">
                  <c:v>2.3014947386340001</c:v>
                </c:pt>
                <c:pt idx="690">
                  <c:v>2.2844045577099998</c:v>
                </c:pt>
                <c:pt idx="691">
                  <c:v>2.340820999905</c:v>
                </c:pt>
                <c:pt idx="692">
                  <c:v>2.3924506786870001</c:v>
                </c:pt>
                <c:pt idx="693">
                  <c:v>2.393216937489</c:v>
                </c:pt>
                <c:pt idx="694">
                  <c:v>2.3705872705959998</c:v>
                </c:pt>
                <c:pt idx="695">
                  <c:v>2.3705872705959998</c:v>
                </c:pt>
                <c:pt idx="696">
                  <c:v>2.3705872705959998</c:v>
                </c:pt>
                <c:pt idx="697">
                  <c:v>2.3737200689589999</c:v>
                </c:pt>
                <c:pt idx="698">
                  <c:v>2.3937873602290001</c:v>
                </c:pt>
                <c:pt idx="699">
                  <c:v>2.3879122189420001</c:v>
                </c:pt>
                <c:pt idx="700">
                  <c:v>2.375253580136</c:v>
                </c:pt>
                <c:pt idx="701">
                  <c:v>2.3539319969860002</c:v>
                </c:pt>
                <c:pt idx="702">
                  <c:v>2.3539319969860002</c:v>
                </c:pt>
                <c:pt idx="703">
                  <c:v>2.3539319969860002</c:v>
                </c:pt>
                <c:pt idx="704">
                  <c:v>2.3397703164850001</c:v>
                </c:pt>
                <c:pt idx="705">
                  <c:v>2.3355542513450001</c:v>
                </c:pt>
                <c:pt idx="706">
                  <c:v>2.3534657671930002</c:v>
                </c:pt>
                <c:pt idx="707">
                  <c:v>2.3880484642490001</c:v>
                </c:pt>
                <c:pt idx="708">
                  <c:v>2.4204985333129998</c:v>
                </c:pt>
                <c:pt idx="709">
                  <c:v>2.4204985333129998</c:v>
                </c:pt>
                <c:pt idx="710">
                  <c:v>2.4204985333129998</c:v>
                </c:pt>
                <c:pt idx="711">
                  <c:v>2.4459026146389999</c:v>
                </c:pt>
                <c:pt idx="712">
                  <c:v>2.4132035850490001</c:v>
                </c:pt>
                <c:pt idx="713">
                  <c:v>2.420609302321</c:v>
                </c:pt>
                <c:pt idx="714">
                  <c:v>2.397022460908</c:v>
                </c:pt>
                <c:pt idx="715">
                  <c:v>2.3555546907310001</c:v>
                </c:pt>
                <c:pt idx="716">
                  <c:v>2.3555546907310001</c:v>
                </c:pt>
                <c:pt idx="717">
                  <c:v>2.3555546907310001</c:v>
                </c:pt>
                <c:pt idx="718">
                  <c:v>2.3630826633559998</c:v>
                </c:pt>
                <c:pt idx="719">
                  <c:v>2.3414572501820001</c:v>
                </c:pt>
                <c:pt idx="720">
                  <c:v>2.3606256965000001</c:v>
                </c:pt>
                <c:pt idx="721">
                  <c:v>2.336916819596</c:v>
                </c:pt>
                <c:pt idx="722">
                  <c:v>2.3383558402369999</c:v>
                </c:pt>
                <c:pt idx="723">
                  <c:v>2.3383558402369999</c:v>
                </c:pt>
                <c:pt idx="724">
                  <c:v>2.3383558402369999</c:v>
                </c:pt>
                <c:pt idx="725">
                  <c:v>2.3036537681240001</c:v>
                </c:pt>
                <c:pt idx="726">
                  <c:v>2.3194387898179998</c:v>
                </c:pt>
                <c:pt idx="727">
                  <c:v>2.2980925910319998</c:v>
                </c:pt>
                <c:pt idx="728">
                  <c:v>2.2916469758870002</c:v>
                </c:pt>
                <c:pt idx="729">
                  <c:v>2.250009539748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'איור 7 נתונים'!$D$3</c:f>
              <c:strCache>
                <c:ptCount val="1"/>
                <c:pt idx="0">
                  <c:v>ארה"ב</c:v>
                </c:pt>
              </c:strCache>
            </c:strRef>
          </c:tx>
          <c:spPr>
            <a:ln w="3175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42739</c:v>
                </c:pt>
                <c:pt idx="1">
                  <c:v>42740</c:v>
                </c:pt>
                <c:pt idx="2">
                  <c:v>42741</c:v>
                </c:pt>
                <c:pt idx="3">
                  <c:v>42742</c:v>
                </c:pt>
                <c:pt idx="4">
                  <c:v>42743</c:v>
                </c:pt>
                <c:pt idx="5">
                  <c:v>42744</c:v>
                </c:pt>
                <c:pt idx="6">
                  <c:v>42745</c:v>
                </c:pt>
                <c:pt idx="7">
                  <c:v>42746</c:v>
                </c:pt>
                <c:pt idx="8">
                  <c:v>42747</c:v>
                </c:pt>
                <c:pt idx="9">
                  <c:v>42748</c:v>
                </c:pt>
                <c:pt idx="10">
                  <c:v>42749</c:v>
                </c:pt>
                <c:pt idx="11">
                  <c:v>42750</c:v>
                </c:pt>
                <c:pt idx="12">
                  <c:v>42751</c:v>
                </c:pt>
                <c:pt idx="13">
                  <c:v>42752</c:v>
                </c:pt>
                <c:pt idx="14">
                  <c:v>42753</c:v>
                </c:pt>
                <c:pt idx="15">
                  <c:v>42754</c:v>
                </c:pt>
                <c:pt idx="16">
                  <c:v>42755</c:v>
                </c:pt>
                <c:pt idx="17">
                  <c:v>42756</c:v>
                </c:pt>
                <c:pt idx="18">
                  <c:v>42757</c:v>
                </c:pt>
                <c:pt idx="19">
                  <c:v>42758</c:v>
                </c:pt>
                <c:pt idx="20">
                  <c:v>42759</c:v>
                </c:pt>
                <c:pt idx="21">
                  <c:v>42760</c:v>
                </c:pt>
                <c:pt idx="22">
                  <c:v>42761</c:v>
                </c:pt>
                <c:pt idx="23">
                  <c:v>42762</c:v>
                </c:pt>
                <c:pt idx="24">
                  <c:v>42763</c:v>
                </c:pt>
                <c:pt idx="25">
                  <c:v>42764</c:v>
                </c:pt>
                <c:pt idx="26">
                  <c:v>42765</c:v>
                </c:pt>
                <c:pt idx="27">
                  <c:v>42766</c:v>
                </c:pt>
                <c:pt idx="28">
                  <c:v>42767</c:v>
                </c:pt>
                <c:pt idx="29">
                  <c:v>42768</c:v>
                </c:pt>
                <c:pt idx="30">
                  <c:v>42769</c:v>
                </c:pt>
                <c:pt idx="31">
                  <c:v>42770</c:v>
                </c:pt>
                <c:pt idx="32">
                  <c:v>42771</c:v>
                </c:pt>
                <c:pt idx="33">
                  <c:v>42772</c:v>
                </c:pt>
                <c:pt idx="34">
                  <c:v>42773</c:v>
                </c:pt>
                <c:pt idx="35">
                  <c:v>42774</c:v>
                </c:pt>
                <c:pt idx="36">
                  <c:v>42775</c:v>
                </c:pt>
                <c:pt idx="37">
                  <c:v>42776</c:v>
                </c:pt>
                <c:pt idx="38">
                  <c:v>42777</c:v>
                </c:pt>
                <c:pt idx="39">
                  <c:v>42778</c:v>
                </c:pt>
                <c:pt idx="40">
                  <c:v>42779</c:v>
                </c:pt>
                <c:pt idx="41">
                  <c:v>42780</c:v>
                </c:pt>
                <c:pt idx="42">
                  <c:v>42781</c:v>
                </c:pt>
                <c:pt idx="43">
                  <c:v>42782</c:v>
                </c:pt>
                <c:pt idx="44">
                  <c:v>42783</c:v>
                </c:pt>
                <c:pt idx="45">
                  <c:v>42784</c:v>
                </c:pt>
                <c:pt idx="46">
                  <c:v>42785</c:v>
                </c:pt>
                <c:pt idx="47">
                  <c:v>42786</c:v>
                </c:pt>
                <c:pt idx="48">
                  <c:v>42787</c:v>
                </c:pt>
                <c:pt idx="49">
                  <c:v>42788</c:v>
                </c:pt>
                <c:pt idx="50">
                  <c:v>42789</c:v>
                </c:pt>
                <c:pt idx="51">
                  <c:v>42790</c:v>
                </c:pt>
                <c:pt idx="52">
                  <c:v>42791</c:v>
                </c:pt>
                <c:pt idx="53">
                  <c:v>42792</c:v>
                </c:pt>
                <c:pt idx="54">
                  <c:v>42793</c:v>
                </c:pt>
                <c:pt idx="55">
                  <c:v>42794</c:v>
                </c:pt>
                <c:pt idx="56">
                  <c:v>42795</c:v>
                </c:pt>
                <c:pt idx="57">
                  <c:v>42796</c:v>
                </c:pt>
                <c:pt idx="58">
                  <c:v>42797</c:v>
                </c:pt>
                <c:pt idx="59">
                  <c:v>42798</c:v>
                </c:pt>
                <c:pt idx="60">
                  <c:v>42799</c:v>
                </c:pt>
                <c:pt idx="61">
                  <c:v>42800</c:v>
                </c:pt>
                <c:pt idx="62">
                  <c:v>42801</c:v>
                </c:pt>
                <c:pt idx="63">
                  <c:v>42802</c:v>
                </c:pt>
                <c:pt idx="64">
                  <c:v>42803</c:v>
                </c:pt>
                <c:pt idx="65">
                  <c:v>42804</c:v>
                </c:pt>
                <c:pt idx="66">
                  <c:v>42805</c:v>
                </c:pt>
                <c:pt idx="67">
                  <c:v>42806</c:v>
                </c:pt>
                <c:pt idx="68">
                  <c:v>42807</c:v>
                </c:pt>
                <c:pt idx="69">
                  <c:v>42808</c:v>
                </c:pt>
                <c:pt idx="70">
                  <c:v>42809</c:v>
                </c:pt>
                <c:pt idx="71">
                  <c:v>42810</c:v>
                </c:pt>
                <c:pt idx="72">
                  <c:v>42811</c:v>
                </c:pt>
                <c:pt idx="73">
                  <c:v>42812</c:v>
                </c:pt>
                <c:pt idx="74">
                  <c:v>42813</c:v>
                </c:pt>
                <c:pt idx="75">
                  <c:v>42814</c:v>
                </c:pt>
                <c:pt idx="76">
                  <c:v>42815</c:v>
                </c:pt>
                <c:pt idx="77">
                  <c:v>42816</c:v>
                </c:pt>
                <c:pt idx="78">
                  <c:v>42817</c:v>
                </c:pt>
                <c:pt idx="79">
                  <c:v>42818</c:v>
                </c:pt>
                <c:pt idx="80">
                  <c:v>42819</c:v>
                </c:pt>
                <c:pt idx="81">
                  <c:v>42820</c:v>
                </c:pt>
                <c:pt idx="82">
                  <c:v>42821</c:v>
                </c:pt>
                <c:pt idx="83">
                  <c:v>42822</c:v>
                </c:pt>
                <c:pt idx="84">
                  <c:v>42823</c:v>
                </c:pt>
                <c:pt idx="85">
                  <c:v>42824</c:v>
                </c:pt>
                <c:pt idx="86">
                  <c:v>42825</c:v>
                </c:pt>
                <c:pt idx="87">
                  <c:v>42826</c:v>
                </c:pt>
                <c:pt idx="88">
                  <c:v>42827</c:v>
                </c:pt>
                <c:pt idx="89">
                  <c:v>42828</c:v>
                </c:pt>
                <c:pt idx="90">
                  <c:v>42829</c:v>
                </c:pt>
                <c:pt idx="91">
                  <c:v>42830</c:v>
                </c:pt>
                <c:pt idx="92">
                  <c:v>42831</c:v>
                </c:pt>
                <c:pt idx="93">
                  <c:v>42832</c:v>
                </c:pt>
                <c:pt idx="94">
                  <c:v>42833</c:v>
                </c:pt>
                <c:pt idx="95">
                  <c:v>42834</c:v>
                </c:pt>
                <c:pt idx="96">
                  <c:v>42835</c:v>
                </c:pt>
                <c:pt idx="97">
                  <c:v>42836</c:v>
                </c:pt>
                <c:pt idx="98">
                  <c:v>42837</c:v>
                </c:pt>
                <c:pt idx="99">
                  <c:v>42838</c:v>
                </c:pt>
                <c:pt idx="100">
                  <c:v>42839</c:v>
                </c:pt>
                <c:pt idx="101">
                  <c:v>42840</c:v>
                </c:pt>
                <c:pt idx="102">
                  <c:v>42841</c:v>
                </c:pt>
                <c:pt idx="103">
                  <c:v>42842</c:v>
                </c:pt>
                <c:pt idx="104">
                  <c:v>42843</c:v>
                </c:pt>
                <c:pt idx="105">
                  <c:v>42844</c:v>
                </c:pt>
                <c:pt idx="106">
                  <c:v>42845</c:v>
                </c:pt>
                <c:pt idx="107">
                  <c:v>42846</c:v>
                </c:pt>
                <c:pt idx="108">
                  <c:v>42847</c:v>
                </c:pt>
                <c:pt idx="109">
                  <c:v>42848</c:v>
                </c:pt>
                <c:pt idx="110">
                  <c:v>42849</c:v>
                </c:pt>
                <c:pt idx="111">
                  <c:v>42850</c:v>
                </c:pt>
                <c:pt idx="112">
                  <c:v>42851</c:v>
                </c:pt>
                <c:pt idx="113">
                  <c:v>42852</c:v>
                </c:pt>
                <c:pt idx="114">
                  <c:v>42853</c:v>
                </c:pt>
                <c:pt idx="115">
                  <c:v>42854</c:v>
                </c:pt>
                <c:pt idx="116">
                  <c:v>42855</c:v>
                </c:pt>
                <c:pt idx="117">
                  <c:v>42856</c:v>
                </c:pt>
                <c:pt idx="118">
                  <c:v>42857</c:v>
                </c:pt>
                <c:pt idx="119">
                  <c:v>42858</c:v>
                </c:pt>
                <c:pt idx="120">
                  <c:v>42859</c:v>
                </c:pt>
                <c:pt idx="121">
                  <c:v>42860</c:v>
                </c:pt>
                <c:pt idx="122">
                  <c:v>42861</c:v>
                </c:pt>
                <c:pt idx="123">
                  <c:v>42862</c:v>
                </c:pt>
                <c:pt idx="124">
                  <c:v>42863</c:v>
                </c:pt>
                <c:pt idx="125">
                  <c:v>42864</c:v>
                </c:pt>
                <c:pt idx="126">
                  <c:v>42865</c:v>
                </c:pt>
                <c:pt idx="127">
                  <c:v>42866</c:v>
                </c:pt>
                <c:pt idx="128">
                  <c:v>42867</c:v>
                </c:pt>
                <c:pt idx="129">
                  <c:v>42868</c:v>
                </c:pt>
                <c:pt idx="130">
                  <c:v>42869</c:v>
                </c:pt>
                <c:pt idx="131">
                  <c:v>42870</c:v>
                </c:pt>
                <c:pt idx="132">
                  <c:v>42871</c:v>
                </c:pt>
                <c:pt idx="133">
                  <c:v>42872</c:v>
                </c:pt>
                <c:pt idx="134">
                  <c:v>42873</c:v>
                </c:pt>
                <c:pt idx="135">
                  <c:v>42874</c:v>
                </c:pt>
                <c:pt idx="136">
                  <c:v>42875</c:v>
                </c:pt>
                <c:pt idx="137">
                  <c:v>42876</c:v>
                </c:pt>
                <c:pt idx="138">
                  <c:v>42877</c:v>
                </c:pt>
                <c:pt idx="139">
                  <c:v>42878</c:v>
                </c:pt>
                <c:pt idx="140">
                  <c:v>42879</c:v>
                </c:pt>
                <c:pt idx="141">
                  <c:v>42880</c:v>
                </c:pt>
                <c:pt idx="142">
                  <c:v>42881</c:v>
                </c:pt>
                <c:pt idx="143">
                  <c:v>42882</c:v>
                </c:pt>
                <c:pt idx="144">
                  <c:v>42883</c:v>
                </c:pt>
                <c:pt idx="145">
                  <c:v>42884</c:v>
                </c:pt>
                <c:pt idx="146">
                  <c:v>42885</c:v>
                </c:pt>
                <c:pt idx="147">
                  <c:v>42886</c:v>
                </c:pt>
                <c:pt idx="148">
                  <c:v>42887</c:v>
                </c:pt>
                <c:pt idx="149">
                  <c:v>42888</c:v>
                </c:pt>
                <c:pt idx="150">
                  <c:v>42889</c:v>
                </c:pt>
                <c:pt idx="151">
                  <c:v>42890</c:v>
                </c:pt>
                <c:pt idx="152">
                  <c:v>42891</c:v>
                </c:pt>
                <c:pt idx="153">
                  <c:v>42892</c:v>
                </c:pt>
                <c:pt idx="154">
                  <c:v>42893</c:v>
                </c:pt>
                <c:pt idx="155">
                  <c:v>42894</c:v>
                </c:pt>
                <c:pt idx="156">
                  <c:v>42895</c:v>
                </c:pt>
                <c:pt idx="157">
                  <c:v>42896</c:v>
                </c:pt>
                <c:pt idx="158">
                  <c:v>42897</c:v>
                </c:pt>
                <c:pt idx="159">
                  <c:v>42898</c:v>
                </c:pt>
                <c:pt idx="160">
                  <c:v>42899</c:v>
                </c:pt>
                <c:pt idx="161">
                  <c:v>42900</c:v>
                </c:pt>
                <c:pt idx="162">
                  <c:v>42901</c:v>
                </c:pt>
                <c:pt idx="163">
                  <c:v>42902</c:v>
                </c:pt>
                <c:pt idx="164">
                  <c:v>42903</c:v>
                </c:pt>
                <c:pt idx="165">
                  <c:v>42904</c:v>
                </c:pt>
                <c:pt idx="166">
                  <c:v>42905</c:v>
                </c:pt>
                <c:pt idx="167">
                  <c:v>42906</c:v>
                </c:pt>
                <c:pt idx="168">
                  <c:v>42907</c:v>
                </c:pt>
                <c:pt idx="169">
                  <c:v>42908</c:v>
                </c:pt>
                <c:pt idx="170">
                  <c:v>42909</c:v>
                </c:pt>
                <c:pt idx="171">
                  <c:v>42910</c:v>
                </c:pt>
                <c:pt idx="172">
                  <c:v>42911</c:v>
                </c:pt>
                <c:pt idx="173">
                  <c:v>42912</c:v>
                </c:pt>
                <c:pt idx="174">
                  <c:v>42913</c:v>
                </c:pt>
                <c:pt idx="175">
                  <c:v>42914</c:v>
                </c:pt>
                <c:pt idx="176">
                  <c:v>42915</c:v>
                </c:pt>
                <c:pt idx="177">
                  <c:v>42916</c:v>
                </c:pt>
                <c:pt idx="178">
                  <c:v>42917</c:v>
                </c:pt>
                <c:pt idx="179">
                  <c:v>42918</c:v>
                </c:pt>
                <c:pt idx="180">
                  <c:v>42919</c:v>
                </c:pt>
                <c:pt idx="181">
                  <c:v>42920</c:v>
                </c:pt>
                <c:pt idx="182">
                  <c:v>42921</c:v>
                </c:pt>
                <c:pt idx="183">
                  <c:v>42922</c:v>
                </c:pt>
                <c:pt idx="184">
                  <c:v>42923</c:v>
                </c:pt>
                <c:pt idx="185">
                  <c:v>42924</c:v>
                </c:pt>
                <c:pt idx="186">
                  <c:v>42925</c:v>
                </c:pt>
                <c:pt idx="187">
                  <c:v>42926</c:v>
                </c:pt>
                <c:pt idx="188">
                  <c:v>42927</c:v>
                </c:pt>
                <c:pt idx="189">
                  <c:v>42928</c:v>
                </c:pt>
                <c:pt idx="190">
                  <c:v>42929</c:v>
                </c:pt>
                <c:pt idx="191">
                  <c:v>42930</c:v>
                </c:pt>
                <c:pt idx="192">
                  <c:v>42931</c:v>
                </c:pt>
                <c:pt idx="193">
                  <c:v>42932</c:v>
                </c:pt>
                <c:pt idx="194">
                  <c:v>42933</c:v>
                </c:pt>
                <c:pt idx="195">
                  <c:v>42934</c:v>
                </c:pt>
                <c:pt idx="196">
                  <c:v>42935</c:v>
                </c:pt>
                <c:pt idx="197">
                  <c:v>42936</c:v>
                </c:pt>
                <c:pt idx="198">
                  <c:v>42937</c:v>
                </c:pt>
                <c:pt idx="199">
                  <c:v>42938</c:v>
                </c:pt>
                <c:pt idx="200">
                  <c:v>42939</c:v>
                </c:pt>
                <c:pt idx="201">
                  <c:v>42940</c:v>
                </c:pt>
                <c:pt idx="202">
                  <c:v>42941</c:v>
                </c:pt>
                <c:pt idx="203">
                  <c:v>42942</c:v>
                </c:pt>
                <c:pt idx="204">
                  <c:v>42943</c:v>
                </c:pt>
                <c:pt idx="205">
                  <c:v>42944</c:v>
                </c:pt>
                <c:pt idx="206">
                  <c:v>42945</c:v>
                </c:pt>
                <c:pt idx="207">
                  <c:v>42946</c:v>
                </c:pt>
                <c:pt idx="208">
                  <c:v>42947</c:v>
                </c:pt>
                <c:pt idx="209">
                  <c:v>42948</c:v>
                </c:pt>
                <c:pt idx="210">
                  <c:v>42949</c:v>
                </c:pt>
                <c:pt idx="211">
                  <c:v>42950</c:v>
                </c:pt>
                <c:pt idx="212">
                  <c:v>42951</c:v>
                </c:pt>
                <c:pt idx="213">
                  <c:v>42952</c:v>
                </c:pt>
                <c:pt idx="214">
                  <c:v>42953</c:v>
                </c:pt>
                <c:pt idx="215">
                  <c:v>42954</c:v>
                </c:pt>
                <c:pt idx="216">
                  <c:v>42955</c:v>
                </c:pt>
                <c:pt idx="217">
                  <c:v>42956</c:v>
                </c:pt>
                <c:pt idx="218">
                  <c:v>42957</c:v>
                </c:pt>
                <c:pt idx="219">
                  <c:v>42958</c:v>
                </c:pt>
                <c:pt idx="220">
                  <c:v>42959</c:v>
                </c:pt>
                <c:pt idx="221">
                  <c:v>42960</c:v>
                </c:pt>
                <c:pt idx="222">
                  <c:v>42961</c:v>
                </c:pt>
                <c:pt idx="223">
                  <c:v>42962</c:v>
                </c:pt>
                <c:pt idx="224">
                  <c:v>42963</c:v>
                </c:pt>
                <c:pt idx="225">
                  <c:v>42964</c:v>
                </c:pt>
                <c:pt idx="226">
                  <c:v>42965</c:v>
                </c:pt>
                <c:pt idx="227">
                  <c:v>42966</c:v>
                </c:pt>
                <c:pt idx="228">
                  <c:v>42967</c:v>
                </c:pt>
                <c:pt idx="229">
                  <c:v>42968</c:v>
                </c:pt>
                <c:pt idx="230">
                  <c:v>42969</c:v>
                </c:pt>
                <c:pt idx="231">
                  <c:v>42970</c:v>
                </c:pt>
                <c:pt idx="232">
                  <c:v>42971</c:v>
                </c:pt>
                <c:pt idx="233">
                  <c:v>42972</c:v>
                </c:pt>
                <c:pt idx="234">
                  <c:v>42973</c:v>
                </c:pt>
                <c:pt idx="235">
                  <c:v>42974</c:v>
                </c:pt>
                <c:pt idx="236">
                  <c:v>42975</c:v>
                </c:pt>
                <c:pt idx="237">
                  <c:v>42976</c:v>
                </c:pt>
                <c:pt idx="238">
                  <c:v>42977</c:v>
                </c:pt>
                <c:pt idx="239">
                  <c:v>42978</c:v>
                </c:pt>
                <c:pt idx="240">
                  <c:v>42979</c:v>
                </c:pt>
                <c:pt idx="241">
                  <c:v>42980</c:v>
                </c:pt>
                <c:pt idx="242">
                  <c:v>42981</c:v>
                </c:pt>
                <c:pt idx="243">
                  <c:v>42982</c:v>
                </c:pt>
                <c:pt idx="244">
                  <c:v>42983</c:v>
                </c:pt>
                <c:pt idx="245">
                  <c:v>42984</c:v>
                </c:pt>
                <c:pt idx="246">
                  <c:v>42985</c:v>
                </c:pt>
                <c:pt idx="247">
                  <c:v>42986</c:v>
                </c:pt>
                <c:pt idx="248">
                  <c:v>42987</c:v>
                </c:pt>
                <c:pt idx="249">
                  <c:v>42988</c:v>
                </c:pt>
                <c:pt idx="250">
                  <c:v>42989</c:v>
                </c:pt>
                <c:pt idx="251">
                  <c:v>42990</c:v>
                </c:pt>
                <c:pt idx="252">
                  <c:v>42991</c:v>
                </c:pt>
                <c:pt idx="253">
                  <c:v>42992</c:v>
                </c:pt>
                <c:pt idx="254">
                  <c:v>42993</c:v>
                </c:pt>
                <c:pt idx="255">
                  <c:v>42994</c:v>
                </c:pt>
                <c:pt idx="256">
                  <c:v>42995</c:v>
                </c:pt>
                <c:pt idx="257">
                  <c:v>42996</c:v>
                </c:pt>
                <c:pt idx="258">
                  <c:v>42997</c:v>
                </c:pt>
                <c:pt idx="259">
                  <c:v>42998</c:v>
                </c:pt>
                <c:pt idx="260">
                  <c:v>42999</c:v>
                </c:pt>
                <c:pt idx="261">
                  <c:v>43000</c:v>
                </c:pt>
                <c:pt idx="262">
                  <c:v>43001</c:v>
                </c:pt>
                <c:pt idx="263">
                  <c:v>43002</c:v>
                </c:pt>
                <c:pt idx="264">
                  <c:v>43003</c:v>
                </c:pt>
                <c:pt idx="265">
                  <c:v>43004</c:v>
                </c:pt>
                <c:pt idx="266">
                  <c:v>43005</c:v>
                </c:pt>
                <c:pt idx="267">
                  <c:v>43006</c:v>
                </c:pt>
                <c:pt idx="268">
                  <c:v>43007</c:v>
                </c:pt>
                <c:pt idx="269">
                  <c:v>43008</c:v>
                </c:pt>
                <c:pt idx="270">
                  <c:v>43009</c:v>
                </c:pt>
                <c:pt idx="271">
                  <c:v>43010</c:v>
                </c:pt>
                <c:pt idx="272">
                  <c:v>43011</c:v>
                </c:pt>
                <c:pt idx="273">
                  <c:v>43012</c:v>
                </c:pt>
                <c:pt idx="274">
                  <c:v>43013</c:v>
                </c:pt>
                <c:pt idx="275">
                  <c:v>43014</c:v>
                </c:pt>
                <c:pt idx="276">
                  <c:v>43015</c:v>
                </c:pt>
                <c:pt idx="277">
                  <c:v>43016</c:v>
                </c:pt>
                <c:pt idx="278">
                  <c:v>43017</c:v>
                </c:pt>
                <c:pt idx="279">
                  <c:v>43018</c:v>
                </c:pt>
                <c:pt idx="280">
                  <c:v>43019</c:v>
                </c:pt>
                <c:pt idx="281">
                  <c:v>43020</c:v>
                </c:pt>
                <c:pt idx="282">
                  <c:v>43021</c:v>
                </c:pt>
                <c:pt idx="283">
                  <c:v>43022</c:v>
                </c:pt>
                <c:pt idx="284">
                  <c:v>43023</c:v>
                </c:pt>
                <c:pt idx="285">
                  <c:v>43024</c:v>
                </c:pt>
                <c:pt idx="286">
                  <c:v>43025</c:v>
                </c:pt>
                <c:pt idx="287">
                  <c:v>43026</c:v>
                </c:pt>
                <c:pt idx="288">
                  <c:v>43027</c:v>
                </c:pt>
                <c:pt idx="289">
                  <c:v>43028</c:v>
                </c:pt>
                <c:pt idx="290">
                  <c:v>43029</c:v>
                </c:pt>
                <c:pt idx="291">
                  <c:v>43030</c:v>
                </c:pt>
                <c:pt idx="292">
                  <c:v>43031</c:v>
                </c:pt>
                <c:pt idx="293">
                  <c:v>43032</c:v>
                </c:pt>
                <c:pt idx="294">
                  <c:v>43033</c:v>
                </c:pt>
                <c:pt idx="295">
                  <c:v>43034</c:v>
                </c:pt>
                <c:pt idx="296">
                  <c:v>43035</c:v>
                </c:pt>
                <c:pt idx="297">
                  <c:v>43036</c:v>
                </c:pt>
                <c:pt idx="298">
                  <c:v>43037</c:v>
                </c:pt>
                <c:pt idx="299">
                  <c:v>43038</c:v>
                </c:pt>
                <c:pt idx="300">
                  <c:v>43039</c:v>
                </c:pt>
                <c:pt idx="301">
                  <c:v>43040</c:v>
                </c:pt>
                <c:pt idx="302">
                  <c:v>43041</c:v>
                </c:pt>
                <c:pt idx="303">
                  <c:v>43042</c:v>
                </c:pt>
                <c:pt idx="304">
                  <c:v>43043</c:v>
                </c:pt>
                <c:pt idx="305">
                  <c:v>43044</c:v>
                </c:pt>
                <c:pt idx="306">
                  <c:v>43045</c:v>
                </c:pt>
                <c:pt idx="307">
                  <c:v>43046</c:v>
                </c:pt>
                <c:pt idx="308">
                  <c:v>43047</c:v>
                </c:pt>
                <c:pt idx="309">
                  <c:v>43048</c:v>
                </c:pt>
                <c:pt idx="310">
                  <c:v>43049</c:v>
                </c:pt>
                <c:pt idx="311">
                  <c:v>43050</c:v>
                </c:pt>
                <c:pt idx="312">
                  <c:v>43051</c:v>
                </c:pt>
                <c:pt idx="313">
                  <c:v>43052</c:v>
                </c:pt>
                <c:pt idx="314">
                  <c:v>43053</c:v>
                </c:pt>
                <c:pt idx="315">
                  <c:v>43054</c:v>
                </c:pt>
                <c:pt idx="316">
                  <c:v>43055</c:v>
                </c:pt>
                <c:pt idx="317">
                  <c:v>43056</c:v>
                </c:pt>
                <c:pt idx="318">
                  <c:v>43057</c:v>
                </c:pt>
                <c:pt idx="319">
                  <c:v>43058</c:v>
                </c:pt>
                <c:pt idx="320">
                  <c:v>43059</c:v>
                </c:pt>
                <c:pt idx="321">
                  <c:v>43060</c:v>
                </c:pt>
                <c:pt idx="322">
                  <c:v>43061</c:v>
                </c:pt>
                <c:pt idx="323">
                  <c:v>43062</c:v>
                </c:pt>
                <c:pt idx="324">
                  <c:v>43063</c:v>
                </c:pt>
                <c:pt idx="325">
                  <c:v>43064</c:v>
                </c:pt>
                <c:pt idx="326">
                  <c:v>43065</c:v>
                </c:pt>
                <c:pt idx="327">
                  <c:v>43066</c:v>
                </c:pt>
                <c:pt idx="328">
                  <c:v>43067</c:v>
                </c:pt>
                <c:pt idx="329">
                  <c:v>43068</c:v>
                </c:pt>
                <c:pt idx="330">
                  <c:v>43069</c:v>
                </c:pt>
                <c:pt idx="331">
                  <c:v>43070</c:v>
                </c:pt>
                <c:pt idx="332">
                  <c:v>43071</c:v>
                </c:pt>
                <c:pt idx="333">
                  <c:v>43072</c:v>
                </c:pt>
                <c:pt idx="334">
                  <c:v>43073</c:v>
                </c:pt>
                <c:pt idx="335">
                  <c:v>43074</c:v>
                </c:pt>
                <c:pt idx="336">
                  <c:v>43075</c:v>
                </c:pt>
                <c:pt idx="337">
                  <c:v>43076</c:v>
                </c:pt>
                <c:pt idx="338">
                  <c:v>43077</c:v>
                </c:pt>
                <c:pt idx="339">
                  <c:v>43078</c:v>
                </c:pt>
                <c:pt idx="340">
                  <c:v>43079</c:v>
                </c:pt>
                <c:pt idx="341">
                  <c:v>43080</c:v>
                </c:pt>
                <c:pt idx="342">
                  <c:v>43081</c:v>
                </c:pt>
                <c:pt idx="343">
                  <c:v>43082</c:v>
                </c:pt>
                <c:pt idx="344">
                  <c:v>43083</c:v>
                </c:pt>
                <c:pt idx="345">
                  <c:v>43084</c:v>
                </c:pt>
                <c:pt idx="346">
                  <c:v>43085</c:v>
                </c:pt>
                <c:pt idx="347">
                  <c:v>43086</c:v>
                </c:pt>
                <c:pt idx="348">
                  <c:v>43087</c:v>
                </c:pt>
                <c:pt idx="349">
                  <c:v>43088</c:v>
                </c:pt>
                <c:pt idx="350">
                  <c:v>43089</c:v>
                </c:pt>
                <c:pt idx="351">
                  <c:v>43090</c:v>
                </c:pt>
                <c:pt idx="352">
                  <c:v>43091</c:v>
                </c:pt>
                <c:pt idx="353">
                  <c:v>43092</c:v>
                </c:pt>
                <c:pt idx="354">
                  <c:v>43093</c:v>
                </c:pt>
                <c:pt idx="355">
                  <c:v>43094</c:v>
                </c:pt>
                <c:pt idx="356">
                  <c:v>43095</c:v>
                </c:pt>
                <c:pt idx="357">
                  <c:v>43096</c:v>
                </c:pt>
                <c:pt idx="358">
                  <c:v>43097</c:v>
                </c:pt>
                <c:pt idx="359">
                  <c:v>43098</c:v>
                </c:pt>
                <c:pt idx="360">
                  <c:v>43099</c:v>
                </c:pt>
                <c:pt idx="361">
                  <c:v>43100</c:v>
                </c:pt>
                <c:pt idx="362">
                  <c:v>43101</c:v>
                </c:pt>
                <c:pt idx="363">
                  <c:v>43102</c:v>
                </c:pt>
                <c:pt idx="364">
                  <c:v>43103</c:v>
                </c:pt>
                <c:pt idx="365">
                  <c:v>43104</c:v>
                </c:pt>
                <c:pt idx="366">
                  <c:v>43105</c:v>
                </c:pt>
                <c:pt idx="367">
                  <c:v>43106</c:v>
                </c:pt>
                <c:pt idx="368">
                  <c:v>43107</c:v>
                </c:pt>
                <c:pt idx="369">
                  <c:v>43108</c:v>
                </c:pt>
                <c:pt idx="370">
                  <c:v>43109</c:v>
                </c:pt>
                <c:pt idx="371">
                  <c:v>43110</c:v>
                </c:pt>
                <c:pt idx="372">
                  <c:v>43111</c:v>
                </c:pt>
                <c:pt idx="373">
                  <c:v>43112</c:v>
                </c:pt>
                <c:pt idx="374">
                  <c:v>43113</c:v>
                </c:pt>
                <c:pt idx="375">
                  <c:v>43114</c:v>
                </c:pt>
                <c:pt idx="376">
                  <c:v>43115</c:v>
                </c:pt>
                <c:pt idx="377">
                  <c:v>43116</c:v>
                </c:pt>
                <c:pt idx="378">
                  <c:v>43117</c:v>
                </c:pt>
                <c:pt idx="379">
                  <c:v>43118</c:v>
                </c:pt>
                <c:pt idx="380">
                  <c:v>43119</c:v>
                </c:pt>
                <c:pt idx="381">
                  <c:v>43120</c:v>
                </c:pt>
                <c:pt idx="382">
                  <c:v>43121</c:v>
                </c:pt>
                <c:pt idx="383">
                  <c:v>43122</c:v>
                </c:pt>
                <c:pt idx="384">
                  <c:v>43123</c:v>
                </c:pt>
                <c:pt idx="385">
                  <c:v>43124</c:v>
                </c:pt>
                <c:pt idx="386">
                  <c:v>43125</c:v>
                </c:pt>
                <c:pt idx="387">
                  <c:v>43126</c:v>
                </c:pt>
                <c:pt idx="388">
                  <c:v>43127</c:v>
                </c:pt>
                <c:pt idx="389">
                  <c:v>43128</c:v>
                </c:pt>
                <c:pt idx="390">
                  <c:v>43129</c:v>
                </c:pt>
                <c:pt idx="391">
                  <c:v>43130</c:v>
                </c:pt>
                <c:pt idx="392">
                  <c:v>43131</c:v>
                </c:pt>
                <c:pt idx="393">
                  <c:v>43132</c:v>
                </c:pt>
                <c:pt idx="394">
                  <c:v>43133</c:v>
                </c:pt>
                <c:pt idx="395">
                  <c:v>43134</c:v>
                </c:pt>
                <c:pt idx="396">
                  <c:v>43135</c:v>
                </c:pt>
                <c:pt idx="397">
                  <c:v>43136</c:v>
                </c:pt>
                <c:pt idx="398">
                  <c:v>43137</c:v>
                </c:pt>
                <c:pt idx="399">
                  <c:v>43138</c:v>
                </c:pt>
                <c:pt idx="400">
                  <c:v>43139</c:v>
                </c:pt>
                <c:pt idx="401">
                  <c:v>43140</c:v>
                </c:pt>
                <c:pt idx="402">
                  <c:v>43141</c:v>
                </c:pt>
                <c:pt idx="403">
                  <c:v>43142</c:v>
                </c:pt>
                <c:pt idx="404">
                  <c:v>43143</c:v>
                </c:pt>
                <c:pt idx="405">
                  <c:v>43144</c:v>
                </c:pt>
                <c:pt idx="406">
                  <c:v>43145</c:v>
                </c:pt>
                <c:pt idx="407">
                  <c:v>43146</c:v>
                </c:pt>
                <c:pt idx="408">
                  <c:v>43147</c:v>
                </c:pt>
                <c:pt idx="409">
                  <c:v>43148</c:v>
                </c:pt>
                <c:pt idx="410">
                  <c:v>43149</c:v>
                </c:pt>
                <c:pt idx="411">
                  <c:v>43150</c:v>
                </c:pt>
                <c:pt idx="412">
                  <c:v>43151</c:v>
                </c:pt>
                <c:pt idx="413">
                  <c:v>43152</c:v>
                </c:pt>
                <c:pt idx="414">
                  <c:v>43153</c:v>
                </c:pt>
                <c:pt idx="415">
                  <c:v>43154</c:v>
                </c:pt>
                <c:pt idx="416">
                  <c:v>43155</c:v>
                </c:pt>
                <c:pt idx="417">
                  <c:v>43156</c:v>
                </c:pt>
                <c:pt idx="418">
                  <c:v>43157</c:v>
                </c:pt>
                <c:pt idx="419">
                  <c:v>43158</c:v>
                </c:pt>
                <c:pt idx="420">
                  <c:v>43159</c:v>
                </c:pt>
                <c:pt idx="421">
                  <c:v>43160</c:v>
                </c:pt>
                <c:pt idx="422">
                  <c:v>43161</c:v>
                </c:pt>
                <c:pt idx="423">
                  <c:v>43162</c:v>
                </c:pt>
                <c:pt idx="424">
                  <c:v>43163</c:v>
                </c:pt>
                <c:pt idx="425">
                  <c:v>43164</c:v>
                </c:pt>
                <c:pt idx="426">
                  <c:v>43165</c:v>
                </c:pt>
                <c:pt idx="427">
                  <c:v>43166</c:v>
                </c:pt>
                <c:pt idx="428">
                  <c:v>43167</c:v>
                </c:pt>
                <c:pt idx="429">
                  <c:v>43168</c:v>
                </c:pt>
                <c:pt idx="430">
                  <c:v>43169</c:v>
                </c:pt>
                <c:pt idx="431">
                  <c:v>43170</c:v>
                </c:pt>
                <c:pt idx="432">
                  <c:v>43171</c:v>
                </c:pt>
                <c:pt idx="433">
                  <c:v>43172</c:v>
                </c:pt>
                <c:pt idx="434">
                  <c:v>43173</c:v>
                </c:pt>
                <c:pt idx="435">
                  <c:v>43174</c:v>
                </c:pt>
                <c:pt idx="436">
                  <c:v>43175</c:v>
                </c:pt>
                <c:pt idx="437">
                  <c:v>43176</c:v>
                </c:pt>
                <c:pt idx="438">
                  <c:v>43177</c:v>
                </c:pt>
                <c:pt idx="439">
                  <c:v>43178</c:v>
                </c:pt>
                <c:pt idx="440">
                  <c:v>43179</c:v>
                </c:pt>
                <c:pt idx="441">
                  <c:v>43180</c:v>
                </c:pt>
                <c:pt idx="442">
                  <c:v>43181</c:v>
                </c:pt>
                <c:pt idx="443">
                  <c:v>43182</c:v>
                </c:pt>
                <c:pt idx="444">
                  <c:v>43183</c:v>
                </c:pt>
                <c:pt idx="445">
                  <c:v>43184</c:v>
                </c:pt>
                <c:pt idx="446">
                  <c:v>43185</c:v>
                </c:pt>
                <c:pt idx="447">
                  <c:v>43186</c:v>
                </c:pt>
                <c:pt idx="448">
                  <c:v>43187</c:v>
                </c:pt>
                <c:pt idx="449">
                  <c:v>43188</c:v>
                </c:pt>
                <c:pt idx="450">
                  <c:v>43189</c:v>
                </c:pt>
                <c:pt idx="451">
                  <c:v>43190</c:v>
                </c:pt>
                <c:pt idx="452">
                  <c:v>43191</c:v>
                </c:pt>
                <c:pt idx="453">
                  <c:v>43192</c:v>
                </c:pt>
                <c:pt idx="454">
                  <c:v>43193</c:v>
                </c:pt>
                <c:pt idx="455">
                  <c:v>43194</c:v>
                </c:pt>
                <c:pt idx="456">
                  <c:v>43195</c:v>
                </c:pt>
                <c:pt idx="457">
                  <c:v>43196</c:v>
                </c:pt>
                <c:pt idx="458">
                  <c:v>43197</c:v>
                </c:pt>
                <c:pt idx="459">
                  <c:v>43198</c:v>
                </c:pt>
                <c:pt idx="460">
                  <c:v>43199</c:v>
                </c:pt>
                <c:pt idx="461">
                  <c:v>43200</c:v>
                </c:pt>
                <c:pt idx="462">
                  <c:v>43201</c:v>
                </c:pt>
                <c:pt idx="463">
                  <c:v>43202</c:v>
                </c:pt>
                <c:pt idx="464">
                  <c:v>43203</c:v>
                </c:pt>
                <c:pt idx="465">
                  <c:v>43204</c:v>
                </c:pt>
                <c:pt idx="466">
                  <c:v>43205</c:v>
                </c:pt>
                <c:pt idx="467">
                  <c:v>43206</c:v>
                </c:pt>
                <c:pt idx="468">
                  <c:v>43207</c:v>
                </c:pt>
                <c:pt idx="469">
                  <c:v>43208</c:v>
                </c:pt>
                <c:pt idx="470">
                  <c:v>43209</c:v>
                </c:pt>
                <c:pt idx="471">
                  <c:v>43210</c:v>
                </c:pt>
                <c:pt idx="472">
                  <c:v>43211</c:v>
                </c:pt>
                <c:pt idx="473">
                  <c:v>43212</c:v>
                </c:pt>
                <c:pt idx="474">
                  <c:v>43213</c:v>
                </c:pt>
                <c:pt idx="475">
                  <c:v>43214</c:v>
                </c:pt>
                <c:pt idx="476">
                  <c:v>43215</c:v>
                </c:pt>
                <c:pt idx="477">
                  <c:v>43216</c:v>
                </c:pt>
                <c:pt idx="478">
                  <c:v>43217</c:v>
                </c:pt>
                <c:pt idx="479">
                  <c:v>43218</c:v>
                </c:pt>
                <c:pt idx="480">
                  <c:v>43219</c:v>
                </c:pt>
                <c:pt idx="481">
                  <c:v>43220</c:v>
                </c:pt>
                <c:pt idx="482">
                  <c:v>43221</c:v>
                </c:pt>
                <c:pt idx="483">
                  <c:v>43222</c:v>
                </c:pt>
                <c:pt idx="484">
                  <c:v>43223</c:v>
                </c:pt>
                <c:pt idx="485">
                  <c:v>43224</c:v>
                </c:pt>
                <c:pt idx="486">
                  <c:v>43225</c:v>
                </c:pt>
                <c:pt idx="487">
                  <c:v>43226</c:v>
                </c:pt>
                <c:pt idx="488">
                  <c:v>43227</c:v>
                </c:pt>
                <c:pt idx="489">
                  <c:v>43228</c:v>
                </c:pt>
                <c:pt idx="490">
                  <c:v>43229</c:v>
                </c:pt>
                <c:pt idx="491">
                  <c:v>43230</c:v>
                </c:pt>
                <c:pt idx="492">
                  <c:v>43231</c:v>
                </c:pt>
                <c:pt idx="493">
                  <c:v>43232</c:v>
                </c:pt>
                <c:pt idx="494">
                  <c:v>43233</c:v>
                </c:pt>
                <c:pt idx="495">
                  <c:v>43234</c:v>
                </c:pt>
                <c:pt idx="496">
                  <c:v>43235</c:v>
                </c:pt>
                <c:pt idx="497">
                  <c:v>43236</c:v>
                </c:pt>
                <c:pt idx="498">
                  <c:v>43237</c:v>
                </c:pt>
                <c:pt idx="499">
                  <c:v>43238</c:v>
                </c:pt>
                <c:pt idx="500">
                  <c:v>43239</c:v>
                </c:pt>
                <c:pt idx="501">
                  <c:v>43240</c:v>
                </c:pt>
                <c:pt idx="502">
                  <c:v>43241</c:v>
                </c:pt>
                <c:pt idx="503">
                  <c:v>43242</c:v>
                </c:pt>
                <c:pt idx="504">
                  <c:v>43243</c:v>
                </c:pt>
                <c:pt idx="505">
                  <c:v>43244</c:v>
                </c:pt>
                <c:pt idx="506">
                  <c:v>43245</c:v>
                </c:pt>
                <c:pt idx="507">
                  <c:v>43246</c:v>
                </c:pt>
                <c:pt idx="508">
                  <c:v>43247</c:v>
                </c:pt>
                <c:pt idx="509">
                  <c:v>43248</c:v>
                </c:pt>
                <c:pt idx="510">
                  <c:v>43249</c:v>
                </c:pt>
                <c:pt idx="511">
                  <c:v>43250</c:v>
                </c:pt>
                <c:pt idx="512">
                  <c:v>43251</c:v>
                </c:pt>
                <c:pt idx="513">
                  <c:v>43252</c:v>
                </c:pt>
                <c:pt idx="514">
                  <c:v>43253</c:v>
                </c:pt>
                <c:pt idx="515">
                  <c:v>43254</c:v>
                </c:pt>
                <c:pt idx="516">
                  <c:v>43255</c:v>
                </c:pt>
                <c:pt idx="517">
                  <c:v>43256</c:v>
                </c:pt>
                <c:pt idx="518">
                  <c:v>43257</c:v>
                </c:pt>
                <c:pt idx="519">
                  <c:v>43258</c:v>
                </c:pt>
                <c:pt idx="520">
                  <c:v>43259</c:v>
                </c:pt>
                <c:pt idx="521">
                  <c:v>43260</c:v>
                </c:pt>
                <c:pt idx="522">
                  <c:v>43261</c:v>
                </c:pt>
                <c:pt idx="523">
                  <c:v>43262</c:v>
                </c:pt>
                <c:pt idx="524">
                  <c:v>43263</c:v>
                </c:pt>
                <c:pt idx="525">
                  <c:v>43264</c:v>
                </c:pt>
                <c:pt idx="526">
                  <c:v>43265</c:v>
                </c:pt>
                <c:pt idx="527">
                  <c:v>43266</c:v>
                </c:pt>
                <c:pt idx="528">
                  <c:v>43267</c:v>
                </c:pt>
                <c:pt idx="529">
                  <c:v>43268</c:v>
                </c:pt>
                <c:pt idx="530">
                  <c:v>43269</c:v>
                </c:pt>
                <c:pt idx="531">
                  <c:v>43270</c:v>
                </c:pt>
                <c:pt idx="532">
                  <c:v>43271</c:v>
                </c:pt>
                <c:pt idx="533">
                  <c:v>43272</c:v>
                </c:pt>
                <c:pt idx="534">
                  <c:v>43273</c:v>
                </c:pt>
                <c:pt idx="535">
                  <c:v>43274</c:v>
                </c:pt>
                <c:pt idx="536">
                  <c:v>43275</c:v>
                </c:pt>
                <c:pt idx="537">
                  <c:v>43276</c:v>
                </c:pt>
                <c:pt idx="538">
                  <c:v>43277</c:v>
                </c:pt>
                <c:pt idx="539">
                  <c:v>43278</c:v>
                </c:pt>
                <c:pt idx="540">
                  <c:v>43279</c:v>
                </c:pt>
                <c:pt idx="541">
                  <c:v>43280</c:v>
                </c:pt>
                <c:pt idx="542">
                  <c:v>43281</c:v>
                </c:pt>
                <c:pt idx="543">
                  <c:v>43282</c:v>
                </c:pt>
                <c:pt idx="544">
                  <c:v>43283</c:v>
                </c:pt>
                <c:pt idx="545">
                  <c:v>43284</c:v>
                </c:pt>
                <c:pt idx="546">
                  <c:v>43285</c:v>
                </c:pt>
                <c:pt idx="547">
                  <c:v>43286</c:v>
                </c:pt>
                <c:pt idx="548">
                  <c:v>43287</c:v>
                </c:pt>
                <c:pt idx="549">
                  <c:v>43288</c:v>
                </c:pt>
                <c:pt idx="550">
                  <c:v>43289</c:v>
                </c:pt>
                <c:pt idx="551">
                  <c:v>43290</c:v>
                </c:pt>
                <c:pt idx="552">
                  <c:v>43291</c:v>
                </c:pt>
                <c:pt idx="553">
                  <c:v>43292</c:v>
                </c:pt>
                <c:pt idx="554">
                  <c:v>43293</c:v>
                </c:pt>
                <c:pt idx="555">
                  <c:v>43294</c:v>
                </c:pt>
                <c:pt idx="556">
                  <c:v>43295</c:v>
                </c:pt>
                <c:pt idx="557">
                  <c:v>43296</c:v>
                </c:pt>
                <c:pt idx="558">
                  <c:v>43297</c:v>
                </c:pt>
                <c:pt idx="559">
                  <c:v>43298</c:v>
                </c:pt>
                <c:pt idx="560">
                  <c:v>43299</c:v>
                </c:pt>
                <c:pt idx="561">
                  <c:v>43300</c:v>
                </c:pt>
                <c:pt idx="562">
                  <c:v>43301</c:v>
                </c:pt>
                <c:pt idx="563">
                  <c:v>43302</c:v>
                </c:pt>
                <c:pt idx="564">
                  <c:v>43303</c:v>
                </c:pt>
                <c:pt idx="565">
                  <c:v>43304</c:v>
                </c:pt>
                <c:pt idx="566">
                  <c:v>43305</c:v>
                </c:pt>
                <c:pt idx="567">
                  <c:v>43306</c:v>
                </c:pt>
                <c:pt idx="568">
                  <c:v>43307</c:v>
                </c:pt>
                <c:pt idx="569">
                  <c:v>43308</c:v>
                </c:pt>
                <c:pt idx="570">
                  <c:v>43309</c:v>
                </c:pt>
                <c:pt idx="571">
                  <c:v>43310</c:v>
                </c:pt>
                <c:pt idx="572">
                  <c:v>43311</c:v>
                </c:pt>
                <c:pt idx="573">
                  <c:v>43312</c:v>
                </c:pt>
                <c:pt idx="574">
                  <c:v>43313</c:v>
                </c:pt>
                <c:pt idx="575">
                  <c:v>43314</c:v>
                </c:pt>
                <c:pt idx="576">
                  <c:v>43315</c:v>
                </c:pt>
                <c:pt idx="577">
                  <c:v>43316</c:v>
                </c:pt>
                <c:pt idx="578">
                  <c:v>43317</c:v>
                </c:pt>
                <c:pt idx="579">
                  <c:v>43318</c:v>
                </c:pt>
                <c:pt idx="580">
                  <c:v>43319</c:v>
                </c:pt>
                <c:pt idx="581">
                  <c:v>43320</c:v>
                </c:pt>
                <c:pt idx="582">
                  <c:v>43321</c:v>
                </c:pt>
                <c:pt idx="583">
                  <c:v>43322</c:v>
                </c:pt>
                <c:pt idx="584">
                  <c:v>43323</c:v>
                </c:pt>
                <c:pt idx="585">
                  <c:v>43324</c:v>
                </c:pt>
                <c:pt idx="586">
                  <c:v>43325</c:v>
                </c:pt>
                <c:pt idx="587">
                  <c:v>43326</c:v>
                </c:pt>
                <c:pt idx="588">
                  <c:v>43327</c:v>
                </c:pt>
                <c:pt idx="589">
                  <c:v>43328</c:v>
                </c:pt>
                <c:pt idx="590">
                  <c:v>43329</c:v>
                </c:pt>
                <c:pt idx="591">
                  <c:v>43330</c:v>
                </c:pt>
                <c:pt idx="592">
                  <c:v>43331</c:v>
                </c:pt>
                <c:pt idx="593">
                  <c:v>43332</c:v>
                </c:pt>
                <c:pt idx="594">
                  <c:v>43333</c:v>
                </c:pt>
                <c:pt idx="595">
                  <c:v>43334</c:v>
                </c:pt>
                <c:pt idx="596">
                  <c:v>43335</c:v>
                </c:pt>
                <c:pt idx="597">
                  <c:v>43336</c:v>
                </c:pt>
                <c:pt idx="598">
                  <c:v>43337</c:v>
                </c:pt>
                <c:pt idx="599">
                  <c:v>43338</c:v>
                </c:pt>
                <c:pt idx="600">
                  <c:v>43339</c:v>
                </c:pt>
                <c:pt idx="601">
                  <c:v>43340</c:v>
                </c:pt>
                <c:pt idx="602">
                  <c:v>43341</c:v>
                </c:pt>
                <c:pt idx="603">
                  <c:v>43342</c:v>
                </c:pt>
                <c:pt idx="604">
                  <c:v>43343</c:v>
                </c:pt>
                <c:pt idx="605">
                  <c:v>43344</c:v>
                </c:pt>
                <c:pt idx="606">
                  <c:v>43345</c:v>
                </c:pt>
                <c:pt idx="607">
                  <c:v>43346</c:v>
                </c:pt>
                <c:pt idx="608">
                  <c:v>43347</c:v>
                </c:pt>
                <c:pt idx="609">
                  <c:v>43348</c:v>
                </c:pt>
                <c:pt idx="610">
                  <c:v>43349</c:v>
                </c:pt>
                <c:pt idx="611">
                  <c:v>43350</c:v>
                </c:pt>
                <c:pt idx="612">
                  <c:v>43351</c:v>
                </c:pt>
                <c:pt idx="613">
                  <c:v>43352</c:v>
                </c:pt>
                <c:pt idx="614">
                  <c:v>43353</c:v>
                </c:pt>
                <c:pt idx="615">
                  <c:v>43354</c:v>
                </c:pt>
                <c:pt idx="616">
                  <c:v>43355</c:v>
                </c:pt>
                <c:pt idx="617">
                  <c:v>43356</c:v>
                </c:pt>
                <c:pt idx="618">
                  <c:v>43357</c:v>
                </c:pt>
                <c:pt idx="619">
                  <c:v>43358</c:v>
                </c:pt>
                <c:pt idx="620">
                  <c:v>43359</c:v>
                </c:pt>
                <c:pt idx="621">
                  <c:v>43360</c:v>
                </c:pt>
                <c:pt idx="622">
                  <c:v>43361</c:v>
                </c:pt>
                <c:pt idx="623">
                  <c:v>43362</c:v>
                </c:pt>
                <c:pt idx="624">
                  <c:v>43363</c:v>
                </c:pt>
                <c:pt idx="625">
                  <c:v>43364</c:v>
                </c:pt>
                <c:pt idx="626">
                  <c:v>43365</c:v>
                </c:pt>
                <c:pt idx="627">
                  <c:v>43366</c:v>
                </c:pt>
                <c:pt idx="628">
                  <c:v>43367</c:v>
                </c:pt>
                <c:pt idx="629">
                  <c:v>43368</c:v>
                </c:pt>
                <c:pt idx="630">
                  <c:v>43369</c:v>
                </c:pt>
                <c:pt idx="631">
                  <c:v>43370</c:v>
                </c:pt>
                <c:pt idx="632">
                  <c:v>43371</c:v>
                </c:pt>
                <c:pt idx="633">
                  <c:v>43372</c:v>
                </c:pt>
                <c:pt idx="634">
                  <c:v>43373</c:v>
                </c:pt>
                <c:pt idx="635">
                  <c:v>43374</c:v>
                </c:pt>
                <c:pt idx="636">
                  <c:v>43375</c:v>
                </c:pt>
                <c:pt idx="637">
                  <c:v>43376</c:v>
                </c:pt>
                <c:pt idx="638">
                  <c:v>43377</c:v>
                </c:pt>
                <c:pt idx="639">
                  <c:v>43378</c:v>
                </c:pt>
                <c:pt idx="640">
                  <c:v>43379</c:v>
                </c:pt>
                <c:pt idx="641">
                  <c:v>43380</c:v>
                </c:pt>
                <c:pt idx="642">
                  <c:v>43381</c:v>
                </c:pt>
                <c:pt idx="643">
                  <c:v>43382</c:v>
                </c:pt>
                <c:pt idx="644">
                  <c:v>43383</c:v>
                </c:pt>
                <c:pt idx="645">
                  <c:v>43384</c:v>
                </c:pt>
                <c:pt idx="646">
                  <c:v>43385</c:v>
                </c:pt>
                <c:pt idx="647">
                  <c:v>43386</c:v>
                </c:pt>
                <c:pt idx="648">
                  <c:v>43387</c:v>
                </c:pt>
                <c:pt idx="649">
                  <c:v>43388</c:v>
                </c:pt>
                <c:pt idx="650">
                  <c:v>43389</c:v>
                </c:pt>
                <c:pt idx="651">
                  <c:v>43390</c:v>
                </c:pt>
                <c:pt idx="652">
                  <c:v>43391</c:v>
                </c:pt>
                <c:pt idx="653">
                  <c:v>43392</c:v>
                </c:pt>
                <c:pt idx="654">
                  <c:v>43393</c:v>
                </c:pt>
                <c:pt idx="655">
                  <c:v>43394</c:v>
                </c:pt>
                <c:pt idx="656">
                  <c:v>43395</c:v>
                </c:pt>
                <c:pt idx="657">
                  <c:v>43396</c:v>
                </c:pt>
                <c:pt idx="658">
                  <c:v>43397</c:v>
                </c:pt>
                <c:pt idx="659">
                  <c:v>43398</c:v>
                </c:pt>
                <c:pt idx="660">
                  <c:v>43399</c:v>
                </c:pt>
                <c:pt idx="661">
                  <c:v>43400</c:v>
                </c:pt>
                <c:pt idx="662">
                  <c:v>43401</c:v>
                </c:pt>
                <c:pt idx="663">
                  <c:v>43402</c:v>
                </c:pt>
                <c:pt idx="664">
                  <c:v>43403</c:v>
                </c:pt>
                <c:pt idx="665">
                  <c:v>43404</c:v>
                </c:pt>
                <c:pt idx="666">
                  <c:v>43405</c:v>
                </c:pt>
                <c:pt idx="667">
                  <c:v>43406</c:v>
                </c:pt>
                <c:pt idx="668">
                  <c:v>43407</c:v>
                </c:pt>
                <c:pt idx="669">
                  <c:v>43408</c:v>
                </c:pt>
                <c:pt idx="670">
                  <c:v>43409</c:v>
                </c:pt>
                <c:pt idx="671">
                  <c:v>43410</c:v>
                </c:pt>
                <c:pt idx="672">
                  <c:v>43411</c:v>
                </c:pt>
                <c:pt idx="673">
                  <c:v>43412</c:v>
                </c:pt>
                <c:pt idx="674">
                  <c:v>43413</c:v>
                </c:pt>
                <c:pt idx="675">
                  <c:v>43414</c:v>
                </c:pt>
                <c:pt idx="676">
                  <c:v>43415</c:v>
                </c:pt>
                <c:pt idx="677">
                  <c:v>43416</c:v>
                </c:pt>
                <c:pt idx="678">
                  <c:v>43417</c:v>
                </c:pt>
                <c:pt idx="679">
                  <c:v>43418</c:v>
                </c:pt>
                <c:pt idx="680">
                  <c:v>43419</c:v>
                </c:pt>
                <c:pt idx="681">
                  <c:v>43420</c:v>
                </c:pt>
                <c:pt idx="682">
                  <c:v>43421</c:v>
                </c:pt>
                <c:pt idx="683">
                  <c:v>43422</c:v>
                </c:pt>
                <c:pt idx="684">
                  <c:v>43423</c:v>
                </c:pt>
                <c:pt idx="685">
                  <c:v>43424</c:v>
                </c:pt>
                <c:pt idx="686">
                  <c:v>43425</c:v>
                </c:pt>
                <c:pt idx="687">
                  <c:v>43426</c:v>
                </c:pt>
                <c:pt idx="688">
                  <c:v>43427</c:v>
                </c:pt>
                <c:pt idx="689">
                  <c:v>43428</c:v>
                </c:pt>
                <c:pt idx="690">
                  <c:v>43429</c:v>
                </c:pt>
                <c:pt idx="691">
                  <c:v>43430</c:v>
                </c:pt>
                <c:pt idx="692">
                  <c:v>43431</c:v>
                </c:pt>
                <c:pt idx="693">
                  <c:v>43432</c:v>
                </c:pt>
                <c:pt idx="694">
                  <c:v>43433</c:v>
                </c:pt>
                <c:pt idx="695">
                  <c:v>43434</c:v>
                </c:pt>
                <c:pt idx="696">
                  <c:v>43435</c:v>
                </c:pt>
                <c:pt idx="697">
                  <c:v>43436</c:v>
                </c:pt>
                <c:pt idx="698">
                  <c:v>43437</c:v>
                </c:pt>
                <c:pt idx="699">
                  <c:v>43438</c:v>
                </c:pt>
                <c:pt idx="700">
                  <c:v>43439</c:v>
                </c:pt>
                <c:pt idx="701">
                  <c:v>43440</c:v>
                </c:pt>
                <c:pt idx="702">
                  <c:v>43441</c:v>
                </c:pt>
                <c:pt idx="703">
                  <c:v>43442</c:v>
                </c:pt>
                <c:pt idx="704">
                  <c:v>43443</c:v>
                </c:pt>
                <c:pt idx="705">
                  <c:v>43444</c:v>
                </c:pt>
                <c:pt idx="706">
                  <c:v>43445</c:v>
                </c:pt>
                <c:pt idx="707">
                  <c:v>43446</c:v>
                </c:pt>
                <c:pt idx="708">
                  <c:v>43447</c:v>
                </c:pt>
                <c:pt idx="709">
                  <c:v>43448</c:v>
                </c:pt>
                <c:pt idx="710">
                  <c:v>43449</c:v>
                </c:pt>
                <c:pt idx="711">
                  <c:v>43450</c:v>
                </c:pt>
                <c:pt idx="712">
                  <c:v>43451</c:v>
                </c:pt>
                <c:pt idx="713">
                  <c:v>43452</c:v>
                </c:pt>
                <c:pt idx="714">
                  <c:v>43453</c:v>
                </c:pt>
                <c:pt idx="715">
                  <c:v>43454</c:v>
                </c:pt>
                <c:pt idx="716">
                  <c:v>43455</c:v>
                </c:pt>
                <c:pt idx="717">
                  <c:v>43456</c:v>
                </c:pt>
                <c:pt idx="718">
                  <c:v>43457</c:v>
                </c:pt>
                <c:pt idx="719">
                  <c:v>43458</c:v>
                </c:pt>
                <c:pt idx="720">
                  <c:v>43459</c:v>
                </c:pt>
                <c:pt idx="721">
                  <c:v>43460</c:v>
                </c:pt>
                <c:pt idx="722">
                  <c:v>43461</c:v>
                </c:pt>
                <c:pt idx="723">
                  <c:v>43462</c:v>
                </c:pt>
                <c:pt idx="724">
                  <c:v>43463</c:v>
                </c:pt>
                <c:pt idx="725">
                  <c:v>43464</c:v>
                </c:pt>
                <c:pt idx="726">
                  <c:v>43465</c:v>
                </c:pt>
                <c:pt idx="727">
                  <c:v>43466</c:v>
                </c:pt>
                <c:pt idx="728">
                  <c:v>43467</c:v>
                </c:pt>
                <c:pt idx="729">
                  <c:v>43468</c:v>
                </c:pt>
              </c:numCache>
            </c:numRef>
          </c:cat>
          <c:val>
            <c:numRef>
              <c:f>'איור 7 נתונים'!$D$4:$D$5000</c:f>
              <c:numCache>
                <c:formatCode>0.00</c:formatCode>
                <c:ptCount val="4997"/>
                <c:pt idx="0">
                  <c:v>2.4390000000000001</c:v>
                </c:pt>
                <c:pt idx="1">
                  <c:v>2.3443000000000001</c:v>
                </c:pt>
                <c:pt idx="2">
                  <c:v>2.4192999999999998</c:v>
                </c:pt>
                <c:pt idx="3">
                  <c:v>2.4192999999999998</c:v>
                </c:pt>
                <c:pt idx="4">
                  <c:v>2.4192999999999998</c:v>
                </c:pt>
                <c:pt idx="5">
                  <c:v>2.3647</c:v>
                </c:pt>
                <c:pt idx="6">
                  <c:v>2.3757000000000001</c:v>
                </c:pt>
                <c:pt idx="7">
                  <c:v>2.3721000000000001</c:v>
                </c:pt>
                <c:pt idx="8">
                  <c:v>2.3631000000000002</c:v>
                </c:pt>
                <c:pt idx="9">
                  <c:v>2.3963999999999999</c:v>
                </c:pt>
                <c:pt idx="10">
                  <c:v>2.3963999999999999</c:v>
                </c:pt>
                <c:pt idx="11">
                  <c:v>2.3963999999999999</c:v>
                </c:pt>
                <c:pt idx="12">
                  <c:v>2.3963999999999999</c:v>
                </c:pt>
                <c:pt idx="13">
                  <c:v>2.3252999999999999</c:v>
                </c:pt>
                <c:pt idx="14">
                  <c:v>2.4296000000000002</c:v>
                </c:pt>
                <c:pt idx="15">
                  <c:v>2.4739</c:v>
                </c:pt>
                <c:pt idx="16">
                  <c:v>2.4668000000000001</c:v>
                </c:pt>
                <c:pt idx="17">
                  <c:v>2.4668000000000001</c:v>
                </c:pt>
                <c:pt idx="18">
                  <c:v>2.4668000000000001</c:v>
                </c:pt>
                <c:pt idx="19">
                  <c:v>2.3971</c:v>
                </c:pt>
                <c:pt idx="20">
                  <c:v>2.4651999999999998</c:v>
                </c:pt>
                <c:pt idx="21">
                  <c:v>2.5116000000000001</c:v>
                </c:pt>
                <c:pt idx="22">
                  <c:v>2.5043000000000002</c:v>
                </c:pt>
                <c:pt idx="23">
                  <c:v>2.4843000000000002</c:v>
                </c:pt>
                <c:pt idx="24">
                  <c:v>2.4843000000000002</c:v>
                </c:pt>
                <c:pt idx="25">
                  <c:v>2.4843000000000002</c:v>
                </c:pt>
                <c:pt idx="26">
                  <c:v>2.4881000000000002</c:v>
                </c:pt>
                <c:pt idx="27">
                  <c:v>2.4531000000000001</c:v>
                </c:pt>
                <c:pt idx="28">
                  <c:v>2.4699</c:v>
                </c:pt>
                <c:pt idx="29">
                  <c:v>2.4737</c:v>
                </c:pt>
                <c:pt idx="30">
                  <c:v>2.4647999999999999</c:v>
                </c:pt>
                <c:pt idx="31">
                  <c:v>2.4647999999999999</c:v>
                </c:pt>
                <c:pt idx="32">
                  <c:v>2.4647999999999999</c:v>
                </c:pt>
                <c:pt idx="33">
                  <c:v>2.4077000000000002</c:v>
                </c:pt>
                <c:pt idx="34">
                  <c:v>2.3931</c:v>
                </c:pt>
                <c:pt idx="35">
                  <c:v>2.3363</c:v>
                </c:pt>
                <c:pt idx="36">
                  <c:v>2.3948</c:v>
                </c:pt>
                <c:pt idx="37">
                  <c:v>2.4073000000000002</c:v>
                </c:pt>
                <c:pt idx="38">
                  <c:v>2.4073000000000002</c:v>
                </c:pt>
                <c:pt idx="39">
                  <c:v>2.4073000000000002</c:v>
                </c:pt>
                <c:pt idx="40">
                  <c:v>2.4358</c:v>
                </c:pt>
                <c:pt idx="41">
                  <c:v>2.4698000000000002</c:v>
                </c:pt>
                <c:pt idx="42">
                  <c:v>2.4931999999999999</c:v>
                </c:pt>
                <c:pt idx="43">
                  <c:v>2.4466999999999999</c:v>
                </c:pt>
                <c:pt idx="44">
                  <c:v>2.4146999999999998</c:v>
                </c:pt>
                <c:pt idx="45">
                  <c:v>2.4146999999999998</c:v>
                </c:pt>
                <c:pt idx="46">
                  <c:v>2.4146999999999998</c:v>
                </c:pt>
                <c:pt idx="47">
                  <c:v>2.4146999999999998</c:v>
                </c:pt>
                <c:pt idx="48">
                  <c:v>2.4289999999999998</c:v>
                </c:pt>
                <c:pt idx="49">
                  <c:v>2.4129</c:v>
                </c:pt>
                <c:pt idx="50">
                  <c:v>2.3719999999999999</c:v>
                </c:pt>
                <c:pt idx="51">
                  <c:v>2.3117000000000001</c:v>
                </c:pt>
                <c:pt idx="52">
                  <c:v>2.3117000000000001</c:v>
                </c:pt>
                <c:pt idx="53">
                  <c:v>2.3117000000000001</c:v>
                </c:pt>
                <c:pt idx="54">
                  <c:v>2.3650000000000002</c:v>
                </c:pt>
                <c:pt idx="55">
                  <c:v>2.3898999999999999</c:v>
                </c:pt>
                <c:pt idx="56">
                  <c:v>2.4525999999999999</c:v>
                </c:pt>
                <c:pt idx="57">
                  <c:v>2.4779</c:v>
                </c:pt>
                <c:pt idx="58">
                  <c:v>2.4780000000000002</c:v>
                </c:pt>
                <c:pt idx="59">
                  <c:v>2.4780000000000002</c:v>
                </c:pt>
                <c:pt idx="60">
                  <c:v>2.4780000000000002</c:v>
                </c:pt>
                <c:pt idx="61">
                  <c:v>2.4996999999999998</c:v>
                </c:pt>
                <c:pt idx="62">
                  <c:v>2.5179</c:v>
                </c:pt>
                <c:pt idx="63">
                  <c:v>2.5596999999999999</c:v>
                </c:pt>
                <c:pt idx="64">
                  <c:v>2.6053000000000002</c:v>
                </c:pt>
                <c:pt idx="65">
                  <c:v>2.5745</c:v>
                </c:pt>
                <c:pt idx="66">
                  <c:v>2.5745</c:v>
                </c:pt>
                <c:pt idx="67">
                  <c:v>2.5745</c:v>
                </c:pt>
                <c:pt idx="68">
                  <c:v>2.6257999999999999</c:v>
                </c:pt>
                <c:pt idx="69">
                  <c:v>2.6002000000000001</c:v>
                </c:pt>
                <c:pt idx="70">
                  <c:v>2.4929999999999999</c:v>
                </c:pt>
                <c:pt idx="71">
                  <c:v>2.5402</c:v>
                </c:pt>
                <c:pt idx="72">
                  <c:v>2.5005000000000002</c:v>
                </c:pt>
                <c:pt idx="73">
                  <c:v>2.5005000000000002</c:v>
                </c:pt>
                <c:pt idx="74">
                  <c:v>2.5005000000000002</c:v>
                </c:pt>
                <c:pt idx="75">
                  <c:v>2.4607000000000001</c:v>
                </c:pt>
                <c:pt idx="76">
                  <c:v>2.4175</c:v>
                </c:pt>
                <c:pt idx="77">
                  <c:v>2.4049999999999998</c:v>
                </c:pt>
                <c:pt idx="78">
                  <c:v>2.4194</c:v>
                </c:pt>
                <c:pt idx="79">
                  <c:v>2.4123000000000001</c:v>
                </c:pt>
                <c:pt idx="80">
                  <c:v>2.4123000000000001</c:v>
                </c:pt>
                <c:pt idx="81">
                  <c:v>2.4123000000000001</c:v>
                </c:pt>
                <c:pt idx="82">
                  <c:v>2.3782000000000001</c:v>
                </c:pt>
                <c:pt idx="83">
                  <c:v>2.4178000000000002</c:v>
                </c:pt>
                <c:pt idx="84">
                  <c:v>2.3765000000000001</c:v>
                </c:pt>
                <c:pt idx="85">
                  <c:v>2.4197000000000002</c:v>
                </c:pt>
                <c:pt idx="86">
                  <c:v>2.3874</c:v>
                </c:pt>
                <c:pt idx="87">
                  <c:v>2.3874</c:v>
                </c:pt>
                <c:pt idx="88">
                  <c:v>2.3874</c:v>
                </c:pt>
                <c:pt idx="89">
                  <c:v>2.3193000000000001</c:v>
                </c:pt>
                <c:pt idx="90">
                  <c:v>2.3605</c:v>
                </c:pt>
                <c:pt idx="91">
                  <c:v>2.3353999999999999</c:v>
                </c:pt>
                <c:pt idx="92">
                  <c:v>2.3408000000000002</c:v>
                </c:pt>
                <c:pt idx="93">
                  <c:v>2.3822000000000001</c:v>
                </c:pt>
                <c:pt idx="94">
                  <c:v>2.3822000000000001</c:v>
                </c:pt>
                <c:pt idx="95">
                  <c:v>2.3822000000000001</c:v>
                </c:pt>
                <c:pt idx="96">
                  <c:v>2.3660999999999999</c:v>
                </c:pt>
                <c:pt idx="97">
                  <c:v>2.2961999999999998</c:v>
                </c:pt>
                <c:pt idx="98">
                  <c:v>2.2391999999999999</c:v>
                </c:pt>
                <c:pt idx="99">
                  <c:v>2.2374000000000001</c:v>
                </c:pt>
                <c:pt idx="100">
                  <c:v>2.2374000000000001</c:v>
                </c:pt>
                <c:pt idx="101">
                  <c:v>2.2374000000000001</c:v>
                </c:pt>
                <c:pt idx="102">
                  <c:v>2.2374000000000001</c:v>
                </c:pt>
                <c:pt idx="103">
                  <c:v>2.2498</c:v>
                </c:pt>
                <c:pt idx="104">
                  <c:v>2.1682000000000001</c:v>
                </c:pt>
                <c:pt idx="105">
                  <c:v>2.2143000000000002</c:v>
                </c:pt>
                <c:pt idx="106">
                  <c:v>2.2320000000000002</c:v>
                </c:pt>
                <c:pt idx="107">
                  <c:v>2.2480000000000002</c:v>
                </c:pt>
                <c:pt idx="108">
                  <c:v>2.2480000000000002</c:v>
                </c:pt>
                <c:pt idx="109">
                  <c:v>2.2480000000000002</c:v>
                </c:pt>
                <c:pt idx="110">
                  <c:v>2.2730000000000001</c:v>
                </c:pt>
                <c:pt idx="111">
                  <c:v>2.3321999999999998</c:v>
                </c:pt>
                <c:pt idx="112">
                  <c:v>2.3035000000000001</c:v>
                </c:pt>
                <c:pt idx="113">
                  <c:v>2.2946</c:v>
                </c:pt>
                <c:pt idx="114">
                  <c:v>2.2801999999999998</c:v>
                </c:pt>
                <c:pt idx="115">
                  <c:v>2.2801999999999998</c:v>
                </c:pt>
                <c:pt idx="116">
                  <c:v>2.2801999999999998</c:v>
                </c:pt>
                <c:pt idx="117">
                  <c:v>2.3180000000000001</c:v>
                </c:pt>
                <c:pt idx="118">
                  <c:v>2.2803</c:v>
                </c:pt>
                <c:pt idx="119">
                  <c:v>2.3180000000000001</c:v>
                </c:pt>
                <c:pt idx="120">
                  <c:v>2.3540999999999999</c:v>
                </c:pt>
                <c:pt idx="121">
                  <c:v>2.3487</c:v>
                </c:pt>
                <c:pt idx="122">
                  <c:v>2.3487</c:v>
                </c:pt>
                <c:pt idx="123">
                  <c:v>2.3487</c:v>
                </c:pt>
                <c:pt idx="124">
                  <c:v>2.3868</c:v>
                </c:pt>
                <c:pt idx="125">
                  <c:v>2.3976999999999999</c:v>
                </c:pt>
                <c:pt idx="126">
                  <c:v>2.4140999999999999</c:v>
                </c:pt>
                <c:pt idx="127">
                  <c:v>2.3874</c:v>
                </c:pt>
                <c:pt idx="128">
                  <c:v>2.3256999999999999</c:v>
                </c:pt>
                <c:pt idx="129">
                  <c:v>2.3256999999999999</c:v>
                </c:pt>
                <c:pt idx="130">
                  <c:v>2.3256999999999999</c:v>
                </c:pt>
                <c:pt idx="131">
                  <c:v>2.3433000000000002</c:v>
                </c:pt>
                <c:pt idx="132">
                  <c:v>2.3256999999999999</c:v>
                </c:pt>
                <c:pt idx="133">
                  <c:v>2.2242999999999999</c:v>
                </c:pt>
                <c:pt idx="134">
                  <c:v>2.2294</c:v>
                </c:pt>
                <c:pt idx="135">
                  <c:v>2.2345999999999999</c:v>
                </c:pt>
                <c:pt idx="136">
                  <c:v>2.2345999999999999</c:v>
                </c:pt>
                <c:pt idx="137">
                  <c:v>2.2345999999999999</c:v>
                </c:pt>
                <c:pt idx="138">
                  <c:v>2.2536999999999998</c:v>
                </c:pt>
                <c:pt idx="139">
                  <c:v>2.2799</c:v>
                </c:pt>
                <c:pt idx="140">
                  <c:v>2.2502</c:v>
                </c:pt>
                <c:pt idx="141">
                  <c:v>2.2553999999999998</c:v>
                </c:pt>
                <c:pt idx="142">
                  <c:v>2.2465000000000002</c:v>
                </c:pt>
                <c:pt idx="143">
                  <c:v>2.2465000000000002</c:v>
                </c:pt>
                <c:pt idx="144">
                  <c:v>2.2465000000000002</c:v>
                </c:pt>
                <c:pt idx="145">
                  <c:v>2.2465000000000002</c:v>
                </c:pt>
                <c:pt idx="146">
                  <c:v>2.2098</c:v>
                </c:pt>
                <c:pt idx="147">
                  <c:v>2.2027999999999999</c:v>
                </c:pt>
                <c:pt idx="148">
                  <c:v>2.2113999999999998</c:v>
                </c:pt>
                <c:pt idx="149">
                  <c:v>2.1591</c:v>
                </c:pt>
                <c:pt idx="150">
                  <c:v>2.1591</c:v>
                </c:pt>
                <c:pt idx="151">
                  <c:v>2.1591</c:v>
                </c:pt>
                <c:pt idx="152">
                  <c:v>2.1817000000000002</c:v>
                </c:pt>
                <c:pt idx="153">
                  <c:v>2.1450999999999998</c:v>
                </c:pt>
                <c:pt idx="154">
                  <c:v>2.1728999999999998</c:v>
                </c:pt>
                <c:pt idx="155">
                  <c:v>2.1884999999999999</c:v>
                </c:pt>
                <c:pt idx="156">
                  <c:v>2.2004999999999999</c:v>
                </c:pt>
                <c:pt idx="157">
                  <c:v>2.2004999999999999</c:v>
                </c:pt>
                <c:pt idx="158">
                  <c:v>2.2004999999999999</c:v>
                </c:pt>
                <c:pt idx="159">
                  <c:v>2.2145000000000001</c:v>
                </c:pt>
                <c:pt idx="160">
                  <c:v>2.2109000000000001</c:v>
                </c:pt>
                <c:pt idx="161">
                  <c:v>2.1255999999999999</c:v>
                </c:pt>
                <c:pt idx="162">
                  <c:v>2.1637</c:v>
                </c:pt>
                <c:pt idx="163">
                  <c:v>2.1514000000000002</c:v>
                </c:pt>
                <c:pt idx="164">
                  <c:v>2.1514000000000002</c:v>
                </c:pt>
                <c:pt idx="165">
                  <c:v>2.1514000000000002</c:v>
                </c:pt>
                <c:pt idx="166">
                  <c:v>2.1879</c:v>
                </c:pt>
                <c:pt idx="167">
                  <c:v>2.1564999999999999</c:v>
                </c:pt>
                <c:pt idx="168">
                  <c:v>2.1634000000000002</c:v>
                </c:pt>
                <c:pt idx="169">
                  <c:v>2.1476999999999999</c:v>
                </c:pt>
                <c:pt idx="170">
                  <c:v>2.1423000000000001</c:v>
                </c:pt>
                <c:pt idx="171">
                  <c:v>2.1423000000000001</c:v>
                </c:pt>
                <c:pt idx="172">
                  <c:v>2.1423000000000001</c:v>
                </c:pt>
                <c:pt idx="173">
                  <c:v>2.137</c:v>
                </c:pt>
                <c:pt idx="174">
                  <c:v>2.2050999999999998</c:v>
                </c:pt>
                <c:pt idx="175">
                  <c:v>2.2279</c:v>
                </c:pt>
                <c:pt idx="176">
                  <c:v>2.2665999999999999</c:v>
                </c:pt>
                <c:pt idx="177">
                  <c:v>2.3037000000000001</c:v>
                </c:pt>
                <c:pt idx="178">
                  <c:v>2.3037000000000001</c:v>
                </c:pt>
                <c:pt idx="179">
                  <c:v>2.3037000000000001</c:v>
                </c:pt>
                <c:pt idx="180">
                  <c:v>2.3498999999999999</c:v>
                </c:pt>
                <c:pt idx="181">
                  <c:v>2.3498999999999999</c:v>
                </c:pt>
                <c:pt idx="182">
                  <c:v>2.3231999999999999</c:v>
                </c:pt>
                <c:pt idx="183">
                  <c:v>2.3658999999999999</c:v>
                </c:pt>
                <c:pt idx="184">
                  <c:v>2.3856000000000002</c:v>
                </c:pt>
                <c:pt idx="185">
                  <c:v>2.3856000000000002</c:v>
                </c:pt>
                <c:pt idx="186">
                  <c:v>2.3856000000000002</c:v>
                </c:pt>
                <c:pt idx="187">
                  <c:v>2.3730000000000002</c:v>
                </c:pt>
                <c:pt idx="188">
                  <c:v>2.3605</c:v>
                </c:pt>
                <c:pt idx="189">
                  <c:v>2.3176999999999999</c:v>
                </c:pt>
                <c:pt idx="190">
                  <c:v>2.3443999999999998</c:v>
                </c:pt>
                <c:pt idx="191">
                  <c:v>2.3319000000000001</c:v>
                </c:pt>
                <c:pt idx="192">
                  <c:v>2.3319000000000001</c:v>
                </c:pt>
                <c:pt idx="193">
                  <c:v>2.3319000000000001</c:v>
                </c:pt>
                <c:pt idx="194">
                  <c:v>2.3140999999999998</c:v>
                </c:pt>
                <c:pt idx="195">
                  <c:v>2.2589999999999999</c:v>
                </c:pt>
                <c:pt idx="196">
                  <c:v>2.2696000000000001</c:v>
                </c:pt>
                <c:pt idx="197">
                  <c:v>2.2589000000000001</c:v>
                </c:pt>
                <c:pt idx="198">
                  <c:v>2.2374999999999998</c:v>
                </c:pt>
                <c:pt idx="199">
                  <c:v>2.2374999999999998</c:v>
                </c:pt>
                <c:pt idx="200">
                  <c:v>2.2374999999999998</c:v>
                </c:pt>
                <c:pt idx="201">
                  <c:v>2.2551999999999999</c:v>
                </c:pt>
                <c:pt idx="202">
                  <c:v>2.3353999999999999</c:v>
                </c:pt>
                <c:pt idx="203">
                  <c:v>2.2871999999999999</c:v>
                </c:pt>
                <c:pt idx="204">
                  <c:v>2.3102999999999998</c:v>
                </c:pt>
                <c:pt idx="205">
                  <c:v>2.2888999999999999</c:v>
                </c:pt>
                <c:pt idx="206">
                  <c:v>2.2888999999999999</c:v>
                </c:pt>
                <c:pt idx="207">
                  <c:v>2.2888999999999999</c:v>
                </c:pt>
                <c:pt idx="208">
                  <c:v>2.2942</c:v>
                </c:pt>
                <c:pt idx="209">
                  <c:v>2.2532000000000001</c:v>
                </c:pt>
                <c:pt idx="210">
                  <c:v>2.2709999999999999</c:v>
                </c:pt>
                <c:pt idx="211">
                  <c:v>2.2212000000000001</c:v>
                </c:pt>
                <c:pt idx="212">
                  <c:v>2.262</c:v>
                </c:pt>
                <c:pt idx="213">
                  <c:v>2.262</c:v>
                </c:pt>
                <c:pt idx="214">
                  <c:v>2.262</c:v>
                </c:pt>
                <c:pt idx="215">
                  <c:v>2.2530000000000001</c:v>
                </c:pt>
                <c:pt idx="216">
                  <c:v>2.2618999999999998</c:v>
                </c:pt>
                <c:pt idx="217">
                  <c:v>2.2475999999999998</c:v>
                </c:pt>
                <c:pt idx="218">
                  <c:v>2.1974999999999998</c:v>
                </c:pt>
                <c:pt idx="219">
                  <c:v>2.1888000000000001</c:v>
                </c:pt>
                <c:pt idx="220">
                  <c:v>2.1888000000000001</c:v>
                </c:pt>
                <c:pt idx="221">
                  <c:v>2.1888000000000001</c:v>
                </c:pt>
                <c:pt idx="222">
                  <c:v>2.2185000000000001</c:v>
                </c:pt>
                <c:pt idx="223">
                  <c:v>2.2728000000000002</c:v>
                </c:pt>
                <c:pt idx="224">
                  <c:v>2.222</c:v>
                </c:pt>
                <c:pt idx="225">
                  <c:v>2.1852999999999998</c:v>
                </c:pt>
                <c:pt idx="226">
                  <c:v>2.1939000000000002</c:v>
                </c:pt>
                <c:pt idx="227">
                  <c:v>2.1939000000000002</c:v>
                </c:pt>
                <c:pt idx="228">
                  <c:v>2.1939000000000002</c:v>
                </c:pt>
                <c:pt idx="229">
                  <c:v>2.1817000000000002</c:v>
                </c:pt>
                <c:pt idx="230">
                  <c:v>2.2130999999999998</c:v>
                </c:pt>
                <c:pt idx="231">
                  <c:v>2.1659999999999999</c:v>
                </c:pt>
                <c:pt idx="232">
                  <c:v>2.1939000000000002</c:v>
                </c:pt>
                <c:pt idx="233">
                  <c:v>2.1659000000000002</c:v>
                </c:pt>
                <c:pt idx="234">
                  <c:v>2.1659000000000002</c:v>
                </c:pt>
                <c:pt idx="235">
                  <c:v>2.1659000000000002</c:v>
                </c:pt>
                <c:pt idx="236">
                  <c:v>2.1570999999999998</c:v>
                </c:pt>
                <c:pt idx="237">
                  <c:v>2.1292</c:v>
                </c:pt>
                <c:pt idx="238">
                  <c:v>2.1309</c:v>
                </c:pt>
                <c:pt idx="239">
                  <c:v>2.117</c:v>
                </c:pt>
                <c:pt idx="240">
                  <c:v>2.1657000000000002</c:v>
                </c:pt>
                <c:pt idx="241">
                  <c:v>2.1657000000000002</c:v>
                </c:pt>
                <c:pt idx="242">
                  <c:v>2.1657000000000002</c:v>
                </c:pt>
                <c:pt idx="243">
                  <c:v>2.1657000000000002</c:v>
                </c:pt>
                <c:pt idx="244">
                  <c:v>2.0596000000000001</c:v>
                </c:pt>
                <c:pt idx="245">
                  <c:v>2.1046</c:v>
                </c:pt>
                <c:pt idx="246">
                  <c:v>2.0387</c:v>
                </c:pt>
                <c:pt idx="247">
                  <c:v>2.0507</c:v>
                </c:pt>
                <c:pt idx="248">
                  <c:v>2.0507</c:v>
                </c:pt>
                <c:pt idx="249">
                  <c:v>2.0507</c:v>
                </c:pt>
                <c:pt idx="250">
                  <c:v>2.1305999999999998</c:v>
                </c:pt>
                <c:pt idx="251">
                  <c:v>2.1671999999999998</c:v>
                </c:pt>
                <c:pt idx="252">
                  <c:v>2.1882999999999999</c:v>
                </c:pt>
                <c:pt idx="253">
                  <c:v>2.1846999999999999</c:v>
                </c:pt>
                <c:pt idx="254">
                  <c:v>2.2023000000000001</c:v>
                </c:pt>
                <c:pt idx="255">
                  <c:v>2.2023000000000001</c:v>
                </c:pt>
                <c:pt idx="256">
                  <c:v>2.2023000000000001</c:v>
                </c:pt>
                <c:pt idx="257">
                  <c:v>2.2286999999999999</c:v>
                </c:pt>
                <c:pt idx="258">
                  <c:v>2.2446000000000002</c:v>
                </c:pt>
                <c:pt idx="259">
                  <c:v>2.2675999999999998</c:v>
                </c:pt>
                <c:pt idx="260">
                  <c:v>2.2765</c:v>
                </c:pt>
                <c:pt idx="261">
                  <c:v>2.2498999999999998</c:v>
                </c:pt>
                <c:pt idx="262">
                  <c:v>2.2498999999999998</c:v>
                </c:pt>
                <c:pt idx="263">
                  <c:v>2.2498999999999998</c:v>
                </c:pt>
                <c:pt idx="264">
                  <c:v>2.2198000000000002</c:v>
                </c:pt>
                <c:pt idx="265">
                  <c:v>2.2357</c:v>
                </c:pt>
                <c:pt idx="266">
                  <c:v>2.3102999999999998</c:v>
                </c:pt>
                <c:pt idx="267">
                  <c:v>2.3085</c:v>
                </c:pt>
                <c:pt idx="268">
                  <c:v>2.3336000000000001</c:v>
                </c:pt>
                <c:pt idx="269">
                  <c:v>2.3336000000000001</c:v>
                </c:pt>
                <c:pt idx="270">
                  <c:v>2.3336000000000001</c:v>
                </c:pt>
                <c:pt idx="271">
                  <c:v>2.3408000000000002</c:v>
                </c:pt>
                <c:pt idx="272">
                  <c:v>2.3229000000000002</c:v>
                </c:pt>
                <c:pt idx="273">
                  <c:v>2.3229000000000002</c:v>
                </c:pt>
                <c:pt idx="274">
                  <c:v>2.3479999999999999</c:v>
                </c:pt>
                <c:pt idx="275">
                  <c:v>2.3589000000000002</c:v>
                </c:pt>
                <c:pt idx="276">
                  <c:v>2.3589000000000002</c:v>
                </c:pt>
                <c:pt idx="277">
                  <c:v>2.3589000000000002</c:v>
                </c:pt>
                <c:pt idx="278">
                  <c:v>2.3589000000000002</c:v>
                </c:pt>
                <c:pt idx="279">
                  <c:v>2.3607</c:v>
                </c:pt>
                <c:pt idx="280">
                  <c:v>2.3481000000000001</c:v>
                </c:pt>
                <c:pt idx="281">
                  <c:v>2.3176999999999999</c:v>
                </c:pt>
                <c:pt idx="282">
                  <c:v>2.2730000000000001</c:v>
                </c:pt>
                <c:pt idx="283">
                  <c:v>2.2730000000000001</c:v>
                </c:pt>
                <c:pt idx="284">
                  <c:v>2.2730000000000001</c:v>
                </c:pt>
                <c:pt idx="285">
                  <c:v>2.3033999999999999</c:v>
                </c:pt>
                <c:pt idx="286">
                  <c:v>2.2997999999999998</c:v>
                </c:pt>
                <c:pt idx="287">
                  <c:v>2.3464999999999998</c:v>
                </c:pt>
                <c:pt idx="288">
                  <c:v>2.3178000000000001</c:v>
                </c:pt>
                <c:pt idx="289">
                  <c:v>2.3845000000000001</c:v>
                </c:pt>
                <c:pt idx="290">
                  <c:v>2.3845000000000001</c:v>
                </c:pt>
                <c:pt idx="291">
                  <c:v>2.3845000000000001</c:v>
                </c:pt>
                <c:pt idx="292">
                  <c:v>2.3664000000000001</c:v>
                </c:pt>
                <c:pt idx="293">
                  <c:v>2.4188999999999998</c:v>
                </c:pt>
                <c:pt idx="294">
                  <c:v>2.4317000000000002</c:v>
                </c:pt>
                <c:pt idx="295">
                  <c:v>2.4609000000000001</c:v>
                </c:pt>
                <c:pt idx="296">
                  <c:v>2.4064000000000001</c:v>
                </c:pt>
                <c:pt idx="297">
                  <c:v>2.4064000000000001</c:v>
                </c:pt>
                <c:pt idx="298">
                  <c:v>2.4064000000000001</c:v>
                </c:pt>
                <c:pt idx="299">
                  <c:v>2.3683999999999998</c:v>
                </c:pt>
                <c:pt idx="300">
                  <c:v>2.3793000000000002</c:v>
                </c:pt>
                <c:pt idx="301">
                  <c:v>2.3721000000000001</c:v>
                </c:pt>
                <c:pt idx="302">
                  <c:v>2.3450000000000002</c:v>
                </c:pt>
                <c:pt idx="303">
                  <c:v>2.3325</c:v>
                </c:pt>
                <c:pt idx="304">
                  <c:v>2.3325</c:v>
                </c:pt>
                <c:pt idx="305">
                  <c:v>2.3325</c:v>
                </c:pt>
                <c:pt idx="306">
                  <c:v>2.3163</c:v>
                </c:pt>
                <c:pt idx="307">
                  <c:v>2.3144999999999998</c:v>
                </c:pt>
                <c:pt idx="308">
                  <c:v>2.3342999999999998</c:v>
                </c:pt>
                <c:pt idx="309">
                  <c:v>2.3416000000000001</c:v>
                </c:pt>
                <c:pt idx="310">
                  <c:v>2.3984000000000001</c:v>
                </c:pt>
                <c:pt idx="311">
                  <c:v>2.3984000000000001</c:v>
                </c:pt>
                <c:pt idx="312">
                  <c:v>2.3984000000000001</c:v>
                </c:pt>
                <c:pt idx="313">
                  <c:v>2.4055</c:v>
                </c:pt>
                <c:pt idx="314">
                  <c:v>2.3717000000000001</c:v>
                </c:pt>
                <c:pt idx="315">
                  <c:v>2.3222</c:v>
                </c:pt>
                <c:pt idx="316">
                  <c:v>2.3753000000000002</c:v>
                </c:pt>
                <c:pt idx="317">
                  <c:v>2.3435000000000001</c:v>
                </c:pt>
                <c:pt idx="318">
                  <c:v>2.3435000000000001</c:v>
                </c:pt>
                <c:pt idx="319">
                  <c:v>2.3435000000000001</c:v>
                </c:pt>
                <c:pt idx="320">
                  <c:v>2.3666</c:v>
                </c:pt>
                <c:pt idx="321">
                  <c:v>2.3559000000000001</c:v>
                </c:pt>
                <c:pt idx="322">
                  <c:v>2.3187000000000002</c:v>
                </c:pt>
                <c:pt idx="323">
                  <c:v>2.3187000000000002</c:v>
                </c:pt>
                <c:pt idx="324">
                  <c:v>2.3418000000000001</c:v>
                </c:pt>
                <c:pt idx="325">
                  <c:v>2.3418000000000001</c:v>
                </c:pt>
                <c:pt idx="326">
                  <c:v>2.3418000000000001</c:v>
                </c:pt>
                <c:pt idx="327">
                  <c:v>2.3277000000000001</c:v>
                </c:pt>
                <c:pt idx="328">
                  <c:v>2.3277000000000001</c:v>
                </c:pt>
                <c:pt idx="329">
                  <c:v>2.3881999999999999</c:v>
                </c:pt>
                <c:pt idx="330">
                  <c:v>2.4097</c:v>
                </c:pt>
                <c:pt idx="331">
                  <c:v>2.3614999999999999</c:v>
                </c:pt>
                <c:pt idx="332">
                  <c:v>2.3614999999999999</c:v>
                </c:pt>
                <c:pt idx="333">
                  <c:v>2.3614999999999999</c:v>
                </c:pt>
                <c:pt idx="334">
                  <c:v>2.3723000000000001</c:v>
                </c:pt>
                <c:pt idx="335">
                  <c:v>2.3509000000000002</c:v>
                </c:pt>
                <c:pt idx="336">
                  <c:v>2.3384999999999998</c:v>
                </c:pt>
                <c:pt idx="337">
                  <c:v>2.3633999999999999</c:v>
                </c:pt>
                <c:pt idx="338">
                  <c:v>2.3759999999999999</c:v>
                </c:pt>
                <c:pt idx="339">
                  <c:v>2.3759999999999999</c:v>
                </c:pt>
                <c:pt idx="340">
                  <c:v>2.3759999999999999</c:v>
                </c:pt>
                <c:pt idx="341">
                  <c:v>2.3885999999999998</c:v>
                </c:pt>
                <c:pt idx="342">
                  <c:v>2.4011</c:v>
                </c:pt>
                <c:pt idx="343">
                  <c:v>2.3422000000000001</c:v>
                </c:pt>
                <c:pt idx="344">
                  <c:v>2.3492999999999999</c:v>
                </c:pt>
                <c:pt idx="345">
                  <c:v>2.3530000000000002</c:v>
                </c:pt>
                <c:pt idx="346">
                  <c:v>2.3530000000000002</c:v>
                </c:pt>
                <c:pt idx="347">
                  <c:v>2.3530000000000002</c:v>
                </c:pt>
                <c:pt idx="348">
                  <c:v>2.3942000000000001</c:v>
                </c:pt>
                <c:pt idx="349">
                  <c:v>2.4643999999999999</c:v>
                </c:pt>
                <c:pt idx="350">
                  <c:v>2.4969999999999999</c:v>
                </c:pt>
                <c:pt idx="351">
                  <c:v>2.4826000000000001</c:v>
                </c:pt>
                <c:pt idx="352">
                  <c:v>2.4809999999999999</c:v>
                </c:pt>
                <c:pt idx="353">
                  <c:v>2.4809999999999999</c:v>
                </c:pt>
                <c:pt idx="354">
                  <c:v>2.4809999999999999</c:v>
                </c:pt>
                <c:pt idx="355">
                  <c:v>2.4809999999999999</c:v>
                </c:pt>
                <c:pt idx="356">
                  <c:v>2.4756</c:v>
                </c:pt>
                <c:pt idx="357">
                  <c:v>2.4106999999999998</c:v>
                </c:pt>
                <c:pt idx="358">
                  <c:v>2.4304999999999999</c:v>
                </c:pt>
                <c:pt idx="359">
                  <c:v>2.4054000000000002</c:v>
                </c:pt>
                <c:pt idx="360">
                  <c:v>2.4054000000000002</c:v>
                </c:pt>
                <c:pt idx="361">
                  <c:v>2.4054000000000002</c:v>
                </c:pt>
                <c:pt idx="362">
                  <c:v>2.4054000000000002</c:v>
                </c:pt>
                <c:pt idx="363">
                  <c:v>2.4632999999999998</c:v>
                </c:pt>
                <c:pt idx="364">
                  <c:v>2.4470999999999998</c:v>
                </c:pt>
                <c:pt idx="365">
                  <c:v>2.4525000000000001</c:v>
                </c:pt>
                <c:pt idx="366">
                  <c:v>2.4763000000000002</c:v>
                </c:pt>
                <c:pt idx="367">
                  <c:v>2.4763000000000002</c:v>
                </c:pt>
                <c:pt idx="368">
                  <c:v>2.4763000000000002</c:v>
                </c:pt>
                <c:pt idx="369">
                  <c:v>2.48</c:v>
                </c:pt>
                <c:pt idx="370">
                  <c:v>2.5529999999999999</c:v>
                </c:pt>
                <c:pt idx="371">
                  <c:v>2.5568</c:v>
                </c:pt>
                <c:pt idx="372">
                  <c:v>2.5367000000000002</c:v>
                </c:pt>
                <c:pt idx="373">
                  <c:v>2.5461999999999998</c:v>
                </c:pt>
                <c:pt idx="374">
                  <c:v>2.5461999999999998</c:v>
                </c:pt>
                <c:pt idx="375">
                  <c:v>2.5461999999999998</c:v>
                </c:pt>
                <c:pt idx="376">
                  <c:v>2.5461999999999998</c:v>
                </c:pt>
                <c:pt idx="377">
                  <c:v>2.5371000000000001</c:v>
                </c:pt>
                <c:pt idx="378">
                  <c:v>2.5903999999999998</c:v>
                </c:pt>
                <c:pt idx="379">
                  <c:v>2.6255999999999999</c:v>
                </c:pt>
                <c:pt idx="380">
                  <c:v>2.6591999999999998</c:v>
                </c:pt>
                <c:pt idx="381">
                  <c:v>2.6591999999999998</c:v>
                </c:pt>
                <c:pt idx="382">
                  <c:v>2.6591999999999998</c:v>
                </c:pt>
                <c:pt idx="383">
                  <c:v>2.65</c:v>
                </c:pt>
                <c:pt idx="384">
                  <c:v>2.6131000000000002</c:v>
                </c:pt>
                <c:pt idx="385">
                  <c:v>2.6465000000000001</c:v>
                </c:pt>
                <c:pt idx="386">
                  <c:v>2.617</c:v>
                </c:pt>
                <c:pt idx="387">
                  <c:v>2.6598999999999999</c:v>
                </c:pt>
                <c:pt idx="388">
                  <c:v>2.6598999999999999</c:v>
                </c:pt>
                <c:pt idx="389">
                  <c:v>2.6598999999999999</c:v>
                </c:pt>
                <c:pt idx="390">
                  <c:v>2.6936</c:v>
                </c:pt>
                <c:pt idx="391">
                  <c:v>2.7199</c:v>
                </c:pt>
                <c:pt idx="392">
                  <c:v>2.7050000000000001</c:v>
                </c:pt>
                <c:pt idx="393">
                  <c:v>2.7896000000000001</c:v>
                </c:pt>
                <c:pt idx="394">
                  <c:v>2.8411</c:v>
                </c:pt>
                <c:pt idx="395">
                  <c:v>2.8411</c:v>
                </c:pt>
                <c:pt idx="396">
                  <c:v>2.8411</c:v>
                </c:pt>
                <c:pt idx="397">
                  <c:v>2.7056</c:v>
                </c:pt>
                <c:pt idx="398">
                  <c:v>2.8016000000000001</c:v>
                </c:pt>
                <c:pt idx="399">
                  <c:v>2.8359000000000001</c:v>
                </c:pt>
                <c:pt idx="400">
                  <c:v>2.8239999999999998</c:v>
                </c:pt>
                <c:pt idx="401">
                  <c:v>2.8512</c:v>
                </c:pt>
                <c:pt idx="402">
                  <c:v>2.8512</c:v>
                </c:pt>
                <c:pt idx="403">
                  <c:v>2.8512</c:v>
                </c:pt>
                <c:pt idx="404">
                  <c:v>2.8584999999999998</c:v>
                </c:pt>
                <c:pt idx="405">
                  <c:v>2.8294000000000001</c:v>
                </c:pt>
                <c:pt idx="406">
                  <c:v>2.9022000000000001</c:v>
                </c:pt>
                <c:pt idx="407">
                  <c:v>2.9095</c:v>
                </c:pt>
                <c:pt idx="408">
                  <c:v>2.8748999999999998</c:v>
                </c:pt>
                <c:pt idx="409">
                  <c:v>2.8748999999999998</c:v>
                </c:pt>
                <c:pt idx="410">
                  <c:v>2.8748999999999998</c:v>
                </c:pt>
                <c:pt idx="411">
                  <c:v>2.8748999999999998</c:v>
                </c:pt>
                <c:pt idx="412">
                  <c:v>2.8896000000000002</c:v>
                </c:pt>
                <c:pt idx="413">
                  <c:v>2.95</c:v>
                </c:pt>
                <c:pt idx="414">
                  <c:v>2.9207000000000001</c:v>
                </c:pt>
                <c:pt idx="415">
                  <c:v>2.8660000000000001</c:v>
                </c:pt>
                <c:pt idx="416">
                  <c:v>2.8660000000000001</c:v>
                </c:pt>
                <c:pt idx="417">
                  <c:v>2.8660000000000001</c:v>
                </c:pt>
                <c:pt idx="418">
                  <c:v>2.8622999999999998</c:v>
                </c:pt>
                <c:pt idx="419">
                  <c:v>2.8934000000000002</c:v>
                </c:pt>
                <c:pt idx="420">
                  <c:v>2.8605999999999998</c:v>
                </c:pt>
                <c:pt idx="421">
                  <c:v>2.8077999999999999</c:v>
                </c:pt>
                <c:pt idx="422">
                  <c:v>2.8643000000000001</c:v>
                </c:pt>
                <c:pt idx="423">
                  <c:v>2.8643000000000001</c:v>
                </c:pt>
                <c:pt idx="424">
                  <c:v>2.8643000000000001</c:v>
                </c:pt>
                <c:pt idx="425">
                  <c:v>2.8807999999999998</c:v>
                </c:pt>
                <c:pt idx="426">
                  <c:v>2.8862999999999999</c:v>
                </c:pt>
                <c:pt idx="427">
                  <c:v>2.8826999999999998</c:v>
                </c:pt>
                <c:pt idx="428">
                  <c:v>2.8571</c:v>
                </c:pt>
                <c:pt idx="429">
                  <c:v>2.8938000000000001</c:v>
                </c:pt>
                <c:pt idx="430">
                  <c:v>2.8938000000000001</c:v>
                </c:pt>
                <c:pt idx="431">
                  <c:v>2.8938000000000001</c:v>
                </c:pt>
                <c:pt idx="432">
                  <c:v>2.8681000000000001</c:v>
                </c:pt>
                <c:pt idx="433">
                  <c:v>2.8426</c:v>
                </c:pt>
                <c:pt idx="434">
                  <c:v>2.8170000000000002</c:v>
                </c:pt>
                <c:pt idx="435">
                  <c:v>2.8279999999999998</c:v>
                </c:pt>
                <c:pt idx="436">
                  <c:v>2.8445</c:v>
                </c:pt>
                <c:pt idx="437">
                  <c:v>2.8445</c:v>
                </c:pt>
                <c:pt idx="438">
                  <c:v>2.8445</c:v>
                </c:pt>
                <c:pt idx="439">
                  <c:v>2.8555000000000001</c:v>
                </c:pt>
                <c:pt idx="440">
                  <c:v>2.8959000000000001</c:v>
                </c:pt>
                <c:pt idx="441">
                  <c:v>2.883</c:v>
                </c:pt>
                <c:pt idx="442">
                  <c:v>2.8243999999999998</c:v>
                </c:pt>
                <c:pt idx="443">
                  <c:v>2.8134999999999999</c:v>
                </c:pt>
                <c:pt idx="444">
                  <c:v>2.8134999999999999</c:v>
                </c:pt>
                <c:pt idx="445">
                  <c:v>2.8134999999999999</c:v>
                </c:pt>
                <c:pt idx="446">
                  <c:v>2.8519999999999999</c:v>
                </c:pt>
                <c:pt idx="447">
                  <c:v>2.7753000000000001</c:v>
                </c:pt>
                <c:pt idx="448">
                  <c:v>2.7806999999999999</c:v>
                </c:pt>
                <c:pt idx="449">
                  <c:v>2.7389000000000001</c:v>
                </c:pt>
                <c:pt idx="450">
                  <c:v>2.7389000000000001</c:v>
                </c:pt>
                <c:pt idx="451">
                  <c:v>2.7389000000000001</c:v>
                </c:pt>
                <c:pt idx="452">
                  <c:v>2.7389000000000001</c:v>
                </c:pt>
                <c:pt idx="453">
                  <c:v>2.7298</c:v>
                </c:pt>
                <c:pt idx="454">
                  <c:v>2.7753000000000001</c:v>
                </c:pt>
                <c:pt idx="455">
                  <c:v>2.8027000000000002</c:v>
                </c:pt>
                <c:pt idx="456">
                  <c:v>2.8319999999999999</c:v>
                </c:pt>
                <c:pt idx="457">
                  <c:v>2.7734999999999999</c:v>
                </c:pt>
                <c:pt idx="458">
                  <c:v>2.7734999999999999</c:v>
                </c:pt>
                <c:pt idx="459">
                  <c:v>2.7734999999999999</c:v>
                </c:pt>
                <c:pt idx="460">
                  <c:v>2.7789999999999999</c:v>
                </c:pt>
                <c:pt idx="461">
                  <c:v>2.8008999999999999</c:v>
                </c:pt>
                <c:pt idx="462">
                  <c:v>2.7808000000000002</c:v>
                </c:pt>
                <c:pt idx="463">
                  <c:v>2.8357999999999999</c:v>
                </c:pt>
                <c:pt idx="464">
                  <c:v>2.8267000000000002</c:v>
                </c:pt>
                <c:pt idx="465">
                  <c:v>2.8267000000000002</c:v>
                </c:pt>
                <c:pt idx="466">
                  <c:v>2.8267000000000002</c:v>
                </c:pt>
                <c:pt idx="467">
                  <c:v>2.8267000000000002</c:v>
                </c:pt>
                <c:pt idx="468">
                  <c:v>2.8285</c:v>
                </c:pt>
                <c:pt idx="469">
                  <c:v>2.8727999999999998</c:v>
                </c:pt>
                <c:pt idx="470">
                  <c:v>2.9098000000000002</c:v>
                </c:pt>
                <c:pt idx="471">
                  <c:v>2.9601999999999999</c:v>
                </c:pt>
                <c:pt idx="472">
                  <c:v>2.9601999999999999</c:v>
                </c:pt>
                <c:pt idx="473">
                  <c:v>2.9601999999999999</c:v>
                </c:pt>
                <c:pt idx="474">
                  <c:v>2.9752000000000001</c:v>
                </c:pt>
                <c:pt idx="475">
                  <c:v>2.9994999999999998</c:v>
                </c:pt>
                <c:pt idx="476">
                  <c:v>3.0259</c:v>
                </c:pt>
                <c:pt idx="477">
                  <c:v>2.9809000000000001</c:v>
                </c:pt>
                <c:pt idx="478">
                  <c:v>2.9567999999999999</c:v>
                </c:pt>
                <c:pt idx="479">
                  <c:v>2.9567999999999999</c:v>
                </c:pt>
                <c:pt idx="480">
                  <c:v>2.9567999999999999</c:v>
                </c:pt>
                <c:pt idx="481">
                  <c:v>2.9531000000000001</c:v>
                </c:pt>
                <c:pt idx="482">
                  <c:v>2.9643999999999999</c:v>
                </c:pt>
                <c:pt idx="483">
                  <c:v>2.9662999999999999</c:v>
                </c:pt>
                <c:pt idx="484">
                  <c:v>2.9458000000000002</c:v>
                </c:pt>
                <c:pt idx="485">
                  <c:v>2.9497</c:v>
                </c:pt>
                <c:pt idx="486">
                  <c:v>2.9497</c:v>
                </c:pt>
                <c:pt idx="487">
                  <c:v>2.9497</c:v>
                </c:pt>
                <c:pt idx="488">
                  <c:v>2.9497</c:v>
                </c:pt>
                <c:pt idx="489">
                  <c:v>2.976</c:v>
                </c:pt>
                <c:pt idx="490">
                  <c:v>3.0042</c:v>
                </c:pt>
                <c:pt idx="491">
                  <c:v>2.9622000000000002</c:v>
                </c:pt>
                <c:pt idx="492">
                  <c:v>2.9695</c:v>
                </c:pt>
                <c:pt idx="493">
                  <c:v>2.9695</c:v>
                </c:pt>
                <c:pt idx="494">
                  <c:v>2.9695</c:v>
                </c:pt>
                <c:pt idx="495">
                  <c:v>3.0024000000000002</c:v>
                </c:pt>
                <c:pt idx="496">
                  <c:v>3.0722999999999998</c:v>
                </c:pt>
                <c:pt idx="497">
                  <c:v>3.0964</c:v>
                </c:pt>
                <c:pt idx="498">
                  <c:v>3.1112000000000002</c:v>
                </c:pt>
                <c:pt idx="499">
                  <c:v>3.0558999999999998</c:v>
                </c:pt>
                <c:pt idx="500">
                  <c:v>3.0558999999999998</c:v>
                </c:pt>
                <c:pt idx="501">
                  <c:v>3.0558999999999998</c:v>
                </c:pt>
                <c:pt idx="502">
                  <c:v>3.0596000000000001</c:v>
                </c:pt>
                <c:pt idx="503">
                  <c:v>3.0596999999999999</c:v>
                </c:pt>
                <c:pt idx="504">
                  <c:v>2.9935</c:v>
                </c:pt>
                <c:pt idx="505">
                  <c:v>2.9769999999999999</c:v>
                </c:pt>
                <c:pt idx="506">
                  <c:v>2.9312999999999998</c:v>
                </c:pt>
                <c:pt idx="507">
                  <c:v>2.9312999999999998</c:v>
                </c:pt>
                <c:pt idx="508">
                  <c:v>2.9312999999999998</c:v>
                </c:pt>
                <c:pt idx="509">
                  <c:v>2.9312999999999998</c:v>
                </c:pt>
                <c:pt idx="510">
                  <c:v>2.7810000000000001</c:v>
                </c:pt>
                <c:pt idx="511">
                  <c:v>2.855</c:v>
                </c:pt>
                <c:pt idx="512">
                  <c:v>2.8586</c:v>
                </c:pt>
                <c:pt idx="513">
                  <c:v>2.9022000000000001</c:v>
                </c:pt>
                <c:pt idx="514">
                  <c:v>2.9022000000000001</c:v>
                </c:pt>
                <c:pt idx="515">
                  <c:v>2.9022000000000001</c:v>
                </c:pt>
                <c:pt idx="516">
                  <c:v>2.9424000000000001</c:v>
                </c:pt>
                <c:pt idx="517">
                  <c:v>2.9277000000000002</c:v>
                </c:pt>
                <c:pt idx="518">
                  <c:v>2.9716999999999998</c:v>
                </c:pt>
                <c:pt idx="519">
                  <c:v>2.9203999999999999</c:v>
                </c:pt>
                <c:pt idx="520">
                  <c:v>2.9460999999999999</c:v>
                </c:pt>
                <c:pt idx="521">
                  <c:v>2.9460999999999999</c:v>
                </c:pt>
                <c:pt idx="522">
                  <c:v>2.9460999999999999</c:v>
                </c:pt>
                <c:pt idx="523">
                  <c:v>2.9516</c:v>
                </c:pt>
                <c:pt idx="524">
                  <c:v>2.9607999999999999</c:v>
                </c:pt>
                <c:pt idx="525">
                  <c:v>2.9662999999999999</c:v>
                </c:pt>
                <c:pt idx="526">
                  <c:v>2.9350999999999998</c:v>
                </c:pt>
                <c:pt idx="527">
                  <c:v>2.9205000000000001</c:v>
                </c:pt>
                <c:pt idx="528">
                  <c:v>2.9205000000000001</c:v>
                </c:pt>
                <c:pt idx="529">
                  <c:v>2.9205000000000001</c:v>
                </c:pt>
                <c:pt idx="530">
                  <c:v>2.9169</c:v>
                </c:pt>
                <c:pt idx="531">
                  <c:v>2.8967000000000001</c:v>
                </c:pt>
                <c:pt idx="532">
                  <c:v>2.9388999999999998</c:v>
                </c:pt>
                <c:pt idx="533">
                  <c:v>2.8967000000000001</c:v>
                </c:pt>
                <c:pt idx="534">
                  <c:v>2.8948999999999998</c:v>
                </c:pt>
                <c:pt idx="535">
                  <c:v>2.8948999999999998</c:v>
                </c:pt>
                <c:pt idx="536">
                  <c:v>2.8948999999999998</c:v>
                </c:pt>
                <c:pt idx="537">
                  <c:v>2.8803000000000001</c:v>
                </c:pt>
                <c:pt idx="538">
                  <c:v>2.8765999999999998</c:v>
                </c:pt>
                <c:pt idx="539">
                  <c:v>2.8256000000000001</c:v>
                </c:pt>
                <c:pt idx="540">
                  <c:v>2.8365</c:v>
                </c:pt>
                <c:pt idx="541">
                  <c:v>2.8601000000000001</c:v>
                </c:pt>
                <c:pt idx="542">
                  <c:v>2.8601000000000001</c:v>
                </c:pt>
                <c:pt idx="543">
                  <c:v>2.8601000000000001</c:v>
                </c:pt>
                <c:pt idx="544">
                  <c:v>2.8711000000000002</c:v>
                </c:pt>
                <c:pt idx="545">
                  <c:v>2.8309000000000002</c:v>
                </c:pt>
                <c:pt idx="546">
                  <c:v>2.8309000000000002</c:v>
                </c:pt>
                <c:pt idx="547">
                  <c:v>2.8290999999999999</c:v>
                </c:pt>
                <c:pt idx="548">
                  <c:v>2.8216999999999999</c:v>
                </c:pt>
                <c:pt idx="549">
                  <c:v>2.8216999999999999</c:v>
                </c:pt>
                <c:pt idx="550">
                  <c:v>2.8216999999999999</c:v>
                </c:pt>
                <c:pt idx="551">
                  <c:v>2.8563999999999998</c:v>
                </c:pt>
                <c:pt idx="552">
                  <c:v>2.8491</c:v>
                </c:pt>
                <c:pt idx="553">
                  <c:v>2.8491</c:v>
                </c:pt>
                <c:pt idx="554">
                  <c:v>2.8454000000000002</c:v>
                </c:pt>
                <c:pt idx="555">
                  <c:v>2.8271000000000002</c:v>
                </c:pt>
                <c:pt idx="556">
                  <c:v>2.8271000000000002</c:v>
                </c:pt>
                <c:pt idx="557">
                  <c:v>2.8271000000000002</c:v>
                </c:pt>
                <c:pt idx="558">
                  <c:v>2.8582000000000001</c:v>
                </c:pt>
                <c:pt idx="559">
                  <c:v>2.86</c:v>
                </c:pt>
                <c:pt idx="560">
                  <c:v>2.8692000000000002</c:v>
                </c:pt>
                <c:pt idx="561">
                  <c:v>2.8380000000000001</c:v>
                </c:pt>
                <c:pt idx="562">
                  <c:v>2.8931</c:v>
                </c:pt>
                <c:pt idx="563">
                  <c:v>2.8931</c:v>
                </c:pt>
                <c:pt idx="564">
                  <c:v>2.8931</c:v>
                </c:pt>
                <c:pt idx="565">
                  <c:v>2.9540999999999999</c:v>
                </c:pt>
                <c:pt idx="566">
                  <c:v>2.9485999999999999</c:v>
                </c:pt>
                <c:pt idx="567">
                  <c:v>2.9746000000000001</c:v>
                </c:pt>
                <c:pt idx="568">
                  <c:v>2.9763999999999999</c:v>
                </c:pt>
                <c:pt idx="569">
                  <c:v>2.9542000000000002</c:v>
                </c:pt>
                <c:pt idx="570">
                  <c:v>2.9542000000000002</c:v>
                </c:pt>
                <c:pt idx="571">
                  <c:v>2.9542000000000002</c:v>
                </c:pt>
                <c:pt idx="572">
                  <c:v>2.9727999999999999</c:v>
                </c:pt>
                <c:pt idx="573">
                  <c:v>2.9598</c:v>
                </c:pt>
                <c:pt idx="574">
                  <c:v>3.0064000000000002</c:v>
                </c:pt>
                <c:pt idx="575">
                  <c:v>2.9859</c:v>
                </c:pt>
                <c:pt idx="576">
                  <c:v>2.9487999999999999</c:v>
                </c:pt>
                <c:pt idx="577">
                  <c:v>2.9487999999999999</c:v>
                </c:pt>
                <c:pt idx="578">
                  <c:v>2.9487999999999999</c:v>
                </c:pt>
                <c:pt idx="579">
                  <c:v>2.9394999999999998</c:v>
                </c:pt>
                <c:pt idx="580">
                  <c:v>2.9729999999999999</c:v>
                </c:pt>
                <c:pt idx="581">
                  <c:v>2.96</c:v>
                </c:pt>
                <c:pt idx="582">
                  <c:v>2.9258000000000002</c:v>
                </c:pt>
                <c:pt idx="583">
                  <c:v>2.8732000000000002</c:v>
                </c:pt>
                <c:pt idx="584">
                  <c:v>2.8732000000000002</c:v>
                </c:pt>
                <c:pt idx="585">
                  <c:v>2.8732000000000002</c:v>
                </c:pt>
                <c:pt idx="586">
                  <c:v>2.8786</c:v>
                </c:pt>
                <c:pt idx="587">
                  <c:v>2.8984999999999999</c:v>
                </c:pt>
                <c:pt idx="588">
                  <c:v>2.8622999999999998</c:v>
                </c:pt>
                <c:pt idx="589">
                  <c:v>2.8658999999999999</c:v>
                </c:pt>
                <c:pt idx="590">
                  <c:v>2.8605</c:v>
                </c:pt>
                <c:pt idx="591">
                  <c:v>2.8605</c:v>
                </c:pt>
                <c:pt idx="592">
                  <c:v>2.8605</c:v>
                </c:pt>
                <c:pt idx="593">
                  <c:v>2.819</c:v>
                </c:pt>
                <c:pt idx="594">
                  <c:v>2.8298000000000001</c:v>
                </c:pt>
                <c:pt idx="595">
                  <c:v>2.8189000000000002</c:v>
                </c:pt>
                <c:pt idx="596">
                  <c:v>2.8260999999999998</c:v>
                </c:pt>
                <c:pt idx="597">
                  <c:v>2.8098000000000001</c:v>
                </c:pt>
                <c:pt idx="598">
                  <c:v>2.8098000000000001</c:v>
                </c:pt>
                <c:pt idx="599">
                  <c:v>2.8098000000000001</c:v>
                </c:pt>
                <c:pt idx="600">
                  <c:v>2.8458999999999999</c:v>
                </c:pt>
                <c:pt idx="601">
                  <c:v>2.8803999999999998</c:v>
                </c:pt>
                <c:pt idx="602">
                  <c:v>2.8839999999999999</c:v>
                </c:pt>
                <c:pt idx="603">
                  <c:v>2.855</c:v>
                </c:pt>
                <c:pt idx="604">
                  <c:v>2.8603999999999998</c:v>
                </c:pt>
                <c:pt idx="605">
                  <c:v>2.8603999999999998</c:v>
                </c:pt>
                <c:pt idx="606">
                  <c:v>2.8603999999999998</c:v>
                </c:pt>
                <c:pt idx="607">
                  <c:v>2.8603999999999998</c:v>
                </c:pt>
                <c:pt idx="608">
                  <c:v>2.8984999999999999</c:v>
                </c:pt>
                <c:pt idx="609">
                  <c:v>2.9022000000000001</c:v>
                </c:pt>
                <c:pt idx="610">
                  <c:v>2.8731</c:v>
                </c:pt>
                <c:pt idx="611">
                  <c:v>2.9388000000000001</c:v>
                </c:pt>
                <c:pt idx="612">
                  <c:v>2.9388000000000001</c:v>
                </c:pt>
                <c:pt idx="613">
                  <c:v>2.9388000000000001</c:v>
                </c:pt>
                <c:pt idx="614">
                  <c:v>2.9314</c:v>
                </c:pt>
                <c:pt idx="615">
                  <c:v>2.9754999999999998</c:v>
                </c:pt>
                <c:pt idx="616">
                  <c:v>2.9626000000000001</c:v>
                </c:pt>
                <c:pt idx="617">
                  <c:v>2.97</c:v>
                </c:pt>
                <c:pt idx="618">
                  <c:v>2.9958999999999998</c:v>
                </c:pt>
                <c:pt idx="619">
                  <c:v>2.9958999999999998</c:v>
                </c:pt>
                <c:pt idx="620">
                  <c:v>2.9958999999999998</c:v>
                </c:pt>
                <c:pt idx="621">
                  <c:v>2.9866999999999999</c:v>
                </c:pt>
                <c:pt idx="622">
                  <c:v>3.0550999999999999</c:v>
                </c:pt>
                <c:pt idx="623">
                  <c:v>3.0626000000000002</c:v>
                </c:pt>
                <c:pt idx="624">
                  <c:v>3.0626000000000002</c:v>
                </c:pt>
                <c:pt idx="625">
                  <c:v>3.0628000000000002</c:v>
                </c:pt>
                <c:pt idx="626">
                  <c:v>3.0628000000000002</c:v>
                </c:pt>
                <c:pt idx="627">
                  <c:v>3.0628000000000002</c:v>
                </c:pt>
                <c:pt idx="628">
                  <c:v>3.0889000000000002</c:v>
                </c:pt>
                <c:pt idx="629">
                  <c:v>3.0964</c:v>
                </c:pt>
                <c:pt idx="630">
                  <c:v>3.048</c:v>
                </c:pt>
                <c:pt idx="631">
                  <c:v>3.0518000000000001</c:v>
                </c:pt>
                <c:pt idx="632">
                  <c:v>3.0611999999999999</c:v>
                </c:pt>
                <c:pt idx="633">
                  <c:v>3.0611999999999999</c:v>
                </c:pt>
                <c:pt idx="634">
                  <c:v>3.0611999999999999</c:v>
                </c:pt>
                <c:pt idx="635">
                  <c:v>3.0836000000000001</c:v>
                </c:pt>
                <c:pt idx="636">
                  <c:v>3.0630999999999999</c:v>
                </c:pt>
                <c:pt idx="637">
                  <c:v>3.1812999999999998</c:v>
                </c:pt>
                <c:pt idx="638">
                  <c:v>3.1869999999999998</c:v>
                </c:pt>
                <c:pt idx="639">
                  <c:v>3.2328000000000001</c:v>
                </c:pt>
                <c:pt idx="640">
                  <c:v>3.2328000000000001</c:v>
                </c:pt>
                <c:pt idx="641">
                  <c:v>3.2328000000000001</c:v>
                </c:pt>
                <c:pt idx="642">
                  <c:v>3.2328000000000001</c:v>
                </c:pt>
                <c:pt idx="643">
                  <c:v>3.2063000000000001</c:v>
                </c:pt>
                <c:pt idx="644">
                  <c:v>3.1629</c:v>
                </c:pt>
                <c:pt idx="645">
                  <c:v>3.1497999999999999</c:v>
                </c:pt>
                <c:pt idx="646">
                  <c:v>3.1613000000000002</c:v>
                </c:pt>
                <c:pt idx="647">
                  <c:v>3.1613000000000002</c:v>
                </c:pt>
                <c:pt idx="648">
                  <c:v>3.1613000000000002</c:v>
                </c:pt>
                <c:pt idx="649">
                  <c:v>3.1556999999999999</c:v>
                </c:pt>
                <c:pt idx="650">
                  <c:v>3.1633</c:v>
                </c:pt>
                <c:pt idx="651">
                  <c:v>3.2050000000000001</c:v>
                </c:pt>
                <c:pt idx="652">
                  <c:v>3.1785999999999999</c:v>
                </c:pt>
                <c:pt idx="653">
                  <c:v>3.1920999999999999</c:v>
                </c:pt>
                <c:pt idx="654">
                  <c:v>3.1920999999999999</c:v>
                </c:pt>
                <c:pt idx="655">
                  <c:v>3.1920999999999999</c:v>
                </c:pt>
                <c:pt idx="656">
                  <c:v>3.1978</c:v>
                </c:pt>
                <c:pt idx="657">
                  <c:v>3.1676000000000002</c:v>
                </c:pt>
                <c:pt idx="658">
                  <c:v>3.1034999999999999</c:v>
                </c:pt>
                <c:pt idx="659">
                  <c:v>3.1166999999999998</c:v>
                </c:pt>
                <c:pt idx="660">
                  <c:v>3.0754999999999999</c:v>
                </c:pt>
                <c:pt idx="661">
                  <c:v>3.0754999999999999</c:v>
                </c:pt>
                <c:pt idx="662">
                  <c:v>3.0754999999999999</c:v>
                </c:pt>
                <c:pt idx="663">
                  <c:v>3.0849000000000002</c:v>
                </c:pt>
                <c:pt idx="664">
                  <c:v>3.1227</c:v>
                </c:pt>
                <c:pt idx="665">
                  <c:v>3.1435</c:v>
                </c:pt>
                <c:pt idx="666">
                  <c:v>3.1303000000000001</c:v>
                </c:pt>
                <c:pt idx="667">
                  <c:v>3.2121</c:v>
                </c:pt>
                <c:pt idx="668">
                  <c:v>3.2121</c:v>
                </c:pt>
                <c:pt idx="669">
                  <c:v>3.2121</c:v>
                </c:pt>
                <c:pt idx="670">
                  <c:v>3.2008000000000001</c:v>
                </c:pt>
                <c:pt idx="671">
                  <c:v>3.2275999999999998</c:v>
                </c:pt>
                <c:pt idx="672">
                  <c:v>3.2355</c:v>
                </c:pt>
                <c:pt idx="673">
                  <c:v>3.2372999999999998</c:v>
                </c:pt>
                <c:pt idx="674">
                  <c:v>3.1819000000000002</c:v>
                </c:pt>
                <c:pt idx="675">
                  <c:v>3.1819000000000002</c:v>
                </c:pt>
                <c:pt idx="676">
                  <c:v>3.1819000000000002</c:v>
                </c:pt>
                <c:pt idx="677">
                  <c:v>3.1819000000000002</c:v>
                </c:pt>
                <c:pt idx="678">
                  <c:v>3.1396999999999999</c:v>
                </c:pt>
                <c:pt idx="679">
                  <c:v>3.125</c:v>
                </c:pt>
                <c:pt idx="680">
                  <c:v>3.1103000000000001</c:v>
                </c:pt>
                <c:pt idx="681">
                  <c:v>3.0628000000000002</c:v>
                </c:pt>
                <c:pt idx="682">
                  <c:v>3.0628000000000002</c:v>
                </c:pt>
                <c:pt idx="683">
                  <c:v>3.0628000000000002</c:v>
                </c:pt>
                <c:pt idx="684">
                  <c:v>3.0628000000000002</c:v>
                </c:pt>
                <c:pt idx="685">
                  <c:v>3.0628000000000002</c:v>
                </c:pt>
                <c:pt idx="686">
                  <c:v>3.0627</c:v>
                </c:pt>
                <c:pt idx="687">
                  <c:v>3.0627</c:v>
                </c:pt>
                <c:pt idx="688">
                  <c:v>3.0390000000000001</c:v>
                </c:pt>
                <c:pt idx="689">
                  <c:v>3.0390000000000001</c:v>
                </c:pt>
                <c:pt idx="690">
                  <c:v>3.0390000000000001</c:v>
                </c:pt>
                <c:pt idx="691">
                  <c:v>3.0535000000000001</c:v>
                </c:pt>
                <c:pt idx="692">
                  <c:v>3.0571999999999999</c:v>
                </c:pt>
                <c:pt idx="693">
                  <c:v>3.0590000000000002</c:v>
                </c:pt>
                <c:pt idx="694">
                  <c:v>3.0297999999999998</c:v>
                </c:pt>
                <c:pt idx="695">
                  <c:v>2.9878999999999998</c:v>
                </c:pt>
                <c:pt idx="696">
                  <c:v>2.9878999999999998</c:v>
                </c:pt>
                <c:pt idx="697">
                  <c:v>2.9878999999999998</c:v>
                </c:pt>
                <c:pt idx="698">
                  <c:v>2.9697</c:v>
                </c:pt>
                <c:pt idx="699">
                  <c:v>2.9136000000000002</c:v>
                </c:pt>
                <c:pt idx="700">
                  <c:v>2.9136000000000002</c:v>
                </c:pt>
                <c:pt idx="701">
                  <c:v>2.8955000000000002</c:v>
                </c:pt>
                <c:pt idx="702">
                  <c:v>2.8450000000000002</c:v>
                </c:pt>
                <c:pt idx="703">
                  <c:v>2.8450000000000002</c:v>
                </c:pt>
                <c:pt idx="704">
                  <c:v>2.8450000000000002</c:v>
                </c:pt>
                <c:pt idx="705">
                  <c:v>2.8574999999999999</c:v>
                </c:pt>
                <c:pt idx="706">
                  <c:v>2.879</c:v>
                </c:pt>
                <c:pt idx="707">
                  <c:v>2.9096000000000002</c:v>
                </c:pt>
                <c:pt idx="708">
                  <c:v>2.9131</c:v>
                </c:pt>
                <c:pt idx="709">
                  <c:v>2.8895</c:v>
                </c:pt>
                <c:pt idx="710">
                  <c:v>2.8895</c:v>
                </c:pt>
                <c:pt idx="711">
                  <c:v>2.8895</c:v>
                </c:pt>
                <c:pt idx="712">
                  <c:v>2.8570000000000002</c:v>
                </c:pt>
                <c:pt idx="713">
                  <c:v>2.8174999999999999</c:v>
                </c:pt>
                <c:pt idx="714">
                  <c:v>2.7547999999999999</c:v>
                </c:pt>
                <c:pt idx="715">
                  <c:v>2.8065000000000002</c:v>
                </c:pt>
                <c:pt idx="716">
                  <c:v>2.7902</c:v>
                </c:pt>
                <c:pt idx="717">
                  <c:v>2.7902</c:v>
                </c:pt>
                <c:pt idx="718">
                  <c:v>2.7902</c:v>
                </c:pt>
                <c:pt idx="719">
                  <c:v>2.7383000000000002</c:v>
                </c:pt>
                <c:pt idx="720">
                  <c:v>2.7383000000000002</c:v>
                </c:pt>
                <c:pt idx="721">
                  <c:v>2.8079000000000001</c:v>
                </c:pt>
                <c:pt idx="722">
                  <c:v>2.7665999999999999</c:v>
                </c:pt>
                <c:pt idx="723">
                  <c:v>2.7181999999999999</c:v>
                </c:pt>
                <c:pt idx="724">
                  <c:v>2.7181999999999999</c:v>
                </c:pt>
                <c:pt idx="725">
                  <c:v>2.7181999999999999</c:v>
                </c:pt>
                <c:pt idx="726">
                  <c:v>2.6842000000000001</c:v>
                </c:pt>
                <c:pt idx="727">
                  <c:v>2.6842000000000001</c:v>
                </c:pt>
                <c:pt idx="728">
                  <c:v>2.6204000000000001</c:v>
                </c:pt>
                <c:pt idx="729">
                  <c:v>2.5535000000000001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'איור 7 נתונים'!$E$3</c:f>
              <c:strCache>
                <c:ptCount val="1"/>
                <c:pt idx="0">
                  <c:v>מועד החלטת הריבית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ash"/>
            </a:ln>
          </c:spPr>
          <c:marker>
            <c:symbol val="none"/>
          </c:marker>
          <c:dPt>
            <c:idx val="724"/>
            <c:bubble3D val="0"/>
          </c:dPt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42739</c:v>
                </c:pt>
                <c:pt idx="1">
                  <c:v>42740</c:v>
                </c:pt>
                <c:pt idx="2">
                  <c:v>42741</c:v>
                </c:pt>
                <c:pt idx="3">
                  <c:v>42742</c:v>
                </c:pt>
                <c:pt idx="4">
                  <c:v>42743</c:v>
                </c:pt>
                <c:pt idx="5">
                  <c:v>42744</c:v>
                </c:pt>
                <c:pt idx="6">
                  <c:v>42745</c:v>
                </c:pt>
                <c:pt idx="7">
                  <c:v>42746</c:v>
                </c:pt>
                <c:pt idx="8">
                  <c:v>42747</c:v>
                </c:pt>
                <c:pt idx="9">
                  <c:v>42748</c:v>
                </c:pt>
                <c:pt idx="10">
                  <c:v>42749</c:v>
                </c:pt>
                <c:pt idx="11">
                  <c:v>42750</c:v>
                </c:pt>
                <c:pt idx="12">
                  <c:v>42751</c:v>
                </c:pt>
                <c:pt idx="13">
                  <c:v>42752</c:v>
                </c:pt>
                <c:pt idx="14">
                  <c:v>42753</c:v>
                </c:pt>
                <c:pt idx="15">
                  <c:v>42754</c:v>
                </c:pt>
                <c:pt idx="16">
                  <c:v>42755</c:v>
                </c:pt>
                <c:pt idx="17">
                  <c:v>42756</c:v>
                </c:pt>
                <c:pt idx="18">
                  <c:v>42757</c:v>
                </c:pt>
                <c:pt idx="19">
                  <c:v>42758</c:v>
                </c:pt>
                <c:pt idx="20">
                  <c:v>42759</c:v>
                </c:pt>
                <c:pt idx="21">
                  <c:v>42760</c:v>
                </c:pt>
                <c:pt idx="22">
                  <c:v>42761</c:v>
                </c:pt>
                <c:pt idx="23">
                  <c:v>42762</c:v>
                </c:pt>
                <c:pt idx="24">
                  <c:v>42763</c:v>
                </c:pt>
                <c:pt idx="25">
                  <c:v>42764</c:v>
                </c:pt>
                <c:pt idx="26">
                  <c:v>42765</c:v>
                </c:pt>
                <c:pt idx="27">
                  <c:v>42766</c:v>
                </c:pt>
                <c:pt idx="28">
                  <c:v>42767</c:v>
                </c:pt>
                <c:pt idx="29">
                  <c:v>42768</c:v>
                </c:pt>
                <c:pt idx="30">
                  <c:v>42769</c:v>
                </c:pt>
                <c:pt idx="31">
                  <c:v>42770</c:v>
                </c:pt>
                <c:pt idx="32">
                  <c:v>42771</c:v>
                </c:pt>
                <c:pt idx="33">
                  <c:v>42772</c:v>
                </c:pt>
                <c:pt idx="34">
                  <c:v>42773</c:v>
                </c:pt>
                <c:pt idx="35">
                  <c:v>42774</c:v>
                </c:pt>
                <c:pt idx="36">
                  <c:v>42775</c:v>
                </c:pt>
                <c:pt idx="37">
                  <c:v>42776</c:v>
                </c:pt>
                <c:pt idx="38">
                  <c:v>42777</c:v>
                </c:pt>
                <c:pt idx="39">
                  <c:v>42778</c:v>
                </c:pt>
                <c:pt idx="40">
                  <c:v>42779</c:v>
                </c:pt>
                <c:pt idx="41">
                  <c:v>42780</c:v>
                </c:pt>
                <c:pt idx="42">
                  <c:v>42781</c:v>
                </c:pt>
                <c:pt idx="43">
                  <c:v>42782</c:v>
                </c:pt>
                <c:pt idx="44">
                  <c:v>42783</c:v>
                </c:pt>
                <c:pt idx="45">
                  <c:v>42784</c:v>
                </c:pt>
                <c:pt idx="46">
                  <c:v>42785</c:v>
                </c:pt>
                <c:pt idx="47">
                  <c:v>42786</c:v>
                </c:pt>
                <c:pt idx="48">
                  <c:v>42787</c:v>
                </c:pt>
                <c:pt idx="49">
                  <c:v>42788</c:v>
                </c:pt>
                <c:pt idx="50">
                  <c:v>42789</c:v>
                </c:pt>
                <c:pt idx="51">
                  <c:v>42790</c:v>
                </c:pt>
                <c:pt idx="52">
                  <c:v>42791</c:v>
                </c:pt>
                <c:pt idx="53">
                  <c:v>42792</c:v>
                </c:pt>
                <c:pt idx="54">
                  <c:v>42793</c:v>
                </c:pt>
                <c:pt idx="55">
                  <c:v>42794</c:v>
                </c:pt>
                <c:pt idx="56">
                  <c:v>42795</c:v>
                </c:pt>
                <c:pt idx="57">
                  <c:v>42796</c:v>
                </c:pt>
                <c:pt idx="58">
                  <c:v>42797</c:v>
                </c:pt>
                <c:pt idx="59">
                  <c:v>42798</c:v>
                </c:pt>
                <c:pt idx="60">
                  <c:v>42799</c:v>
                </c:pt>
                <c:pt idx="61">
                  <c:v>42800</c:v>
                </c:pt>
                <c:pt idx="62">
                  <c:v>42801</c:v>
                </c:pt>
                <c:pt idx="63">
                  <c:v>42802</c:v>
                </c:pt>
                <c:pt idx="64">
                  <c:v>42803</c:v>
                </c:pt>
                <c:pt idx="65">
                  <c:v>42804</c:v>
                </c:pt>
                <c:pt idx="66">
                  <c:v>42805</c:v>
                </c:pt>
                <c:pt idx="67">
                  <c:v>42806</c:v>
                </c:pt>
                <c:pt idx="68">
                  <c:v>42807</c:v>
                </c:pt>
                <c:pt idx="69">
                  <c:v>42808</c:v>
                </c:pt>
                <c:pt idx="70">
                  <c:v>42809</c:v>
                </c:pt>
                <c:pt idx="71">
                  <c:v>42810</c:v>
                </c:pt>
                <c:pt idx="72">
                  <c:v>42811</c:v>
                </c:pt>
                <c:pt idx="73">
                  <c:v>42812</c:v>
                </c:pt>
                <c:pt idx="74">
                  <c:v>42813</c:v>
                </c:pt>
                <c:pt idx="75">
                  <c:v>42814</c:v>
                </c:pt>
                <c:pt idx="76">
                  <c:v>42815</c:v>
                </c:pt>
                <c:pt idx="77">
                  <c:v>42816</c:v>
                </c:pt>
                <c:pt idx="78">
                  <c:v>42817</c:v>
                </c:pt>
                <c:pt idx="79">
                  <c:v>42818</c:v>
                </c:pt>
                <c:pt idx="80">
                  <c:v>42819</c:v>
                </c:pt>
                <c:pt idx="81">
                  <c:v>42820</c:v>
                </c:pt>
                <c:pt idx="82">
                  <c:v>42821</c:v>
                </c:pt>
                <c:pt idx="83">
                  <c:v>42822</c:v>
                </c:pt>
                <c:pt idx="84">
                  <c:v>42823</c:v>
                </c:pt>
                <c:pt idx="85">
                  <c:v>42824</c:v>
                </c:pt>
                <c:pt idx="86">
                  <c:v>42825</c:v>
                </c:pt>
                <c:pt idx="87">
                  <c:v>42826</c:v>
                </c:pt>
                <c:pt idx="88">
                  <c:v>42827</c:v>
                </c:pt>
                <c:pt idx="89">
                  <c:v>42828</c:v>
                </c:pt>
                <c:pt idx="90">
                  <c:v>42829</c:v>
                </c:pt>
                <c:pt idx="91">
                  <c:v>42830</c:v>
                </c:pt>
                <c:pt idx="92">
                  <c:v>42831</c:v>
                </c:pt>
                <c:pt idx="93">
                  <c:v>42832</c:v>
                </c:pt>
                <c:pt idx="94">
                  <c:v>42833</c:v>
                </c:pt>
                <c:pt idx="95">
                  <c:v>42834</c:v>
                </c:pt>
                <c:pt idx="96">
                  <c:v>42835</c:v>
                </c:pt>
                <c:pt idx="97">
                  <c:v>42836</c:v>
                </c:pt>
                <c:pt idx="98">
                  <c:v>42837</c:v>
                </c:pt>
                <c:pt idx="99">
                  <c:v>42838</c:v>
                </c:pt>
                <c:pt idx="100">
                  <c:v>42839</c:v>
                </c:pt>
                <c:pt idx="101">
                  <c:v>42840</c:v>
                </c:pt>
                <c:pt idx="102">
                  <c:v>42841</c:v>
                </c:pt>
                <c:pt idx="103">
                  <c:v>42842</c:v>
                </c:pt>
                <c:pt idx="104">
                  <c:v>42843</c:v>
                </c:pt>
                <c:pt idx="105">
                  <c:v>42844</c:v>
                </c:pt>
                <c:pt idx="106">
                  <c:v>42845</c:v>
                </c:pt>
                <c:pt idx="107">
                  <c:v>42846</c:v>
                </c:pt>
                <c:pt idx="108">
                  <c:v>42847</c:v>
                </c:pt>
                <c:pt idx="109">
                  <c:v>42848</c:v>
                </c:pt>
                <c:pt idx="110">
                  <c:v>42849</c:v>
                </c:pt>
                <c:pt idx="111">
                  <c:v>42850</c:v>
                </c:pt>
                <c:pt idx="112">
                  <c:v>42851</c:v>
                </c:pt>
                <c:pt idx="113">
                  <c:v>42852</c:v>
                </c:pt>
                <c:pt idx="114">
                  <c:v>42853</c:v>
                </c:pt>
                <c:pt idx="115">
                  <c:v>42854</c:v>
                </c:pt>
                <c:pt idx="116">
                  <c:v>42855</c:v>
                </c:pt>
                <c:pt idx="117">
                  <c:v>42856</c:v>
                </c:pt>
                <c:pt idx="118">
                  <c:v>42857</c:v>
                </c:pt>
                <c:pt idx="119">
                  <c:v>42858</c:v>
                </c:pt>
                <c:pt idx="120">
                  <c:v>42859</c:v>
                </c:pt>
                <c:pt idx="121">
                  <c:v>42860</c:v>
                </c:pt>
                <c:pt idx="122">
                  <c:v>42861</c:v>
                </c:pt>
                <c:pt idx="123">
                  <c:v>42862</c:v>
                </c:pt>
                <c:pt idx="124">
                  <c:v>42863</c:v>
                </c:pt>
                <c:pt idx="125">
                  <c:v>42864</c:v>
                </c:pt>
                <c:pt idx="126">
                  <c:v>42865</c:v>
                </c:pt>
                <c:pt idx="127">
                  <c:v>42866</c:v>
                </c:pt>
                <c:pt idx="128">
                  <c:v>42867</c:v>
                </c:pt>
                <c:pt idx="129">
                  <c:v>42868</c:v>
                </c:pt>
                <c:pt idx="130">
                  <c:v>42869</c:v>
                </c:pt>
                <c:pt idx="131">
                  <c:v>42870</c:v>
                </c:pt>
                <c:pt idx="132">
                  <c:v>42871</c:v>
                </c:pt>
                <c:pt idx="133">
                  <c:v>42872</c:v>
                </c:pt>
                <c:pt idx="134">
                  <c:v>42873</c:v>
                </c:pt>
                <c:pt idx="135">
                  <c:v>42874</c:v>
                </c:pt>
                <c:pt idx="136">
                  <c:v>42875</c:v>
                </c:pt>
                <c:pt idx="137">
                  <c:v>42876</c:v>
                </c:pt>
                <c:pt idx="138">
                  <c:v>42877</c:v>
                </c:pt>
                <c:pt idx="139">
                  <c:v>42878</c:v>
                </c:pt>
                <c:pt idx="140">
                  <c:v>42879</c:v>
                </c:pt>
                <c:pt idx="141">
                  <c:v>42880</c:v>
                </c:pt>
                <c:pt idx="142">
                  <c:v>42881</c:v>
                </c:pt>
                <c:pt idx="143">
                  <c:v>42882</c:v>
                </c:pt>
                <c:pt idx="144">
                  <c:v>42883</c:v>
                </c:pt>
                <c:pt idx="145">
                  <c:v>42884</c:v>
                </c:pt>
                <c:pt idx="146">
                  <c:v>42885</c:v>
                </c:pt>
                <c:pt idx="147">
                  <c:v>42886</c:v>
                </c:pt>
                <c:pt idx="148">
                  <c:v>42887</c:v>
                </c:pt>
                <c:pt idx="149">
                  <c:v>42888</c:v>
                </c:pt>
                <c:pt idx="150">
                  <c:v>42889</c:v>
                </c:pt>
                <c:pt idx="151">
                  <c:v>42890</c:v>
                </c:pt>
                <c:pt idx="152">
                  <c:v>42891</c:v>
                </c:pt>
                <c:pt idx="153">
                  <c:v>42892</c:v>
                </c:pt>
                <c:pt idx="154">
                  <c:v>42893</c:v>
                </c:pt>
                <c:pt idx="155">
                  <c:v>42894</c:v>
                </c:pt>
                <c:pt idx="156">
                  <c:v>42895</c:v>
                </c:pt>
                <c:pt idx="157">
                  <c:v>42896</c:v>
                </c:pt>
                <c:pt idx="158">
                  <c:v>42897</c:v>
                </c:pt>
                <c:pt idx="159">
                  <c:v>42898</c:v>
                </c:pt>
                <c:pt idx="160">
                  <c:v>42899</c:v>
                </c:pt>
                <c:pt idx="161">
                  <c:v>42900</c:v>
                </c:pt>
                <c:pt idx="162">
                  <c:v>42901</c:v>
                </c:pt>
                <c:pt idx="163">
                  <c:v>42902</c:v>
                </c:pt>
                <c:pt idx="164">
                  <c:v>42903</c:v>
                </c:pt>
                <c:pt idx="165">
                  <c:v>42904</c:v>
                </c:pt>
                <c:pt idx="166">
                  <c:v>42905</c:v>
                </c:pt>
                <c:pt idx="167">
                  <c:v>42906</c:v>
                </c:pt>
                <c:pt idx="168">
                  <c:v>42907</c:v>
                </c:pt>
                <c:pt idx="169">
                  <c:v>42908</c:v>
                </c:pt>
                <c:pt idx="170">
                  <c:v>42909</c:v>
                </c:pt>
                <c:pt idx="171">
                  <c:v>42910</c:v>
                </c:pt>
                <c:pt idx="172">
                  <c:v>42911</c:v>
                </c:pt>
                <c:pt idx="173">
                  <c:v>42912</c:v>
                </c:pt>
                <c:pt idx="174">
                  <c:v>42913</c:v>
                </c:pt>
                <c:pt idx="175">
                  <c:v>42914</c:v>
                </c:pt>
                <c:pt idx="176">
                  <c:v>42915</c:v>
                </c:pt>
                <c:pt idx="177">
                  <c:v>42916</c:v>
                </c:pt>
                <c:pt idx="178">
                  <c:v>42917</c:v>
                </c:pt>
                <c:pt idx="179">
                  <c:v>42918</c:v>
                </c:pt>
                <c:pt idx="180">
                  <c:v>42919</c:v>
                </c:pt>
                <c:pt idx="181">
                  <c:v>42920</c:v>
                </c:pt>
                <c:pt idx="182">
                  <c:v>42921</c:v>
                </c:pt>
                <c:pt idx="183">
                  <c:v>42922</c:v>
                </c:pt>
                <c:pt idx="184">
                  <c:v>42923</c:v>
                </c:pt>
                <c:pt idx="185">
                  <c:v>42924</c:v>
                </c:pt>
                <c:pt idx="186">
                  <c:v>42925</c:v>
                </c:pt>
                <c:pt idx="187">
                  <c:v>42926</c:v>
                </c:pt>
                <c:pt idx="188">
                  <c:v>42927</c:v>
                </c:pt>
                <c:pt idx="189">
                  <c:v>42928</c:v>
                </c:pt>
                <c:pt idx="190">
                  <c:v>42929</c:v>
                </c:pt>
                <c:pt idx="191">
                  <c:v>42930</c:v>
                </c:pt>
                <c:pt idx="192">
                  <c:v>42931</c:v>
                </c:pt>
                <c:pt idx="193">
                  <c:v>42932</c:v>
                </c:pt>
                <c:pt idx="194">
                  <c:v>42933</c:v>
                </c:pt>
                <c:pt idx="195">
                  <c:v>42934</c:v>
                </c:pt>
                <c:pt idx="196">
                  <c:v>42935</c:v>
                </c:pt>
                <c:pt idx="197">
                  <c:v>42936</c:v>
                </c:pt>
                <c:pt idx="198">
                  <c:v>42937</c:v>
                </c:pt>
                <c:pt idx="199">
                  <c:v>42938</c:v>
                </c:pt>
                <c:pt idx="200">
                  <c:v>42939</c:v>
                </c:pt>
                <c:pt idx="201">
                  <c:v>42940</c:v>
                </c:pt>
                <c:pt idx="202">
                  <c:v>42941</c:v>
                </c:pt>
                <c:pt idx="203">
                  <c:v>42942</c:v>
                </c:pt>
                <c:pt idx="204">
                  <c:v>42943</c:v>
                </c:pt>
                <c:pt idx="205">
                  <c:v>42944</c:v>
                </c:pt>
                <c:pt idx="206">
                  <c:v>42945</c:v>
                </c:pt>
                <c:pt idx="207">
                  <c:v>42946</c:v>
                </c:pt>
                <c:pt idx="208">
                  <c:v>42947</c:v>
                </c:pt>
                <c:pt idx="209">
                  <c:v>42948</c:v>
                </c:pt>
                <c:pt idx="210">
                  <c:v>42949</c:v>
                </c:pt>
                <c:pt idx="211">
                  <c:v>42950</c:v>
                </c:pt>
                <c:pt idx="212">
                  <c:v>42951</c:v>
                </c:pt>
                <c:pt idx="213">
                  <c:v>42952</c:v>
                </c:pt>
                <c:pt idx="214">
                  <c:v>42953</c:v>
                </c:pt>
                <c:pt idx="215">
                  <c:v>42954</c:v>
                </c:pt>
                <c:pt idx="216">
                  <c:v>42955</c:v>
                </c:pt>
                <c:pt idx="217">
                  <c:v>42956</c:v>
                </c:pt>
                <c:pt idx="218">
                  <c:v>42957</c:v>
                </c:pt>
                <c:pt idx="219">
                  <c:v>42958</c:v>
                </c:pt>
                <c:pt idx="220">
                  <c:v>42959</c:v>
                </c:pt>
                <c:pt idx="221">
                  <c:v>42960</c:v>
                </c:pt>
                <c:pt idx="222">
                  <c:v>42961</c:v>
                </c:pt>
                <c:pt idx="223">
                  <c:v>42962</c:v>
                </c:pt>
                <c:pt idx="224">
                  <c:v>42963</c:v>
                </c:pt>
                <c:pt idx="225">
                  <c:v>42964</c:v>
                </c:pt>
                <c:pt idx="226">
                  <c:v>42965</c:v>
                </c:pt>
                <c:pt idx="227">
                  <c:v>42966</c:v>
                </c:pt>
                <c:pt idx="228">
                  <c:v>42967</c:v>
                </c:pt>
                <c:pt idx="229">
                  <c:v>42968</c:v>
                </c:pt>
                <c:pt idx="230">
                  <c:v>42969</c:v>
                </c:pt>
                <c:pt idx="231">
                  <c:v>42970</c:v>
                </c:pt>
                <c:pt idx="232">
                  <c:v>42971</c:v>
                </c:pt>
                <c:pt idx="233">
                  <c:v>42972</c:v>
                </c:pt>
                <c:pt idx="234">
                  <c:v>42973</c:v>
                </c:pt>
                <c:pt idx="235">
                  <c:v>42974</c:v>
                </c:pt>
                <c:pt idx="236">
                  <c:v>42975</c:v>
                </c:pt>
                <c:pt idx="237">
                  <c:v>42976</c:v>
                </c:pt>
                <c:pt idx="238">
                  <c:v>42977</c:v>
                </c:pt>
                <c:pt idx="239">
                  <c:v>42978</c:v>
                </c:pt>
                <c:pt idx="240">
                  <c:v>42979</c:v>
                </c:pt>
                <c:pt idx="241">
                  <c:v>42980</c:v>
                </c:pt>
                <c:pt idx="242">
                  <c:v>42981</c:v>
                </c:pt>
                <c:pt idx="243">
                  <c:v>42982</c:v>
                </c:pt>
                <c:pt idx="244">
                  <c:v>42983</c:v>
                </c:pt>
                <c:pt idx="245">
                  <c:v>42984</c:v>
                </c:pt>
                <c:pt idx="246">
                  <c:v>42985</c:v>
                </c:pt>
                <c:pt idx="247">
                  <c:v>42986</c:v>
                </c:pt>
                <c:pt idx="248">
                  <c:v>42987</c:v>
                </c:pt>
                <c:pt idx="249">
                  <c:v>42988</c:v>
                </c:pt>
                <c:pt idx="250">
                  <c:v>42989</c:v>
                </c:pt>
                <c:pt idx="251">
                  <c:v>42990</c:v>
                </c:pt>
                <c:pt idx="252">
                  <c:v>42991</c:v>
                </c:pt>
                <c:pt idx="253">
                  <c:v>42992</c:v>
                </c:pt>
                <c:pt idx="254">
                  <c:v>42993</c:v>
                </c:pt>
                <c:pt idx="255">
                  <c:v>42994</c:v>
                </c:pt>
                <c:pt idx="256">
                  <c:v>42995</c:v>
                </c:pt>
                <c:pt idx="257">
                  <c:v>42996</c:v>
                </c:pt>
                <c:pt idx="258">
                  <c:v>42997</c:v>
                </c:pt>
                <c:pt idx="259">
                  <c:v>42998</c:v>
                </c:pt>
                <c:pt idx="260">
                  <c:v>42999</c:v>
                </c:pt>
                <c:pt idx="261">
                  <c:v>43000</c:v>
                </c:pt>
                <c:pt idx="262">
                  <c:v>43001</c:v>
                </c:pt>
                <c:pt idx="263">
                  <c:v>43002</c:v>
                </c:pt>
                <c:pt idx="264">
                  <c:v>43003</c:v>
                </c:pt>
                <c:pt idx="265">
                  <c:v>43004</c:v>
                </c:pt>
                <c:pt idx="266">
                  <c:v>43005</c:v>
                </c:pt>
                <c:pt idx="267">
                  <c:v>43006</c:v>
                </c:pt>
                <c:pt idx="268">
                  <c:v>43007</c:v>
                </c:pt>
                <c:pt idx="269">
                  <c:v>43008</c:v>
                </c:pt>
                <c:pt idx="270">
                  <c:v>43009</c:v>
                </c:pt>
                <c:pt idx="271">
                  <c:v>43010</c:v>
                </c:pt>
                <c:pt idx="272">
                  <c:v>43011</c:v>
                </c:pt>
                <c:pt idx="273">
                  <c:v>43012</c:v>
                </c:pt>
                <c:pt idx="274">
                  <c:v>43013</c:v>
                </c:pt>
                <c:pt idx="275">
                  <c:v>43014</c:v>
                </c:pt>
                <c:pt idx="276">
                  <c:v>43015</c:v>
                </c:pt>
                <c:pt idx="277">
                  <c:v>43016</c:v>
                </c:pt>
                <c:pt idx="278">
                  <c:v>43017</c:v>
                </c:pt>
                <c:pt idx="279">
                  <c:v>43018</c:v>
                </c:pt>
                <c:pt idx="280">
                  <c:v>43019</c:v>
                </c:pt>
                <c:pt idx="281">
                  <c:v>43020</c:v>
                </c:pt>
                <c:pt idx="282">
                  <c:v>43021</c:v>
                </c:pt>
                <c:pt idx="283">
                  <c:v>43022</c:v>
                </c:pt>
                <c:pt idx="284">
                  <c:v>43023</c:v>
                </c:pt>
                <c:pt idx="285">
                  <c:v>43024</c:v>
                </c:pt>
                <c:pt idx="286">
                  <c:v>43025</c:v>
                </c:pt>
                <c:pt idx="287">
                  <c:v>43026</c:v>
                </c:pt>
                <c:pt idx="288">
                  <c:v>43027</c:v>
                </c:pt>
                <c:pt idx="289">
                  <c:v>43028</c:v>
                </c:pt>
                <c:pt idx="290">
                  <c:v>43029</c:v>
                </c:pt>
                <c:pt idx="291">
                  <c:v>43030</c:v>
                </c:pt>
                <c:pt idx="292">
                  <c:v>43031</c:v>
                </c:pt>
                <c:pt idx="293">
                  <c:v>43032</c:v>
                </c:pt>
                <c:pt idx="294">
                  <c:v>43033</c:v>
                </c:pt>
                <c:pt idx="295">
                  <c:v>43034</c:v>
                </c:pt>
                <c:pt idx="296">
                  <c:v>43035</c:v>
                </c:pt>
                <c:pt idx="297">
                  <c:v>43036</c:v>
                </c:pt>
                <c:pt idx="298">
                  <c:v>43037</c:v>
                </c:pt>
                <c:pt idx="299">
                  <c:v>43038</c:v>
                </c:pt>
                <c:pt idx="300">
                  <c:v>43039</c:v>
                </c:pt>
                <c:pt idx="301">
                  <c:v>43040</c:v>
                </c:pt>
                <c:pt idx="302">
                  <c:v>43041</c:v>
                </c:pt>
                <c:pt idx="303">
                  <c:v>43042</c:v>
                </c:pt>
                <c:pt idx="304">
                  <c:v>43043</c:v>
                </c:pt>
                <c:pt idx="305">
                  <c:v>43044</c:v>
                </c:pt>
                <c:pt idx="306">
                  <c:v>43045</c:v>
                </c:pt>
                <c:pt idx="307">
                  <c:v>43046</c:v>
                </c:pt>
                <c:pt idx="308">
                  <c:v>43047</c:v>
                </c:pt>
                <c:pt idx="309">
                  <c:v>43048</c:v>
                </c:pt>
                <c:pt idx="310">
                  <c:v>43049</c:v>
                </c:pt>
                <c:pt idx="311">
                  <c:v>43050</c:v>
                </c:pt>
                <c:pt idx="312">
                  <c:v>43051</c:v>
                </c:pt>
                <c:pt idx="313">
                  <c:v>43052</c:v>
                </c:pt>
                <c:pt idx="314">
                  <c:v>43053</c:v>
                </c:pt>
                <c:pt idx="315">
                  <c:v>43054</c:v>
                </c:pt>
                <c:pt idx="316">
                  <c:v>43055</c:v>
                </c:pt>
                <c:pt idx="317">
                  <c:v>43056</c:v>
                </c:pt>
                <c:pt idx="318">
                  <c:v>43057</c:v>
                </c:pt>
                <c:pt idx="319">
                  <c:v>43058</c:v>
                </c:pt>
                <c:pt idx="320">
                  <c:v>43059</c:v>
                </c:pt>
                <c:pt idx="321">
                  <c:v>43060</c:v>
                </c:pt>
                <c:pt idx="322">
                  <c:v>43061</c:v>
                </c:pt>
                <c:pt idx="323">
                  <c:v>43062</c:v>
                </c:pt>
                <c:pt idx="324">
                  <c:v>43063</c:v>
                </c:pt>
                <c:pt idx="325">
                  <c:v>43064</c:v>
                </c:pt>
                <c:pt idx="326">
                  <c:v>43065</c:v>
                </c:pt>
                <c:pt idx="327">
                  <c:v>43066</c:v>
                </c:pt>
                <c:pt idx="328">
                  <c:v>43067</c:v>
                </c:pt>
                <c:pt idx="329">
                  <c:v>43068</c:v>
                </c:pt>
                <c:pt idx="330">
                  <c:v>43069</c:v>
                </c:pt>
                <c:pt idx="331">
                  <c:v>43070</c:v>
                </c:pt>
                <c:pt idx="332">
                  <c:v>43071</c:v>
                </c:pt>
                <c:pt idx="333">
                  <c:v>43072</c:v>
                </c:pt>
                <c:pt idx="334">
                  <c:v>43073</c:v>
                </c:pt>
                <c:pt idx="335">
                  <c:v>43074</c:v>
                </c:pt>
                <c:pt idx="336">
                  <c:v>43075</c:v>
                </c:pt>
                <c:pt idx="337">
                  <c:v>43076</c:v>
                </c:pt>
                <c:pt idx="338">
                  <c:v>43077</c:v>
                </c:pt>
                <c:pt idx="339">
                  <c:v>43078</c:v>
                </c:pt>
                <c:pt idx="340">
                  <c:v>43079</c:v>
                </c:pt>
                <c:pt idx="341">
                  <c:v>43080</c:v>
                </c:pt>
                <c:pt idx="342">
                  <c:v>43081</c:v>
                </c:pt>
                <c:pt idx="343">
                  <c:v>43082</c:v>
                </c:pt>
                <c:pt idx="344">
                  <c:v>43083</c:v>
                </c:pt>
                <c:pt idx="345">
                  <c:v>43084</c:v>
                </c:pt>
                <c:pt idx="346">
                  <c:v>43085</c:v>
                </c:pt>
                <c:pt idx="347">
                  <c:v>43086</c:v>
                </c:pt>
                <c:pt idx="348">
                  <c:v>43087</c:v>
                </c:pt>
                <c:pt idx="349">
                  <c:v>43088</c:v>
                </c:pt>
                <c:pt idx="350">
                  <c:v>43089</c:v>
                </c:pt>
                <c:pt idx="351">
                  <c:v>43090</c:v>
                </c:pt>
                <c:pt idx="352">
                  <c:v>43091</c:v>
                </c:pt>
                <c:pt idx="353">
                  <c:v>43092</c:v>
                </c:pt>
                <c:pt idx="354">
                  <c:v>43093</c:v>
                </c:pt>
                <c:pt idx="355">
                  <c:v>43094</c:v>
                </c:pt>
                <c:pt idx="356">
                  <c:v>43095</c:v>
                </c:pt>
                <c:pt idx="357">
                  <c:v>43096</c:v>
                </c:pt>
                <c:pt idx="358">
                  <c:v>43097</c:v>
                </c:pt>
                <c:pt idx="359">
                  <c:v>43098</c:v>
                </c:pt>
                <c:pt idx="360">
                  <c:v>43099</c:v>
                </c:pt>
                <c:pt idx="361">
                  <c:v>43100</c:v>
                </c:pt>
                <c:pt idx="362">
                  <c:v>43101</c:v>
                </c:pt>
                <c:pt idx="363">
                  <c:v>43102</c:v>
                </c:pt>
                <c:pt idx="364">
                  <c:v>43103</c:v>
                </c:pt>
                <c:pt idx="365">
                  <c:v>43104</c:v>
                </c:pt>
                <c:pt idx="366">
                  <c:v>43105</c:v>
                </c:pt>
                <c:pt idx="367">
                  <c:v>43106</c:v>
                </c:pt>
                <c:pt idx="368">
                  <c:v>43107</c:v>
                </c:pt>
                <c:pt idx="369">
                  <c:v>43108</c:v>
                </c:pt>
                <c:pt idx="370">
                  <c:v>43109</c:v>
                </c:pt>
                <c:pt idx="371">
                  <c:v>43110</c:v>
                </c:pt>
                <c:pt idx="372">
                  <c:v>43111</c:v>
                </c:pt>
                <c:pt idx="373">
                  <c:v>43112</c:v>
                </c:pt>
                <c:pt idx="374">
                  <c:v>43113</c:v>
                </c:pt>
                <c:pt idx="375">
                  <c:v>43114</c:v>
                </c:pt>
                <c:pt idx="376">
                  <c:v>43115</c:v>
                </c:pt>
                <c:pt idx="377">
                  <c:v>43116</c:v>
                </c:pt>
                <c:pt idx="378">
                  <c:v>43117</c:v>
                </c:pt>
                <c:pt idx="379">
                  <c:v>43118</c:v>
                </c:pt>
                <c:pt idx="380">
                  <c:v>43119</c:v>
                </c:pt>
                <c:pt idx="381">
                  <c:v>43120</c:v>
                </c:pt>
                <c:pt idx="382">
                  <c:v>43121</c:v>
                </c:pt>
                <c:pt idx="383">
                  <c:v>43122</c:v>
                </c:pt>
                <c:pt idx="384">
                  <c:v>43123</c:v>
                </c:pt>
                <c:pt idx="385">
                  <c:v>43124</c:v>
                </c:pt>
                <c:pt idx="386">
                  <c:v>43125</c:v>
                </c:pt>
                <c:pt idx="387">
                  <c:v>43126</c:v>
                </c:pt>
                <c:pt idx="388">
                  <c:v>43127</c:v>
                </c:pt>
                <c:pt idx="389">
                  <c:v>43128</c:v>
                </c:pt>
                <c:pt idx="390">
                  <c:v>43129</c:v>
                </c:pt>
                <c:pt idx="391">
                  <c:v>43130</c:v>
                </c:pt>
                <c:pt idx="392">
                  <c:v>43131</c:v>
                </c:pt>
                <c:pt idx="393">
                  <c:v>43132</c:v>
                </c:pt>
                <c:pt idx="394">
                  <c:v>43133</c:v>
                </c:pt>
                <c:pt idx="395">
                  <c:v>43134</c:v>
                </c:pt>
                <c:pt idx="396">
                  <c:v>43135</c:v>
                </c:pt>
                <c:pt idx="397">
                  <c:v>43136</c:v>
                </c:pt>
                <c:pt idx="398">
                  <c:v>43137</c:v>
                </c:pt>
                <c:pt idx="399">
                  <c:v>43138</c:v>
                </c:pt>
                <c:pt idx="400">
                  <c:v>43139</c:v>
                </c:pt>
                <c:pt idx="401">
                  <c:v>43140</c:v>
                </c:pt>
                <c:pt idx="402">
                  <c:v>43141</c:v>
                </c:pt>
                <c:pt idx="403">
                  <c:v>43142</c:v>
                </c:pt>
                <c:pt idx="404">
                  <c:v>43143</c:v>
                </c:pt>
                <c:pt idx="405">
                  <c:v>43144</c:v>
                </c:pt>
                <c:pt idx="406">
                  <c:v>43145</c:v>
                </c:pt>
                <c:pt idx="407">
                  <c:v>43146</c:v>
                </c:pt>
                <c:pt idx="408">
                  <c:v>43147</c:v>
                </c:pt>
                <c:pt idx="409">
                  <c:v>43148</c:v>
                </c:pt>
                <c:pt idx="410">
                  <c:v>43149</c:v>
                </c:pt>
                <c:pt idx="411">
                  <c:v>43150</c:v>
                </c:pt>
                <c:pt idx="412">
                  <c:v>43151</c:v>
                </c:pt>
                <c:pt idx="413">
                  <c:v>43152</c:v>
                </c:pt>
                <c:pt idx="414">
                  <c:v>43153</c:v>
                </c:pt>
                <c:pt idx="415">
                  <c:v>43154</c:v>
                </c:pt>
                <c:pt idx="416">
                  <c:v>43155</c:v>
                </c:pt>
                <c:pt idx="417">
                  <c:v>43156</c:v>
                </c:pt>
                <c:pt idx="418">
                  <c:v>43157</c:v>
                </c:pt>
                <c:pt idx="419">
                  <c:v>43158</c:v>
                </c:pt>
                <c:pt idx="420">
                  <c:v>43159</c:v>
                </c:pt>
                <c:pt idx="421">
                  <c:v>43160</c:v>
                </c:pt>
                <c:pt idx="422">
                  <c:v>43161</c:v>
                </c:pt>
                <c:pt idx="423">
                  <c:v>43162</c:v>
                </c:pt>
                <c:pt idx="424">
                  <c:v>43163</c:v>
                </c:pt>
                <c:pt idx="425">
                  <c:v>43164</c:v>
                </c:pt>
                <c:pt idx="426">
                  <c:v>43165</c:v>
                </c:pt>
                <c:pt idx="427">
                  <c:v>43166</c:v>
                </c:pt>
                <c:pt idx="428">
                  <c:v>43167</c:v>
                </c:pt>
                <c:pt idx="429">
                  <c:v>43168</c:v>
                </c:pt>
                <c:pt idx="430">
                  <c:v>43169</c:v>
                </c:pt>
                <c:pt idx="431">
                  <c:v>43170</c:v>
                </c:pt>
                <c:pt idx="432">
                  <c:v>43171</c:v>
                </c:pt>
                <c:pt idx="433">
                  <c:v>43172</c:v>
                </c:pt>
                <c:pt idx="434">
                  <c:v>43173</c:v>
                </c:pt>
                <c:pt idx="435">
                  <c:v>43174</c:v>
                </c:pt>
                <c:pt idx="436">
                  <c:v>43175</c:v>
                </c:pt>
                <c:pt idx="437">
                  <c:v>43176</c:v>
                </c:pt>
                <c:pt idx="438">
                  <c:v>43177</c:v>
                </c:pt>
                <c:pt idx="439">
                  <c:v>43178</c:v>
                </c:pt>
                <c:pt idx="440">
                  <c:v>43179</c:v>
                </c:pt>
                <c:pt idx="441">
                  <c:v>43180</c:v>
                </c:pt>
                <c:pt idx="442">
                  <c:v>43181</c:v>
                </c:pt>
                <c:pt idx="443">
                  <c:v>43182</c:v>
                </c:pt>
                <c:pt idx="444">
                  <c:v>43183</c:v>
                </c:pt>
                <c:pt idx="445">
                  <c:v>43184</c:v>
                </c:pt>
                <c:pt idx="446">
                  <c:v>43185</c:v>
                </c:pt>
                <c:pt idx="447">
                  <c:v>43186</c:v>
                </c:pt>
                <c:pt idx="448">
                  <c:v>43187</c:v>
                </c:pt>
                <c:pt idx="449">
                  <c:v>43188</c:v>
                </c:pt>
                <c:pt idx="450">
                  <c:v>43189</c:v>
                </c:pt>
                <c:pt idx="451">
                  <c:v>43190</c:v>
                </c:pt>
                <c:pt idx="452">
                  <c:v>43191</c:v>
                </c:pt>
                <c:pt idx="453">
                  <c:v>43192</c:v>
                </c:pt>
                <c:pt idx="454">
                  <c:v>43193</c:v>
                </c:pt>
                <c:pt idx="455">
                  <c:v>43194</c:v>
                </c:pt>
                <c:pt idx="456">
                  <c:v>43195</c:v>
                </c:pt>
                <c:pt idx="457">
                  <c:v>43196</c:v>
                </c:pt>
                <c:pt idx="458">
                  <c:v>43197</c:v>
                </c:pt>
                <c:pt idx="459">
                  <c:v>43198</c:v>
                </c:pt>
                <c:pt idx="460">
                  <c:v>43199</c:v>
                </c:pt>
                <c:pt idx="461">
                  <c:v>43200</c:v>
                </c:pt>
                <c:pt idx="462">
                  <c:v>43201</c:v>
                </c:pt>
                <c:pt idx="463">
                  <c:v>43202</c:v>
                </c:pt>
                <c:pt idx="464">
                  <c:v>43203</c:v>
                </c:pt>
                <c:pt idx="465">
                  <c:v>43204</c:v>
                </c:pt>
                <c:pt idx="466">
                  <c:v>43205</c:v>
                </c:pt>
                <c:pt idx="467">
                  <c:v>43206</c:v>
                </c:pt>
                <c:pt idx="468">
                  <c:v>43207</c:v>
                </c:pt>
                <c:pt idx="469">
                  <c:v>43208</c:v>
                </c:pt>
                <c:pt idx="470">
                  <c:v>43209</c:v>
                </c:pt>
                <c:pt idx="471">
                  <c:v>43210</c:v>
                </c:pt>
                <c:pt idx="472">
                  <c:v>43211</c:v>
                </c:pt>
                <c:pt idx="473">
                  <c:v>43212</c:v>
                </c:pt>
                <c:pt idx="474">
                  <c:v>43213</c:v>
                </c:pt>
                <c:pt idx="475">
                  <c:v>43214</c:v>
                </c:pt>
                <c:pt idx="476">
                  <c:v>43215</c:v>
                </c:pt>
                <c:pt idx="477">
                  <c:v>43216</c:v>
                </c:pt>
                <c:pt idx="478">
                  <c:v>43217</c:v>
                </c:pt>
                <c:pt idx="479">
                  <c:v>43218</c:v>
                </c:pt>
                <c:pt idx="480">
                  <c:v>43219</c:v>
                </c:pt>
                <c:pt idx="481">
                  <c:v>43220</c:v>
                </c:pt>
                <c:pt idx="482">
                  <c:v>43221</c:v>
                </c:pt>
                <c:pt idx="483">
                  <c:v>43222</c:v>
                </c:pt>
                <c:pt idx="484">
                  <c:v>43223</c:v>
                </c:pt>
                <c:pt idx="485">
                  <c:v>43224</c:v>
                </c:pt>
                <c:pt idx="486">
                  <c:v>43225</c:v>
                </c:pt>
                <c:pt idx="487">
                  <c:v>43226</c:v>
                </c:pt>
                <c:pt idx="488">
                  <c:v>43227</c:v>
                </c:pt>
                <c:pt idx="489">
                  <c:v>43228</c:v>
                </c:pt>
                <c:pt idx="490">
                  <c:v>43229</c:v>
                </c:pt>
                <c:pt idx="491">
                  <c:v>43230</c:v>
                </c:pt>
                <c:pt idx="492">
                  <c:v>43231</c:v>
                </c:pt>
                <c:pt idx="493">
                  <c:v>43232</c:v>
                </c:pt>
                <c:pt idx="494">
                  <c:v>43233</c:v>
                </c:pt>
                <c:pt idx="495">
                  <c:v>43234</c:v>
                </c:pt>
                <c:pt idx="496">
                  <c:v>43235</c:v>
                </c:pt>
                <c:pt idx="497">
                  <c:v>43236</c:v>
                </c:pt>
                <c:pt idx="498">
                  <c:v>43237</c:v>
                </c:pt>
                <c:pt idx="499">
                  <c:v>43238</c:v>
                </c:pt>
                <c:pt idx="500">
                  <c:v>43239</c:v>
                </c:pt>
                <c:pt idx="501">
                  <c:v>43240</c:v>
                </c:pt>
                <c:pt idx="502">
                  <c:v>43241</c:v>
                </c:pt>
                <c:pt idx="503">
                  <c:v>43242</c:v>
                </c:pt>
                <c:pt idx="504">
                  <c:v>43243</c:v>
                </c:pt>
                <c:pt idx="505">
                  <c:v>43244</c:v>
                </c:pt>
                <c:pt idx="506">
                  <c:v>43245</c:v>
                </c:pt>
                <c:pt idx="507">
                  <c:v>43246</c:v>
                </c:pt>
                <c:pt idx="508">
                  <c:v>43247</c:v>
                </c:pt>
                <c:pt idx="509">
                  <c:v>43248</c:v>
                </c:pt>
                <c:pt idx="510">
                  <c:v>43249</c:v>
                </c:pt>
                <c:pt idx="511">
                  <c:v>43250</c:v>
                </c:pt>
                <c:pt idx="512">
                  <c:v>43251</c:v>
                </c:pt>
                <c:pt idx="513">
                  <c:v>43252</c:v>
                </c:pt>
                <c:pt idx="514">
                  <c:v>43253</c:v>
                </c:pt>
                <c:pt idx="515">
                  <c:v>43254</c:v>
                </c:pt>
                <c:pt idx="516">
                  <c:v>43255</c:v>
                </c:pt>
                <c:pt idx="517">
                  <c:v>43256</c:v>
                </c:pt>
                <c:pt idx="518">
                  <c:v>43257</c:v>
                </c:pt>
                <c:pt idx="519">
                  <c:v>43258</c:v>
                </c:pt>
                <c:pt idx="520">
                  <c:v>43259</c:v>
                </c:pt>
                <c:pt idx="521">
                  <c:v>43260</c:v>
                </c:pt>
                <c:pt idx="522">
                  <c:v>43261</c:v>
                </c:pt>
                <c:pt idx="523">
                  <c:v>43262</c:v>
                </c:pt>
                <c:pt idx="524">
                  <c:v>43263</c:v>
                </c:pt>
                <c:pt idx="525">
                  <c:v>43264</c:v>
                </c:pt>
                <c:pt idx="526">
                  <c:v>43265</c:v>
                </c:pt>
                <c:pt idx="527">
                  <c:v>43266</c:v>
                </c:pt>
                <c:pt idx="528">
                  <c:v>43267</c:v>
                </c:pt>
                <c:pt idx="529">
                  <c:v>43268</c:v>
                </c:pt>
                <c:pt idx="530">
                  <c:v>43269</c:v>
                </c:pt>
                <c:pt idx="531">
                  <c:v>43270</c:v>
                </c:pt>
                <c:pt idx="532">
                  <c:v>43271</c:v>
                </c:pt>
                <c:pt idx="533">
                  <c:v>43272</c:v>
                </c:pt>
                <c:pt idx="534">
                  <c:v>43273</c:v>
                </c:pt>
                <c:pt idx="535">
                  <c:v>43274</c:v>
                </c:pt>
                <c:pt idx="536">
                  <c:v>43275</c:v>
                </c:pt>
                <c:pt idx="537">
                  <c:v>43276</c:v>
                </c:pt>
                <c:pt idx="538">
                  <c:v>43277</c:v>
                </c:pt>
                <c:pt idx="539">
                  <c:v>43278</c:v>
                </c:pt>
                <c:pt idx="540">
                  <c:v>43279</c:v>
                </c:pt>
                <c:pt idx="541">
                  <c:v>43280</c:v>
                </c:pt>
                <c:pt idx="542">
                  <c:v>43281</c:v>
                </c:pt>
                <c:pt idx="543">
                  <c:v>43282</c:v>
                </c:pt>
                <c:pt idx="544">
                  <c:v>43283</c:v>
                </c:pt>
                <c:pt idx="545">
                  <c:v>43284</c:v>
                </c:pt>
                <c:pt idx="546">
                  <c:v>43285</c:v>
                </c:pt>
                <c:pt idx="547">
                  <c:v>43286</c:v>
                </c:pt>
                <c:pt idx="548">
                  <c:v>43287</c:v>
                </c:pt>
                <c:pt idx="549">
                  <c:v>43288</c:v>
                </c:pt>
                <c:pt idx="550">
                  <c:v>43289</c:v>
                </c:pt>
                <c:pt idx="551">
                  <c:v>43290</c:v>
                </c:pt>
                <c:pt idx="552">
                  <c:v>43291</c:v>
                </c:pt>
                <c:pt idx="553">
                  <c:v>43292</c:v>
                </c:pt>
                <c:pt idx="554">
                  <c:v>43293</c:v>
                </c:pt>
                <c:pt idx="555">
                  <c:v>43294</c:v>
                </c:pt>
                <c:pt idx="556">
                  <c:v>43295</c:v>
                </c:pt>
                <c:pt idx="557">
                  <c:v>43296</c:v>
                </c:pt>
                <c:pt idx="558">
                  <c:v>43297</c:v>
                </c:pt>
                <c:pt idx="559">
                  <c:v>43298</c:v>
                </c:pt>
                <c:pt idx="560">
                  <c:v>43299</c:v>
                </c:pt>
                <c:pt idx="561">
                  <c:v>43300</c:v>
                </c:pt>
                <c:pt idx="562">
                  <c:v>43301</c:v>
                </c:pt>
                <c:pt idx="563">
                  <c:v>43302</c:v>
                </c:pt>
                <c:pt idx="564">
                  <c:v>43303</c:v>
                </c:pt>
                <c:pt idx="565">
                  <c:v>43304</c:v>
                </c:pt>
                <c:pt idx="566">
                  <c:v>43305</c:v>
                </c:pt>
                <c:pt idx="567">
                  <c:v>43306</c:v>
                </c:pt>
                <c:pt idx="568">
                  <c:v>43307</c:v>
                </c:pt>
                <c:pt idx="569">
                  <c:v>43308</c:v>
                </c:pt>
                <c:pt idx="570">
                  <c:v>43309</c:v>
                </c:pt>
                <c:pt idx="571">
                  <c:v>43310</c:v>
                </c:pt>
                <c:pt idx="572">
                  <c:v>43311</c:v>
                </c:pt>
                <c:pt idx="573">
                  <c:v>43312</c:v>
                </c:pt>
                <c:pt idx="574">
                  <c:v>43313</c:v>
                </c:pt>
                <c:pt idx="575">
                  <c:v>43314</c:v>
                </c:pt>
                <c:pt idx="576">
                  <c:v>43315</c:v>
                </c:pt>
                <c:pt idx="577">
                  <c:v>43316</c:v>
                </c:pt>
                <c:pt idx="578">
                  <c:v>43317</c:v>
                </c:pt>
                <c:pt idx="579">
                  <c:v>43318</c:v>
                </c:pt>
                <c:pt idx="580">
                  <c:v>43319</c:v>
                </c:pt>
                <c:pt idx="581">
                  <c:v>43320</c:v>
                </c:pt>
                <c:pt idx="582">
                  <c:v>43321</c:v>
                </c:pt>
                <c:pt idx="583">
                  <c:v>43322</c:v>
                </c:pt>
                <c:pt idx="584">
                  <c:v>43323</c:v>
                </c:pt>
                <c:pt idx="585">
                  <c:v>43324</c:v>
                </c:pt>
                <c:pt idx="586">
                  <c:v>43325</c:v>
                </c:pt>
                <c:pt idx="587">
                  <c:v>43326</c:v>
                </c:pt>
                <c:pt idx="588">
                  <c:v>43327</c:v>
                </c:pt>
                <c:pt idx="589">
                  <c:v>43328</c:v>
                </c:pt>
                <c:pt idx="590">
                  <c:v>43329</c:v>
                </c:pt>
                <c:pt idx="591">
                  <c:v>43330</c:v>
                </c:pt>
                <c:pt idx="592">
                  <c:v>43331</c:v>
                </c:pt>
                <c:pt idx="593">
                  <c:v>43332</c:v>
                </c:pt>
                <c:pt idx="594">
                  <c:v>43333</c:v>
                </c:pt>
                <c:pt idx="595">
                  <c:v>43334</c:v>
                </c:pt>
                <c:pt idx="596">
                  <c:v>43335</c:v>
                </c:pt>
                <c:pt idx="597">
                  <c:v>43336</c:v>
                </c:pt>
                <c:pt idx="598">
                  <c:v>43337</c:v>
                </c:pt>
                <c:pt idx="599">
                  <c:v>43338</c:v>
                </c:pt>
                <c:pt idx="600">
                  <c:v>43339</c:v>
                </c:pt>
                <c:pt idx="601">
                  <c:v>43340</c:v>
                </c:pt>
                <c:pt idx="602">
                  <c:v>43341</c:v>
                </c:pt>
                <c:pt idx="603">
                  <c:v>43342</c:v>
                </c:pt>
                <c:pt idx="604">
                  <c:v>43343</c:v>
                </c:pt>
                <c:pt idx="605">
                  <c:v>43344</c:v>
                </c:pt>
                <c:pt idx="606">
                  <c:v>43345</c:v>
                </c:pt>
                <c:pt idx="607">
                  <c:v>43346</c:v>
                </c:pt>
                <c:pt idx="608">
                  <c:v>43347</c:v>
                </c:pt>
                <c:pt idx="609">
                  <c:v>43348</c:v>
                </c:pt>
                <c:pt idx="610">
                  <c:v>43349</c:v>
                </c:pt>
                <c:pt idx="611">
                  <c:v>43350</c:v>
                </c:pt>
                <c:pt idx="612">
                  <c:v>43351</c:v>
                </c:pt>
                <c:pt idx="613">
                  <c:v>43352</c:v>
                </c:pt>
                <c:pt idx="614">
                  <c:v>43353</c:v>
                </c:pt>
                <c:pt idx="615">
                  <c:v>43354</c:v>
                </c:pt>
                <c:pt idx="616">
                  <c:v>43355</c:v>
                </c:pt>
                <c:pt idx="617">
                  <c:v>43356</c:v>
                </c:pt>
                <c:pt idx="618">
                  <c:v>43357</c:v>
                </c:pt>
                <c:pt idx="619">
                  <c:v>43358</c:v>
                </c:pt>
                <c:pt idx="620">
                  <c:v>43359</c:v>
                </c:pt>
                <c:pt idx="621">
                  <c:v>43360</c:v>
                </c:pt>
                <c:pt idx="622">
                  <c:v>43361</c:v>
                </c:pt>
                <c:pt idx="623">
                  <c:v>43362</c:v>
                </c:pt>
                <c:pt idx="624">
                  <c:v>43363</c:v>
                </c:pt>
                <c:pt idx="625">
                  <c:v>43364</c:v>
                </c:pt>
                <c:pt idx="626">
                  <c:v>43365</c:v>
                </c:pt>
                <c:pt idx="627">
                  <c:v>43366</c:v>
                </c:pt>
                <c:pt idx="628">
                  <c:v>43367</c:v>
                </c:pt>
                <c:pt idx="629">
                  <c:v>43368</c:v>
                </c:pt>
                <c:pt idx="630">
                  <c:v>43369</c:v>
                </c:pt>
                <c:pt idx="631">
                  <c:v>43370</c:v>
                </c:pt>
                <c:pt idx="632">
                  <c:v>43371</c:v>
                </c:pt>
                <c:pt idx="633">
                  <c:v>43372</c:v>
                </c:pt>
                <c:pt idx="634">
                  <c:v>43373</c:v>
                </c:pt>
                <c:pt idx="635">
                  <c:v>43374</c:v>
                </c:pt>
                <c:pt idx="636">
                  <c:v>43375</c:v>
                </c:pt>
                <c:pt idx="637">
                  <c:v>43376</c:v>
                </c:pt>
                <c:pt idx="638">
                  <c:v>43377</c:v>
                </c:pt>
                <c:pt idx="639">
                  <c:v>43378</c:v>
                </c:pt>
                <c:pt idx="640">
                  <c:v>43379</c:v>
                </c:pt>
                <c:pt idx="641">
                  <c:v>43380</c:v>
                </c:pt>
                <c:pt idx="642">
                  <c:v>43381</c:v>
                </c:pt>
                <c:pt idx="643">
                  <c:v>43382</c:v>
                </c:pt>
                <c:pt idx="644">
                  <c:v>43383</c:v>
                </c:pt>
                <c:pt idx="645">
                  <c:v>43384</c:v>
                </c:pt>
                <c:pt idx="646">
                  <c:v>43385</c:v>
                </c:pt>
                <c:pt idx="647">
                  <c:v>43386</c:v>
                </c:pt>
                <c:pt idx="648">
                  <c:v>43387</c:v>
                </c:pt>
                <c:pt idx="649">
                  <c:v>43388</c:v>
                </c:pt>
                <c:pt idx="650">
                  <c:v>43389</c:v>
                </c:pt>
                <c:pt idx="651">
                  <c:v>43390</c:v>
                </c:pt>
                <c:pt idx="652">
                  <c:v>43391</c:v>
                </c:pt>
                <c:pt idx="653">
                  <c:v>43392</c:v>
                </c:pt>
                <c:pt idx="654">
                  <c:v>43393</c:v>
                </c:pt>
                <c:pt idx="655">
                  <c:v>43394</c:v>
                </c:pt>
                <c:pt idx="656">
                  <c:v>43395</c:v>
                </c:pt>
                <c:pt idx="657">
                  <c:v>43396</c:v>
                </c:pt>
                <c:pt idx="658">
                  <c:v>43397</c:v>
                </c:pt>
                <c:pt idx="659">
                  <c:v>43398</c:v>
                </c:pt>
                <c:pt idx="660">
                  <c:v>43399</c:v>
                </c:pt>
                <c:pt idx="661">
                  <c:v>43400</c:v>
                </c:pt>
                <c:pt idx="662">
                  <c:v>43401</c:v>
                </c:pt>
                <c:pt idx="663">
                  <c:v>43402</c:v>
                </c:pt>
                <c:pt idx="664">
                  <c:v>43403</c:v>
                </c:pt>
                <c:pt idx="665">
                  <c:v>43404</c:v>
                </c:pt>
                <c:pt idx="666">
                  <c:v>43405</c:v>
                </c:pt>
                <c:pt idx="667">
                  <c:v>43406</c:v>
                </c:pt>
                <c:pt idx="668">
                  <c:v>43407</c:v>
                </c:pt>
                <c:pt idx="669">
                  <c:v>43408</c:v>
                </c:pt>
                <c:pt idx="670">
                  <c:v>43409</c:v>
                </c:pt>
                <c:pt idx="671">
                  <c:v>43410</c:v>
                </c:pt>
                <c:pt idx="672">
                  <c:v>43411</c:v>
                </c:pt>
                <c:pt idx="673">
                  <c:v>43412</c:v>
                </c:pt>
                <c:pt idx="674">
                  <c:v>43413</c:v>
                </c:pt>
                <c:pt idx="675">
                  <c:v>43414</c:v>
                </c:pt>
                <c:pt idx="676">
                  <c:v>43415</c:v>
                </c:pt>
                <c:pt idx="677">
                  <c:v>43416</c:v>
                </c:pt>
                <c:pt idx="678">
                  <c:v>43417</c:v>
                </c:pt>
                <c:pt idx="679">
                  <c:v>43418</c:v>
                </c:pt>
                <c:pt idx="680">
                  <c:v>43419</c:v>
                </c:pt>
                <c:pt idx="681">
                  <c:v>43420</c:v>
                </c:pt>
                <c:pt idx="682">
                  <c:v>43421</c:v>
                </c:pt>
                <c:pt idx="683">
                  <c:v>43422</c:v>
                </c:pt>
                <c:pt idx="684">
                  <c:v>43423</c:v>
                </c:pt>
                <c:pt idx="685">
                  <c:v>43424</c:v>
                </c:pt>
                <c:pt idx="686">
                  <c:v>43425</c:v>
                </c:pt>
                <c:pt idx="687">
                  <c:v>43426</c:v>
                </c:pt>
                <c:pt idx="688">
                  <c:v>43427</c:v>
                </c:pt>
                <c:pt idx="689">
                  <c:v>43428</c:v>
                </c:pt>
                <c:pt idx="690">
                  <c:v>43429</c:v>
                </c:pt>
                <c:pt idx="691">
                  <c:v>43430</c:v>
                </c:pt>
                <c:pt idx="692">
                  <c:v>43431</c:v>
                </c:pt>
                <c:pt idx="693">
                  <c:v>43432</c:v>
                </c:pt>
                <c:pt idx="694">
                  <c:v>43433</c:v>
                </c:pt>
                <c:pt idx="695">
                  <c:v>43434</c:v>
                </c:pt>
                <c:pt idx="696">
                  <c:v>43435</c:v>
                </c:pt>
                <c:pt idx="697">
                  <c:v>43436</c:v>
                </c:pt>
                <c:pt idx="698">
                  <c:v>43437</c:v>
                </c:pt>
                <c:pt idx="699">
                  <c:v>43438</c:v>
                </c:pt>
                <c:pt idx="700">
                  <c:v>43439</c:v>
                </c:pt>
                <c:pt idx="701">
                  <c:v>43440</c:v>
                </c:pt>
                <c:pt idx="702">
                  <c:v>43441</c:v>
                </c:pt>
                <c:pt idx="703">
                  <c:v>43442</c:v>
                </c:pt>
                <c:pt idx="704">
                  <c:v>43443</c:v>
                </c:pt>
                <c:pt idx="705">
                  <c:v>43444</c:v>
                </c:pt>
                <c:pt idx="706">
                  <c:v>43445</c:v>
                </c:pt>
                <c:pt idx="707">
                  <c:v>43446</c:v>
                </c:pt>
                <c:pt idx="708">
                  <c:v>43447</c:v>
                </c:pt>
                <c:pt idx="709">
                  <c:v>43448</c:v>
                </c:pt>
                <c:pt idx="710">
                  <c:v>43449</c:v>
                </c:pt>
                <c:pt idx="711">
                  <c:v>43450</c:v>
                </c:pt>
                <c:pt idx="712">
                  <c:v>43451</c:v>
                </c:pt>
                <c:pt idx="713">
                  <c:v>43452</c:v>
                </c:pt>
                <c:pt idx="714">
                  <c:v>43453</c:v>
                </c:pt>
                <c:pt idx="715">
                  <c:v>43454</c:v>
                </c:pt>
                <c:pt idx="716">
                  <c:v>43455</c:v>
                </c:pt>
                <c:pt idx="717">
                  <c:v>43456</c:v>
                </c:pt>
                <c:pt idx="718">
                  <c:v>43457</c:v>
                </c:pt>
                <c:pt idx="719">
                  <c:v>43458</c:v>
                </c:pt>
                <c:pt idx="720">
                  <c:v>43459</c:v>
                </c:pt>
                <c:pt idx="721">
                  <c:v>43460</c:v>
                </c:pt>
                <c:pt idx="722">
                  <c:v>43461</c:v>
                </c:pt>
                <c:pt idx="723">
                  <c:v>43462</c:v>
                </c:pt>
                <c:pt idx="724">
                  <c:v>43463</c:v>
                </c:pt>
                <c:pt idx="725">
                  <c:v>43464</c:v>
                </c:pt>
                <c:pt idx="726">
                  <c:v>43465</c:v>
                </c:pt>
                <c:pt idx="727">
                  <c:v>43466</c:v>
                </c:pt>
                <c:pt idx="728">
                  <c:v>43467</c:v>
                </c:pt>
                <c:pt idx="729">
                  <c:v>43468</c:v>
                </c:pt>
              </c:numCache>
            </c:numRef>
          </c:cat>
          <c:val>
            <c:numRef>
              <c:f>'איור 7 נתונים'!$E$4:$E$5000</c:f>
              <c:numCache>
                <c:formatCode>0.000%</c:formatCode>
                <c:ptCount val="49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  <c:pt idx="26">
                  <c:v>#N/A</c:v>
                </c:pt>
                <c:pt idx="27">
                  <c:v>#N/A</c:v>
                </c:pt>
                <c:pt idx="28">
                  <c:v>#N/A</c:v>
                </c:pt>
                <c:pt idx="29">
                  <c:v>#N/A</c:v>
                </c:pt>
                <c:pt idx="30">
                  <c:v>#N/A</c:v>
                </c:pt>
                <c:pt idx="31">
                  <c:v>#N/A</c:v>
                </c:pt>
                <c:pt idx="32">
                  <c:v>#N/A</c:v>
                </c:pt>
                <c:pt idx="33">
                  <c:v>#N/A</c:v>
                </c:pt>
                <c:pt idx="34">
                  <c:v>#N/A</c:v>
                </c:pt>
                <c:pt idx="35">
                  <c:v>#N/A</c:v>
                </c:pt>
                <c:pt idx="36">
                  <c:v>#N/A</c:v>
                </c:pt>
                <c:pt idx="37">
                  <c:v>#N/A</c:v>
                </c:pt>
                <c:pt idx="38">
                  <c:v>#N/A</c:v>
                </c:pt>
                <c:pt idx="39">
                  <c:v>#N/A</c:v>
                </c:pt>
                <c:pt idx="40">
                  <c:v>#N/A</c:v>
                </c:pt>
                <c:pt idx="41">
                  <c:v>#N/A</c:v>
                </c:pt>
                <c:pt idx="42">
                  <c:v>#N/A</c:v>
                </c:pt>
                <c:pt idx="43">
                  <c:v>#N/A</c:v>
                </c:pt>
                <c:pt idx="44">
                  <c:v>#N/A</c:v>
                </c:pt>
                <c:pt idx="45">
                  <c:v>#N/A</c:v>
                </c:pt>
                <c:pt idx="46">
                  <c:v>#N/A</c:v>
                </c:pt>
                <c:pt idx="47">
                  <c:v>#N/A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  <c:pt idx="72">
                  <c:v>#N/A</c:v>
                </c:pt>
                <c:pt idx="73">
                  <c:v>#N/A</c:v>
                </c:pt>
                <c:pt idx="74">
                  <c:v>#N/A</c:v>
                </c:pt>
                <c:pt idx="75">
                  <c:v>#N/A</c:v>
                </c:pt>
                <c:pt idx="76">
                  <c:v>#N/A</c:v>
                </c:pt>
                <c:pt idx="77">
                  <c:v>#N/A</c:v>
                </c:pt>
                <c:pt idx="78">
                  <c:v>#N/A</c:v>
                </c:pt>
                <c:pt idx="79">
                  <c:v>#N/A</c:v>
                </c:pt>
                <c:pt idx="80">
                  <c:v>#N/A</c:v>
                </c:pt>
                <c:pt idx="81">
                  <c:v>#N/A</c:v>
                </c:pt>
                <c:pt idx="82">
                  <c:v>#N/A</c:v>
                </c:pt>
                <c:pt idx="83">
                  <c:v>#N/A</c:v>
                </c:pt>
                <c:pt idx="84">
                  <c:v>#N/A</c:v>
                </c:pt>
                <c:pt idx="85">
                  <c:v>#N/A</c:v>
                </c:pt>
                <c:pt idx="86">
                  <c:v>#N/A</c:v>
                </c:pt>
                <c:pt idx="87">
                  <c:v>#N/A</c:v>
                </c:pt>
                <c:pt idx="88">
                  <c:v>#N/A</c:v>
                </c:pt>
                <c:pt idx="89">
                  <c:v>#N/A</c:v>
                </c:pt>
                <c:pt idx="90">
                  <c:v>#N/A</c:v>
                </c:pt>
                <c:pt idx="91">
                  <c:v>#N/A</c:v>
                </c:pt>
                <c:pt idx="92">
                  <c:v>#N/A</c:v>
                </c:pt>
                <c:pt idx="93">
                  <c:v>#N/A</c:v>
                </c:pt>
                <c:pt idx="94">
                  <c:v>#N/A</c:v>
                </c:pt>
                <c:pt idx="95">
                  <c:v>#N/A</c:v>
                </c:pt>
                <c:pt idx="96">
                  <c:v>#N/A</c:v>
                </c:pt>
                <c:pt idx="97">
                  <c:v>#N/A</c:v>
                </c:pt>
                <c:pt idx="98">
                  <c:v>#N/A</c:v>
                </c:pt>
                <c:pt idx="99">
                  <c:v>#N/A</c:v>
                </c:pt>
                <c:pt idx="100">
                  <c:v>#N/A</c:v>
                </c:pt>
                <c:pt idx="101">
                  <c:v>#N/A</c:v>
                </c:pt>
                <c:pt idx="102">
                  <c:v>#N/A</c:v>
                </c:pt>
                <c:pt idx="103">
                  <c:v>#N/A</c:v>
                </c:pt>
                <c:pt idx="104">
                  <c:v>#N/A</c:v>
                </c:pt>
                <c:pt idx="105">
                  <c:v>#N/A</c:v>
                </c:pt>
                <c:pt idx="106">
                  <c:v>#N/A</c:v>
                </c:pt>
                <c:pt idx="107">
                  <c:v>#N/A</c:v>
                </c:pt>
                <c:pt idx="108">
                  <c:v>#N/A</c:v>
                </c:pt>
                <c:pt idx="109">
                  <c:v>#N/A</c:v>
                </c:pt>
                <c:pt idx="110">
                  <c:v>#N/A</c:v>
                </c:pt>
                <c:pt idx="111">
                  <c:v>#N/A</c:v>
                </c:pt>
                <c:pt idx="112">
                  <c:v>#N/A</c:v>
                </c:pt>
                <c:pt idx="113">
                  <c:v>#N/A</c:v>
                </c:pt>
                <c:pt idx="114">
                  <c:v>#N/A</c:v>
                </c:pt>
                <c:pt idx="115">
                  <c:v>#N/A</c:v>
                </c:pt>
                <c:pt idx="116">
                  <c:v>#N/A</c:v>
                </c:pt>
                <c:pt idx="117">
                  <c:v>#N/A</c:v>
                </c:pt>
                <c:pt idx="118">
                  <c:v>#N/A</c:v>
                </c:pt>
                <c:pt idx="119">
                  <c:v>#N/A</c:v>
                </c:pt>
                <c:pt idx="120">
                  <c:v>#N/A</c:v>
                </c:pt>
                <c:pt idx="121">
                  <c:v>#N/A</c:v>
                </c:pt>
                <c:pt idx="122">
                  <c:v>#N/A</c:v>
                </c:pt>
                <c:pt idx="123">
                  <c:v>#N/A</c:v>
                </c:pt>
                <c:pt idx="124">
                  <c:v>#N/A</c:v>
                </c:pt>
                <c:pt idx="125">
                  <c:v>#N/A</c:v>
                </c:pt>
                <c:pt idx="126">
                  <c:v>#N/A</c:v>
                </c:pt>
                <c:pt idx="127">
                  <c:v>#N/A</c:v>
                </c:pt>
                <c:pt idx="128">
                  <c:v>#N/A</c:v>
                </c:pt>
                <c:pt idx="129">
                  <c:v>#N/A</c:v>
                </c:pt>
                <c:pt idx="130">
                  <c:v>#N/A</c:v>
                </c:pt>
                <c:pt idx="131">
                  <c:v>#N/A</c:v>
                </c:pt>
                <c:pt idx="132">
                  <c:v>#N/A</c:v>
                </c:pt>
                <c:pt idx="133">
                  <c:v>#N/A</c:v>
                </c:pt>
                <c:pt idx="134">
                  <c:v>#N/A</c:v>
                </c:pt>
                <c:pt idx="135">
                  <c:v>#N/A</c:v>
                </c:pt>
                <c:pt idx="136">
                  <c:v>#N/A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#N/A</c:v>
                </c:pt>
                <c:pt idx="141">
                  <c:v>#N/A</c:v>
                </c:pt>
                <c:pt idx="142">
                  <c:v>#N/A</c:v>
                </c:pt>
                <c:pt idx="143">
                  <c:v>#N/A</c:v>
                </c:pt>
                <c:pt idx="144">
                  <c:v>#N/A</c:v>
                </c:pt>
                <c:pt idx="145">
                  <c:v>#N/A</c:v>
                </c:pt>
                <c:pt idx="146">
                  <c:v>#N/A</c:v>
                </c:pt>
                <c:pt idx="147">
                  <c:v>#N/A</c:v>
                </c:pt>
                <c:pt idx="148">
                  <c:v>#N/A</c:v>
                </c:pt>
                <c:pt idx="149">
                  <c:v>#N/A</c:v>
                </c:pt>
                <c:pt idx="150">
                  <c:v>#N/A</c:v>
                </c:pt>
                <c:pt idx="151">
                  <c:v>#N/A</c:v>
                </c:pt>
                <c:pt idx="152">
                  <c:v>#N/A</c:v>
                </c:pt>
                <c:pt idx="153">
                  <c:v>#N/A</c:v>
                </c:pt>
                <c:pt idx="154">
                  <c:v>#N/A</c:v>
                </c:pt>
                <c:pt idx="155">
                  <c:v>#N/A</c:v>
                </c:pt>
                <c:pt idx="156">
                  <c:v>#N/A</c:v>
                </c:pt>
                <c:pt idx="157">
                  <c:v>#N/A</c:v>
                </c:pt>
                <c:pt idx="158">
                  <c:v>#N/A</c:v>
                </c:pt>
                <c:pt idx="159">
                  <c:v>#N/A</c:v>
                </c:pt>
                <c:pt idx="160">
                  <c:v>#N/A</c:v>
                </c:pt>
                <c:pt idx="161">
                  <c:v>#N/A</c:v>
                </c:pt>
                <c:pt idx="162">
                  <c:v>#N/A</c:v>
                </c:pt>
                <c:pt idx="163">
                  <c:v>#N/A</c:v>
                </c:pt>
                <c:pt idx="164">
                  <c:v>#N/A</c:v>
                </c:pt>
                <c:pt idx="165">
                  <c:v>#N/A</c:v>
                </c:pt>
                <c:pt idx="166">
                  <c:v>#N/A</c:v>
                </c:pt>
                <c:pt idx="167">
                  <c:v>#N/A</c:v>
                </c:pt>
                <c:pt idx="168">
                  <c:v>#N/A</c:v>
                </c:pt>
                <c:pt idx="169">
                  <c:v>#N/A</c:v>
                </c:pt>
                <c:pt idx="170">
                  <c:v>#N/A</c:v>
                </c:pt>
                <c:pt idx="171">
                  <c:v>#N/A</c:v>
                </c:pt>
                <c:pt idx="172">
                  <c:v>#N/A</c:v>
                </c:pt>
                <c:pt idx="173">
                  <c:v>#N/A</c:v>
                </c:pt>
                <c:pt idx="174">
                  <c:v>#N/A</c:v>
                </c:pt>
                <c:pt idx="175">
                  <c:v>#N/A</c:v>
                </c:pt>
                <c:pt idx="176">
                  <c:v>#N/A</c:v>
                </c:pt>
                <c:pt idx="177">
                  <c:v>#N/A</c:v>
                </c:pt>
                <c:pt idx="178">
                  <c:v>#N/A</c:v>
                </c:pt>
                <c:pt idx="179">
                  <c:v>#N/A</c:v>
                </c:pt>
                <c:pt idx="180">
                  <c:v>#N/A</c:v>
                </c:pt>
                <c:pt idx="181">
                  <c:v>#N/A</c:v>
                </c:pt>
                <c:pt idx="182">
                  <c:v>#N/A</c:v>
                </c:pt>
                <c:pt idx="183">
                  <c:v>#N/A</c:v>
                </c:pt>
                <c:pt idx="184">
                  <c:v>#N/A</c:v>
                </c:pt>
                <c:pt idx="185">
                  <c:v>#N/A</c:v>
                </c:pt>
                <c:pt idx="186">
                  <c:v>#N/A</c:v>
                </c:pt>
                <c:pt idx="187">
                  <c:v>#N/A</c:v>
                </c:pt>
                <c:pt idx="188">
                  <c:v>#N/A</c:v>
                </c:pt>
                <c:pt idx="189">
                  <c:v>#N/A</c:v>
                </c:pt>
                <c:pt idx="190">
                  <c:v>#N/A</c:v>
                </c:pt>
                <c:pt idx="191">
                  <c:v>#N/A</c:v>
                </c:pt>
                <c:pt idx="192">
                  <c:v>#N/A</c:v>
                </c:pt>
                <c:pt idx="193">
                  <c:v>#N/A</c:v>
                </c:pt>
                <c:pt idx="194">
                  <c:v>#N/A</c:v>
                </c:pt>
                <c:pt idx="195">
                  <c:v>#N/A</c:v>
                </c:pt>
                <c:pt idx="196">
                  <c:v>#N/A</c:v>
                </c:pt>
                <c:pt idx="197">
                  <c:v>#N/A</c:v>
                </c:pt>
                <c:pt idx="198">
                  <c:v>#N/A</c:v>
                </c:pt>
                <c:pt idx="199">
                  <c:v>#N/A</c:v>
                </c:pt>
                <c:pt idx="200">
                  <c:v>#N/A</c:v>
                </c:pt>
                <c:pt idx="201">
                  <c:v>#N/A</c:v>
                </c:pt>
                <c:pt idx="202">
                  <c:v>#N/A</c:v>
                </c:pt>
                <c:pt idx="203">
                  <c:v>#N/A</c:v>
                </c:pt>
                <c:pt idx="204">
                  <c:v>#N/A</c:v>
                </c:pt>
                <c:pt idx="205">
                  <c:v>#N/A</c:v>
                </c:pt>
                <c:pt idx="206">
                  <c:v>#N/A</c:v>
                </c:pt>
                <c:pt idx="207">
                  <c:v>#N/A</c:v>
                </c:pt>
                <c:pt idx="208">
                  <c:v>#N/A</c:v>
                </c:pt>
                <c:pt idx="209">
                  <c:v>#N/A</c:v>
                </c:pt>
                <c:pt idx="210">
                  <c:v>#N/A</c:v>
                </c:pt>
                <c:pt idx="211">
                  <c:v>#N/A</c:v>
                </c:pt>
                <c:pt idx="212">
                  <c:v>#N/A</c:v>
                </c:pt>
                <c:pt idx="213">
                  <c:v>#N/A</c:v>
                </c:pt>
                <c:pt idx="214">
                  <c:v>#N/A</c:v>
                </c:pt>
                <c:pt idx="215">
                  <c:v>#N/A</c:v>
                </c:pt>
                <c:pt idx="216">
                  <c:v>#N/A</c:v>
                </c:pt>
                <c:pt idx="217">
                  <c:v>#N/A</c:v>
                </c:pt>
                <c:pt idx="218">
                  <c:v>#N/A</c:v>
                </c:pt>
                <c:pt idx="219">
                  <c:v>#N/A</c:v>
                </c:pt>
                <c:pt idx="220">
                  <c:v>#N/A</c:v>
                </c:pt>
                <c:pt idx="221">
                  <c:v>#N/A</c:v>
                </c:pt>
                <c:pt idx="222">
                  <c:v>#N/A</c:v>
                </c:pt>
                <c:pt idx="223">
                  <c:v>#N/A</c:v>
                </c:pt>
                <c:pt idx="224">
                  <c:v>#N/A</c:v>
                </c:pt>
                <c:pt idx="225">
                  <c:v>#N/A</c:v>
                </c:pt>
                <c:pt idx="226">
                  <c:v>#N/A</c:v>
                </c:pt>
                <c:pt idx="227">
                  <c:v>#N/A</c:v>
                </c:pt>
                <c:pt idx="228">
                  <c:v>#N/A</c:v>
                </c:pt>
                <c:pt idx="229">
                  <c:v>#N/A</c:v>
                </c:pt>
                <c:pt idx="230">
                  <c:v>#N/A</c:v>
                </c:pt>
                <c:pt idx="231">
                  <c:v>#N/A</c:v>
                </c:pt>
                <c:pt idx="232">
                  <c:v>#N/A</c:v>
                </c:pt>
                <c:pt idx="233">
                  <c:v>#N/A</c:v>
                </c:pt>
                <c:pt idx="234">
                  <c:v>#N/A</c:v>
                </c:pt>
                <c:pt idx="235">
                  <c:v>#N/A</c:v>
                </c:pt>
                <c:pt idx="236">
                  <c:v>#N/A</c:v>
                </c:pt>
                <c:pt idx="237">
                  <c:v>#N/A</c:v>
                </c:pt>
                <c:pt idx="238">
                  <c:v>#N/A</c:v>
                </c:pt>
                <c:pt idx="239">
                  <c:v>#N/A</c:v>
                </c:pt>
                <c:pt idx="240">
                  <c:v>#N/A</c:v>
                </c:pt>
                <c:pt idx="241">
                  <c:v>#N/A</c:v>
                </c:pt>
                <c:pt idx="242">
                  <c:v>#N/A</c:v>
                </c:pt>
                <c:pt idx="243">
                  <c:v>#N/A</c:v>
                </c:pt>
                <c:pt idx="244">
                  <c:v>#N/A</c:v>
                </c:pt>
                <c:pt idx="245">
                  <c:v>#N/A</c:v>
                </c:pt>
                <c:pt idx="246">
                  <c:v>#N/A</c:v>
                </c:pt>
                <c:pt idx="247">
                  <c:v>#N/A</c:v>
                </c:pt>
                <c:pt idx="248">
                  <c:v>#N/A</c:v>
                </c:pt>
                <c:pt idx="249">
                  <c:v>#N/A</c:v>
                </c:pt>
                <c:pt idx="250">
                  <c:v>#N/A</c:v>
                </c:pt>
                <c:pt idx="251">
                  <c:v>#N/A</c:v>
                </c:pt>
                <c:pt idx="252">
                  <c:v>#N/A</c:v>
                </c:pt>
                <c:pt idx="253">
                  <c:v>#N/A</c:v>
                </c:pt>
                <c:pt idx="254">
                  <c:v>#N/A</c:v>
                </c:pt>
                <c:pt idx="255">
                  <c:v>#N/A</c:v>
                </c:pt>
                <c:pt idx="256">
                  <c:v>#N/A</c:v>
                </c:pt>
                <c:pt idx="257">
                  <c:v>#N/A</c:v>
                </c:pt>
                <c:pt idx="258">
                  <c:v>#N/A</c:v>
                </c:pt>
                <c:pt idx="259">
                  <c:v>#N/A</c:v>
                </c:pt>
                <c:pt idx="260">
                  <c:v>#N/A</c:v>
                </c:pt>
                <c:pt idx="261">
                  <c:v>#N/A</c:v>
                </c:pt>
                <c:pt idx="262">
                  <c:v>#N/A</c:v>
                </c:pt>
                <c:pt idx="263">
                  <c:v>#N/A</c:v>
                </c:pt>
                <c:pt idx="264">
                  <c:v>#N/A</c:v>
                </c:pt>
                <c:pt idx="265">
                  <c:v>#N/A</c:v>
                </c:pt>
                <c:pt idx="266">
                  <c:v>#N/A</c:v>
                </c:pt>
                <c:pt idx="267">
                  <c:v>#N/A</c:v>
                </c:pt>
                <c:pt idx="268">
                  <c:v>#N/A</c:v>
                </c:pt>
                <c:pt idx="269">
                  <c:v>#N/A</c:v>
                </c:pt>
                <c:pt idx="270">
                  <c:v>#N/A</c:v>
                </c:pt>
                <c:pt idx="271">
                  <c:v>#N/A</c:v>
                </c:pt>
                <c:pt idx="272">
                  <c:v>#N/A</c:v>
                </c:pt>
                <c:pt idx="273">
                  <c:v>#N/A</c:v>
                </c:pt>
                <c:pt idx="274">
                  <c:v>#N/A</c:v>
                </c:pt>
                <c:pt idx="275">
                  <c:v>#N/A</c:v>
                </c:pt>
                <c:pt idx="276">
                  <c:v>#N/A</c:v>
                </c:pt>
                <c:pt idx="277">
                  <c:v>#N/A</c:v>
                </c:pt>
                <c:pt idx="278">
                  <c:v>#N/A</c:v>
                </c:pt>
                <c:pt idx="279">
                  <c:v>#N/A</c:v>
                </c:pt>
                <c:pt idx="280">
                  <c:v>#N/A</c:v>
                </c:pt>
                <c:pt idx="281">
                  <c:v>#N/A</c:v>
                </c:pt>
                <c:pt idx="282">
                  <c:v>#N/A</c:v>
                </c:pt>
                <c:pt idx="283">
                  <c:v>#N/A</c:v>
                </c:pt>
                <c:pt idx="284">
                  <c:v>#N/A</c:v>
                </c:pt>
                <c:pt idx="285">
                  <c:v>#N/A</c:v>
                </c:pt>
                <c:pt idx="286">
                  <c:v>#N/A</c:v>
                </c:pt>
                <c:pt idx="287">
                  <c:v>#N/A</c:v>
                </c:pt>
                <c:pt idx="288">
                  <c:v>#N/A</c:v>
                </c:pt>
                <c:pt idx="289">
                  <c:v>#N/A</c:v>
                </c:pt>
                <c:pt idx="290">
                  <c:v>#N/A</c:v>
                </c:pt>
                <c:pt idx="291">
                  <c:v>#N/A</c:v>
                </c:pt>
                <c:pt idx="292">
                  <c:v>#N/A</c:v>
                </c:pt>
                <c:pt idx="293">
                  <c:v>#N/A</c:v>
                </c:pt>
                <c:pt idx="294">
                  <c:v>#N/A</c:v>
                </c:pt>
                <c:pt idx="295">
                  <c:v>#N/A</c:v>
                </c:pt>
                <c:pt idx="296">
                  <c:v>#N/A</c:v>
                </c:pt>
                <c:pt idx="297">
                  <c:v>#N/A</c:v>
                </c:pt>
                <c:pt idx="298">
                  <c:v>#N/A</c:v>
                </c:pt>
                <c:pt idx="299">
                  <c:v>#N/A</c:v>
                </c:pt>
                <c:pt idx="300">
                  <c:v>#N/A</c:v>
                </c:pt>
                <c:pt idx="301">
                  <c:v>#N/A</c:v>
                </c:pt>
                <c:pt idx="302">
                  <c:v>#N/A</c:v>
                </c:pt>
                <c:pt idx="303">
                  <c:v>#N/A</c:v>
                </c:pt>
                <c:pt idx="304">
                  <c:v>#N/A</c:v>
                </c:pt>
                <c:pt idx="305">
                  <c:v>#N/A</c:v>
                </c:pt>
                <c:pt idx="306">
                  <c:v>#N/A</c:v>
                </c:pt>
                <c:pt idx="307">
                  <c:v>#N/A</c:v>
                </c:pt>
                <c:pt idx="308">
                  <c:v>#N/A</c:v>
                </c:pt>
                <c:pt idx="309">
                  <c:v>#N/A</c:v>
                </c:pt>
                <c:pt idx="310">
                  <c:v>#N/A</c:v>
                </c:pt>
                <c:pt idx="311">
                  <c:v>#N/A</c:v>
                </c:pt>
                <c:pt idx="312">
                  <c:v>#N/A</c:v>
                </c:pt>
                <c:pt idx="313">
                  <c:v>#N/A</c:v>
                </c:pt>
                <c:pt idx="314">
                  <c:v>#N/A</c:v>
                </c:pt>
                <c:pt idx="315">
                  <c:v>#N/A</c:v>
                </c:pt>
                <c:pt idx="316">
                  <c:v>#N/A</c:v>
                </c:pt>
                <c:pt idx="317">
                  <c:v>#N/A</c:v>
                </c:pt>
                <c:pt idx="318">
                  <c:v>#N/A</c:v>
                </c:pt>
                <c:pt idx="319">
                  <c:v>#N/A</c:v>
                </c:pt>
                <c:pt idx="320">
                  <c:v>#N/A</c:v>
                </c:pt>
                <c:pt idx="321">
                  <c:v>#N/A</c:v>
                </c:pt>
                <c:pt idx="322">
                  <c:v>#N/A</c:v>
                </c:pt>
                <c:pt idx="323">
                  <c:v>#N/A</c:v>
                </c:pt>
                <c:pt idx="324">
                  <c:v>#N/A</c:v>
                </c:pt>
                <c:pt idx="325">
                  <c:v>#N/A</c:v>
                </c:pt>
                <c:pt idx="326">
                  <c:v>#N/A</c:v>
                </c:pt>
                <c:pt idx="327">
                  <c:v>#N/A</c:v>
                </c:pt>
                <c:pt idx="328">
                  <c:v>#N/A</c:v>
                </c:pt>
                <c:pt idx="329">
                  <c:v>#N/A</c:v>
                </c:pt>
                <c:pt idx="330">
                  <c:v>#N/A</c:v>
                </c:pt>
                <c:pt idx="331">
                  <c:v>#N/A</c:v>
                </c:pt>
                <c:pt idx="332">
                  <c:v>#N/A</c:v>
                </c:pt>
                <c:pt idx="333">
                  <c:v>#N/A</c:v>
                </c:pt>
                <c:pt idx="334">
                  <c:v>#N/A</c:v>
                </c:pt>
                <c:pt idx="335">
                  <c:v>#N/A</c:v>
                </c:pt>
                <c:pt idx="336">
                  <c:v>#N/A</c:v>
                </c:pt>
                <c:pt idx="337">
                  <c:v>#N/A</c:v>
                </c:pt>
                <c:pt idx="338">
                  <c:v>#N/A</c:v>
                </c:pt>
                <c:pt idx="339">
                  <c:v>#N/A</c:v>
                </c:pt>
                <c:pt idx="340">
                  <c:v>#N/A</c:v>
                </c:pt>
                <c:pt idx="341">
                  <c:v>#N/A</c:v>
                </c:pt>
                <c:pt idx="342">
                  <c:v>#N/A</c:v>
                </c:pt>
                <c:pt idx="343">
                  <c:v>#N/A</c:v>
                </c:pt>
                <c:pt idx="344">
                  <c:v>#N/A</c:v>
                </c:pt>
                <c:pt idx="345">
                  <c:v>#N/A</c:v>
                </c:pt>
                <c:pt idx="346">
                  <c:v>#N/A</c:v>
                </c:pt>
                <c:pt idx="347">
                  <c:v>#N/A</c:v>
                </c:pt>
                <c:pt idx="348">
                  <c:v>#N/A</c:v>
                </c:pt>
                <c:pt idx="349">
                  <c:v>#N/A</c:v>
                </c:pt>
                <c:pt idx="350">
                  <c:v>#N/A</c:v>
                </c:pt>
                <c:pt idx="351">
                  <c:v>#N/A</c:v>
                </c:pt>
                <c:pt idx="352">
                  <c:v>#N/A</c:v>
                </c:pt>
                <c:pt idx="353">
                  <c:v>#N/A</c:v>
                </c:pt>
                <c:pt idx="354">
                  <c:v>#N/A</c:v>
                </c:pt>
                <c:pt idx="355">
                  <c:v>#N/A</c:v>
                </c:pt>
                <c:pt idx="356">
                  <c:v>#N/A</c:v>
                </c:pt>
                <c:pt idx="357">
                  <c:v>#N/A</c:v>
                </c:pt>
                <c:pt idx="358">
                  <c:v>#N/A</c:v>
                </c:pt>
                <c:pt idx="359">
                  <c:v>#N/A</c:v>
                </c:pt>
                <c:pt idx="360">
                  <c:v>#N/A</c:v>
                </c:pt>
                <c:pt idx="361">
                  <c:v>#N/A</c:v>
                </c:pt>
                <c:pt idx="362">
                  <c:v>#N/A</c:v>
                </c:pt>
                <c:pt idx="363">
                  <c:v>#N/A</c:v>
                </c:pt>
                <c:pt idx="364">
                  <c:v>#N/A</c:v>
                </c:pt>
                <c:pt idx="365">
                  <c:v>#N/A</c:v>
                </c:pt>
                <c:pt idx="366">
                  <c:v>#N/A</c:v>
                </c:pt>
                <c:pt idx="367">
                  <c:v>#N/A</c:v>
                </c:pt>
                <c:pt idx="368">
                  <c:v>#N/A</c:v>
                </c:pt>
                <c:pt idx="369">
                  <c:v>#N/A</c:v>
                </c:pt>
                <c:pt idx="370">
                  <c:v>#N/A</c:v>
                </c:pt>
                <c:pt idx="371">
                  <c:v>#N/A</c:v>
                </c:pt>
                <c:pt idx="372">
                  <c:v>#N/A</c:v>
                </c:pt>
                <c:pt idx="373">
                  <c:v>#N/A</c:v>
                </c:pt>
                <c:pt idx="374">
                  <c:v>#N/A</c:v>
                </c:pt>
                <c:pt idx="375">
                  <c:v>#N/A</c:v>
                </c:pt>
                <c:pt idx="376">
                  <c:v>#N/A</c:v>
                </c:pt>
                <c:pt idx="377">
                  <c:v>#N/A</c:v>
                </c:pt>
                <c:pt idx="378">
                  <c:v>#N/A</c:v>
                </c:pt>
                <c:pt idx="379">
                  <c:v>#N/A</c:v>
                </c:pt>
                <c:pt idx="380">
                  <c:v>#N/A</c:v>
                </c:pt>
                <c:pt idx="381">
                  <c:v>#N/A</c:v>
                </c:pt>
                <c:pt idx="382">
                  <c:v>#N/A</c:v>
                </c:pt>
                <c:pt idx="383">
                  <c:v>#N/A</c:v>
                </c:pt>
                <c:pt idx="384">
                  <c:v>#N/A</c:v>
                </c:pt>
                <c:pt idx="385">
                  <c:v>#N/A</c:v>
                </c:pt>
                <c:pt idx="386">
                  <c:v>#N/A</c:v>
                </c:pt>
                <c:pt idx="387">
                  <c:v>#N/A</c:v>
                </c:pt>
                <c:pt idx="388">
                  <c:v>#N/A</c:v>
                </c:pt>
                <c:pt idx="389">
                  <c:v>#N/A</c:v>
                </c:pt>
                <c:pt idx="390">
                  <c:v>#N/A</c:v>
                </c:pt>
                <c:pt idx="391">
                  <c:v>#N/A</c:v>
                </c:pt>
                <c:pt idx="392">
                  <c:v>#N/A</c:v>
                </c:pt>
                <c:pt idx="393">
                  <c:v>#N/A</c:v>
                </c:pt>
                <c:pt idx="394">
                  <c:v>#N/A</c:v>
                </c:pt>
                <c:pt idx="395">
                  <c:v>#N/A</c:v>
                </c:pt>
                <c:pt idx="396">
                  <c:v>#N/A</c:v>
                </c:pt>
                <c:pt idx="397">
                  <c:v>#N/A</c:v>
                </c:pt>
                <c:pt idx="398">
                  <c:v>#N/A</c:v>
                </c:pt>
                <c:pt idx="399">
                  <c:v>#N/A</c:v>
                </c:pt>
                <c:pt idx="400">
                  <c:v>#N/A</c:v>
                </c:pt>
                <c:pt idx="401">
                  <c:v>#N/A</c:v>
                </c:pt>
                <c:pt idx="402">
                  <c:v>#N/A</c:v>
                </c:pt>
                <c:pt idx="403">
                  <c:v>#N/A</c:v>
                </c:pt>
                <c:pt idx="404">
                  <c:v>#N/A</c:v>
                </c:pt>
                <c:pt idx="405">
                  <c:v>#N/A</c:v>
                </c:pt>
                <c:pt idx="406">
                  <c:v>#N/A</c:v>
                </c:pt>
                <c:pt idx="407">
                  <c:v>#N/A</c:v>
                </c:pt>
                <c:pt idx="408">
                  <c:v>#N/A</c:v>
                </c:pt>
                <c:pt idx="409">
                  <c:v>#N/A</c:v>
                </c:pt>
                <c:pt idx="410">
                  <c:v>#N/A</c:v>
                </c:pt>
                <c:pt idx="411">
                  <c:v>#N/A</c:v>
                </c:pt>
                <c:pt idx="412">
                  <c:v>#N/A</c:v>
                </c:pt>
                <c:pt idx="413">
                  <c:v>#N/A</c:v>
                </c:pt>
                <c:pt idx="414">
                  <c:v>#N/A</c:v>
                </c:pt>
                <c:pt idx="415">
                  <c:v>#N/A</c:v>
                </c:pt>
                <c:pt idx="416">
                  <c:v>#N/A</c:v>
                </c:pt>
                <c:pt idx="417">
                  <c:v>#N/A</c:v>
                </c:pt>
                <c:pt idx="418">
                  <c:v>#N/A</c:v>
                </c:pt>
                <c:pt idx="419">
                  <c:v>#N/A</c:v>
                </c:pt>
                <c:pt idx="420">
                  <c:v>#N/A</c:v>
                </c:pt>
                <c:pt idx="421">
                  <c:v>#N/A</c:v>
                </c:pt>
                <c:pt idx="422">
                  <c:v>#N/A</c:v>
                </c:pt>
                <c:pt idx="423">
                  <c:v>#N/A</c:v>
                </c:pt>
                <c:pt idx="424">
                  <c:v>#N/A</c:v>
                </c:pt>
                <c:pt idx="425">
                  <c:v>#N/A</c:v>
                </c:pt>
                <c:pt idx="426">
                  <c:v>#N/A</c:v>
                </c:pt>
                <c:pt idx="427">
                  <c:v>#N/A</c:v>
                </c:pt>
                <c:pt idx="428">
                  <c:v>#N/A</c:v>
                </c:pt>
                <c:pt idx="429">
                  <c:v>#N/A</c:v>
                </c:pt>
                <c:pt idx="430">
                  <c:v>#N/A</c:v>
                </c:pt>
                <c:pt idx="431">
                  <c:v>#N/A</c:v>
                </c:pt>
                <c:pt idx="432">
                  <c:v>#N/A</c:v>
                </c:pt>
                <c:pt idx="433">
                  <c:v>#N/A</c:v>
                </c:pt>
                <c:pt idx="434">
                  <c:v>#N/A</c:v>
                </c:pt>
                <c:pt idx="435">
                  <c:v>#N/A</c:v>
                </c:pt>
                <c:pt idx="436">
                  <c:v>#N/A</c:v>
                </c:pt>
                <c:pt idx="437">
                  <c:v>#N/A</c:v>
                </c:pt>
                <c:pt idx="438">
                  <c:v>#N/A</c:v>
                </c:pt>
                <c:pt idx="439">
                  <c:v>#N/A</c:v>
                </c:pt>
                <c:pt idx="440">
                  <c:v>#N/A</c:v>
                </c:pt>
                <c:pt idx="441">
                  <c:v>#N/A</c:v>
                </c:pt>
                <c:pt idx="442">
                  <c:v>#N/A</c:v>
                </c:pt>
                <c:pt idx="443">
                  <c:v>#N/A</c:v>
                </c:pt>
                <c:pt idx="444">
                  <c:v>#N/A</c:v>
                </c:pt>
                <c:pt idx="445">
                  <c:v>#N/A</c:v>
                </c:pt>
                <c:pt idx="446">
                  <c:v>#N/A</c:v>
                </c:pt>
                <c:pt idx="447">
                  <c:v>#N/A</c:v>
                </c:pt>
                <c:pt idx="448">
                  <c:v>#N/A</c:v>
                </c:pt>
                <c:pt idx="449">
                  <c:v>#N/A</c:v>
                </c:pt>
                <c:pt idx="450">
                  <c:v>#N/A</c:v>
                </c:pt>
                <c:pt idx="451">
                  <c:v>#N/A</c:v>
                </c:pt>
                <c:pt idx="452">
                  <c:v>#N/A</c:v>
                </c:pt>
                <c:pt idx="453">
                  <c:v>#N/A</c:v>
                </c:pt>
                <c:pt idx="454">
                  <c:v>#N/A</c:v>
                </c:pt>
                <c:pt idx="455">
                  <c:v>#N/A</c:v>
                </c:pt>
                <c:pt idx="456">
                  <c:v>#N/A</c:v>
                </c:pt>
                <c:pt idx="457">
                  <c:v>#N/A</c:v>
                </c:pt>
                <c:pt idx="458">
                  <c:v>#N/A</c:v>
                </c:pt>
                <c:pt idx="459">
                  <c:v>#N/A</c:v>
                </c:pt>
                <c:pt idx="460">
                  <c:v>#N/A</c:v>
                </c:pt>
                <c:pt idx="461">
                  <c:v>#N/A</c:v>
                </c:pt>
                <c:pt idx="462">
                  <c:v>#N/A</c:v>
                </c:pt>
                <c:pt idx="463">
                  <c:v>#N/A</c:v>
                </c:pt>
                <c:pt idx="464">
                  <c:v>#N/A</c:v>
                </c:pt>
                <c:pt idx="465">
                  <c:v>#N/A</c:v>
                </c:pt>
                <c:pt idx="466">
                  <c:v>#N/A</c:v>
                </c:pt>
                <c:pt idx="467">
                  <c:v>#N/A</c:v>
                </c:pt>
                <c:pt idx="468">
                  <c:v>#N/A</c:v>
                </c:pt>
                <c:pt idx="469">
                  <c:v>#N/A</c:v>
                </c:pt>
                <c:pt idx="470">
                  <c:v>#N/A</c:v>
                </c:pt>
                <c:pt idx="471">
                  <c:v>#N/A</c:v>
                </c:pt>
                <c:pt idx="472">
                  <c:v>#N/A</c:v>
                </c:pt>
                <c:pt idx="473">
                  <c:v>#N/A</c:v>
                </c:pt>
                <c:pt idx="474">
                  <c:v>#N/A</c:v>
                </c:pt>
                <c:pt idx="475">
                  <c:v>#N/A</c:v>
                </c:pt>
                <c:pt idx="476">
                  <c:v>#N/A</c:v>
                </c:pt>
                <c:pt idx="477">
                  <c:v>#N/A</c:v>
                </c:pt>
                <c:pt idx="478">
                  <c:v>#N/A</c:v>
                </c:pt>
                <c:pt idx="479">
                  <c:v>#N/A</c:v>
                </c:pt>
                <c:pt idx="480">
                  <c:v>#N/A</c:v>
                </c:pt>
                <c:pt idx="481">
                  <c:v>#N/A</c:v>
                </c:pt>
                <c:pt idx="482">
                  <c:v>#N/A</c:v>
                </c:pt>
                <c:pt idx="483">
                  <c:v>#N/A</c:v>
                </c:pt>
                <c:pt idx="484">
                  <c:v>#N/A</c:v>
                </c:pt>
                <c:pt idx="485">
                  <c:v>#N/A</c:v>
                </c:pt>
                <c:pt idx="486">
                  <c:v>#N/A</c:v>
                </c:pt>
                <c:pt idx="487">
                  <c:v>#N/A</c:v>
                </c:pt>
                <c:pt idx="488">
                  <c:v>#N/A</c:v>
                </c:pt>
                <c:pt idx="489">
                  <c:v>#N/A</c:v>
                </c:pt>
                <c:pt idx="490">
                  <c:v>#N/A</c:v>
                </c:pt>
                <c:pt idx="491">
                  <c:v>#N/A</c:v>
                </c:pt>
                <c:pt idx="492">
                  <c:v>#N/A</c:v>
                </c:pt>
                <c:pt idx="493">
                  <c:v>#N/A</c:v>
                </c:pt>
                <c:pt idx="494">
                  <c:v>#N/A</c:v>
                </c:pt>
                <c:pt idx="495">
                  <c:v>#N/A</c:v>
                </c:pt>
                <c:pt idx="496">
                  <c:v>#N/A</c:v>
                </c:pt>
                <c:pt idx="497">
                  <c:v>#N/A</c:v>
                </c:pt>
                <c:pt idx="498">
                  <c:v>#N/A</c:v>
                </c:pt>
                <c:pt idx="499">
                  <c:v>#N/A</c:v>
                </c:pt>
                <c:pt idx="500">
                  <c:v>#N/A</c:v>
                </c:pt>
                <c:pt idx="501">
                  <c:v>#N/A</c:v>
                </c:pt>
                <c:pt idx="502">
                  <c:v>#N/A</c:v>
                </c:pt>
                <c:pt idx="503">
                  <c:v>#N/A</c:v>
                </c:pt>
                <c:pt idx="504">
                  <c:v>#N/A</c:v>
                </c:pt>
                <c:pt idx="505">
                  <c:v>#N/A</c:v>
                </c:pt>
                <c:pt idx="506">
                  <c:v>#N/A</c:v>
                </c:pt>
                <c:pt idx="507">
                  <c:v>#N/A</c:v>
                </c:pt>
                <c:pt idx="508">
                  <c:v>#N/A</c:v>
                </c:pt>
                <c:pt idx="509">
                  <c:v>#N/A</c:v>
                </c:pt>
                <c:pt idx="510">
                  <c:v>#N/A</c:v>
                </c:pt>
                <c:pt idx="511">
                  <c:v>#N/A</c:v>
                </c:pt>
                <c:pt idx="512">
                  <c:v>#N/A</c:v>
                </c:pt>
                <c:pt idx="513">
                  <c:v>#N/A</c:v>
                </c:pt>
                <c:pt idx="514">
                  <c:v>#N/A</c:v>
                </c:pt>
                <c:pt idx="515">
                  <c:v>#N/A</c:v>
                </c:pt>
                <c:pt idx="516">
                  <c:v>#N/A</c:v>
                </c:pt>
                <c:pt idx="517">
                  <c:v>#N/A</c:v>
                </c:pt>
                <c:pt idx="518">
                  <c:v>#N/A</c:v>
                </c:pt>
                <c:pt idx="519">
                  <c:v>#N/A</c:v>
                </c:pt>
                <c:pt idx="520">
                  <c:v>#N/A</c:v>
                </c:pt>
                <c:pt idx="521">
                  <c:v>#N/A</c:v>
                </c:pt>
                <c:pt idx="522">
                  <c:v>#N/A</c:v>
                </c:pt>
                <c:pt idx="523">
                  <c:v>#N/A</c:v>
                </c:pt>
                <c:pt idx="524">
                  <c:v>#N/A</c:v>
                </c:pt>
                <c:pt idx="525">
                  <c:v>#N/A</c:v>
                </c:pt>
                <c:pt idx="526">
                  <c:v>#N/A</c:v>
                </c:pt>
                <c:pt idx="527">
                  <c:v>#N/A</c:v>
                </c:pt>
                <c:pt idx="528">
                  <c:v>#N/A</c:v>
                </c:pt>
                <c:pt idx="529">
                  <c:v>#N/A</c:v>
                </c:pt>
                <c:pt idx="530">
                  <c:v>#N/A</c:v>
                </c:pt>
                <c:pt idx="531">
                  <c:v>#N/A</c:v>
                </c:pt>
                <c:pt idx="532">
                  <c:v>#N/A</c:v>
                </c:pt>
                <c:pt idx="533">
                  <c:v>#N/A</c:v>
                </c:pt>
                <c:pt idx="534">
                  <c:v>#N/A</c:v>
                </c:pt>
                <c:pt idx="535">
                  <c:v>#N/A</c:v>
                </c:pt>
                <c:pt idx="536">
                  <c:v>#N/A</c:v>
                </c:pt>
                <c:pt idx="537">
                  <c:v>#N/A</c:v>
                </c:pt>
                <c:pt idx="538">
                  <c:v>#N/A</c:v>
                </c:pt>
                <c:pt idx="539">
                  <c:v>#N/A</c:v>
                </c:pt>
                <c:pt idx="540">
                  <c:v>#N/A</c:v>
                </c:pt>
                <c:pt idx="541">
                  <c:v>#N/A</c:v>
                </c:pt>
                <c:pt idx="542">
                  <c:v>#N/A</c:v>
                </c:pt>
                <c:pt idx="543">
                  <c:v>#N/A</c:v>
                </c:pt>
                <c:pt idx="544">
                  <c:v>#N/A</c:v>
                </c:pt>
                <c:pt idx="545">
                  <c:v>#N/A</c:v>
                </c:pt>
                <c:pt idx="546">
                  <c:v>#N/A</c:v>
                </c:pt>
                <c:pt idx="547">
                  <c:v>#N/A</c:v>
                </c:pt>
                <c:pt idx="548">
                  <c:v>#N/A</c:v>
                </c:pt>
                <c:pt idx="549">
                  <c:v>#N/A</c:v>
                </c:pt>
                <c:pt idx="550">
                  <c:v>#N/A</c:v>
                </c:pt>
                <c:pt idx="551">
                  <c:v>#N/A</c:v>
                </c:pt>
                <c:pt idx="552">
                  <c:v>#N/A</c:v>
                </c:pt>
                <c:pt idx="553">
                  <c:v>#N/A</c:v>
                </c:pt>
                <c:pt idx="554">
                  <c:v>#N/A</c:v>
                </c:pt>
                <c:pt idx="555">
                  <c:v>#N/A</c:v>
                </c:pt>
                <c:pt idx="556">
                  <c:v>#N/A</c:v>
                </c:pt>
                <c:pt idx="557">
                  <c:v>#N/A</c:v>
                </c:pt>
                <c:pt idx="558">
                  <c:v>#N/A</c:v>
                </c:pt>
                <c:pt idx="559">
                  <c:v>#N/A</c:v>
                </c:pt>
                <c:pt idx="560">
                  <c:v>#N/A</c:v>
                </c:pt>
                <c:pt idx="561">
                  <c:v>#N/A</c:v>
                </c:pt>
                <c:pt idx="562">
                  <c:v>#N/A</c:v>
                </c:pt>
                <c:pt idx="563">
                  <c:v>#N/A</c:v>
                </c:pt>
                <c:pt idx="564">
                  <c:v>#N/A</c:v>
                </c:pt>
                <c:pt idx="565">
                  <c:v>#N/A</c:v>
                </c:pt>
                <c:pt idx="566">
                  <c:v>#N/A</c:v>
                </c:pt>
                <c:pt idx="567">
                  <c:v>#N/A</c:v>
                </c:pt>
                <c:pt idx="568">
                  <c:v>#N/A</c:v>
                </c:pt>
                <c:pt idx="569">
                  <c:v>#N/A</c:v>
                </c:pt>
                <c:pt idx="570">
                  <c:v>#N/A</c:v>
                </c:pt>
                <c:pt idx="571">
                  <c:v>#N/A</c:v>
                </c:pt>
                <c:pt idx="572">
                  <c:v>#N/A</c:v>
                </c:pt>
                <c:pt idx="573">
                  <c:v>#N/A</c:v>
                </c:pt>
                <c:pt idx="574">
                  <c:v>#N/A</c:v>
                </c:pt>
                <c:pt idx="575">
                  <c:v>#N/A</c:v>
                </c:pt>
                <c:pt idx="576">
                  <c:v>#N/A</c:v>
                </c:pt>
                <c:pt idx="577">
                  <c:v>#N/A</c:v>
                </c:pt>
                <c:pt idx="578">
                  <c:v>#N/A</c:v>
                </c:pt>
                <c:pt idx="579">
                  <c:v>#N/A</c:v>
                </c:pt>
                <c:pt idx="580">
                  <c:v>#N/A</c:v>
                </c:pt>
                <c:pt idx="581">
                  <c:v>#N/A</c:v>
                </c:pt>
                <c:pt idx="582">
                  <c:v>#N/A</c:v>
                </c:pt>
                <c:pt idx="583">
                  <c:v>#N/A</c:v>
                </c:pt>
                <c:pt idx="584">
                  <c:v>#N/A</c:v>
                </c:pt>
                <c:pt idx="585">
                  <c:v>#N/A</c:v>
                </c:pt>
                <c:pt idx="586">
                  <c:v>#N/A</c:v>
                </c:pt>
                <c:pt idx="587">
                  <c:v>#N/A</c:v>
                </c:pt>
                <c:pt idx="588">
                  <c:v>#N/A</c:v>
                </c:pt>
                <c:pt idx="589">
                  <c:v>#N/A</c:v>
                </c:pt>
                <c:pt idx="590">
                  <c:v>#N/A</c:v>
                </c:pt>
                <c:pt idx="591">
                  <c:v>#N/A</c:v>
                </c:pt>
                <c:pt idx="592">
                  <c:v>#N/A</c:v>
                </c:pt>
                <c:pt idx="593">
                  <c:v>#N/A</c:v>
                </c:pt>
                <c:pt idx="594">
                  <c:v>#N/A</c:v>
                </c:pt>
                <c:pt idx="595">
                  <c:v>#N/A</c:v>
                </c:pt>
                <c:pt idx="596">
                  <c:v>#N/A</c:v>
                </c:pt>
                <c:pt idx="597">
                  <c:v>#N/A</c:v>
                </c:pt>
                <c:pt idx="598">
                  <c:v>#N/A</c:v>
                </c:pt>
                <c:pt idx="599">
                  <c:v>#N/A</c:v>
                </c:pt>
                <c:pt idx="600">
                  <c:v>#N/A</c:v>
                </c:pt>
                <c:pt idx="601">
                  <c:v>#N/A</c:v>
                </c:pt>
                <c:pt idx="602">
                  <c:v>#N/A</c:v>
                </c:pt>
                <c:pt idx="603">
                  <c:v>#N/A</c:v>
                </c:pt>
                <c:pt idx="604">
                  <c:v>#N/A</c:v>
                </c:pt>
                <c:pt idx="605">
                  <c:v>#N/A</c:v>
                </c:pt>
                <c:pt idx="606">
                  <c:v>#N/A</c:v>
                </c:pt>
                <c:pt idx="607">
                  <c:v>#N/A</c:v>
                </c:pt>
                <c:pt idx="608">
                  <c:v>#N/A</c:v>
                </c:pt>
                <c:pt idx="609">
                  <c:v>#N/A</c:v>
                </c:pt>
                <c:pt idx="610">
                  <c:v>#N/A</c:v>
                </c:pt>
                <c:pt idx="611">
                  <c:v>#N/A</c:v>
                </c:pt>
                <c:pt idx="612">
                  <c:v>#N/A</c:v>
                </c:pt>
                <c:pt idx="613">
                  <c:v>#N/A</c:v>
                </c:pt>
                <c:pt idx="614">
                  <c:v>#N/A</c:v>
                </c:pt>
                <c:pt idx="615">
                  <c:v>#N/A</c:v>
                </c:pt>
                <c:pt idx="616">
                  <c:v>#N/A</c:v>
                </c:pt>
                <c:pt idx="617">
                  <c:v>#N/A</c:v>
                </c:pt>
                <c:pt idx="618">
                  <c:v>#N/A</c:v>
                </c:pt>
                <c:pt idx="619">
                  <c:v>#N/A</c:v>
                </c:pt>
                <c:pt idx="620">
                  <c:v>#N/A</c:v>
                </c:pt>
                <c:pt idx="621">
                  <c:v>#N/A</c:v>
                </c:pt>
                <c:pt idx="622">
                  <c:v>#N/A</c:v>
                </c:pt>
                <c:pt idx="623">
                  <c:v>#N/A</c:v>
                </c:pt>
                <c:pt idx="624">
                  <c:v>#N/A</c:v>
                </c:pt>
                <c:pt idx="625">
                  <c:v>#N/A</c:v>
                </c:pt>
                <c:pt idx="626">
                  <c:v>#N/A</c:v>
                </c:pt>
                <c:pt idx="627">
                  <c:v>#N/A</c:v>
                </c:pt>
                <c:pt idx="628">
                  <c:v>#N/A</c:v>
                </c:pt>
                <c:pt idx="629">
                  <c:v>#N/A</c:v>
                </c:pt>
                <c:pt idx="630">
                  <c:v>#N/A</c:v>
                </c:pt>
                <c:pt idx="631">
                  <c:v>#N/A</c:v>
                </c:pt>
                <c:pt idx="632">
                  <c:v>#N/A</c:v>
                </c:pt>
                <c:pt idx="633">
                  <c:v>#N/A</c:v>
                </c:pt>
                <c:pt idx="634">
                  <c:v>#N/A</c:v>
                </c:pt>
                <c:pt idx="635">
                  <c:v>#N/A</c:v>
                </c:pt>
                <c:pt idx="636">
                  <c:v>#N/A</c:v>
                </c:pt>
                <c:pt idx="637">
                  <c:v>#N/A</c:v>
                </c:pt>
                <c:pt idx="638">
                  <c:v>#N/A</c:v>
                </c:pt>
                <c:pt idx="639">
                  <c:v>#N/A</c:v>
                </c:pt>
                <c:pt idx="640">
                  <c:v>#N/A</c:v>
                </c:pt>
                <c:pt idx="641">
                  <c:v>#N/A</c:v>
                </c:pt>
                <c:pt idx="642">
                  <c:v>#N/A</c:v>
                </c:pt>
                <c:pt idx="643">
                  <c:v>#N/A</c:v>
                </c:pt>
                <c:pt idx="644">
                  <c:v>#N/A</c:v>
                </c:pt>
                <c:pt idx="645">
                  <c:v>#N/A</c:v>
                </c:pt>
                <c:pt idx="646">
                  <c:v>#N/A</c:v>
                </c:pt>
                <c:pt idx="647">
                  <c:v>#N/A</c:v>
                </c:pt>
                <c:pt idx="648">
                  <c:v>#N/A</c:v>
                </c:pt>
                <c:pt idx="649">
                  <c:v>#N/A</c:v>
                </c:pt>
                <c:pt idx="650">
                  <c:v>#N/A</c:v>
                </c:pt>
                <c:pt idx="651">
                  <c:v>#N/A</c:v>
                </c:pt>
                <c:pt idx="652">
                  <c:v>#N/A</c:v>
                </c:pt>
                <c:pt idx="653">
                  <c:v>#N/A</c:v>
                </c:pt>
                <c:pt idx="654">
                  <c:v>#N/A</c:v>
                </c:pt>
                <c:pt idx="655">
                  <c:v>#N/A</c:v>
                </c:pt>
                <c:pt idx="656">
                  <c:v>#N/A</c:v>
                </c:pt>
                <c:pt idx="657">
                  <c:v>#N/A</c:v>
                </c:pt>
                <c:pt idx="658">
                  <c:v>#N/A</c:v>
                </c:pt>
                <c:pt idx="659">
                  <c:v>#N/A</c:v>
                </c:pt>
                <c:pt idx="660">
                  <c:v>#N/A</c:v>
                </c:pt>
                <c:pt idx="661">
                  <c:v>#N/A</c:v>
                </c:pt>
                <c:pt idx="662">
                  <c:v>#N/A</c:v>
                </c:pt>
                <c:pt idx="663">
                  <c:v>#N/A</c:v>
                </c:pt>
                <c:pt idx="664">
                  <c:v>#N/A</c:v>
                </c:pt>
                <c:pt idx="665">
                  <c:v>#N/A</c:v>
                </c:pt>
                <c:pt idx="666">
                  <c:v>#N/A</c:v>
                </c:pt>
                <c:pt idx="667">
                  <c:v>#N/A</c:v>
                </c:pt>
                <c:pt idx="668">
                  <c:v>#N/A</c:v>
                </c:pt>
                <c:pt idx="669">
                  <c:v>#N/A</c:v>
                </c:pt>
                <c:pt idx="670">
                  <c:v>#N/A</c:v>
                </c:pt>
                <c:pt idx="671">
                  <c:v>#N/A</c:v>
                </c:pt>
                <c:pt idx="672">
                  <c:v>#N/A</c:v>
                </c:pt>
                <c:pt idx="673">
                  <c:v>#N/A</c:v>
                </c:pt>
                <c:pt idx="674">
                  <c:v>#N/A</c:v>
                </c:pt>
                <c:pt idx="675">
                  <c:v>#N/A</c:v>
                </c:pt>
                <c:pt idx="676">
                  <c:v>#N/A</c:v>
                </c:pt>
                <c:pt idx="677">
                  <c:v>#N/A</c:v>
                </c:pt>
                <c:pt idx="678">
                  <c:v>#N/A</c:v>
                </c:pt>
                <c:pt idx="679">
                  <c:v>#N/A</c:v>
                </c:pt>
                <c:pt idx="680">
                  <c:v>#N/A</c:v>
                </c:pt>
                <c:pt idx="681">
                  <c:v>#N/A</c:v>
                </c:pt>
                <c:pt idx="682">
                  <c:v>#N/A</c:v>
                </c:pt>
                <c:pt idx="683">
                  <c:v>#N/A</c:v>
                </c:pt>
                <c:pt idx="684">
                  <c:v>#N/A</c:v>
                </c:pt>
                <c:pt idx="685">
                  <c:v>#N/A</c:v>
                </c:pt>
                <c:pt idx="686">
                  <c:v>#N/A</c:v>
                </c:pt>
                <c:pt idx="687">
                  <c:v>#N/A</c:v>
                </c:pt>
                <c:pt idx="688">
                  <c:v>#N/A</c:v>
                </c:pt>
                <c:pt idx="689">
                  <c:v>#N/A</c:v>
                </c:pt>
                <c:pt idx="690">
                  <c:v>#N/A</c:v>
                </c:pt>
                <c:pt idx="691">
                  <c:v>200</c:v>
                </c:pt>
                <c:pt idx="692">
                  <c:v>-100</c:v>
                </c:pt>
                <c:pt idx="693">
                  <c:v>#N/A</c:v>
                </c:pt>
                <c:pt idx="694">
                  <c:v>#N/A</c:v>
                </c:pt>
                <c:pt idx="695">
                  <c:v>#N/A</c:v>
                </c:pt>
                <c:pt idx="696">
                  <c:v>#N/A</c:v>
                </c:pt>
                <c:pt idx="697">
                  <c:v>#N/A</c:v>
                </c:pt>
                <c:pt idx="698">
                  <c:v>#N/A</c:v>
                </c:pt>
                <c:pt idx="699">
                  <c:v>#N/A</c:v>
                </c:pt>
                <c:pt idx="700">
                  <c:v>#N/A</c:v>
                </c:pt>
                <c:pt idx="701">
                  <c:v>#N/A</c:v>
                </c:pt>
                <c:pt idx="702">
                  <c:v>#N/A</c:v>
                </c:pt>
                <c:pt idx="703">
                  <c:v>#N/A</c:v>
                </c:pt>
                <c:pt idx="704">
                  <c:v>#N/A</c:v>
                </c:pt>
                <c:pt idx="705">
                  <c:v>#N/A</c:v>
                </c:pt>
                <c:pt idx="706">
                  <c:v>#N/A</c:v>
                </c:pt>
                <c:pt idx="707">
                  <c:v>#N/A</c:v>
                </c:pt>
                <c:pt idx="708">
                  <c:v>#N/A</c:v>
                </c:pt>
                <c:pt idx="709">
                  <c:v>#N/A</c:v>
                </c:pt>
                <c:pt idx="710">
                  <c:v>#N/A</c:v>
                </c:pt>
                <c:pt idx="711">
                  <c:v>#N/A</c:v>
                </c:pt>
                <c:pt idx="712">
                  <c:v>#N/A</c:v>
                </c:pt>
                <c:pt idx="713">
                  <c:v>#N/A</c:v>
                </c:pt>
                <c:pt idx="714">
                  <c:v>#N/A</c:v>
                </c:pt>
                <c:pt idx="715">
                  <c:v>#N/A</c:v>
                </c:pt>
                <c:pt idx="716">
                  <c:v>#N/A</c:v>
                </c:pt>
                <c:pt idx="717">
                  <c:v>#N/A</c:v>
                </c:pt>
                <c:pt idx="718">
                  <c:v>#N/A</c:v>
                </c:pt>
                <c:pt idx="719">
                  <c:v>#N/A</c:v>
                </c:pt>
                <c:pt idx="720">
                  <c:v>#N/A</c:v>
                </c:pt>
                <c:pt idx="721">
                  <c:v>#N/A</c:v>
                </c:pt>
                <c:pt idx="722">
                  <c:v>#N/A</c:v>
                </c:pt>
                <c:pt idx="723">
                  <c:v>#N/A</c:v>
                </c:pt>
                <c:pt idx="724">
                  <c:v>#N/A</c:v>
                </c:pt>
                <c:pt idx="725">
                  <c:v>#N/A</c:v>
                </c:pt>
                <c:pt idx="726">
                  <c:v>#N/A</c:v>
                </c:pt>
                <c:pt idx="727">
                  <c:v>#N/A</c:v>
                </c:pt>
                <c:pt idx="728">
                  <c:v>#N/A</c:v>
                </c:pt>
                <c:pt idx="729">
                  <c:v>#N/A</c:v>
                </c:pt>
                <c:pt idx="730">
                  <c:v>#N/A</c:v>
                </c:pt>
                <c:pt idx="731">
                  <c:v>#N/A</c:v>
                </c:pt>
                <c:pt idx="732">
                  <c:v>#N/A</c:v>
                </c:pt>
                <c:pt idx="733">
                  <c:v>#N/A</c:v>
                </c:pt>
                <c:pt idx="734">
                  <c:v>#N/A</c:v>
                </c:pt>
                <c:pt idx="735">
                  <c:v>#N/A</c:v>
                </c:pt>
                <c:pt idx="736">
                  <c:v>#N/A</c:v>
                </c:pt>
                <c:pt idx="737">
                  <c:v>#N/A</c:v>
                </c:pt>
                <c:pt idx="738">
                  <c:v>#N/A</c:v>
                </c:pt>
                <c:pt idx="739">
                  <c:v>#N/A</c:v>
                </c:pt>
                <c:pt idx="740">
                  <c:v>#N/A</c:v>
                </c:pt>
                <c:pt idx="741">
                  <c:v>#N/A</c:v>
                </c:pt>
                <c:pt idx="742">
                  <c:v>#N/A</c:v>
                </c:pt>
                <c:pt idx="743">
                  <c:v>#N/A</c:v>
                </c:pt>
                <c:pt idx="744">
                  <c:v>#N/A</c:v>
                </c:pt>
                <c:pt idx="745">
                  <c:v>#N/A</c:v>
                </c:pt>
                <c:pt idx="746">
                  <c:v>#N/A</c:v>
                </c:pt>
                <c:pt idx="747">
                  <c:v>#N/A</c:v>
                </c:pt>
                <c:pt idx="748">
                  <c:v>#N/A</c:v>
                </c:pt>
                <c:pt idx="749">
                  <c:v>#N/A</c:v>
                </c:pt>
                <c:pt idx="750">
                  <c:v>#N/A</c:v>
                </c:pt>
                <c:pt idx="751">
                  <c:v>#N/A</c:v>
                </c:pt>
                <c:pt idx="752">
                  <c:v>#N/A</c:v>
                </c:pt>
                <c:pt idx="753">
                  <c:v>#N/A</c:v>
                </c:pt>
                <c:pt idx="754">
                  <c:v>#N/A</c:v>
                </c:pt>
                <c:pt idx="755">
                  <c:v>#N/A</c:v>
                </c:pt>
                <c:pt idx="756">
                  <c:v>#N/A</c:v>
                </c:pt>
                <c:pt idx="757">
                  <c:v>#N/A</c:v>
                </c:pt>
                <c:pt idx="758">
                  <c:v>#N/A</c:v>
                </c:pt>
                <c:pt idx="759">
                  <c:v>#N/A</c:v>
                </c:pt>
                <c:pt idx="760">
                  <c:v>#N/A</c:v>
                </c:pt>
                <c:pt idx="761">
                  <c:v>#N/A</c:v>
                </c:pt>
                <c:pt idx="762">
                  <c:v>#N/A</c:v>
                </c:pt>
                <c:pt idx="763">
                  <c:v>#N/A</c:v>
                </c:pt>
                <c:pt idx="764">
                  <c:v>#N/A</c:v>
                </c:pt>
                <c:pt idx="765">
                  <c:v>#N/A</c:v>
                </c:pt>
                <c:pt idx="766">
                  <c:v>#N/A</c:v>
                </c:pt>
                <c:pt idx="767">
                  <c:v>#N/A</c:v>
                </c:pt>
                <c:pt idx="768">
                  <c:v>#N/A</c:v>
                </c:pt>
                <c:pt idx="769">
                  <c:v>#N/A</c:v>
                </c:pt>
                <c:pt idx="770">
                  <c:v>#N/A</c:v>
                </c:pt>
                <c:pt idx="771">
                  <c:v>#N/A</c:v>
                </c:pt>
                <c:pt idx="772">
                  <c:v>#N/A</c:v>
                </c:pt>
                <c:pt idx="773">
                  <c:v>#N/A</c:v>
                </c:pt>
                <c:pt idx="774">
                  <c:v>#N/A</c:v>
                </c:pt>
                <c:pt idx="775">
                  <c:v>#N/A</c:v>
                </c:pt>
                <c:pt idx="776">
                  <c:v>#N/A</c:v>
                </c:pt>
                <c:pt idx="777">
                  <c:v>#N/A</c:v>
                </c:pt>
                <c:pt idx="778">
                  <c:v>#N/A</c:v>
                </c:pt>
                <c:pt idx="779">
                  <c:v>#N/A</c:v>
                </c:pt>
                <c:pt idx="780">
                  <c:v>#N/A</c:v>
                </c:pt>
                <c:pt idx="781">
                  <c:v>#N/A</c:v>
                </c:pt>
                <c:pt idx="782">
                  <c:v>#N/A</c:v>
                </c:pt>
                <c:pt idx="783">
                  <c:v>#N/A</c:v>
                </c:pt>
                <c:pt idx="784">
                  <c:v>#N/A</c:v>
                </c:pt>
                <c:pt idx="785">
                  <c:v>#N/A</c:v>
                </c:pt>
                <c:pt idx="786">
                  <c:v>#N/A</c:v>
                </c:pt>
                <c:pt idx="787">
                  <c:v>#N/A</c:v>
                </c:pt>
                <c:pt idx="788">
                  <c:v>#N/A</c:v>
                </c:pt>
                <c:pt idx="789">
                  <c:v>#N/A</c:v>
                </c:pt>
                <c:pt idx="790">
                  <c:v>#N/A</c:v>
                </c:pt>
                <c:pt idx="791">
                  <c:v>#N/A</c:v>
                </c:pt>
                <c:pt idx="792">
                  <c:v>#N/A</c:v>
                </c:pt>
                <c:pt idx="793">
                  <c:v>#N/A</c:v>
                </c:pt>
                <c:pt idx="794">
                  <c:v>#N/A</c:v>
                </c:pt>
                <c:pt idx="795">
                  <c:v>#N/A</c:v>
                </c:pt>
                <c:pt idx="796">
                  <c:v>#N/A</c:v>
                </c:pt>
                <c:pt idx="797">
                  <c:v>#N/A</c:v>
                </c:pt>
                <c:pt idx="798">
                  <c:v>#N/A</c:v>
                </c:pt>
                <c:pt idx="799">
                  <c:v>#N/A</c:v>
                </c:pt>
                <c:pt idx="800">
                  <c:v>#N/A</c:v>
                </c:pt>
                <c:pt idx="801">
                  <c:v>#N/A</c:v>
                </c:pt>
                <c:pt idx="802">
                  <c:v>#N/A</c:v>
                </c:pt>
                <c:pt idx="803">
                  <c:v>#N/A</c:v>
                </c:pt>
                <c:pt idx="804">
                  <c:v>#N/A</c:v>
                </c:pt>
                <c:pt idx="805">
                  <c:v>#N/A</c:v>
                </c:pt>
                <c:pt idx="806">
                  <c:v>#N/A</c:v>
                </c:pt>
                <c:pt idx="807">
                  <c:v>#N/A</c:v>
                </c:pt>
                <c:pt idx="808">
                  <c:v>#N/A</c:v>
                </c:pt>
                <c:pt idx="809">
                  <c:v>#N/A</c:v>
                </c:pt>
                <c:pt idx="810">
                  <c:v>#N/A</c:v>
                </c:pt>
                <c:pt idx="811">
                  <c:v>#N/A</c:v>
                </c:pt>
                <c:pt idx="812">
                  <c:v>#N/A</c:v>
                </c:pt>
                <c:pt idx="813">
                  <c:v>#N/A</c:v>
                </c:pt>
                <c:pt idx="814">
                  <c:v>#N/A</c:v>
                </c:pt>
                <c:pt idx="815">
                  <c:v>#N/A</c:v>
                </c:pt>
                <c:pt idx="816">
                  <c:v>#N/A</c:v>
                </c:pt>
                <c:pt idx="817">
                  <c:v>#N/A</c:v>
                </c:pt>
                <c:pt idx="818">
                  <c:v>#N/A</c:v>
                </c:pt>
                <c:pt idx="819">
                  <c:v>#N/A</c:v>
                </c:pt>
                <c:pt idx="820">
                  <c:v>#N/A</c:v>
                </c:pt>
                <c:pt idx="821">
                  <c:v>#N/A</c:v>
                </c:pt>
                <c:pt idx="822">
                  <c:v>#N/A</c:v>
                </c:pt>
                <c:pt idx="823">
                  <c:v>#N/A</c:v>
                </c:pt>
                <c:pt idx="824">
                  <c:v>#N/A</c:v>
                </c:pt>
                <c:pt idx="825">
                  <c:v>#N/A</c:v>
                </c:pt>
                <c:pt idx="826">
                  <c:v>#N/A</c:v>
                </c:pt>
                <c:pt idx="827">
                  <c:v>#N/A</c:v>
                </c:pt>
                <c:pt idx="828">
                  <c:v>#N/A</c:v>
                </c:pt>
                <c:pt idx="829">
                  <c:v>#N/A</c:v>
                </c:pt>
                <c:pt idx="830">
                  <c:v>#N/A</c:v>
                </c:pt>
                <c:pt idx="831">
                  <c:v>#N/A</c:v>
                </c:pt>
                <c:pt idx="832">
                  <c:v>#N/A</c:v>
                </c:pt>
                <c:pt idx="833">
                  <c:v>#N/A</c:v>
                </c:pt>
                <c:pt idx="834">
                  <c:v>#N/A</c:v>
                </c:pt>
                <c:pt idx="835">
                  <c:v>#N/A</c:v>
                </c:pt>
                <c:pt idx="836">
                  <c:v>#N/A</c:v>
                </c:pt>
                <c:pt idx="837">
                  <c:v>#N/A</c:v>
                </c:pt>
                <c:pt idx="838">
                  <c:v>#N/A</c:v>
                </c:pt>
                <c:pt idx="839">
                  <c:v>#N/A</c:v>
                </c:pt>
                <c:pt idx="840">
                  <c:v>#N/A</c:v>
                </c:pt>
                <c:pt idx="841">
                  <c:v>#N/A</c:v>
                </c:pt>
                <c:pt idx="842">
                  <c:v>#N/A</c:v>
                </c:pt>
                <c:pt idx="843">
                  <c:v>#N/A</c:v>
                </c:pt>
                <c:pt idx="844">
                  <c:v>#N/A</c:v>
                </c:pt>
                <c:pt idx="845">
                  <c:v>#N/A</c:v>
                </c:pt>
                <c:pt idx="846">
                  <c:v>#N/A</c:v>
                </c:pt>
                <c:pt idx="847">
                  <c:v>#N/A</c:v>
                </c:pt>
                <c:pt idx="848">
                  <c:v>#N/A</c:v>
                </c:pt>
                <c:pt idx="849">
                  <c:v>#N/A</c:v>
                </c:pt>
                <c:pt idx="850">
                  <c:v>#N/A</c:v>
                </c:pt>
                <c:pt idx="851">
                  <c:v>#N/A</c:v>
                </c:pt>
                <c:pt idx="852">
                  <c:v>#N/A</c:v>
                </c:pt>
                <c:pt idx="853">
                  <c:v>#N/A</c:v>
                </c:pt>
                <c:pt idx="854">
                  <c:v>#N/A</c:v>
                </c:pt>
                <c:pt idx="855">
                  <c:v>#N/A</c:v>
                </c:pt>
                <c:pt idx="856">
                  <c:v>#N/A</c:v>
                </c:pt>
                <c:pt idx="857">
                  <c:v>#N/A</c:v>
                </c:pt>
                <c:pt idx="858">
                  <c:v>#N/A</c:v>
                </c:pt>
                <c:pt idx="859">
                  <c:v>#N/A</c:v>
                </c:pt>
                <c:pt idx="860">
                  <c:v>#N/A</c:v>
                </c:pt>
                <c:pt idx="861">
                  <c:v>#N/A</c:v>
                </c:pt>
                <c:pt idx="862">
                  <c:v>#N/A</c:v>
                </c:pt>
                <c:pt idx="863">
                  <c:v>#N/A</c:v>
                </c:pt>
                <c:pt idx="864">
                  <c:v>#N/A</c:v>
                </c:pt>
                <c:pt idx="865">
                  <c:v>#N/A</c:v>
                </c:pt>
                <c:pt idx="866">
                  <c:v>#N/A</c:v>
                </c:pt>
                <c:pt idx="867">
                  <c:v>#N/A</c:v>
                </c:pt>
                <c:pt idx="868">
                  <c:v>#N/A</c:v>
                </c:pt>
                <c:pt idx="869">
                  <c:v>#N/A</c:v>
                </c:pt>
                <c:pt idx="870">
                  <c:v>#N/A</c:v>
                </c:pt>
                <c:pt idx="871">
                  <c:v>#N/A</c:v>
                </c:pt>
                <c:pt idx="872">
                  <c:v>#N/A</c:v>
                </c:pt>
                <c:pt idx="873">
                  <c:v>#N/A</c:v>
                </c:pt>
                <c:pt idx="874">
                  <c:v>#N/A</c:v>
                </c:pt>
                <c:pt idx="875">
                  <c:v>#N/A</c:v>
                </c:pt>
                <c:pt idx="876">
                  <c:v>#N/A</c:v>
                </c:pt>
                <c:pt idx="877">
                  <c:v>#N/A</c:v>
                </c:pt>
                <c:pt idx="878">
                  <c:v>#N/A</c:v>
                </c:pt>
                <c:pt idx="879">
                  <c:v>#N/A</c:v>
                </c:pt>
                <c:pt idx="880">
                  <c:v>#N/A</c:v>
                </c:pt>
                <c:pt idx="881">
                  <c:v>#N/A</c:v>
                </c:pt>
                <c:pt idx="882">
                  <c:v>#N/A</c:v>
                </c:pt>
                <c:pt idx="883">
                  <c:v>#N/A</c:v>
                </c:pt>
                <c:pt idx="884">
                  <c:v>#N/A</c:v>
                </c:pt>
                <c:pt idx="885">
                  <c:v>#N/A</c:v>
                </c:pt>
                <c:pt idx="886">
                  <c:v>#N/A</c:v>
                </c:pt>
                <c:pt idx="887">
                  <c:v>#N/A</c:v>
                </c:pt>
                <c:pt idx="888">
                  <c:v>#N/A</c:v>
                </c:pt>
                <c:pt idx="889">
                  <c:v>#N/A</c:v>
                </c:pt>
                <c:pt idx="890">
                  <c:v>#N/A</c:v>
                </c:pt>
                <c:pt idx="891">
                  <c:v>#N/A</c:v>
                </c:pt>
                <c:pt idx="892">
                  <c:v>#N/A</c:v>
                </c:pt>
                <c:pt idx="893">
                  <c:v>#N/A</c:v>
                </c:pt>
                <c:pt idx="894">
                  <c:v>#N/A</c:v>
                </c:pt>
                <c:pt idx="895">
                  <c:v>#N/A</c:v>
                </c:pt>
                <c:pt idx="896">
                  <c:v>#N/A</c:v>
                </c:pt>
                <c:pt idx="897">
                  <c:v>#N/A</c:v>
                </c:pt>
                <c:pt idx="898">
                  <c:v>#N/A</c:v>
                </c:pt>
                <c:pt idx="899">
                  <c:v>#N/A</c:v>
                </c:pt>
                <c:pt idx="900">
                  <c:v>#N/A</c:v>
                </c:pt>
                <c:pt idx="901">
                  <c:v>#N/A</c:v>
                </c:pt>
                <c:pt idx="902">
                  <c:v>#N/A</c:v>
                </c:pt>
                <c:pt idx="903">
                  <c:v>#N/A</c:v>
                </c:pt>
                <c:pt idx="904">
                  <c:v>#N/A</c:v>
                </c:pt>
                <c:pt idx="905">
                  <c:v>#N/A</c:v>
                </c:pt>
                <c:pt idx="906">
                  <c:v>#N/A</c:v>
                </c:pt>
                <c:pt idx="907">
                  <c:v>#N/A</c:v>
                </c:pt>
                <c:pt idx="908">
                  <c:v>#N/A</c:v>
                </c:pt>
                <c:pt idx="909">
                  <c:v>#N/A</c:v>
                </c:pt>
                <c:pt idx="910">
                  <c:v>#N/A</c:v>
                </c:pt>
                <c:pt idx="911">
                  <c:v>#N/A</c:v>
                </c:pt>
                <c:pt idx="912">
                  <c:v>#N/A</c:v>
                </c:pt>
                <c:pt idx="913">
                  <c:v>#N/A</c:v>
                </c:pt>
                <c:pt idx="914">
                  <c:v>#N/A</c:v>
                </c:pt>
                <c:pt idx="915">
                  <c:v>#N/A</c:v>
                </c:pt>
                <c:pt idx="916">
                  <c:v>#N/A</c:v>
                </c:pt>
                <c:pt idx="917">
                  <c:v>#N/A</c:v>
                </c:pt>
                <c:pt idx="918">
                  <c:v>#N/A</c:v>
                </c:pt>
                <c:pt idx="919">
                  <c:v>#N/A</c:v>
                </c:pt>
                <c:pt idx="920">
                  <c:v>#N/A</c:v>
                </c:pt>
                <c:pt idx="921">
                  <c:v>#N/A</c:v>
                </c:pt>
                <c:pt idx="922">
                  <c:v>#N/A</c:v>
                </c:pt>
                <c:pt idx="923">
                  <c:v>#N/A</c:v>
                </c:pt>
                <c:pt idx="924">
                  <c:v>#N/A</c:v>
                </c:pt>
                <c:pt idx="925">
                  <c:v>#N/A</c:v>
                </c:pt>
                <c:pt idx="926">
                  <c:v>#N/A</c:v>
                </c:pt>
                <c:pt idx="927">
                  <c:v>#N/A</c:v>
                </c:pt>
                <c:pt idx="928">
                  <c:v>#N/A</c:v>
                </c:pt>
                <c:pt idx="929">
                  <c:v>#N/A</c:v>
                </c:pt>
                <c:pt idx="930">
                  <c:v>#N/A</c:v>
                </c:pt>
                <c:pt idx="931">
                  <c:v>#N/A</c:v>
                </c:pt>
                <c:pt idx="932">
                  <c:v>#N/A</c:v>
                </c:pt>
                <c:pt idx="933">
                  <c:v>#N/A</c:v>
                </c:pt>
                <c:pt idx="934">
                  <c:v>#N/A</c:v>
                </c:pt>
                <c:pt idx="935">
                  <c:v>#N/A</c:v>
                </c:pt>
                <c:pt idx="936">
                  <c:v>#N/A</c:v>
                </c:pt>
                <c:pt idx="937">
                  <c:v>#N/A</c:v>
                </c:pt>
                <c:pt idx="938">
                  <c:v>#N/A</c:v>
                </c:pt>
                <c:pt idx="939">
                  <c:v>#N/A</c:v>
                </c:pt>
                <c:pt idx="940">
                  <c:v>#N/A</c:v>
                </c:pt>
                <c:pt idx="941">
                  <c:v>#N/A</c:v>
                </c:pt>
                <c:pt idx="942">
                  <c:v>#N/A</c:v>
                </c:pt>
                <c:pt idx="943">
                  <c:v>#N/A</c:v>
                </c:pt>
                <c:pt idx="944">
                  <c:v>#N/A</c:v>
                </c:pt>
                <c:pt idx="945">
                  <c:v>#N/A</c:v>
                </c:pt>
                <c:pt idx="946">
                  <c:v>#N/A</c:v>
                </c:pt>
                <c:pt idx="947">
                  <c:v>#N/A</c:v>
                </c:pt>
                <c:pt idx="948">
                  <c:v>#N/A</c:v>
                </c:pt>
                <c:pt idx="949">
                  <c:v>#N/A</c:v>
                </c:pt>
                <c:pt idx="950">
                  <c:v>#N/A</c:v>
                </c:pt>
                <c:pt idx="951">
                  <c:v>#N/A</c:v>
                </c:pt>
                <c:pt idx="952">
                  <c:v>#N/A</c:v>
                </c:pt>
                <c:pt idx="953">
                  <c:v>#N/A</c:v>
                </c:pt>
                <c:pt idx="954">
                  <c:v>#N/A</c:v>
                </c:pt>
                <c:pt idx="955">
                  <c:v>#N/A</c:v>
                </c:pt>
                <c:pt idx="956">
                  <c:v>#N/A</c:v>
                </c:pt>
                <c:pt idx="957">
                  <c:v>#N/A</c:v>
                </c:pt>
                <c:pt idx="958">
                  <c:v>#N/A</c:v>
                </c:pt>
                <c:pt idx="959">
                  <c:v>#N/A</c:v>
                </c:pt>
                <c:pt idx="960">
                  <c:v>#N/A</c:v>
                </c:pt>
                <c:pt idx="961">
                  <c:v>#N/A</c:v>
                </c:pt>
                <c:pt idx="962">
                  <c:v>#N/A</c:v>
                </c:pt>
                <c:pt idx="963">
                  <c:v>#N/A</c:v>
                </c:pt>
                <c:pt idx="964">
                  <c:v>#N/A</c:v>
                </c:pt>
                <c:pt idx="965">
                  <c:v>#N/A</c:v>
                </c:pt>
                <c:pt idx="966">
                  <c:v>#N/A</c:v>
                </c:pt>
                <c:pt idx="967">
                  <c:v>#N/A</c:v>
                </c:pt>
                <c:pt idx="968">
                  <c:v>#N/A</c:v>
                </c:pt>
                <c:pt idx="969">
                  <c:v>#N/A</c:v>
                </c:pt>
                <c:pt idx="970">
                  <c:v>#N/A</c:v>
                </c:pt>
                <c:pt idx="971">
                  <c:v>#N/A</c:v>
                </c:pt>
                <c:pt idx="972">
                  <c:v>#N/A</c:v>
                </c:pt>
                <c:pt idx="973">
                  <c:v>#N/A</c:v>
                </c:pt>
                <c:pt idx="974">
                  <c:v>#N/A</c:v>
                </c:pt>
                <c:pt idx="975">
                  <c:v>#N/A</c:v>
                </c:pt>
                <c:pt idx="976">
                  <c:v>#N/A</c:v>
                </c:pt>
                <c:pt idx="977">
                  <c:v>#N/A</c:v>
                </c:pt>
                <c:pt idx="978">
                  <c:v>#N/A</c:v>
                </c:pt>
                <c:pt idx="979">
                  <c:v>#N/A</c:v>
                </c:pt>
                <c:pt idx="980">
                  <c:v>#N/A</c:v>
                </c:pt>
                <c:pt idx="981">
                  <c:v>#N/A</c:v>
                </c:pt>
                <c:pt idx="982">
                  <c:v>#N/A</c:v>
                </c:pt>
                <c:pt idx="983">
                  <c:v>#N/A</c:v>
                </c:pt>
                <c:pt idx="984">
                  <c:v>#N/A</c:v>
                </c:pt>
                <c:pt idx="985">
                  <c:v>#N/A</c:v>
                </c:pt>
                <c:pt idx="986">
                  <c:v>#N/A</c:v>
                </c:pt>
                <c:pt idx="987">
                  <c:v>#N/A</c:v>
                </c:pt>
                <c:pt idx="988">
                  <c:v>#N/A</c:v>
                </c:pt>
                <c:pt idx="989">
                  <c:v>#N/A</c:v>
                </c:pt>
                <c:pt idx="990">
                  <c:v>#N/A</c:v>
                </c:pt>
                <c:pt idx="991">
                  <c:v>#N/A</c:v>
                </c:pt>
                <c:pt idx="992">
                  <c:v>#N/A</c:v>
                </c:pt>
                <c:pt idx="993">
                  <c:v>#N/A</c:v>
                </c:pt>
                <c:pt idx="994">
                  <c:v>#N/A</c:v>
                </c:pt>
                <c:pt idx="995">
                  <c:v>#N/A</c:v>
                </c:pt>
                <c:pt idx="996">
                  <c:v>#N/A</c:v>
                </c:pt>
                <c:pt idx="997">
                  <c:v>#N/A</c:v>
                </c:pt>
                <c:pt idx="998">
                  <c:v>#N/A</c:v>
                </c:pt>
                <c:pt idx="999">
                  <c:v>#N/A</c:v>
                </c:pt>
                <c:pt idx="1000">
                  <c:v>#N/A</c:v>
                </c:pt>
                <c:pt idx="1001">
                  <c:v>#N/A</c:v>
                </c:pt>
                <c:pt idx="1002">
                  <c:v>#N/A</c:v>
                </c:pt>
                <c:pt idx="1003">
                  <c:v>#N/A</c:v>
                </c:pt>
                <c:pt idx="1004">
                  <c:v>#N/A</c:v>
                </c:pt>
                <c:pt idx="1005">
                  <c:v>#N/A</c:v>
                </c:pt>
                <c:pt idx="1006">
                  <c:v>#N/A</c:v>
                </c:pt>
                <c:pt idx="1007">
                  <c:v>#N/A</c:v>
                </c:pt>
                <c:pt idx="1008">
                  <c:v>#N/A</c:v>
                </c:pt>
                <c:pt idx="1009">
                  <c:v>#N/A</c:v>
                </c:pt>
                <c:pt idx="1010">
                  <c:v>#N/A</c:v>
                </c:pt>
                <c:pt idx="1011">
                  <c:v>#N/A</c:v>
                </c:pt>
                <c:pt idx="1012">
                  <c:v>#N/A</c:v>
                </c:pt>
                <c:pt idx="1013">
                  <c:v>#N/A</c:v>
                </c:pt>
                <c:pt idx="1014">
                  <c:v>#N/A</c:v>
                </c:pt>
                <c:pt idx="1015">
                  <c:v>#N/A</c:v>
                </c:pt>
                <c:pt idx="1016">
                  <c:v>#N/A</c:v>
                </c:pt>
                <c:pt idx="1017">
                  <c:v>#N/A</c:v>
                </c:pt>
                <c:pt idx="1018">
                  <c:v>#N/A</c:v>
                </c:pt>
                <c:pt idx="1019">
                  <c:v>#N/A</c:v>
                </c:pt>
                <c:pt idx="1020">
                  <c:v>#N/A</c:v>
                </c:pt>
                <c:pt idx="1021">
                  <c:v>#N/A</c:v>
                </c:pt>
                <c:pt idx="1022">
                  <c:v>#N/A</c:v>
                </c:pt>
                <c:pt idx="1023">
                  <c:v>#N/A</c:v>
                </c:pt>
                <c:pt idx="1024">
                  <c:v>#N/A</c:v>
                </c:pt>
                <c:pt idx="1025">
                  <c:v>#N/A</c:v>
                </c:pt>
                <c:pt idx="1026">
                  <c:v>#N/A</c:v>
                </c:pt>
                <c:pt idx="1027">
                  <c:v>#N/A</c:v>
                </c:pt>
                <c:pt idx="1028">
                  <c:v>#N/A</c:v>
                </c:pt>
                <c:pt idx="1029">
                  <c:v>#N/A</c:v>
                </c:pt>
                <c:pt idx="1030">
                  <c:v>#N/A</c:v>
                </c:pt>
                <c:pt idx="1031">
                  <c:v>#N/A</c:v>
                </c:pt>
                <c:pt idx="1032">
                  <c:v>#N/A</c:v>
                </c:pt>
                <c:pt idx="1033">
                  <c:v>#N/A</c:v>
                </c:pt>
                <c:pt idx="1034">
                  <c:v>#N/A</c:v>
                </c:pt>
                <c:pt idx="1035">
                  <c:v>#N/A</c:v>
                </c:pt>
                <c:pt idx="1036">
                  <c:v>#N/A</c:v>
                </c:pt>
                <c:pt idx="1037">
                  <c:v>#N/A</c:v>
                </c:pt>
                <c:pt idx="1038">
                  <c:v>#N/A</c:v>
                </c:pt>
                <c:pt idx="1039">
                  <c:v>#N/A</c:v>
                </c:pt>
                <c:pt idx="1040">
                  <c:v>#N/A</c:v>
                </c:pt>
                <c:pt idx="1041">
                  <c:v>#N/A</c:v>
                </c:pt>
                <c:pt idx="1042">
                  <c:v>#N/A</c:v>
                </c:pt>
                <c:pt idx="1043">
                  <c:v>#N/A</c:v>
                </c:pt>
                <c:pt idx="1044">
                  <c:v>#N/A</c:v>
                </c:pt>
                <c:pt idx="1045">
                  <c:v>#N/A</c:v>
                </c:pt>
                <c:pt idx="1046">
                  <c:v>#N/A</c:v>
                </c:pt>
                <c:pt idx="1047">
                  <c:v>#N/A</c:v>
                </c:pt>
                <c:pt idx="1048">
                  <c:v>#N/A</c:v>
                </c:pt>
                <c:pt idx="1049">
                  <c:v>#N/A</c:v>
                </c:pt>
                <c:pt idx="1050">
                  <c:v>#N/A</c:v>
                </c:pt>
                <c:pt idx="1051">
                  <c:v>#N/A</c:v>
                </c:pt>
                <c:pt idx="1052">
                  <c:v>#N/A</c:v>
                </c:pt>
                <c:pt idx="1053">
                  <c:v>#N/A</c:v>
                </c:pt>
                <c:pt idx="1054">
                  <c:v>#N/A</c:v>
                </c:pt>
                <c:pt idx="1055">
                  <c:v>#N/A</c:v>
                </c:pt>
                <c:pt idx="1056">
                  <c:v>#N/A</c:v>
                </c:pt>
                <c:pt idx="1057">
                  <c:v>#N/A</c:v>
                </c:pt>
                <c:pt idx="1058">
                  <c:v>#N/A</c:v>
                </c:pt>
                <c:pt idx="1059">
                  <c:v>#N/A</c:v>
                </c:pt>
                <c:pt idx="1060">
                  <c:v>#N/A</c:v>
                </c:pt>
                <c:pt idx="1061">
                  <c:v>#N/A</c:v>
                </c:pt>
                <c:pt idx="1062">
                  <c:v>#N/A</c:v>
                </c:pt>
                <c:pt idx="1063">
                  <c:v>#N/A</c:v>
                </c:pt>
                <c:pt idx="1064">
                  <c:v>#N/A</c:v>
                </c:pt>
                <c:pt idx="1065">
                  <c:v>#N/A</c:v>
                </c:pt>
                <c:pt idx="1066">
                  <c:v>#N/A</c:v>
                </c:pt>
                <c:pt idx="1067">
                  <c:v>#N/A</c:v>
                </c:pt>
                <c:pt idx="1068">
                  <c:v>#N/A</c:v>
                </c:pt>
                <c:pt idx="1069">
                  <c:v>#N/A</c:v>
                </c:pt>
                <c:pt idx="1070">
                  <c:v>#N/A</c:v>
                </c:pt>
                <c:pt idx="1071">
                  <c:v>#N/A</c:v>
                </c:pt>
                <c:pt idx="1072">
                  <c:v>#N/A</c:v>
                </c:pt>
                <c:pt idx="1073">
                  <c:v>#N/A</c:v>
                </c:pt>
                <c:pt idx="1074">
                  <c:v>#N/A</c:v>
                </c:pt>
                <c:pt idx="1075">
                  <c:v>#N/A</c:v>
                </c:pt>
                <c:pt idx="1076">
                  <c:v>#N/A</c:v>
                </c:pt>
                <c:pt idx="1077">
                  <c:v>#N/A</c:v>
                </c:pt>
                <c:pt idx="1078">
                  <c:v>#N/A</c:v>
                </c:pt>
                <c:pt idx="1079">
                  <c:v>#N/A</c:v>
                </c:pt>
                <c:pt idx="1080">
                  <c:v>#N/A</c:v>
                </c:pt>
                <c:pt idx="1081">
                  <c:v>#N/A</c:v>
                </c:pt>
                <c:pt idx="1082">
                  <c:v>#N/A</c:v>
                </c:pt>
                <c:pt idx="1083">
                  <c:v>#N/A</c:v>
                </c:pt>
                <c:pt idx="1084">
                  <c:v>#N/A</c:v>
                </c:pt>
                <c:pt idx="1085">
                  <c:v>#N/A</c:v>
                </c:pt>
                <c:pt idx="1086">
                  <c:v>#N/A</c:v>
                </c:pt>
                <c:pt idx="1087">
                  <c:v>#N/A</c:v>
                </c:pt>
                <c:pt idx="1088">
                  <c:v>#N/A</c:v>
                </c:pt>
                <c:pt idx="1089">
                  <c:v>#N/A</c:v>
                </c:pt>
                <c:pt idx="1090">
                  <c:v>#N/A</c:v>
                </c:pt>
                <c:pt idx="1091">
                  <c:v>#N/A</c:v>
                </c:pt>
                <c:pt idx="1092">
                  <c:v>#N/A</c:v>
                </c:pt>
                <c:pt idx="1093">
                  <c:v>#N/A</c:v>
                </c:pt>
                <c:pt idx="1094">
                  <c:v>#N/A</c:v>
                </c:pt>
                <c:pt idx="1095">
                  <c:v>#N/A</c:v>
                </c:pt>
                <c:pt idx="1096">
                  <c:v>#N/A</c:v>
                </c:pt>
                <c:pt idx="1097">
                  <c:v>#N/A</c:v>
                </c:pt>
                <c:pt idx="1098">
                  <c:v>#N/A</c:v>
                </c:pt>
                <c:pt idx="1099">
                  <c:v>#N/A</c:v>
                </c:pt>
                <c:pt idx="1100">
                  <c:v>#N/A</c:v>
                </c:pt>
                <c:pt idx="1101">
                  <c:v>#N/A</c:v>
                </c:pt>
                <c:pt idx="1102">
                  <c:v>#N/A</c:v>
                </c:pt>
                <c:pt idx="1103">
                  <c:v>#N/A</c:v>
                </c:pt>
                <c:pt idx="1104">
                  <c:v>#N/A</c:v>
                </c:pt>
                <c:pt idx="1105">
                  <c:v>#N/A</c:v>
                </c:pt>
                <c:pt idx="1106">
                  <c:v>#N/A</c:v>
                </c:pt>
                <c:pt idx="1107">
                  <c:v>#N/A</c:v>
                </c:pt>
                <c:pt idx="1108">
                  <c:v>#N/A</c:v>
                </c:pt>
                <c:pt idx="1109">
                  <c:v>#N/A</c:v>
                </c:pt>
                <c:pt idx="1110">
                  <c:v>#N/A</c:v>
                </c:pt>
                <c:pt idx="1111">
                  <c:v>#N/A</c:v>
                </c:pt>
                <c:pt idx="1112">
                  <c:v>#N/A</c:v>
                </c:pt>
                <c:pt idx="1113">
                  <c:v>#N/A</c:v>
                </c:pt>
                <c:pt idx="1114">
                  <c:v>#N/A</c:v>
                </c:pt>
                <c:pt idx="1115">
                  <c:v>#N/A</c:v>
                </c:pt>
                <c:pt idx="1116">
                  <c:v>#N/A</c:v>
                </c:pt>
                <c:pt idx="1117">
                  <c:v>#N/A</c:v>
                </c:pt>
                <c:pt idx="1118">
                  <c:v>#N/A</c:v>
                </c:pt>
                <c:pt idx="1119">
                  <c:v>#N/A</c:v>
                </c:pt>
                <c:pt idx="1120">
                  <c:v>#N/A</c:v>
                </c:pt>
                <c:pt idx="1121">
                  <c:v>#N/A</c:v>
                </c:pt>
                <c:pt idx="1122">
                  <c:v>#N/A</c:v>
                </c:pt>
                <c:pt idx="1123">
                  <c:v>#N/A</c:v>
                </c:pt>
                <c:pt idx="1124">
                  <c:v>#N/A</c:v>
                </c:pt>
                <c:pt idx="1125">
                  <c:v>#N/A</c:v>
                </c:pt>
                <c:pt idx="1126">
                  <c:v>#N/A</c:v>
                </c:pt>
                <c:pt idx="1127">
                  <c:v>#N/A</c:v>
                </c:pt>
                <c:pt idx="1128">
                  <c:v>#N/A</c:v>
                </c:pt>
                <c:pt idx="1129">
                  <c:v>#N/A</c:v>
                </c:pt>
                <c:pt idx="1130">
                  <c:v>#N/A</c:v>
                </c:pt>
                <c:pt idx="1131">
                  <c:v>#N/A</c:v>
                </c:pt>
                <c:pt idx="1132">
                  <c:v>#N/A</c:v>
                </c:pt>
                <c:pt idx="1133">
                  <c:v>#N/A</c:v>
                </c:pt>
                <c:pt idx="1134">
                  <c:v>#N/A</c:v>
                </c:pt>
                <c:pt idx="1135">
                  <c:v>#N/A</c:v>
                </c:pt>
                <c:pt idx="1136">
                  <c:v>#N/A</c:v>
                </c:pt>
                <c:pt idx="1137">
                  <c:v>#N/A</c:v>
                </c:pt>
                <c:pt idx="1138">
                  <c:v>#N/A</c:v>
                </c:pt>
                <c:pt idx="1139">
                  <c:v>#N/A</c:v>
                </c:pt>
                <c:pt idx="1140">
                  <c:v>#N/A</c:v>
                </c:pt>
                <c:pt idx="1141">
                  <c:v>#N/A</c:v>
                </c:pt>
                <c:pt idx="1142">
                  <c:v>#N/A</c:v>
                </c:pt>
                <c:pt idx="1143">
                  <c:v>#N/A</c:v>
                </c:pt>
                <c:pt idx="1144">
                  <c:v>#N/A</c:v>
                </c:pt>
                <c:pt idx="1145">
                  <c:v>#N/A</c:v>
                </c:pt>
                <c:pt idx="1146">
                  <c:v>#N/A</c:v>
                </c:pt>
                <c:pt idx="1147">
                  <c:v>#N/A</c:v>
                </c:pt>
                <c:pt idx="1148">
                  <c:v>#N/A</c:v>
                </c:pt>
                <c:pt idx="1149">
                  <c:v>#N/A</c:v>
                </c:pt>
                <c:pt idx="1150">
                  <c:v>#N/A</c:v>
                </c:pt>
                <c:pt idx="1151">
                  <c:v>#N/A</c:v>
                </c:pt>
                <c:pt idx="1152">
                  <c:v>#N/A</c:v>
                </c:pt>
                <c:pt idx="1153">
                  <c:v>#N/A</c:v>
                </c:pt>
                <c:pt idx="1154">
                  <c:v>#N/A</c:v>
                </c:pt>
                <c:pt idx="1155">
                  <c:v>#N/A</c:v>
                </c:pt>
                <c:pt idx="1156">
                  <c:v>#N/A</c:v>
                </c:pt>
                <c:pt idx="1157">
                  <c:v>#N/A</c:v>
                </c:pt>
                <c:pt idx="1158">
                  <c:v>#N/A</c:v>
                </c:pt>
                <c:pt idx="1159">
                  <c:v>#N/A</c:v>
                </c:pt>
                <c:pt idx="1160">
                  <c:v>#N/A</c:v>
                </c:pt>
                <c:pt idx="1161">
                  <c:v>#N/A</c:v>
                </c:pt>
                <c:pt idx="1162">
                  <c:v>#N/A</c:v>
                </c:pt>
                <c:pt idx="1163">
                  <c:v>#N/A</c:v>
                </c:pt>
                <c:pt idx="1164">
                  <c:v>#N/A</c:v>
                </c:pt>
                <c:pt idx="1165">
                  <c:v>#N/A</c:v>
                </c:pt>
                <c:pt idx="1166">
                  <c:v>#N/A</c:v>
                </c:pt>
                <c:pt idx="1167">
                  <c:v>#N/A</c:v>
                </c:pt>
                <c:pt idx="1168">
                  <c:v>#N/A</c:v>
                </c:pt>
                <c:pt idx="1169">
                  <c:v>#N/A</c:v>
                </c:pt>
                <c:pt idx="1170">
                  <c:v>#N/A</c:v>
                </c:pt>
                <c:pt idx="1171">
                  <c:v>#N/A</c:v>
                </c:pt>
                <c:pt idx="1172">
                  <c:v>#N/A</c:v>
                </c:pt>
                <c:pt idx="1173">
                  <c:v>#N/A</c:v>
                </c:pt>
                <c:pt idx="1174">
                  <c:v>#N/A</c:v>
                </c:pt>
                <c:pt idx="1175">
                  <c:v>#N/A</c:v>
                </c:pt>
                <c:pt idx="1176">
                  <c:v>#N/A</c:v>
                </c:pt>
                <c:pt idx="1177">
                  <c:v>#N/A</c:v>
                </c:pt>
                <c:pt idx="1178">
                  <c:v>#N/A</c:v>
                </c:pt>
                <c:pt idx="1179">
                  <c:v>#N/A</c:v>
                </c:pt>
                <c:pt idx="1180">
                  <c:v>#N/A</c:v>
                </c:pt>
                <c:pt idx="1181">
                  <c:v>#N/A</c:v>
                </c:pt>
                <c:pt idx="1182">
                  <c:v>#N/A</c:v>
                </c:pt>
                <c:pt idx="1183">
                  <c:v>#N/A</c:v>
                </c:pt>
                <c:pt idx="1184">
                  <c:v>#N/A</c:v>
                </c:pt>
                <c:pt idx="1185">
                  <c:v>#N/A</c:v>
                </c:pt>
                <c:pt idx="1186">
                  <c:v>#N/A</c:v>
                </c:pt>
                <c:pt idx="1187">
                  <c:v>#N/A</c:v>
                </c:pt>
                <c:pt idx="1188">
                  <c:v>#N/A</c:v>
                </c:pt>
                <c:pt idx="1189">
                  <c:v>#N/A</c:v>
                </c:pt>
                <c:pt idx="1190">
                  <c:v>#N/A</c:v>
                </c:pt>
                <c:pt idx="1191">
                  <c:v>#N/A</c:v>
                </c:pt>
                <c:pt idx="1192">
                  <c:v>#N/A</c:v>
                </c:pt>
                <c:pt idx="1193">
                  <c:v>#N/A</c:v>
                </c:pt>
                <c:pt idx="1194">
                  <c:v>#N/A</c:v>
                </c:pt>
                <c:pt idx="1195">
                  <c:v>#N/A</c:v>
                </c:pt>
                <c:pt idx="1196">
                  <c:v>#N/A</c:v>
                </c:pt>
                <c:pt idx="1197">
                  <c:v>#N/A</c:v>
                </c:pt>
                <c:pt idx="1198">
                  <c:v>#N/A</c:v>
                </c:pt>
                <c:pt idx="1199">
                  <c:v>#N/A</c:v>
                </c:pt>
                <c:pt idx="1200">
                  <c:v>#N/A</c:v>
                </c:pt>
                <c:pt idx="1201">
                  <c:v>#N/A</c:v>
                </c:pt>
                <c:pt idx="1202">
                  <c:v>#N/A</c:v>
                </c:pt>
                <c:pt idx="1203">
                  <c:v>#N/A</c:v>
                </c:pt>
                <c:pt idx="1204">
                  <c:v>#N/A</c:v>
                </c:pt>
                <c:pt idx="1205">
                  <c:v>#N/A</c:v>
                </c:pt>
                <c:pt idx="1206">
                  <c:v>#N/A</c:v>
                </c:pt>
                <c:pt idx="1207">
                  <c:v>#N/A</c:v>
                </c:pt>
                <c:pt idx="1208">
                  <c:v>#N/A</c:v>
                </c:pt>
                <c:pt idx="1209">
                  <c:v>#N/A</c:v>
                </c:pt>
                <c:pt idx="1210">
                  <c:v>#N/A</c:v>
                </c:pt>
                <c:pt idx="1211">
                  <c:v>#N/A</c:v>
                </c:pt>
                <c:pt idx="1212">
                  <c:v>#N/A</c:v>
                </c:pt>
                <c:pt idx="1213">
                  <c:v>#N/A</c:v>
                </c:pt>
                <c:pt idx="1214">
                  <c:v>#N/A</c:v>
                </c:pt>
                <c:pt idx="1215">
                  <c:v>#N/A</c:v>
                </c:pt>
                <c:pt idx="1216">
                  <c:v>#N/A</c:v>
                </c:pt>
                <c:pt idx="1217">
                  <c:v>#N/A</c:v>
                </c:pt>
                <c:pt idx="1218">
                  <c:v>#N/A</c:v>
                </c:pt>
                <c:pt idx="1219">
                  <c:v>#N/A</c:v>
                </c:pt>
                <c:pt idx="1220">
                  <c:v>#N/A</c:v>
                </c:pt>
                <c:pt idx="1221">
                  <c:v>#N/A</c:v>
                </c:pt>
                <c:pt idx="1222">
                  <c:v>#N/A</c:v>
                </c:pt>
                <c:pt idx="1223">
                  <c:v>#N/A</c:v>
                </c:pt>
                <c:pt idx="1224">
                  <c:v>#N/A</c:v>
                </c:pt>
                <c:pt idx="1225">
                  <c:v>#N/A</c:v>
                </c:pt>
                <c:pt idx="1226">
                  <c:v>#N/A</c:v>
                </c:pt>
                <c:pt idx="1227">
                  <c:v>#N/A</c:v>
                </c:pt>
                <c:pt idx="1228">
                  <c:v>#N/A</c:v>
                </c:pt>
                <c:pt idx="1229">
                  <c:v>#N/A</c:v>
                </c:pt>
                <c:pt idx="1230">
                  <c:v>#N/A</c:v>
                </c:pt>
                <c:pt idx="1231">
                  <c:v>#N/A</c:v>
                </c:pt>
                <c:pt idx="1232">
                  <c:v>#N/A</c:v>
                </c:pt>
                <c:pt idx="1233">
                  <c:v>#N/A</c:v>
                </c:pt>
                <c:pt idx="1234">
                  <c:v>#N/A</c:v>
                </c:pt>
                <c:pt idx="1235">
                  <c:v>#N/A</c:v>
                </c:pt>
                <c:pt idx="1236">
                  <c:v>#N/A</c:v>
                </c:pt>
                <c:pt idx="1237">
                  <c:v>#N/A</c:v>
                </c:pt>
                <c:pt idx="1238">
                  <c:v>#N/A</c:v>
                </c:pt>
                <c:pt idx="1239">
                  <c:v>#N/A</c:v>
                </c:pt>
                <c:pt idx="1240">
                  <c:v>#N/A</c:v>
                </c:pt>
                <c:pt idx="1241">
                  <c:v>#N/A</c:v>
                </c:pt>
                <c:pt idx="1242">
                  <c:v>#N/A</c:v>
                </c:pt>
                <c:pt idx="1243">
                  <c:v>#N/A</c:v>
                </c:pt>
                <c:pt idx="1244">
                  <c:v>#N/A</c:v>
                </c:pt>
                <c:pt idx="1245">
                  <c:v>#N/A</c:v>
                </c:pt>
                <c:pt idx="1246">
                  <c:v>#N/A</c:v>
                </c:pt>
                <c:pt idx="1247">
                  <c:v>#N/A</c:v>
                </c:pt>
                <c:pt idx="1248">
                  <c:v>#N/A</c:v>
                </c:pt>
                <c:pt idx="1249">
                  <c:v>#N/A</c:v>
                </c:pt>
                <c:pt idx="1250">
                  <c:v>#N/A</c:v>
                </c:pt>
                <c:pt idx="1251">
                  <c:v>#N/A</c:v>
                </c:pt>
                <c:pt idx="1252">
                  <c:v>#N/A</c:v>
                </c:pt>
                <c:pt idx="1253">
                  <c:v>#N/A</c:v>
                </c:pt>
                <c:pt idx="1254">
                  <c:v>#N/A</c:v>
                </c:pt>
                <c:pt idx="1255">
                  <c:v>#N/A</c:v>
                </c:pt>
                <c:pt idx="1256">
                  <c:v>#N/A</c:v>
                </c:pt>
                <c:pt idx="1257">
                  <c:v>#N/A</c:v>
                </c:pt>
                <c:pt idx="1258">
                  <c:v>#N/A</c:v>
                </c:pt>
                <c:pt idx="1259">
                  <c:v>#N/A</c:v>
                </c:pt>
                <c:pt idx="1260">
                  <c:v>#N/A</c:v>
                </c:pt>
                <c:pt idx="1261">
                  <c:v>#N/A</c:v>
                </c:pt>
                <c:pt idx="1262">
                  <c:v>#N/A</c:v>
                </c:pt>
                <c:pt idx="1263">
                  <c:v>#N/A</c:v>
                </c:pt>
                <c:pt idx="1264">
                  <c:v>#N/A</c:v>
                </c:pt>
                <c:pt idx="1265">
                  <c:v>#N/A</c:v>
                </c:pt>
                <c:pt idx="1266">
                  <c:v>#N/A</c:v>
                </c:pt>
                <c:pt idx="1267">
                  <c:v>#N/A</c:v>
                </c:pt>
                <c:pt idx="1268">
                  <c:v>#N/A</c:v>
                </c:pt>
                <c:pt idx="1269">
                  <c:v>#N/A</c:v>
                </c:pt>
                <c:pt idx="1270">
                  <c:v>#N/A</c:v>
                </c:pt>
                <c:pt idx="1271">
                  <c:v>#N/A</c:v>
                </c:pt>
                <c:pt idx="1272">
                  <c:v>#N/A</c:v>
                </c:pt>
                <c:pt idx="1273">
                  <c:v>#N/A</c:v>
                </c:pt>
                <c:pt idx="1274">
                  <c:v>#N/A</c:v>
                </c:pt>
                <c:pt idx="1275">
                  <c:v>#N/A</c:v>
                </c:pt>
                <c:pt idx="1276">
                  <c:v>#N/A</c:v>
                </c:pt>
                <c:pt idx="1277">
                  <c:v>#N/A</c:v>
                </c:pt>
                <c:pt idx="1278">
                  <c:v>#N/A</c:v>
                </c:pt>
                <c:pt idx="1279">
                  <c:v>#N/A</c:v>
                </c:pt>
                <c:pt idx="1280">
                  <c:v>#N/A</c:v>
                </c:pt>
                <c:pt idx="1281">
                  <c:v>#N/A</c:v>
                </c:pt>
                <c:pt idx="1282">
                  <c:v>#N/A</c:v>
                </c:pt>
                <c:pt idx="1283">
                  <c:v>#N/A</c:v>
                </c:pt>
                <c:pt idx="1284">
                  <c:v>#N/A</c:v>
                </c:pt>
                <c:pt idx="1285">
                  <c:v>#N/A</c:v>
                </c:pt>
                <c:pt idx="1286">
                  <c:v>#N/A</c:v>
                </c:pt>
                <c:pt idx="1287">
                  <c:v>#N/A</c:v>
                </c:pt>
                <c:pt idx="1288">
                  <c:v>#N/A</c:v>
                </c:pt>
                <c:pt idx="1289">
                  <c:v>#N/A</c:v>
                </c:pt>
                <c:pt idx="1290">
                  <c:v>#N/A</c:v>
                </c:pt>
                <c:pt idx="1291">
                  <c:v>#N/A</c:v>
                </c:pt>
                <c:pt idx="1292">
                  <c:v>#N/A</c:v>
                </c:pt>
                <c:pt idx="1293">
                  <c:v>#N/A</c:v>
                </c:pt>
                <c:pt idx="1294">
                  <c:v>#N/A</c:v>
                </c:pt>
                <c:pt idx="1295">
                  <c:v>#N/A</c:v>
                </c:pt>
                <c:pt idx="1296">
                  <c:v>#N/A</c:v>
                </c:pt>
                <c:pt idx="1297">
                  <c:v>#N/A</c:v>
                </c:pt>
                <c:pt idx="1298">
                  <c:v>#N/A</c:v>
                </c:pt>
                <c:pt idx="1299">
                  <c:v>#N/A</c:v>
                </c:pt>
                <c:pt idx="1300">
                  <c:v>#N/A</c:v>
                </c:pt>
                <c:pt idx="1301">
                  <c:v>#N/A</c:v>
                </c:pt>
                <c:pt idx="1302">
                  <c:v>#N/A</c:v>
                </c:pt>
                <c:pt idx="1303">
                  <c:v>#N/A</c:v>
                </c:pt>
                <c:pt idx="1304">
                  <c:v>#N/A</c:v>
                </c:pt>
                <c:pt idx="1305">
                  <c:v>#N/A</c:v>
                </c:pt>
                <c:pt idx="1306">
                  <c:v>#N/A</c:v>
                </c:pt>
                <c:pt idx="1307">
                  <c:v>#N/A</c:v>
                </c:pt>
                <c:pt idx="1308">
                  <c:v>#N/A</c:v>
                </c:pt>
                <c:pt idx="1309">
                  <c:v>#N/A</c:v>
                </c:pt>
                <c:pt idx="1310">
                  <c:v>#N/A</c:v>
                </c:pt>
                <c:pt idx="1311">
                  <c:v>#N/A</c:v>
                </c:pt>
                <c:pt idx="1312">
                  <c:v>#N/A</c:v>
                </c:pt>
                <c:pt idx="1313">
                  <c:v>#N/A</c:v>
                </c:pt>
                <c:pt idx="1314">
                  <c:v>#N/A</c:v>
                </c:pt>
                <c:pt idx="1315">
                  <c:v>#N/A</c:v>
                </c:pt>
                <c:pt idx="1316">
                  <c:v>#N/A</c:v>
                </c:pt>
                <c:pt idx="1317">
                  <c:v>#N/A</c:v>
                </c:pt>
                <c:pt idx="1318">
                  <c:v>#N/A</c:v>
                </c:pt>
                <c:pt idx="1319">
                  <c:v>#N/A</c:v>
                </c:pt>
                <c:pt idx="1320">
                  <c:v>#N/A</c:v>
                </c:pt>
                <c:pt idx="1321">
                  <c:v>#N/A</c:v>
                </c:pt>
                <c:pt idx="1322">
                  <c:v>#N/A</c:v>
                </c:pt>
                <c:pt idx="1323">
                  <c:v>#N/A</c:v>
                </c:pt>
                <c:pt idx="1324">
                  <c:v>#N/A</c:v>
                </c:pt>
                <c:pt idx="1325">
                  <c:v>#N/A</c:v>
                </c:pt>
                <c:pt idx="1326">
                  <c:v>#N/A</c:v>
                </c:pt>
                <c:pt idx="1327">
                  <c:v>#N/A</c:v>
                </c:pt>
                <c:pt idx="1328">
                  <c:v>#N/A</c:v>
                </c:pt>
                <c:pt idx="1329">
                  <c:v>#N/A</c:v>
                </c:pt>
                <c:pt idx="1330">
                  <c:v>#N/A</c:v>
                </c:pt>
                <c:pt idx="1331">
                  <c:v>#N/A</c:v>
                </c:pt>
                <c:pt idx="1332">
                  <c:v>#N/A</c:v>
                </c:pt>
                <c:pt idx="1333">
                  <c:v>#N/A</c:v>
                </c:pt>
                <c:pt idx="1334">
                  <c:v>#N/A</c:v>
                </c:pt>
                <c:pt idx="1335">
                  <c:v>#N/A</c:v>
                </c:pt>
                <c:pt idx="1336">
                  <c:v>#N/A</c:v>
                </c:pt>
                <c:pt idx="1337">
                  <c:v>#N/A</c:v>
                </c:pt>
                <c:pt idx="1338">
                  <c:v>#N/A</c:v>
                </c:pt>
                <c:pt idx="1339">
                  <c:v>#N/A</c:v>
                </c:pt>
                <c:pt idx="1340">
                  <c:v>#N/A</c:v>
                </c:pt>
                <c:pt idx="1341">
                  <c:v>#N/A</c:v>
                </c:pt>
                <c:pt idx="1342">
                  <c:v>#N/A</c:v>
                </c:pt>
                <c:pt idx="1343">
                  <c:v>#N/A</c:v>
                </c:pt>
                <c:pt idx="1344">
                  <c:v>#N/A</c:v>
                </c:pt>
                <c:pt idx="1345">
                  <c:v>#N/A</c:v>
                </c:pt>
                <c:pt idx="1346">
                  <c:v>#N/A</c:v>
                </c:pt>
                <c:pt idx="1347">
                  <c:v>#N/A</c:v>
                </c:pt>
                <c:pt idx="1348">
                  <c:v>#N/A</c:v>
                </c:pt>
                <c:pt idx="1349">
                  <c:v>#N/A</c:v>
                </c:pt>
                <c:pt idx="1350">
                  <c:v>#N/A</c:v>
                </c:pt>
                <c:pt idx="1351">
                  <c:v>#N/A</c:v>
                </c:pt>
                <c:pt idx="1352">
                  <c:v>#N/A</c:v>
                </c:pt>
                <c:pt idx="1353">
                  <c:v>#N/A</c:v>
                </c:pt>
                <c:pt idx="1354">
                  <c:v>#N/A</c:v>
                </c:pt>
                <c:pt idx="1355">
                  <c:v>#N/A</c:v>
                </c:pt>
                <c:pt idx="1356">
                  <c:v>#N/A</c:v>
                </c:pt>
                <c:pt idx="1357">
                  <c:v>#N/A</c:v>
                </c:pt>
                <c:pt idx="1358">
                  <c:v>#N/A</c:v>
                </c:pt>
                <c:pt idx="1359">
                  <c:v>#N/A</c:v>
                </c:pt>
                <c:pt idx="1360">
                  <c:v>#N/A</c:v>
                </c:pt>
                <c:pt idx="1361">
                  <c:v>#N/A</c:v>
                </c:pt>
                <c:pt idx="1362">
                  <c:v>#N/A</c:v>
                </c:pt>
                <c:pt idx="1363">
                  <c:v>#N/A</c:v>
                </c:pt>
                <c:pt idx="1364">
                  <c:v>#N/A</c:v>
                </c:pt>
                <c:pt idx="1365">
                  <c:v>#N/A</c:v>
                </c:pt>
                <c:pt idx="1366">
                  <c:v>#N/A</c:v>
                </c:pt>
                <c:pt idx="1367">
                  <c:v>#N/A</c:v>
                </c:pt>
                <c:pt idx="1368">
                  <c:v>#N/A</c:v>
                </c:pt>
                <c:pt idx="1369">
                  <c:v>#N/A</c:v>
                </c:pt>
                <c:pt idx="1370">
                  <c:v>#N/A</c:v>
                </c:pt>
                <c:pt idx="1371">
                  <c:v>#N/A</c:v>
                </c:pt>
                <c:pt idx="1372">
                  <c:v>#N/A</c:v>
                </c:pt>
                <c:pt idx="1373">
                  <c:v>#N/A</c:v>
                </c:pt>
                <c:pt idx="1374">
                  <c:v>#N/A</c:v>
                </c:pt>
                <c:pt idx="1375">
                  <c:v>#N/A</c:v>
                </c:pt>
                <c:pt idx="1376">
                  <c:v>#N/A</c:v>
                </c:pt>
                <c:pt idx="1377">
                  <c:v>#N/A</c:v>
                </c:pt>
                <c:pt idx="1378">
                  <c:v>#N/A</c:v>
                </c:pt>
                <c:pt idx="1379">
                  <c:v>#N/A</c:v>
                </c:pt>
                <c:pt idx="1380">
                  <c:v>#N/A</c:v>
                </c:pt>
                <c:pt idx="1381">
                  <c:v>#N/A</c:v>
                </c:pt>
                <c:pt idx="1382">
                  <c:v>#N/A</c:v>
                </c:pt>
                <c:pt idx="1383">
                  <c:v>#N/A</c:v>
                </c:pt>
                <c:pt idx="1384">
                  <c:v>#N/A</c:v>
                </c:pt>
                <c:pt idx="1385">
                  <c:v>#N/A</c:v>
                </c:pt>
                <c:pt idx="1386">
                  <c:v>#N/A</c:v>
                </c:pt>
                <c:pt idx="1387">
                  <c:v>#N/A</c:v>
                </c:pt>
                <c:pt idx="1388">
                  <c:v>#N/A</c:v>
                </c:pt>
                <c:pt idx="1389">
                  <c:v>#N/A</c:v>
                </c:pt>
                <c:pt idx="1390">
                  <c:v>#N/A</c:v>
                </c:pt>
                <c:pt idx="1391">
                  <c:v>#N/A</c:v>
                </c:pt>
                <c:pt idx="1392">
                  <c:v>#N/A</c:v>
                </c:pt>
                <c:pt idx="1393">
                  <c:v>#N/A</c:v>
                </c:pt>
                <c:pt idx="1394">
                  <c:v>#N/A</c:v>
                </c:pt>
                <c:pt idx="1395">
                  <c:v>#N/A</c:v>
                </c:pt>
                <c:pt idx="1396">
                  <c:v>#N/A</c:v>
                </c:pt>
                <c:pt idx="1397">
                  <c:v>#N/A</c:v>
                </c:pt>
                <c:pt idx="1398">
                  <c:v>#N/A</c:v>
                </c:pt>
                <c:pt idx="1399">
                  <c:v>#N/A</c:v>
                </c:pt>
                <c:pt idx="1400">
                  <c:v>#N/A</c:v>
                </c:pt>
                <c:pt idx="1401">
                  <c:v>#N/A</c:v>
                </c:pt>
                <c:pt idx="1402">
                  <c:v>#N/A</c:v>
                </c:pt>
                <c:pt idx="1403">
                  <c:v>#N/A</c:v>
                </c:pt>
                <c:pt idx="1404">
                  <c:v>#N/A</c:v>
                </c:pt>
                <c:pt idx="1405">
                  <c:v>#N/A</c:v>
                </c:pt>
                <c:pt idx="1406">
                  <c:v>#N/A</c:v>
                </c:pt>
                <c:pt idx="1407">
                  <c:v>#N/A</c:v>
                </c:pt>
                <c:pt idx="1408">
                  <c:v>#N/A</c:v>
                </c:pt>
                <c:pt idx="1409">
                  <c:v>#N/A</c:v>
                </c:pt>
                <c:pt idx="1410">
                  <c:v>#N/A</c:v>
                </c:pt>
                <c:pt idx="1411">
                  <c:v>#N/A</c:v>
                </c:pt>
                <c:pt idx="1412">
                  <c:v>#N/A</c:v>
                </c:pt>
                <c:pt idx="1413">
                  <c:v>#N/A</c:v>
                </c:pt>
                <c:pt idx="1414">
                  <c:v>#N/A</c:v>
                </c:pt>
                <c:pt idx="1415">
                  <c:v>#N/A</c:v>
                </c:pt>
                <c:pt idx="1416">
                  <c:v>#N/A</c:v>
                </c:pt>
                <c:pt idx="1417">
                  <c:v>#N/A</c:v>
                </c:pt>
                <c:pt idx="1418">
                  <c:v>#N/A</c:v>
                </c:pt>
                <c:pt idx="1419">
                  <c:v>#N/A</c:v>
                </c:pt>
                <c:pt idx="1420">
                  <c:v>#N/A</c:v>
                </c:pt>
                <c:pt idx="1421">
                  <c:v>#N/A</c:v>
                </c:pt>
                <c:pt idx="1422">
                  <c:v>#N/A</c:v>
                </c:pt>
                <c:pt idx="1423">
                  <c:v>#N/A</c:v>
                </c:pt>
                <c:pt idx="1424">
                  <c:v>#N/A</c:v>
                </c:pt>
                <c:pt idx="1425">
                  <c:v>#N/A</c:v>
                </c:pt>
                <c:pt idx="1426">
                  <c:v>#N/A</c:v>
                </c:pt>
                <c:pt idx="1427">
                  <c:v>#N/A</c:v>
                </c:pt>
                <c:pt idx="1428">
                  <c:v>#N/A</c:v>
                </c:pt>
                <c:pt idx="1429">
                  <c:v>#N/A</c:v>
                </c:pt>
                <c:pt idx="1430">
                  <c:v>#N/A</c:v>
                </c:pt>
                <c:pt idx="1431">
                  <c:v>#N/A</c:v>
                </c:pt>
                <c:pt idx="1432">
                  <c:v>#N/A</c:v>
                </c:pt>
                <c:pt idx="1433">
                  <c:v>#N/A</c:v>
                </c:pt>
                <c:pt idx="1434">
                  <c:v>#N/A</c:v>
                </c:pt>
                <c:pt idx="1435">
                  <c:v>#N/A</c:v>
                </c:pt>
                <c:pt idx="1436">
                  <c:v>#N/A</c:v>
                </c:pt>
                <c:pt idx="1437">
                  <c:v>#N/A</c:v>
                </c:pt>
                <c:pt idx="1438">
                  <c:v>#N/A</c:v>
                </c:pt>
                <c:pt idx="1439">
                  <c:v>#N/A</c:v>
                </c:pt>
                <c:pt idx="1440">
                  <c:v>#N/A</c:v>
                </c:pt>
                <c:pt idx="1441">
                  <c:v>#N/A</c:v>
                </c:pt>
                <c:pt idx="1442">
                  <c:v>#N/A</c:v>
                </c:pt>
                <c:pt idx="1443">
                  <c:v>#N/A</c:v>
                </c:pt>
                <c:pt idx="1444">
                  <c:v>#N/A</c:v>
                </c:pt>
                <c:pt idx="1445">
                  <c:v>#N/A</c:v>
                </c:pt>
                <c:pt idx="1446">
                  <c:v>#N/A</c:v>
                </c:pt>
                <c:pt idx="1447">
                  <c:v>#N/A</c:v>
                </c:pt>
                <c:pt idx="1448">
                  <c:v>#N/A</c:v>
                </c:pt>
                <c:pt idx="1449">
                  <c:v>#N/A</c:v>
                </c:pt>
                <c:pt idx="1450">
                  <c:v>#N/A</c:v>
                </c:pt>
                <c:pt idx="1451">
                  <c:v>#N/A</c:v>
                </c:pt>
                <c:pt idx="1452">
                  <c:v>#N/A</c:v>
                </c:pt>
                <c:pt idx="1453">
                  <c:v>#N/A</c:v>
                </c:pt>
                <c:pt idx="1454">
                  <c:v>#N/A</c:v>
                </c:pt>
                <c:pt idx="1455">
                  <c:v>#N/A</c:v>
                </c:pt>
                <c:pt idx="1456">
                  <c:v>#N/A</c:v>
                </c:pt>
                <c:pt idx="1457">
                  <c:v>#N/A</c:v>
                </c:pt>
                <c:pt idx="1458">
                  <c:v>#N/A</c:v>
                </c:pt>
                <c:pt idx="1459">
                  <c:v>#N/A</c:v>
                </c:pt>
                <c:pt idx="1460">
                  <c:v>#N/A</c:v>
                </c:pt>
                <c:pt idx="1461">
                  <c:v>#N/A</c:v>
                </c:pt>
                <c:pt idx="1462">
                  <c:v>#N/A</c:v>
                </c:pt>
                <c:pt idx="1463">
                  <c:v>#N/A</c:v>
                </c:pt>
                <c:pt idx="1464">
                  <c:v>#N/A</c:v>
                </c:pt>
                <c:pt idx="1465">
                  <c:v>#N/A</c:v>
                </c:pt>
                <c:pt idx="1466">
                  <c:v>#N/A</c:v>
                </c:pt>
                <c:pt idx="1467">
                  <c:v>#N/A</c:v>
                </c:pt>
                <c:pt idx="1468">
                  <c:v>#N/A</c:v>
                </c:pt>
                <c:pt idx="1469">
                  <c:v>#N/A</c:v>
                </c:pt>
                <c:pt idx="1470">
                  <c:v>#N/A</c:v>
                </c:pt>
                <c:pt idx="1471">
                  <c:v>#N/A</c:v>
                </c:pt>
                <c:pt idx="1472">
                  <c:v>#N/A</c:v>
                </c:pt>
                <c:pt idx="1473">
                  <c:v>#N/A</c:v>
                </c:pt>
                <c:pt idx="1474">
                  <c:v>#N/A</c:v>
                </c:pt>
                <c:pt idx="1475">
                  <c:v>#N/A</c:v>
                </c:pt>
                <c:pt idx="1476">
                  <c:v>#N/A</c:v>
                </c:pt>
                <c:pt idx="1477">
                  <c:v>#N/A</c:v>
                </c:pt>
                <c:pt idx="1478">
                  <c:v>#N/A</c:v>
                </c:pt>
                <c:pt idx="1479">
                  <c:v>#N/A</c:v>
                </c:pt>
                <c:pt idx="1480">
                  <c:v>#N/A</c:v>
                </c:pt>
                <c:pt idx="1481">
                  <c:v>#N/A</c:v>
                </c:pt>
                <c:pt idx="1482">
                  <c:v>#N/A</c:v>
                </c:pt>
                <c:pt idx="1483">
                  <c:v>#N/A</c:v>
                </c:pt>
                <c:pt idx="1484">
                  <c:v>#N/A</c:v>
                </c:pt>
                <c:pt idx="1485">
                  <c:v>#N/A</c:v>
                </c:pt>
                <c:pt idx="1486">
                  <c:v>#N/A</c:v>
                </c:pt>
                <c:pt idx="1487">
                  <c:v>#N/A</c:v>
                </c:pt>
                <c:pt idx="1488">
                  <c:v>#N/A</c:v>
                </c:pt>
                <c:pt idx="1489">
                  <c:v>#N/A</c:v>
                </c:pt>
                <c:pt idx="1490">
                  <c:v>#N/A</c:v>
                </c:pt>
                <c:pt idx="1491">
                  <c:v>#N/A</c:v>
                </c:pt>
                <c:pt idx="1492">
                  <c:v>#N/A</c:v>
                </c:pt>
                <c:pt idx="1493">
                  <c:v>#N/A</c:v>
                </c:pt>
                <c:pt idx="1494">
                  <c:v>#N/A</c:v>
                </c:pt>
                <c:pt idx="1495">
                  <c:v>#N/A</c:v>
                </c:pt>
                <c:pt idx="1496">
                  <c:v>#N/A</c:v>
                </c:pt>
                <c:pt idx="1497">
                  <c:v>#N/A</c:v>
                </c:pt>
                <c:pt idx="1498">
                  <c:v>#N/A</c:v>
                </c:pt>
                <c:pt idx="1499">
                  <c:v>#N/A</c:v>
                </c:pt>
                <c:pt idx="1500">
                  <c:v>#N/A</c:v>
                </c:pt>
                <c:pt idx="1501">
                  <c:v>#N/A</c:v>
                </c:pt>
                <c:pt idx="1502">
                  <c:v>#N/A</c:v>
                </c:pt>
                <c:pt idx="1503">
                  <c:v>#N/A</c:v>
                </c:pt>
                <c:pt idx="1504">
                  <c:v>#N/A</c:v>
                </c:pt>
                <c:pt idx="1505">
                  <c:v>#N/A</c:v>
                </c:pt>
                <c:pt idx="1506">
                  <c:v>#N/A</c:v>
                </c:pt>
                <c:pt idx="1507">
                  <c:v>#N/A</c:v>
                </c:pt>
                <c:pt idx="1508">
                  <c:v>#N/A</c:v>
                </c:pt>
                <c:pt idx="1509">
                  <c:v>#N/A</c:v>
                </c:pt>
                <c:pt idx="1510">
                  <c:v>#N/A</c:v>
                </c:pt>
                <c:pt idx="1511">
                  <c:v>#N/A</c:v>
                </c:pt>
                <c:pt idx="1512">
                  <c:v>#N/A</c:v>
                </c:pt>
                <c:pt idx="1513">
                  <c:v>#N/A</c:v>
                </c:pt>
                <c:pt idx="1514">
                  <c:v>#N/A</c:v>
                </c:pt>
                <c:pt idx="1515">
                  <c:v>#N/A</c:v>
                </c:pt>
                <c:pt idx="1516">
                  <c:v>#N/A</c:v>
                </c:pt>
                <c:pt idx="1517">
                  <c:v>#N/A</c:v>
                </c:pt>
                <c:pt idx="1518">
                  <c:v>#N/A</c:v>
                </c:pt>
                <c:pt idx="1519">
                  <c:v>#N/A</c:v>
                </c:pt>
                <c:pt idx="1520">
                  <c:v>#N/A</c:v>
                </c:pt>
                <c:pt idx="1521">
                  <c:v>#N/A</c:v>
                </c:pt>
                <c:pt idx="1522">
                  <c:v>#N/A</c:v>
                </c:pt>
                <c:pt idx="1523">
                  <c:v>#N/A</c:v>
                </c:pt>
                <c:pt idx="1524">
                  <c:v>#N/A</c:v>
                </c:pt>
                <c:pt idx="1525">
                  <c:v>#N/A</c:v>
                </c:pt>
                <c:pt idx="1526">
                  <c:v>#N/A</c:v>
                </c:pt>
                <c:pt idx="1527">
                  <c:v>#N/A</c:v>
                </c:pt>
                <c:pt idx="1528">
                  <c:v>#N/A</c:v>
                </c:pt>
                <c:pt idx="1529">
                  <c:v>#N/A</c:v>
                </c:pt>
                <c:pt idx="1530">
                  <c:v>#N/A</c:v>
                </c:pt>
                <c:pt idx="1531">
                  <c:v>#N/A</c:v>
                </c:pt>
                <c:pt idx="1532">
                  <c:v>#N/A</c:v>
                </c:pt>
                <c:pt idx="1533">
                  <c:v>#N/A</c:v>
                </c:pt>
                <c:pt idx="1534">
                  <c:v>#N/A</c:v>
                </c:pt>
                <c:pt idx="1535">
                  <c:v>#N/A</c:v>
                </c:pt>
                <c:pt idx="1536">
                  <c:v>#N/A</c:v>
                </c:pt>
                <c:pt idx="1537">
                  <c:v>#N/A</c:v>
                </c:pt>
                <c:pt idx="1538">
                  <c:v>#N/A</c:v>
                </c:pt>
                <c:pt idx="1539">
                  <c:v>#N/A</c:v>
                </c:pt>
                <c:pt idx="1540">
                  <c:v>#N/A</c:v>
                </c:pt>
                <c:pt idx="1541">
                  <c:v>#N/A</c:v>
                </c:pt>
                <c:pt idx="1542">
                  <c:v>#N/A</c:v>
                </c:pt>
                <c:pt idx="1543">
                  <c:v>#N/A</c:v>
                </c:pt>
                <c:pt idx="1544">
                  <c:v>#N/A</c:v>
                </c:pt>
                <c:pt idx="1545">
                  <c:v>#N/A</c:v>
                </c:pt>
                <c:pt idx="1546">
                  <c:v>#N/A</c:v>
                </c:pt>
                <c:pt idx="1547">
                  <c:v>#N/A</c:v>
                </c:pt>
                <c:pt idx="1548">
                  <c:v>#N/A</c:v>
                </c:pt>
                <c:pt idx="1549">
                  <c:v>#N/A</c:v>
                </c:pt>
                <c:pt idx="1550">
                  <c:v>#N/A</c:v>
                </c:pt>
                <c:pt idx="1551">
                  <c:v>#N/A</c:v>
                </c:pt>
                <c:pt idx="1552">
                  <c:v>#N/A</c:v>
                </c:pt>
                <c:pt idx="1553">
                  <c:v>#N/A</c:v>
                </c:pt>
                <c:pt idx="1554">
                  <c:v>#N/A</c:v>
                </c:pt>
                <c:pt idx="1555">
                  <c:v>#N/A</c:v>
                </c:pt>
                <c:pt idx="1556">
                  <c:v>#N/A</c:v>
                </c:pt>
                <c:pt idx="1557">
                  <c:v>#N/A</c:v>
                </c:pt>
                <c:pt idx="1558">
                  <c:v>#N/A</c:v>
                </c:pt>
                <c:pt idx="1559">
                  <c:v>#N/A</c:v>
                </c:pt>
                <c:pt idx="1560">
                  <c:v>#N/A</c:v>
                </c:pt>
                <c:pt idx="1561">
                  <c:v>#N/A</c:v>
                </c:pt>
                <c:pt idx="1562">
                  <c:v>#N/A</c:v>
                </c:pt>
                <c:pt idx="1563">
                  <c:v>#N/A</c:v>
                </c:pt>
                <c:pt idx="1564">
                  <c:v>#N/A</c:v>
                </c:pt>
                <c:pt idx="1565">
                  <c:v>#N/A</c:v>
                </c:pt>
                <c:pt idx="1566">
                  <c:v>#N/A</c:v>
                </c:pt>
                <c:pt idx="1567">
                  <c:v>#N/A</c:v>
                </c:pt>
                <c:pt idx="1568">
                  <c:v>#N/A</c:v>
                </c:pt>
                <c:pt idx="1569">
                  <c:v>#N/A</c:v>
                </c:pt>
                <c:pt idx="1570">
                  <c:v>#N/A</c:v>
                </c:pt>
                <c:pt idx="1571">
                  <c:v>#N/A</c:v>
                </c:pt>
                <c:pt idx="1572">
                  <c:v>#N/A</c:v>
                </c:pt>
                <c:pt idx="1573">
                  <c:v>#N/A</c:v>
                </c:pt>
                <c:pt idx="1574">
                  <c:v>#N/A</c:v>
                </c:pt>
                <c:pt idx="1575">
                  <c:v>#N/A</c:v>
                </c:pt>
                <c:pt idx="1576">
                  <c:v>#N/A</c:v>
                </c:pt>
                <c:pt idx="1577">
                  <c:v>#N/A</c:v>
                </c:pt>
                <c:pt idx="1578">
                  <c:v>#N/A</c:v>
                </c:pt>
                <c:pt idx="1579">
                  <c:v>#N/A</c:v>
                </c:pt>
                <c:pt idx="1580">
                  <c:v>#N/A</c:v>
                </c:pt>
                <c:pt idx="1581">
                  <c:v>#N/A</c:v>
                </c:pt>
                <c:pt idx="1582">
                  <c:v>#N/A</c:v>
                </c:pt>
                <c:pt idx="1583">
                  <c:v>#N/A</c:v>
                </c:pt>
                <c:pt idx="1584">
                  <c:v>#N/A</c:v>
                </c:pt>
                <c:pt idx="1585">
                  <c:v>#N/A</c:v>
                </c:pt>
                <c:pt idx="1586">
                  <c:v>#N/A</c:v>
                </c:pt>
                <c:pt idx="1587">
                  <c:v>#N/A</c:v>
                </c:pt>
                <c:pt idx="1588">
                  <c:v>#N/A</c:v>
                </c:pt>
                <c:pt idx="1589">
                  <c:v>#N/A</c:v>
                </c:pt>
                <c:pt idx="1590">
                  <c:v>#N/A</c:v>
                </c:pt>
                <c:pt idx="1591">
                  <c:v>#N/A</c:v>
                </c:pt>
                <c:pt idx="1592">
                  <c:v>#N/A</c:v>
                </c:pt>
                <c:pt idx="1593">
                  <c:v>#N/A</c:v>
                </c:pt>
                <c:pt idx="1594">
                  <c:v>#N/A</c:v>
                </c:pt>
                <c:pt idx="1595">
                  <c:v>#N/A</c:v>
                </c:pt>
                <c:pt idx="1596">
                  <c:v>#N/A</c:v>
                </c:pt>
                <c:pt idx="1597">
                  <c:v>#N/A</c:v>
                </c:pt>
                <c:pt idx="1598">
                  <c:v>#N/A</c:v>
                </c:pt>
                <c:pt idx="1599">
                  <c:v>#N/A</c:v>
                </c:pt>
                <c:pt idx="1600">
                  <c:v>#N/A</c:v>
                </c:pt>
                <c:pt idx="1601">
                  <c:v>#N/A</c:v>
                </c:pt>
                <c:pt idx="1602">
                  <c:v>#N/A</c:v>
                </c:pt>
                <c:pt idx="1603">
                  <c:v>#N/A</c:v>
                </c:pt>
                <c:pt idx="1604">
                  <c:v>#N/A</c:v>
                </c:pt>
                <c:pt idx="1605">
                  <c:v>#N/A</c:v>
                </c:pt>
                <c:pt idx="1606">
                  <c:v>#N/A</c:v>
                </c:pt>
                <c:pt idx="1607">
                  <c:v>#N/A</c:v>
                </c:pt>
                <c:pt idx="1608">
                  <c:v>#N/A</c:v>
                </c:pt>
                <c:pt idx="1609">
                  <c:v>#N/A</c:v>
                </c:pt>
                <c:pt idx="1610">
                  <c:v>#N/A</c:v>
                </c:pt>
                <c:pt idx="1611">
                  <c:v>#N/A</c:v>
                </c:pt>
                <c:pt idx="1612">
                  <c:v>#N/A</c:v>
                </c:pt>
                <c:pt idx="1613">
                  <c:v>#N/A</c:v>
                </c:pt>
                <c:pt idx="1614">
                  <c:v>#N/A</c:v>
                </c:pt>
                <c:pt idx="1615">
                  <c:v>#N/A</c:v>
                </c:pt>
                <c:pt idx="1616">
                  <c:v>#N/A</c:v>
                </c:pt>
                <c:pt idx="1617">
                  <c:v>#N/A</c:v>
                </c:pt>
                <c:pt idx="1618">
                  <c:v>#N/A</c:v>
                </c:pt>
                <c:pt idx="1619">
                  <c:v>#N/A</c:v>
                </c:pt>
                <c:pt idx="1620">
                  <c:v>#N/A</c:v>
                </c:pt>
                <c:pt idx="1621">
                  <c:v>#N/A</c:v>
                </c:pt>
                <c:pt idx="1622">
                  <c:v>#N/A</c:v>
                </c:pt>
                <c:pt idx="1623">
                  <c:v>#N/A</c:v>
                </c:pt>
                <c:pt idx="1624">
                  <c:v>#N/A</c:v>
                </c:pt>
                <c:pt idx="1625">
                  <c:v>#N/A</c:v>
                </c:pt>
                <c:pt idx="1626">
                  <c:v>#N/A</c:v>
                </c:pt>
                <c:pt idx="1627">
                  <c:v>#N/A</c:v>
                </c:pt>
                <c:pt idx="1628">
                  <c:v>#N/A</c:v>
                </c:pt>
                <c:pt idx="1629">
                  <c:v>#N/A</c:v>
                </c:pt>
                <c:pt idx="1630">
                  <c:v>#N/A</c:v>
                </c:pt>
                <c:pt idx="1631">
                  <c:v>#N/A</c:v>
                </c:pt>
                <c:pt idx="1632">
                  <c:v>#N/A</c:v>
                </c:pt>
                <c:pt idx="1633">
                  <c:v>#N/A</c:v>
                </c:pt>
                <c:pt idx="1634">
                  <c:v>#N/A</c:v>
                </c:pt>
                <c:pt idx="1635">
                  <c:v>#N/A</c:v>
                </c:pt>
                <c:pt idx="1636">
                  <c:v>#N/A</c:v>
                </c:pt>
                <c:pt idx="1637">
                  <c:v>#N/A</c:v>
                </c:pt>
                <c:pt idx="1638">
                  <c:v>#N/A</c:v>
                </c:pt>
                <c:pt idx="1639">
                  <c:v>#N/A</c:v>
                </c:pt>
                <c:pt idx="1640">
                  <c:v>#N/A</c:v>
                </c:pt>
                <c:pt idx="1641">
                  <c:v>#N/A</c:v>
                </c:pt>
                <c:pt idx="1642">
                  <c:v>#N/A</c:v>
                </c:pt>
                <c:pt idx="1643">
                  <c:v>#N/A</c:v>
                </c:pt>
                <c:pt idx="1644">
                  <c:v>#N/A</c:v>
                </c:pt>
                <c:pt idx="1645">
                  <c:v>#N/A</c:v>
                </c:pt>
                <c:pt idx="1646">
                  <c:v>#N/A</c:v>
                </c:pt>
                <c:pt idx="1647">
                  <c:v>#N/A</c:v>
                </c:pt>
                <c:pt idx="1648">
                  <c:v>#N/A</c:v>
                </c:pt>
                <c:pt idx="1649">
                  <c:v>#N/A</c:v>
                </c:pt>
                <c:pt idx="1650">
                  <c:v>#N/A</c:v>
                </c:pt>
                <c:pt idx="1651">
                  <c:v>#N/A</c:v>
                </c:pt>
                <c:pt idx="1652">
                  <c:v>#N/A</c:v>
                </c:pt>
                <c:pt idx="1653">
                  <c:v>#N/A</c:v>
                </c:pt>
                <c:pt idx="1654">
                  <c:v>#N/A</c:v>
                </c:pt>
                <c:pt idx="1655">
                  <c:v>#N/A</c:v>
                </c:pt>
                <c:pt idx="1656">
                  <c:v>#N/A</c:v>
                </c:pt>
                <c:pt idx="1657">
                  <c:v>#N/A</c:v>
                </c:pt>
                <c:pt idx="1658">
                  <c:v>#N/A</c:v>
                </c:pt>
                <c:pt idx="1659">
                  <c:v>#N/A</c:v>
                </c:pt>
                <c:pt idx="1660">
                  <c:v>#N/A</c:v>
                </c:pt>
                <c:pt idx="1661">
                  <c:v>#N/A</c:v>
                </c:pt>
                <c:pt idx="1662">
                  <c:v>#N/A</c:v>
                </c:pt>
                <c:pt idx="1663">
                  <c:v>#N/A</c:v>
                </c:pt>
                <c:pt idx="1664">
                  <c:v>#N/A</c:v>
                </c:pt>
                <c:pt idx="1665">
                  <c:v>#N/A</c:v>
                </c:pt>
                <c:pt idx="1666">
                  <c:v>#N/A</c:v>
                </c:pt>
                <c:pt idx="1667">
                  <c:v>#N/A</c:v>
                </c:pt>
                <c:pt idx="1668">
                  <c:v>#N/A</c:v>
                </c:pt>
                <c:pt idx="1669">
                  <c:v>#N/A</c:v>
                </c:pt>
                <c:pt idx="1670">
                  <c:v>#N/A</c:v>
                </c:pt>
                <c:pt idx="1671">
                  <c:v>#N/A</c:v>
                </c:pt>
                <c:pt idx="1672">
                  <c:v>#N/A</c:v>
                </c:pt>
                <c:pt idx="1673">
                  <c:v>#N/A</c:v>
                </c:pt>
                <c:pt idx="1674">
                  <c:v>#N/A</c:v>
                </c:pt>
                <c:pt idx="1675">
                  <c:v>#N/A</c:v>
                </c:pt>
                <c:pt idx="1676">
                  <c:v>#N/A</c:v>
                </c:pt>
                <c:pt idx="1677">
                  <c:v>#N/A</c:v>
                </c:pt>
                <c:pt idx="1678">
                  <c:v>#N/A</c:v>
                </c:pt>
                <c:pt idx="1679">
                  <c:v>#N/A</c:v>
                </c:pt>
                <c:pt idx="1680">
                  <c:v>#N/A</c:v>
                </c:pt>
                <c:pt idx="1681">
                  <c:v>#N/A</c:v>
                </c:pt>
                <c:pt idx="1682">
                  <c:v>#N/A</c:v>
                </c:pt>
                <c:pt idx="1683">
                  <c:v>#N/A</c:v>
                </c:pt>
                <c:pt idx="1684">
                  <c:v>#N/A</c:v>
                </c:pt>
                <c:pt idx="1685">
                  <c:v>#N/A</c:v>
                </c:pt>
                <c:pt idx="1686">
                  <c:v>#N/A</c:v>
                </c:pt>
                <c:pt idx="1687">
                  <c:v>#N/A</c:v>
                </c:pt>
                <c:pt idx="1688">
                  <c:v>#N/A</c:v>
                </c:pt>
                <c:pt idx="1689">
                  <c:v>#N/A</c:v>
                </c:pt>
                <c:pt idx="1690">
                  <c:v>#N/A</c:v>
                </c:pt>
                <c:pt idx="1691">
                  <c:v>#N/A</c:v>
                </c:pt>
                <c:pt idx="1692">
                  <c:v>#N/A</c:v>
                </c:pt>
                <c:pt idx="1693">
                  <c:v>#N/A</c:v>
                </c:pt>
                <c:pt idx="1694">
                  <c:v>#N/A</c:v>
                </c:pt>
                <c:pt idx="1695">
                  <c:v>#N/A</c:v>
                </c:pt>
                <c:pt idx="1696">
                  <c:v>#N/A</c:v>
                </c:pt>
                <c:pt idx="1697">
                  <c:v>#N/A</c:v>
                </c:pt>
                <c:pt idx="1698">
                  <c:v>#N/A</c:v>
                </c:pt>
                <c:pt idx="1699">
                  <c:v>#N/A</c:v>
                </c:pt>
                <c:pt idx="1700">
                  <c:v>#N/A</c:v>
                </c:pt>
                <c:pt idx="1701">
                  <c:v>#N/A</c:v>
                </c:pt>
                <c:pt idx="1702">
                  <c:v>#N/A</c:v>
                </c:pt>
                <c:pt idx="1703">
                  <c:v>#N/A</c:v>
                </c:pt>
                <c:pt idx="1704">
                  <c:v>#N/A</c:v>
                </c:pt>
                <c:pt idx="1705">
                  <c:v>#N/A</c:v>
                </c:pt>
                <c:pt idx="1706">
                  <c:v>#N/A</c:v>
                </c:pt>
                <c:pt idx="1707">
                  <c:v>#N/A</c:v>
                </c:pt>
                <c:pt idx="1708">
                  <c:v>#N/A</c:v>
                </c:pt>
                <c:pt idx="1709">
                  <c:v>#N/A</c:v>
                </c:pt>
                <c:pt idx="1710">
                  <c:v>#N/A</c:v>
                </c:pt>
                <c:pt idx="1711">
                  <c:v>#N/A</c:v>
                </c:pt>
                <c:pt idx="1712">
                  <c:v>#N/A</c:v>
                </c:pt>
                <c:pt idx="1713">
                  <c:v>#N/A</c:v>
                </c:pt>
                <c:pt idx="1714">
                  <c:v>#N/A</c:v>
                </c:pt>
                <c:pt idx="1715">
                  <c:v>#N/A</c:v>
                </c:pt>
                <c:pt idx="1716">
                  <c:v>#N/A</c:v>
                </c:pt>
                <c:pt idx="1717">
                  <c:v>#N/A</c:v>
                </c:pt>
                <c:pt idx="1718">
                  <c:v>#N/A</c:v>
                </c:pt>
                <c:pt idx="1719">
                  <c:v>#N/A</c:v>
                </c:pt>
                <c:pt idx="1720">
                  <c:v>#N/A</c:v>
                </c:pt>
                <c:pt idx="1721">
                  <c:v>#N/A</c:v>
                </c:pt>
                <c:pt idx="1722">
                  <c:v>#N/A</c:v>
                </c:pt>
                <c:pt idx="1723">
                  <c:v>#N/A</c:v>
                </c:pt>
                <c:pt idx="1724">
                  <c:v>#N/A</c:v>
                </c:pt>
                <c:pt idx="1725">
                  <c:v>#N/A</c:v>
                </c:pt>
                <c:pt idx="1726">
                  <c:v>#N/A</c:v>
                </c:pt>
                <c:pt idx="1727">
                  <c:v>#N/A</c:v>
                </c:pt>
                <c:pt idx="1728">
                  <c:v>#N/A</c:v>
                </c:pt>
                <c:pt idx="1729">
                  <c:v>#N/A</c:v>
                </c:pt>
                <c:pt idx="1730">
                  <c:v>#N/A</c:v>
                </c:pt>
                <c:pt idx="1731">
                  <c:v>#N/A</c:v>
                </c:pt>
                <c:pt idx="1732">
                  <c:v>#N/A</c:v>
                </c:pt>
                <c:pt idx="1733">
                  <c:v>#N/A</c:v>
                </c:pt>
                <c:pt idx="1734">
                  <c:v>#N/A</c:v>
                </c:pt>
                <c:pt idx="1735">
                  <c:v>#N/A</c:v>
                </c:pt>
                <c:pt idx="1736">
                  <c:v>#N/A</c:v>
                </c:pt>
                <c:pt idx="1737">
                  <c:v>#N/A</c:v>
                </c:pt>
                <c:pt idx="1738">
                  <c:v>#N/A</c:v>
                </c:pt>
                <c:pt idx="1739">
                  <c:v>#N/A</c:v>
                </c:pt>
                <c:pt idx="1740">
                  <c:v>#N/A</c:v>
                </c:pt>
                <c:pt idx="1741">
                  <c:v>#N/A</c:v>
                </c:pt>
                <c:pt idx="1742">
                  <c:v>#N/A</c:v>
                </c:pt>
                <c:pt idx="1743">
                  <c:v>#N/A</c:v>
                </c:pt>
                <c:pt idx="1744">
                  <c:v>#N/A</c:v>
                </c:pt>
                <c:pt idx="1745">
                  <c:v>#N/A</c:v>
                </c:pt>
                <c:pt idx="1746">
                  <c:v>#N/A</c:v>
                </c:pt>
                <c:pt idx="1747">
                  <c:v>#N/A</c:v>
                </c:pt>
                <c:pt idx="1748">
                  <c:v>#N/A</c:v>
                </c:pt>
                <c:pt idx="1749">
                  <c:v>#N/A</c:v>
                </c:pt>
                <c:pt idx="1750">
                  <c:v>#N/A</c:v>
                </c:pt>
                <c:pt idx="1751">
                  <c:v>#N/A</c:v>
                </c:pt>
                <c:pt idx="1752">
                  <c:v>#N/A</c:v>
                </c:pt>
                <c:pt idx="1753">
                  <c:v>#N/A</c:v>
                </c:pt>
                <c:pt idx="1754">
                  <c:v>#N/A</c:v>
                </c:pt>
                <c:pt idx="1755">
                  <c:v>#N/A</c:v>
                </c:pt>
                <c:pt idx="1756">
                  <c:v>#N/A</c:v>
                </c:pt>
                <c:pt idx="1757">
                  <c:v>#N/A</c:v>
                </c:pt>
                <c:pt idx="1758">
                  <c:v>#N/A</c:v>
                </c:pt>
                <c:pt idx="1759">
                  <c:v>#N/A</c:v>
                </c:pt>
                <c:pt idx="1760">
                  <c:v>#N/A</c:v>
                </c:pt>
                <c:pt idx="1761">
                  <c:v>#N/A</c:v>
                </c:pt>
                <c:pt idx="1762">
                  <c:v>#N/A</c:v>
                </c:pt>
                <c:pt idx="1763">
                  <c:v>#N/A</c:v>
                </c:pt>
                <c:pt idx="1764">
                  <c:v>#N/A</c:v>
                </c:pt>
                <c:pt idx="1765">
                  <c:v>#N/A</c:v>
                </c:pt>
                <c:pt idx="1766">
                  <c:v>#N/A</c:v>
                </c:pt>
                <c:pt idx="1767">
                  <c:v>#N/A</c:v>
                </c:pt>
                <c:pt idx="1768">
                  <c:v>#N/A</c:v>
                </c:pt>
                <c:pt idx="1769">
                  <c:v>#N/A</c:v>
                </c:pt>
                <c:pt idx="1770">
                  <c:v>#N/A</c:v>
                </c:pt>
                <c:pt idx="1771">
                  <c:v>#N/A</c:v>
                </c:pt>
                <c:pt idx="1772">
                  <c:v>#N/A</c:v>
                </c:pt>
                <c:pt idx="1773">
                  <c:v>#N/A</c:v>
                </c:pt>
                <c:pt idx="1774">
                  <c:v>#N/A</c:v>
                </c:pt>
                <c:pt idx="1775">
                  <c:v>#N/A</c:v>
                </c:pt>
                <c:pt idx="1776">
                  <c:v>#N/A</c:v>
                </c:pt>
                <c:pt idx="1777">
                  <c:v>#N/A</c:v>
                </c:pt>
                <c:pt idx="1778">
                  <c:v>#N/A</c:v>
                </c:pt>
                <c:pt idx="1779">
                  <c:v>#N/A</c:v>
                </c:pt>
                <c:pt idx="1780">
                  <c:v>#N/A</c:v>
                </c:pt>
                <c:pt idx="1781">
                  <c:v>#N/A</c:v>
                </c:pt>
                <c:pt idx="1782">
                  <c:v>#N/A</c:v>
                </c:pt>
                <c:pt idx="1783">
                  <c:v>#N/A</c:v>
                </c:pt>
                <c:pt idx="1784">
                  <c:v>#N/A</c:v>
                </c:pt>
                <c:pt idx="1785">
                  <c:v>#N/A</c:v>
                </c:pt>
                <c:pt idx="1786">
                  <c:v>#N/A</c:v>
                </c:pt>
                <c:pt idx="1787">
                  <c:v>#N/A</c:v>
                </c:pt>
                <c:pt idx="1788">
                  <c:v>#N/A</c:v>
                </c:pt>
                <c:pt idx="1789">
                  <c:v>#N/A</c:v>
                </c:pt>
                <c:pt idx="1790">
                  <c:v>#N/A</c:v>
                </c:pt>
                <c:pt idx="1791">
                  <c:v>#N/A</c:v>
                </c:pt>
                <c:pt idx="1792">
                  <c:v>#N/A</c:v>
                </c:pt>
                <c:pt idx="1793">
                  <c:v>#N/A</c:v>
                </c:pt>
                <c:pt idx="1794">
                  <c:v>#N/A</c:v>
                </c:pt>
                <c:pt idx="1795">
                  <c:v>#N/A</c:v>
                </c:pt>
                <c:pt idx="1796">
                  <c:v>#N/A</c:v>
                </c:pt>
                <c:pt idx="1797">
                  <c:v>#N/A</c:v>
                </c:pt>
                <c:pt idx="1798">
                  <c:v>#N/A</c:v>
                </c:pt>
                <c:pt idx="1799">
                  <c:v>#N/A</c:v>
                </c:pt>
                <c:pt idx="1800">
                  <c:v>#N/A</c:v>
                </c:pt>
                <c:pt idx="1801">
                  <c:v>#N/A</c:v>
                </c:pt>
                <c:pt idx="1802">
                  <c:v>#N/A</c:v>
                </c:pt>
                <c:pt idx="1803">
                  <c:v>#N/A</c:v>
                </c:pt>
                <c:pt idx="1804">
                  <c:v>#N/A</c:v>
                </c:pt>
                <c:pt idx="1805">
                  <c:v>#N/A</c:v>
                </c:pt>
                <c:pt idx="1806">
                  <c:v>#N/A</c:v>
                </c:pt>
                <c:pt idx="1807">
                  <c:v>#N/A</c:v>
                </c:pt>
                <c:pt idx="1808">
                  <c:v>#N/A</c:v>
                </c:pt>
                <c:pt idx="1809">
                  <c:v>#N/A</c:v>
                </c:pt>
                <c:pt idx="1810">
                  <c:v>#N/A</c:v>
                </c:pt>
                <c:pt idx="1811">
                  <c:v>#N/A</c:v>
                </c:pt>
                <c:pt idx="1812">
                  <c:v>#N/A</c:v>
                </c:pt>
                <c:pt idx="1813">
                  <c:v>#N/A</c:v>
                </c:pt>
                <c:pt idx="1814">
                  <c:v>#N/A</c:v>
                </c:pt>
                <c:pt idx="1815">
                  <c:v>#N/A</c:v>
                </c:pt>
                <c:pt idx="1816">
                  <c:v>#N/A</c:v>
                </c:pt>
                <c:pt idx="1817">
                  <c:v>#N/A</c:v>
                </c:pt>
                <c:pt idx="1818">
                  <c:v>#N/A</c:v>
                </c:pt>
                <c:pt idx="1819">
                  <c:v>#N/A</c:v>
                </c:pt>
                <c:pt idx="1820">
                  <c:v>#N/A</c:v>
                </c:pt>
                <c:pt idx="1821">
                  <c:v>#N/A</c:v>
                </c:pt>
                <c:pt idx="1822">
                  <c:v>#N/A</c:v>
                </c:pt>
                <c:pt idx="1823">
                  <c:v>#N/A</c:v>
                </c:pt>
                <c:pt idx="1824">
                  <c:v>#N/A</c:v>
                </c:pt>
                <c:pt idx="1825">
                  <c:v>#N/A</c:v>
                </c:pt>
                <c:pt idx="1826">
                  <c:v>#N/A</c:v>
                </c:pt>
                <c:pt idx="1827">
                  <c:v>#N/A</c:v>
                </c:pt>
                <c:pt idx="1828">
                  <c:v>#N/A</c:v>
                </c:pt>
                <c:pt idx="1829">
                  <c:v>#N/A</c:v>
                </c:pt>
                <c:pt idx="1830">
                  <c:v>#N/A</c:v>
                </c:pt>
                <c:pt idx="1831">
                  <c:v>#N/A</c:v>
                </c:pt>
                <c:pt idx="1832">
                  <c:v>#N/A</c:v>
                </c:pt>
                <c:pt idx="1833">
                  <c:v>#N/A</c:v>
                </c:pt>
                <c:pt idx="1834">
                  <c:v>#N/A</c:v>
                </c:pt>
                <c:pt idx="1835">
                  <c:v>#N/A</c:v>
                </c:pt>
                <c:pt idx="1836">
                  <c:v>#N/A</c:v>
                </c:pt>
                <c:pt idx="1837">
                  <c:v>#N/A</c:v>
                </c:pt>
                <c:pt idx="1838">
                  <c:v>#N/A</c:v>
                </c:pt>
                <c:pt idx="1839">
                  <c:v>#N/A</c:v>
                </c:pt>
                <c:pt idx="1840">
                  <c:v>#N/A</c:v>
                </c:pt>
                <c:pt idx="1841">
                  <c:v>#N/A</c:v>
                </c:pt>
                <c:pt idx="1842">
                  <c:v>#N/A</c:v>
                </c:pt>
                <c:pt idx="1843">
                  <c:v>#N/A</c:v>
                </c:pt>
                <c:pt idx="1844">
                  <c:v>#N/A</c:v>
                </c:pt>
                <c:pt idx="1845">
                  <c:v>#N/A</c:v>
                </c:pt>
                <c:pt idx="1846">
                  <c:v>#N/A</c:v>
                </c:pt>
                <c:pt idx="1847">
                  <c:v>#N/A</c:v>
                </c:pt>
                <c:pt idx="1848">
                  <c:v>#N/A</c:v>
                </c:pt>
                <c:pt idx="1849">
                  <c:v>#N/A</c:v>
                </c:pt>
                <c:pt idx="1850">
                  <c:v>#N/A</c:v>
                </c:pt>
                <c:pt idx="1851">
                  <c:v>#N/A</c:v>
                </c:pt>
                <c:pt idx="1852">
                  <c:v>#N/A</c:v>
                </c:pt>
                <c:pt idx="1853">
                  <c:v>#N/A</c:v>
                </c:pt>
                <c:pt idx="1854">
                  <c:v>#N/A</c:v>
                </c:pt>
                <c:pt idx="1855">
                  <c:v>#N/A</c:v>
                </c:pt>
                <c:pt idx="1856">
                  <c:v>#N/A</c:v>
                </c:pt>
                <c:pt idx="1857">
                  <c:v>#N/A</c:v>
                </c:pt>
                <c:pt idx="1858">
                  <c:v>#N/A</c:v>
                </c:pt>
                <c:pt idx="1859">
                  <c:v>#N/A</c:v>
                </c:pt>
                <c:pt idx="1860">
                  <c:v>#N/A</c:v>
                </c:pt>
                <c:pt idx="1861">
                  <c:v>#N/A</c:v>
                </c:pt>
                <c:pt idx="1862">
                  <c:v>#N/A</c:v>
                </c:pt>
                <c:pt idx="1863">
                  <c:v>#N/A</c:v>
                </c:pt>
                <c:pt idx="1864">
                  <c:v>#N/A</c:v>
                </c:pt>
                <c:pt idx="1865">
                  <c:v>#N/A</c:v>
                </c:pt>
                <c:pt idx="1866">
                  <c:v>#N/A</c:v>
                </c:pt>
                <c:pt idx="1867">
                  <c:v>#N/A</c:v>
                </c:pt>
                <c:pt idx="1868">
                  <c:v>#N/A</c:v>
                </c:pt>
                <c:pt idx="1869">
                  <c:v>#N/A</c:v>
                </c:pt>
                <c:pt idx="1870">
                  <c:v>#N/A</c:v>
                </c:pt>
                <c:pt idx="1871">
                  <c:v>#N/A</c:v>
                </c:pt>
                <c:pt idx="1872">
                  <c:v>#N/A</c:v>
                </c:pt>
                <c:pt idx="1873">
                  <c:v>#N/A</c:v>
                </c:pt>
                <c:pt idx="1874">
                  <c:v>#N/A</c:v>
                </c:pt>
                <c:pt idx="1875">
                  <c:v>#N/A</c:v>
                </c:pt>
                <c:pt idx="1876">
                  <c:v>#N/A</c:v>
                </c:pt>
                <c:pt idx="1877">
                  <c:v>#N/A</c:v>
                </c:pt>
                <c:pt idx="1878">
                  <c:v>#N/A</c:v>
                </c:pt>
                <c:pt idx="1879">
                  <c:v>#N/A</c:v>
                </c:pt>
                <c:pt idx="1880">
                  <c:v>#N/A</c:v>
                </c:pt>
                <c:pt idx="1881">
                  <c:v>#N/A</c:v>
                </c:pt>
                <c:pt idx="1882">
                  <c:v>#N/A</c:v>
                </c:pt>
                <c:pt idx="1883">
                  <c:v>#N/A</c:v>
                </c:pt>
                <c:pt idx="1884">
                  <c:v>#N/A</c:v>
                </c:pt>
                <c:pt idx="1885">
                  <c:v>#N/A</c:v>
                </c:pt>
                <c:pt idx="1886">
                  <c:v>#N/A</c:v>
                </c:pt>
                <c:pt idx="1887">
                  <c:v>#N/A</c:v>
                </c:pt>
                <c:pt idx="1888">
                  <c:v>#N/A</c:v>
                </c:pt>
                <c:pt idx="1889">
                  <c:v>#N/A</c:v>
                </c:pt>
                <c:pt idx="1890">
                  <c:v>#N/A</c:v>
                </c:pt>
                <c:pt idx="1891">
                  <c:v>#N/A</c:v>
                </c:pt>
                <c:pt idx="1892">
                  <c:v>#N/A</c:v>
                </c:pt>
                <c:pt idx="1893">
                  <c:v>#N/A</c:v>
                </c:pt>
                <c:pt idx="1894">
                  <c:v>#N/A</c:v>
                </c:pt>
                <c:pt idx="1895">
                  <c:v>#N/A</c:v>
                </c:pt>
                <c:pt idx="1896">
                  <c:v>#N/A</c:v>
                </c:pt>
                <c:pt idx="1897">
                  <c:v>#N/A</c:v>
                </c:pt>
                <c:pt idx="1898">
                  <c:v>#N/A</c:v>
                </c:pt>
                <c:pt idx="1899">
                  <c:v>#N/A</c:v>
                </c:pt>
                <c:pt idx="1900">
                  <c:v>#N/A</c:v>
                </c:pt>
                <c:pt idx="1901">
                  <c:v>#N/A</c:v>
                </c:pt>
                <c:pt idx="1902">
                  <c:v>#N/A</c:v>
                </c:pt>
                <c:pt idx="1903">
                  <c:v>#N/A</c:v>
                </c:pt>
                <c:pt idx="1904">
                  <c:v>#N/A</c:v>
                </c:pt>
                <c:pt idx="1905">
                  <c:v>#N/A</c:v>
                </c:pt>
                <c:pt idx="1906">
                  <c:v>#N/A</c:v>
                </c:pt>
                <c:pt idx="1907">
                  <c:v>#N/A</c:v>
                </c:pt>
                <c:pt idx="1908">
                  <c:v>#N/A</c:v>
                </c:pt>
                <c:pt idx="1909">
                  <c:v>#N/A</c:v>
                </c:pt>
                <c:pt idx="1910">
                  <c:v>#N/A</c:v>
                </c:pt>
                <c:pt idx="1911">
                  <c:v>#N/A</c:v>
                </c:pt>
                <c:pt idx="1912">
                  <c:v>#N/A</c:v>
                </c:pt>
                <c:pt idx="1913">
                  <c:v>#N/A</c:v>
                </c:pt>
                <c:pt idx="1914">
                  <c:v>#N/A</c:v>
                </c:pt>
                <c:pt idx="1915">
                  <c:v>#N/A</c:v>
                </c:pt>
                <c:pt idx="1916">
                  <c:v>#N/A</c:v>
                </c:pt>
                <c:pt idx="1917">
                  <c:v>#N/A</c:v>
                </c:pt>
                <c:pt idx="1918">
                  <c:v>#N/A</c:v>
                </c:pt>
                <c:pt idx="1919">
                  <c:v>#N/A</c:v>
                </c:pt>
                <c:pt idx="1920">
                  <c:v>#N/A</c:v>
                </c:pt>
                <c:pt idx="1921">
                  <c:v>#N/A</c:v>
                </c:pt>
                <c:pt idx="1922">
                  <c:v>#N/A</c:v>
                </c:pt>
                <c:pt idx="1923">
                  <c:v>#N/A</c:v>
                </c:pt>
                <c:pt idx="1924">
                  <c:v>#N/A</c:v>
                </c:pt>
                <c:pt idx="1925">
                  <c:v>#N/A</c:v>
                </c:pt>
                <c:pt idx="1926">
                  <c:v>#N/A</c:v>
                </c:pt>
                <c:pt idx="1927">
                  <c:v>#N/A</c:v>
                </c:pt>
                <c:pt idx="1928">
                  <c:v>#N/A</c:v>
                </c:pt>
                <c:pt idx="1929">
                  <c:v>#N/A</c:v>
                </c:pt>
                <c:pt idx="1930">
                  <c:v>#N/A</c:v>
                </c:pt>
                <c:pt idx="1931">
                  <c:v>#N/A</c:v>
                </c:pt>
                <c:pt idx="1932">
                  <c:v>#N/A</c:v>
                </c:pt>
                <c:pt idx="1933">
                  <c:v>#N/A</c:v>
                </c:pt>
                <c:pt idx="1934">
                  <c:v>#N/A</c:v>
                </c:pt>
                <c:pt idx="1935">
                  <c:v>#N/A</c:v>
                </c:pt>
                <c:pt idx="1936">
                  <c:v>#N/A</c:v>
                </c:pt>
                <c:pt idx="1937">
                  <c:v>#N/A</c:v>
                </c:pt>
                <c:pt idx="1938">
                  <c:v>#N/A</c:v>
                </c:pt>
                <c:pt idx="1939">
                  <c:v>#N/A</c:v>
                </c:pt>
                <c:pt idx="1940">
                  <c:v>#N/A</c:v>
                </c:pt>
                <c:pt idx="1941">
                  <c:v>#N/A</c:v>
                </c:pt>
                <c:pt idx="1942">
                  <c:v>#N/A</c:v>
                </c:pt>
                <c:pt idx="1943">
                  <c:v>#N/A</c:v>
                </c:pt>
                <c:pt idx="1944">
                  <c:v>#N/A</c:v>
                </c:pt>
                <c:pt idx="1945">
                  <c:v>#N/A</c:v>
                </c:pt>
                <c:pt idx="1946">
                  <c:v>#N/A</c:v>
                </c:pt>
                <c:pt idx="1947">
                  <c:v>#N/A</c:v>
                </c:pt>
                <c:pt idx="1948">
                  <c:v>#N/A</c:v>
                </c:pt>
                <c:pt idx="1949">
                  <c:v>#N/A</c:v>
                </c:pt>
                <c:pt idx="1950">
                  <c:v>#N/A</c:v>
                </c:pt>
                <c:pt idx="1951">
                  <c:v>#N/A</c:v>
                </c:pt>
                <c:pt idx="1952">
                  <c:v>#N/A</c:v>
                </c:pt>
                <c:pt idx="1953">
                  <c:v>#N/A</c:v>
                </c:pt>
                <c:pt idx="1954">
                  <c:v>#N/A</c:v>
                </c:pt>
                <c:pt idx="1955">
                  <c:v>#N/A</c:v>
                </c:pt>
                <c:pt idx="1956">
                  <c:v>#N/A</c:v>
                </c:pt>
                <c:pt idx="1957">
                  <c:v>#N/A</c:v>
                </c:pt>
                <c:pt idx="1958">
                  <c:v>#N/A</c:v>
                </c:pt>
                <c:pt idx="1959">
                  <c:v>#N/A</c:v>
                </c:pt>
                <c:pt idx="1960">
                  <c:v>#N/A</c:v>
                </c:pt>
                <c:pt idx="1961">
                  <c:v>#N/A</c:v>
                </c:pt>
                <c:pt idx="1962">
                  <c:v>#N/A</c:v>
                </c:pt>
                <c:pt idx="1963">
                  <c:v>#N/A</c:v>
                </c:pt>
                <c:pt idx="1964">
                  <c:v>#N/A</c:v>
                </c:pt>
                <c:pt idx="1965">
                  <c:v>#N/A</c:v>
                </c:pt>
                <c:pt idx="1966">
                  <c:v>#N/A</c:v>
                </c:pt>
                <c:pt idx="1967">
                  <c:v>#N/A</c:v>
                </c:pt>
                <c:pt idx="1968">
                  <c:v>#N/A</c:v>
                </c:pt>
                <c:pt idx="1969">
                  <c:v>#N/A</c:v>
                </c:pt>
                <c:pt idx="1970">
                  <c:v>#N/A</c:v>
                </c:pt>
                <c:pt idx="1971">
                  <c:v>#N/A</c:v>
                </c:pt>
                <c:pt idx="1972">
                  <c:v>#N/A</c:v>
                </c:pt>
                <c:pt idx="1973">
                  <c:v>#N/A</c:v>
                </c:pt>
                <c:pt idx="1974">
                  <c:v>#N/A</c:v>
                </c:pt>
                <c:pt idx="1975">
                  <c:v>#N/A</c:v>
                </c:pt>
                <c:pt idx="1976">
                  <c:v>#N/A</c:v>
                </c:pt>
                <c:pt idx="1977">
                  <c:v>#N/A</c:v>
                </c:pt>
                <c:pt idx="1978">
                  <c:v>#N/A</c:v>
                </c:pt>
                <c:pt idx="1979">
                  <c:v>#N/A</c:v>
                </c:pt>
                <c:pt idx="1980">
                  <c:v>#N/A</c:v>
                </c:pt>
                <c:pt idx="1981">
                  <c:v>#N/A</c:v>
                </c:pt>
                <c:pt idx="1982">
                  <c:v>#N/A</c:v>
                </c:pt>
                <c:pt idx="1983">
                  <c:v>#N/A</c:v>
                </c:pt>
                <c:pt idx="1984">
                  <c:v>#N/A</c:v>
                </c:pt>
                <c:pt idx="1985">
                  <c:v>#N/A</c:v>
                </c:pt>
                <c:pt idx="1986">
                  <c:v>#N/A</c:v>
                </c:pt>
                <c:pt idx="1987">
                  <c:v>#N/A</c:v>
                </c:pt>
                <c:pt idx="1988">
                  <c:v>#N/A</c:v>
                </c:pt>
                <c:pt idx="1989">
                  <c:v>#N/A</c:v>
                </c:pt>
                <c:pt idx="1990">
                  <c:v>#N/A</c:v>
                </c:pt>
                <c:pt idx="1991">
                  <c:v>#N/A</c:v>
                </c:pt>
                <c:pt idx="1992">
                  <c:v>#N/A</c:v>
                </c:pt>
                <c:pt idx="1993">
                  <c:v>#N/A</c:v>
                </c:pt>
                <c:pt idx="1994">
                  <c:v>#N/A</c:v>
                </c:pt>
                <c:pt idx="1995">
                  <c:v>#N/A</c:v>
                </c:pt>
                <c:pt idx="1996">
                  <c:v>#N/A</c:v>
                </c:pt>
                <c:pt idx="1997">
                  <c:v>#N/A</c:v>
                </c:pt>
                <c:pt idx="1998">
                  <c:v>#N/A</c:v>
                </c:pt>
                <c:pt idx="1999">
                  <c:v>#N/A</c:v>
                </c:pt>
                <c:pt idx="2000">
                  <c:v>#N/A</c:v>
                </c:pt>
                <c:pt idx="2001">
                  <c:v>#N/A</c:v>
                </c:pt>
                <c:pt idx="2002">
                  <c:v>#N/A</c:v>
                </c:pt>
                <c:pt idx="2003">
                  <c:v>#N/A</c:v>
                </c:pt>
                <c:pt idx="2004">
                  <c:v>#N/A</c:v>
                </c:pt>
                <c:pt idx="2005">
                  <c:v>#N/A</c:v>
                </c:pt>
                <c:pt idx="2006">
                  <c:v>#N/A</c:v>
                </c:pt>
                <c:pt idx="2007">
                  <c:v>#N/A</c:v>
                </c:pt>
                <c:pt idx="2008">
                  <c:v>#N/A</c:v>
                </c:pt>
                <c:pt idx="2009">
                  <c:v>#N/A</c:v>
                </c:pt>
                <c:pt idx="2010">
                  <c:v>#N/A</c:v>
                </c:pt>
                <c:pt idx="2011">
                  <c:v>#N/A</c:v>
                </c:pt>
                <c:pt idx="2012">
                  <c:v>#N/A</c:v>
                </c:pt>
                <c:pt idx="2013">
                  <c:v>#N/A</c:v>
                </c:pt>
                <c:pt idx="2014">
                  <c:v>#N/A</c:v>
                </c:pt>
                <c:pt idx="2015">
                  <c:v>#N/A</c:v>
                </c:pt>
                <c:pt idx="2016">
                  <c:v>#N/A</c:v>
                </c:pt>
                <c:pt idx="2017">
                  <c:v>#N/A</c:v>
                </c:pt>
                <c:pt idx="2018">
                  <c:v>#N/A</c:v>
                </c:pt>
                <c:pt idx="2019">
                  <c:v>#N/A</c:v>
                </c:pt>
                <c:pt idx="2020">
                  <c:v>#N/A</c:v>
                </c:pt>
                <c:pt idx="2021">
                  <c:v>#N/A</c:v>
                </c:pt>
                <c:pt idx="2022">
                  <c:v>#N/A</c:v>
                </c:pt>
                <c:pt idx="2023">
                  <c:v>#N/A</c:v>
                </c:pt>
                <c:pt idx="2024">
                  <c:v>#N/A</c:v>
                </c:pt>
                <c:pt idx="2025">
                  <c:v>#N/A</c:v>
                </c:pt>
                <c:pt idx="2026">
                  <c:v>#N/A</c:v>
                </c:pt>
                <c:pt idx="2027">
                  <c:v>#N/A</c:v>
                </c:pt>
                <c:pt idx="2028">
                  <c:v>#N/A</c:v>
                </c:pt>
                <c:pt idx="2029">
                  <c:v>#N/A</c:v>
                </c:pt>
                <c:pt idx="2030">
                  <c:v>#N/A</c:v>
                </c:pt>
                <c:pt idx="2031">
                  <c:v>#N/A</c:v>
                </c:pt>
                <c:pt idx="2032">
                  <c:v>#N/A</c:v>
                </c:pt>
                <c:pt idx="2033">
                  <c:v>#N/A</c:v>
                </c:pt>
                <c:pt idx="2034">
                  <c:v>#N/A</c:v>
                </c:pt>
                <c:pt idx="2035">
                  <c:v>#N/A</c:v>
                </c:pt>
                <c:pt idx="2036">
                  <c:v>#N/A</c:v>
                </c:pt>
                <c:pt idx="2037">
                  <c:v>#N/A</c:v>
                </c:pt>
                <c:pt idx="2038">
                  <c:v>#N/A</c:v>
                </c:pt>
                <c:pt idx="2039">
                  <c:v>#N/A</c:v>
                </c:pt>
                <c:pt idx="2040">
                  <c:v>#N/A</c:v>
                </c:pt>
                <c:pt idx="2041">
                  <c:v>#N/A</c:v>
                </c:pt>
                <c:pt idx="2042">
                  <c:v>#N/A</c:v>
                </c:pt>
                <c:pt idx="2043">
                  <c:v>#N/A</c:v>
                </c:pt>
                <c:pt idx="2044">
                  <c:v>#N/A</c:v>
                </c:pt>
                <c:pt idx="2045">
                  <c:v>#N/A</c:v>
                </c:pt>
                <c:pt idx="2046">
                  <c:v>#N/A</c:v>
                </c:pt>
                <c:pt idx="2047">
                  <c:v>#N/A</c:v>
                </c:pt>
                <c:pt idx="2048">
                  <c:v>#N/A</c:v>
                </c:pt>
                <c:pt idx="2049">
                  <c:v>#N/A</c:v>
                </c:pt>
                <c:pt idx="2050">
                  <c:v>#N/A</c:v>
                </c:pt>
                <c:pt idx="2051">
                  <c:v>#N/A</c:v>
                </c:pt>
                <c:pt idx="2052">
                  <c:v>#N/A</c:v>
                </c:pt>
                <c:pt idx="2053">
                  <c:v>#N/A</c:v>
                </c:pt>
                <c:pt idx="2054">
                  <c:v>#N/A</c:v>
                </c:pt>
                <c:pt idx="2055">
                  <c:v>#N/A</c:v>
                </c:pt>
                <c:pt idx="2056">
                  <c:v>#N/A</c:v>
                </c:pt>
                <c:pt idx="2057">
                  <c:v>#N/A</c:v>
                </c:pt>
                <c:pt idx="2058">
                  <c:v>#N/A</c:v>
                </c:pt>
                <c:pt idx="2059">
                  <c:v>#N/A</c:v>
                </c:pt>
                <c:pt idx="2060">
                  <c:v>#N/A</c:v>
                </c:pt>
                <c:pt idx="2061">
                  <c:v>#N/A</c:v>
                </c:pt>
                <c:pt idx="2062">
                  <c:v>#N/A</c:v>
                </c:pt>
                <c:pt idx="2063">
                  <c:v>#N/A</c:v>
                </c:pt>
                <c:pt idx="2064">
                  <c:v>#N/A</c:v>
                </c:pt>
                <c:pt idx="2065">
                  <c:v>#N/A</c:v>
                </c:pt>
                <c:pt idx="2066">
                  <c:v>#N/A</c:v>
                </c:pt>
                <c:pt idx="2067">
                  <c:v>#N/A</c:v>
                </c:pt>
                <c:pt idx="2068">
                  <c:v>#N/A</c:v>
                </c:pt>
                <c:pt idx="2069">
                  <c:v>#N/A</c:v>
                </c:pt>
                <c:pt idx="2070">
                  <c:v>#N/A</c:v>
                </c:pt>
                <c:pt idx="2071">
                  <c:v>#N/A</c:v>
                </c:pt>
                <c:pt idx="2072">
                  <c:v>#N/A</c:v>
                </c:pt>
                <c:pt idx="2073">
                  <c:v>#N/A</c:v>
                </c:pt>
                <c:pt idx="2074">
                  <c:v>#N/A</c:v>
                </c:pt>
                <c:pt idx="2075">
                  <c:v>#N/A</c:v>
                </c:pt>
                <c:pt idx="2076">
                  <c:v>#N/A</c:v>
                </c:pt>
                <c:pt idx="2077">
                  <c:v>#N/A</c:v>
                </c:pt>
                <c:pt idx="2078">
                  <c:v>#N/A</c:v>
                </c:pt>
                <c:pt idx="2079">
                  <c:v>#N/A</c:v>
                </c:pt>
                <c:pt idx="2080">
                  <c:v>#N/A</c:v>
                </c:pt>
                <c:pt idx="2081">
                  <c:v>#N/A</c:v>
                </c:pt>
                <c:pt idx="2082">
                  <c:v>#N/A</c:v>
                </c:pt>
                <c:pt idx="2083">
                  <c:v>#N/A</c:v>
                </c:pt>
                <c:pt idx="2084">
                  <c:v>#N/A</c:v>
                </c:pt>
                <c:pt idx="2085">
                  <c:v>#N/A</c:v>
                </c:pt>
                <c:pt idx="2086">
                  <c:v>#N/A</c:v>
                </c:pt>
                <c:pt idx="2087">
                  <c:v>#N/A</c:v>
                </c:pt>
                <c:pt idx="2088">
                  <c:v>#N/A</c:v>
                </c:pt>
                <c:pt idx="2089">
                  <c:v>#N/A</c:v>
                </c:pt>
                <c:pt idx="2090">
                  <c:v>#N/A</c:v>
                </c:pt>
                <c:pt idx="2091">
                  <c:v>#N/A</c:v>
                </c:pt>
                <c:pt idx="2092">
                  <c:v>#N/A</c:v>
                </c:pt>
                <c:pt idx="2093">
                  <c:v>#N/A</c:v>
                </c:pt>
                <c:pt idx="2094">
                  <c:v>#N/A</c:v>
                </c:pt>
                <c:pt idx="2095">
                  <c:v>#N/A</c:v>
                </c:pt>
                <c:pt idx="2096">
                  <c:v>#N/A</c:v>
                </c:pt>
                <c:pt idx="2097">
                  <c:v>#N/A</c:v>
                </c:pt>
                <c:pt idx="2098">
                  <c:v>#N/A</c:v>
                </c:pt>
                <c:pt idx="2099">
                  <c:v>#N/A</c:v>
                </c:pt>
                <c:pt idx="2100">
                  <c:v>#N/A</c:v>
                </c:pt>
                <c:pt idx="2101">
                  <c:v>#N/A</c:v>
                </c:pt>
                <c:pt idx="2102">
                  <c:v>#N/A</c:v>
                </c:pt>
                <c:pt idx="2103">
                  <c:v>#N/A</c:v>
                </c:pt>
                <c:pt idx="2104">
                  <c:v>#N/A</c:v>
                </c:pt>
                <c:pt idx="2105">
                  <c:v>#N/A</c:v>
                </c:pt>
                <c:pt idx="2106">
                  <c:v>#N/A</c:v>
                </c:pt>
                <c:pt idx="2107">
                  <c:v>#N/A</c:v>
                </c:pt>
                <c:pt idx="2108">
                  <c:v>#N/A</c:v>
                </c:pt>
                <c:pt idx="2109">
                  <c:v>#N/A</c:v>
                </c:pt>
                <c:pt idx="2110">
                  <c:v>#N/A</c:v>
                </c:pt>
                <c:pt idx="2111">
                  <c:v>#N/A</c:v>
                </c:pt>
                <c:pt idx="2112">
                  <c:v>#N/A</c:v>
                </c:pt>
                <c:pt idx="2113">
                  <c:v>#N/A</c:v>
                </c:pt>
                <c:pt idx="2114">
                  <c:v>#N/A</c:v>
                </c:pt>
                <c:pt idx="2115">
                  <c:v>#N/A</c:v>
                </c:pt>
                <c:pt idx="2116">
                  <c:v>#N/A</c:v>
                </c:pt>
                <c:pt idx="2117">
                  <c:v>#N/A</c:v>
                </c:pt>
                <c:pt idx="2118">
                  <c:v>#N/A</c:v>
                </c:pt>
                <c:pt idx="2119">
                  <c:v>#N/A</c:v>
                </c:pt>
                <c:pt idx="2120">
                  <c:v>#N/A</c:v>
                </c:pt>
                <c:pt idx="2121">
                  <c:v>#N/A</c:v>
                </c:pt>
                <c:pt idx="2122">
                  <c:v>#N/A</c:v>
                </c:pt>
                <c:pt idx="2123">
                  <c:v>#N/A</c:v>
                </c:pt>
                <c:pt idx="2124">
                  <c:v>#N/A</c:v>
                </c:pt>
                <c:pt idx="2125">
                  <c:v>#N/A</c:v>
                </c:pt>
                <c:pt idx="2126">
                  <c:v>#N/A</c:v>
                </c:pt>
                <c:pt idx="2127">
                  <c:v>#N/A</c:v>
                </c:pt>
                <c:pt idx="2128">
                  <c:v>#N/A</c:v>
                </c:pt>
                <c:pt idx="2129">
                  <c:v>#N/A</c:v>
                </c:pt>
                <c:pt idx="2130">
                  <c:v>#N/A</c:v>
                </c:pt>
                <c:pt idx="2131">
                  <c:v>#N/A</c:v>
                </c:pt>
                <c:pt idx="2132">
                  <c:v>#N/A</c:v>
                </c:pt>
                <c:pt idx="2133">
                  <c:v>#N/A</c:v>
                </c:pt>
                <c:pt idx="2134">
                  <c:v>#N/A</c:v>
                </c:pt>
                <c:pt idx="2135">
                  <c:v>#N/A</c:v>
                </c:pt>
                <c:pt idx="2136">
                  <c:v>#N/A</c:v>
                </c:pt>
                <c:pt idx="2137">
                  <c:v>#N/A</c:v>
                </c:pt>
                <c:pt idx="2138">
                  <c:v>#N/A</c:v>
                </c:pt>
                <c:pt idx="2139">
                  <c:v>#N/A</c:v>
                </c:pt>
                <c:pt idx="2140">
                  <c:v>#N/A</c:v>
                </c:pt>
                <c:pt idx="2141">
                  <c:v>#N/A</c:v>
                </c:pt>
                <c:pt idx="2142">
                  <c:v>#N/A</c:v>
                </c:pt>
                <c:pt idx="2143">
                  <c:v>#N/A</c:v>
                </c:pt>
                <c:pt idx="2144">
                  <c:v>#N/A</c:v>
                </c:pt>
                <c:pt idx="2145">
                  <c:v>#N/A</c:v>
                </c:pt>
                <c:pt idx="2146">
                  <c:v>#N/A</c:v>
                </c:pt>
                <c:pt idx="2147">
                  <c:v>#N/A</c:v>
                </c:pt>
                <c:pt idx="2148">
                  <c:v>#N/A</c:v>
                </c:pt>
                <c:pt idx="2149">
                  <c:v>#N/A</c:v>
                </c:pt>
                <c:pt idx="2150">
                  <c:v>#N/A</c:v>
                </c:pt>
                <c:pt idx="2151">
                  <c:v>#N/A</c:v>
                </c:pt>
                <c:pt idx="2152">
                  <c:v>#N/A</c:v>
                </c:pt>
                <c:pt idx="2153">
                  <c:v>#N/A</c:v>
                </c:pt>
                <c:pt idx="2154">
                  <c:v>#N/A</c:v>
                </c:pt>
                <c:pt idx="2155">
                  <c:v>#N/A</c:v>
                </c:pt>
                <c:pt idx="2156">
                  <c:v>#N/A</c:v>
                </c:pt>
                <c:pt idx="2157">
                  <c:v>#N/A</c:v>
                </c:pt>
                <c:pt idx="2158">
                  <c:v>#N/A</c:v>
                </c:pt>
                <c:pt idx="2159">
                  <c:v>#N/A</c:v>
                </c:pt>
                <c:pt idx="2160">
                  <c:v>#N/A</c:v>
                </c:pt>
                <c:pt idx="2161">
                  <c:v>#N/A</c:v>
                </c:pt>
                <c:pt idx="2162">
                  <c:v>#N/A</c:v>
                </c:pt>
                <c:pt idx="2163">
                  <c:v>#N/A</c:v>
                </c:pt>
                <c:pt idx="2164">
                  <c:v>#N/A</c:v>
                </c:pt>
                <c:pt idx="2165">
                  <c:v>#N/A</c:v>
                </c:pt>
                <c:pt idx="2166">
                  <c:v>#N/A</c:v>
                </c:pt>
                <c:pt idx="2167">
                  <c:v>#N/A</c:v>
                </c:pt>
                <c:pt idx="2168">
                  <c:v>#N/A</c:v>
                </c:pt>
                <c:pt idx="2169">
                  <c:v>#N/A</c:v>
                </c:pt>
                <c:pt idx="2170">
                  <c:v>#N/A</c:v>
                </c:pt>
                <c:pt idx="2171">
                  <c:v>#N/A</c:v>
                </c:pt>
                <c:pt idx="2172">
                  <c:v>#N/A</c:v>
                </c:pt>
                <c:pt idx="2173">
                  <c:v>#N/A</c:v>
                </c:pt>
                <c:pt idx="2174">
                  <c:v>#N/A</c:v>
                </c:pt>
                <c:pt idx="2175">
                  <c:v>#N/A</c:v>
                </c:pt>
                <c:pt idx="2176">
                  <c:v>#N/A</c:v>
                </c:pt>
                <c:pt idx="2177">
                  <c:v>#N/A</c:v>
                </c:pt>
                <c:pt idx="2178">
                  <c:v>#N/A</c:v>
                </c:pt>
                <c:pt idx="2179">
                  <c:v>#N/A</c:v>
                </c:pt>
                <c:pt idx="2180">
                  <c:v>#N/A</c:v>
                </c:pt>
                <c:pt idx="2181">
                  <c:v>#N/A</c:v>
                </c:pt>
                <c:pt idx="2182">
                  <c:v>#N/A</c:v>
                </c:pt>
                <c:pt idx="2183">
                  <c:v>#N/A</c:v>
                </c:pt>
                <c:pt idx="2184">
                  <c:v>#N/A</c:v>
                </c:pt>
                <c:pt idx="2185">
                  <c:v>#N/A</c:v>
                </c:pt>
                <c:pt idx="2186">
                  <c:v>#N/A</c:v>
                </c:pt>
                <c:pt idx="2187">
                  <c:v>#N/A</c:v>
                </c:pt>
                <c:pt idx="2188">
                  <c:v>#N/A</c:v>
                </c:pt>
                <c:pt idx="2189">
                  <c:v>#N/A</c:v>
                </c:pt>
                <c:pt idx="2190">
                  <c:v>#N/A</c:v>
                </c:pt>
                <c:pt idx="2191">
                  <c:v>#N/A</c:v>
                </c:pt>
                <c:pt idx="2192">
                  <c:v>#N/A</c:v>
                </c:pt>
                <c:pt idx="2193">
                  <c:v>#N/A</c:v>
                </c:pt>
                <c:pt idx="2194">
                  <c:v>#N/A</c:v>
                </c:pt>
                <c:pt idx="2195">
                  <c:v>#N/A</c:v>
                </c:pt>
                <c:pt idx="2196">
                  <c:v>#N/A</c:v>
                </c:pt>
                <c:pt idx="2197">
                  <c:v>#N/A</c:v>
                </c:pt>
                <c:pt idx="2198">
                  <c:v>#N/A</c:v>
                </c:pt>
                <c:pt idx="2199">
                  <c:v>#N/A</c:v>
                </c:pt>
                <c:pt idx="2200">
                  <c:v>#N/A</c:v>
                </c:pt>
                <c:pt idx="2201">
                  <c:v>#N/A</c:v>
                </c:pt>
                <c:pt idx="2202">
                  <c:v>#N/A</c:v>
                </c:pt>
                <c:pt idx="2203">
                  <c:v>#N/A</c:v>
                </c:pt>
                <c:pt idx="2204">
                  <c:v>#N/A</c:v>
                </c:pt>
                <c:pt idx="2205">
                  <c:v>#N/A</c:v>
                </c:pt>
                <c:pt idx="2206">
                  <c:v>#N/A</c:v>
                </c:pt>
                <c:pt idx="2207">
                  <c:v>#N/A</c:v>
                </c:pt>
                <c:pt idx="2208">
                  <c:v>#N/A</c:v>
                </c:pt>
                <c:pt idx="2209">
                  <c:v>#N/A</c:v>
                </c:pt>
                <c:pt idx="2210">
                  <c:v>#N/A</c:v>
                </c:pt>
                <c:pt idx="2211">
                  <c:v>#N/A</c:v>
                </c:pt>
                <c:pt idx="2212">
                  <c:v>#N/A</c:v>
                </c:pt>
                <c:pt idx="2213">
                  <c:v>#N/A</c:v>
                </c:pt>
                <c:pt idx="2214">
                  <c:v>#N/A</c:v>
                </c:pt>
                <c:pt idx="2215">
                  <c:v>#N/A</c:v>
                </c:pt>
                <c:pt idx="2216">
                  <c:v>#N/A</c:v>
                </c:pt>
                <c:pt idx="2217">
                  <c:v>#N/A</c:v>
                </c:pt>
                <c:pt idx="2218">
                  <c:v>#N/A</c:v>
                </c:pt>
                <c:pt idx="2219">
                  <c:v>#N/A</c:v>
                </c:pt>
                <c:pt idx="2220">
                  <c:v>#N/A</c:v>
                </c:pt>
                <c:pt idx="2221">
                  <c:v>#N/A</c:v>
                </c:pt>
                <c:pt idx="2222">
                  <c:v>#N/A</c:v>
                </c:pt>
                <c:pt idx="2223">
                  <c:v>#N/A</c:v>
                </c:pt>
                <c:pt idx="2224">
                  <c:v>#N/A</c:v>
                </c:pt>
                <c:pt idx="2225">
                  <c:v>#N/A</c:v>
                </c:pt>
                <c:pt idx="2226">
                  <c:v>#N/A</c:v>
                </c:pt>
                <c:pt idx="2227">
                  <c:v>#N/A</c:v>
                </c:pt>
                <c:pt idx="2228">
                  <c:v>#N/A</c:v>
                </c:pt>
                <c:pt idx="2229">
                  <c:v>#N/A</c:v>
                </c:pt>
                <c:pt idx="2230">
                  <c:v>#N/A</c:v>
                </c:pt>
                <c:pt idx="2231">
                  <c:v>#N/A</c:v>
                </c:pt>
                <c:pt idx="2232">
                  <c:v>#N/A</c:v>
                </c:pt>
                <c:pt idx="2233">
                  <c:v>#N/A</c:v>
                </c:pt>
                <c:pt idx="2234">
                  <c:v>#N/A</c:v>
                </c:pt>
                <c:pt idx="2235">
                  <c:v>#N/A</c:v>
                </c:pt>
                <c:pt idx="2236">
                  <c:v>#N/A</c:v>
                </c:pt>
                <c:pt idx="2237">
                  <c:v>#N/A</c:v>
                </c:pt>
                <c:pt idx="2238">
                  <c:v>#N/A</c:v>
                </c:pt>
                <c:pt idx="2239">
                  <c:v>#N/A</c:v>
                </c:pt>
                <c:pt idx="2240">
                  <c:v>#N/A</c:v>
                </c:pt>
                <c:pt idx="2241">
                  <c:v>#N/A</c:v>
                </c:pt>
                <c:pt idx="2242">
                  <c:v>#N/A</c:v>
                </c:pt>
                <c:pt idx="2243">
                  <c:v>#N/A</c:v>
                </c:pt>
                <c:pt idx="2244">
                  <c:v>#N/A</c:v>
                </c:pt>
                <c:pt idx="2245">
                  <c:v>#N/A</c:v>
                </c:pt>
                <c:pt idx="2246">
                  <c:v>#N/A</c:v>
                </c:pt>
                <c:pt idx="2247">
                  <c:v>#N/A</c:v>
                </c:pt>
                <c:pt idx="2248">
                  <c:v>#N/A</c:v>
                </c:pt>
                <c:pt idx="2249">
                  <c:v>#N/A</c:v>
                </c:pt>
                <c:pt idx="2250">
                  <c:v>#N/A</c:v>
                </c:pt>
                <c:pt idx="2251">
                  <c:v>#N/A</c:v>
                </c:pt>
                <c:pt idx="2252">
                  <c:v>#N/A</c:v>
                </c:pt>
                <c:pt idx="2253">
                  <c:v>#N/A</c:v>
                </c:pt>
                <c:pt idx="2254">
                  <c:v>#N/A</c:v>
                </c:pt>
                <c:pt idx="2255">
                  <c:v>#N/A</c:v>
                </c:pt>
                <c:pt idx="2256">
                  <c:v>#N/A</c:v>
                </c:pt>
                <c:pt idx="2257">
                  <c:v>#N/A</c:v>
                </c:pt>
                <c:pt idx="2258">
                  <c:v>#N/A</c:v>
                </c:pt>
                <c:pt idx="2259">
                  <c:v>#N/A</c:v>
                </c:pt>
                <c:pt idx="2260">
                  <c:v>#N/A</c:v>
                </c:pt>
                <c:pt idx="2261">
                  <c:v>#N/A</c:v>
                </c:pt>
                <c:pt idx="2262">
                  <c:v>#N/A</c:v>
                </c:pt>
                <c:pt idx="2263">
                  <c:v>#N/A</c:v>
                </c:pt>
                <c:pt idx="2264">
                  <c:v>#N/A</c:v>
                </c:pt>
                <c:pt idx="2265">
                  <c:v>#N/A</c:v>
                </c:pt>
                <c:pt idx="2266">
                  <c:v>#N/A</c:v>
                </c:pt>
                <c:pt idx="2267">
                  <c:v>#N/A</c:v>
                </c:pt>
                <c:pt idx="2268">
                  <c:v>#N/A</c:v>
                </c:pt>
                <c:pt idx="2269">
                  <c:v>#N/A</c:v>
                </c:pt>
                <c:pt idx="2270">
                  <c:v>#N/A</c:v>
                </c:pt>
                <c:pt idx="2271">
                  <c:v>#N/A</c:v>
                </c:pt>
                <c:pt idx="2272">
                  <c:v>#N/A</c:v>
                </c:pt>
                <c:pt idx="2273">
                  <c:v>#N/A</c:v>
                </c:pt>
                <c:pt idx="2274">
                  <c:v>#N/A</c:v>
                </c:pt>
                <c:pt idx="2275">
                  <c:v>#N/A</c:v>
                </c:pt>
                <c:pt idx="2276">
                  <c:v>#N/A</c:v>
                </c:pt>
                <c:pt idx="2277">
                  <c:v>#N/A</c:v>
                </c:pt>
                <c:pt idx="2278">
                  <c:v>#N/A</c:v>
                </c:pt>
                <c:pt idx="2279">
                  <c:v>#N/A</c:v>
                </c:pt>
                <c:pt idx="2280">
                  <c:v>#N/A</c:v>
                </c:pt>
                <c:pt idx="2281">
                  <c:v>#N/A</c:v>
                </c:pt>
                <c:pt idx="2282">
                  <c:v>#N/A</c:v>
                </c:pt>
                <c:pt idx="2283">
                  <c:v>#N/A</c:v>
                </c:pt>
                <c:pt idx="2284">
                  <c:v>#N/A</c:v>
                </c:pt>
                <c:pt idx="2285">
                  <c:v>#N/A</c:v>
                </c:pt>
                <c:pt idx="2286">
                  <c:v>#N/A</c:v>
                </c:pt>
                <c:pt idx="2287">
                  <c:v>#N/A</c:v>
                </c:pt>
                <c:pt idx="2288">
                  <c:v>#N/A</c:v>
                </c:pt>
                <c:pt idx="2289">
                  <c:v>#N/A</c:v>
                </c:pt>
                <c:pt idx="2290">
                  <c:v>#N/A</c:v>
                </c:pt>
                <c:pt idx="2291">
                  <c:v>#N/A</c:v>
                </c:pt>
                <c:pt idx="2292">
                  <c:v>#N/A</c:v>
                </c:pt>
                <c:pt idx="2293">
                  <c:v>#N/A</c:v>
                </c:pt>
                <c:pt idx="2294">
                  <c:v>#N/A</c:v>
                </c:pt>
                <c:pt idx="2295">
                  <c:v>#N/A</c:v>
                </c:pt>
                <c:pt idx="2296">
                  <c:v>#N/A</c:v>
                </c:pt>
                <c:pt idx="2297">
                  <c:v>#N/A</c:v>
                </c:pt>
                <c:pt idx="2298">
                  <c:v>#N/A</c:v>
                </c:pt>
                <c:pt idx="2299">
                  <c:v>#N/A</c:v>
                </c:pt>
                <c:pt idx="2300">
                  <c:v>#N/A</c:v>
                </c:pt>
                <c:pt idx="2301">
                  <c:v>#N/A</c:v>
                </c:pt>
                <c:pt idx="2302">
                  <c:v>#N/A</c:v>
                </c:pt>
                <c:pt idx="2303">
                  <c:v>#N/A</c:v>
                </c:pt>
                <c:pt idx="2304">
                  <c:v>#N/A</c:v>
                </c:pt>
                <c:pt idx="2305">
                  <c:v>#N/A</c:v>
                </c:pt>
                <c:pt idx="2306">
                  <c:v>#N/A</c:v>
                </c:pt>
                <c:pt idx="2307">
                  <c:v>#N/A</c:v>
                </c:pt>
                <c:pt idx="2308">
                  <c:v>#N/A</c:v>
                </c:pt>
                <c:pt idx="2309">
                  <c:v>#N/A</c:v>
                </c:pt>
                <c:pt idx="2310">
                  <c:v>#N/A</c:v>
                </c:pt>
                <c:pt idx="2311">
                  <c:v>#N/A</c:v>
                </c:pt>
                <c:pt idx="2312">
                  <c:v>#N/A</c:v>
                </c:pt>
                <c:pt idx="2313">
                  <c:v>#N/A</c:v>
                </c:pt>
                <c:pt idx="2314">
                  <c:v>#N/A</c:v>
                </c:pt>
                <c:pt idx="2315">
                  <c:v>#N/A</c:v>
                </c:pt>
                <c:pt idx="2316">
                  <c:v>#N/A</c:v>
                </c:pt>
                <c:pt idx="2317">
                  <c:v>#N/A</c:v>
                </c:pt>
                <c:pt idx="2318">
                  <c:v>#N/A</c:v>
                </c:pt>
                <c:pt idx="2319">
                  <c:v>#N/A</c:v>
                </c:pt>
                <c:pt idx="2320">
                  <c:v>#N/A</c:v>
                </c:pt>
                <c:pt idx="2321">
                  <c:v>#N/A</c:v>
                </c:pt>
                <c:pt idx="2322">
                  <c:v>#N/A</c:v>
                </c:pt>
                <c:pt idx="2323">
                  <c:v>#N/A</c:v>
                </c:pt>
                <c:pt idx="2324">
                  <c:v>#N/A</c:v>
                </c:pt>
                <c:pt idx="2325">
                  <c:v>#N/A</c:v>
                </c:pt>
                <c:pt idx="2326">
                  <c:v>#N/A</c:v>
                </c:pt>
                <c:pt idx="2327">
                  <c:v>#N/A</c:v>
                </c:pt>
                <c:pt idx="2328">
                  <c:v>#N/A</c:v>
                </c:pt>
                <c:pt idx="2329">
                  <c:v>#N/A</c:v>
                </c:pt>
                <c:pt idx="2330">
                  <c:v>#N/A</c:v>
                </c:pt>
                <c:pt idx="2331">
                  <c:v>#N/A</c:v>
                </c:pt>
                <c:pt idx="2332">
                  <c:v>#N/A</c:v>
                </c:pt>
                <c:pt idx="2333">
                  <c:v>#N/A</c:v>
                </c:pt>
                <c:pt idx="2334">
                  <c:v>#N/A</c:v>
                </c:pt>
                <c:pt idx="2335">
                  <c:v>#N/A</c:v>
                </c:pt>
                <c:pt idx="2336">
                  <c:v>#N/A</c:v>
                </c:pt>
                <c:pt idx="2337">
                  <c:v>#N/A</c:v>
                </c:pt>
                <c:pt idx="2338">
                  <c:v>#N/A</c:v>
                </c:pt>
                <c:pt idx="2339">
                  <c:v>#N/A</c:v>
                </c:pt>
                <c:pt idx="2340">
                  <c:v>#N/A</c:v>
                </c:pt>
                <c:pt idx="2341">
                  <c:v>#N/A</c:v>
                </c:pt>
                <c:pt idx="2342">
                  <c:v>#N/A</c:v>
                </c:pt>
                <c:pt idx="2343">
                  <c:v>#N/A</c:v>
                </c:pt>
                <c:pt idx="2344">
                  <c:v>#N/A</c:v>
                </c:pt>
                <c:pt idx="2345">
                  <c:v>#N/A</c:v>
                </c:pt>
                <c:pt idx="2346">
                  <c:v>#N/A</c:v>
                </c:pt>
                <c:pt idx="2347">
                  <c:v>#N/A</c:v>
                </c:pt>
                <c:pt idx="2348">
                  <c:v>#N/A</c:v>
                </c:pt>
                <c:pt idx="2349">
                  <c:v>#N/A</c:v>
                </c:pt>
                <c:pt idx="2350">
                  <c:v>#N/A</c:v>
                </c:pt>
                <c:pt idx="2351">
                  <c:v>#N/A</c:v>
                </c:pt>
                <c:pt idx="2352">
                  <c:v>#N/A</c:v>
                </c:pt>
                <c:pt idx="2353">
                  <c:v>#N/A</c:v>
                </c:pt>
                <c:pt idx="2354">
                  <c:v>#N/A</c:v>
                </c:pt>
                <c:pt idx="2355">
                  <c:v>#N/A</c:v>
                </c:pt>
                <c:pt idx="2356">
                  <c:v>#N/A</c:v>
                </c:pt>
                <c:pt idx="2357">
                  <c:v>#N/A</c:v>
                </c:pt>
                <c:pt idx="2358">
                  <c:v>#N/A</c:v>
                </c:pt>
                <c:pt idx="2359">
                  <c:v>#N/A</c:v>
                </c:pt>
                <c:pt idx="2360">
                  <c:v>#N/A</c:v>
                </c:pt>
                <c:pt idx="2361">
                  <c:v>#N/A</c:v>
                </c:pt>
                <c:pt idx="2362">
                  <c:v>#N/A</c:v>
                </c:pt>
                <c:pt idx="2363">
                  <c:v>#N/A</c:v>
                </c:pt>
                <c:pt idx="2364">
                  <c:v>#N/A</c:v>
                </c:pt>
                <c:pt idx="2365">
                  <c:v>#N/A</c:v>
                </c:pt>
                <c:pt idx="2366">
                  <c:v>#N/A</c:v>
                </c:pt>
                <c:pt idx="2367">
                  <c:v>#N/A</c:v>
                </c:pt>
                <c:pt idx="2368">
                  <c:v>#N/A</c:v>
                </c:pt>
                <c:pt idx="2369">
                  <c:v>#N/A</c:v>
                </c:pt>
                <c:pt idx="2370">
                  <c:v>#N/A</c:v>
                </c:pt>
                <c:pt idx="2371">
                  <c:v>#N/A</c:v>
                </c:pt>
                <c:pt idx="2372">
                  <c:v>#N/A</c:v>
                </c:pt>
                <c:pt idx="2373">
                  <c:v>#N/A</c:v>
                </c:pt>
                <c:pt idx="2374">
                  <c:v>#N/A</c:v>
                </c:pt>
                <c:pt idx="2375">
                  <c:v>#N/A</c:v>
                </c:pt>
                <c:pt idx="2376">
                  <c:v>#N/A</c:v>
                </c:pt>
                <c:pt idx="2377">
                  <c:v>#N/A</c:v>
                </c:pt>
                <c:pt idx="2378">
                  <c:v>#N/A</c:v>
                </c:pt>
                <c:pt idx="2379">
                  <c:v>#N/A</c:v>
                </c:pt>
                <c:pt idx="2380">
                  <c:v>#N/A</c:v>
                </c:pt>
                <c:pt idx="2381">
                  <c:v>#N/A</c:v>
                </c:pt>
                <c:pt idx="2382">
                  <c:v>#N/A</c:v>
                </c:pt>
                <c:pt idx="2383">
                  <c:v>#N/A</c:v>
                </c:pt>
                <c:pt idx="2384">
                  <c:v>#N/A</c:v>
                </c:pt>
                <c:pt idx="2385">
                  <c:v>#N/A</c:v>
                </c:pt>
                <c:pt idx="2386">
                  <c:v>#N/A</c:v>
                </c:pt>
                <c:pt idx="2387">
                  <c:v>#N/A</c:v>
                </c:pt>
                <c:pt idx="2388">
                  <c:v>#N/A</c:v>
                </c:pt>
                <c:pt idx="2389">
                  <c:v>#N/A</c:v>
                </c:pt>
                <c:pt idx="2390">
                  <c:v>#N/A</c:v>
                </c:pt>
                <c:pt idx="2391">
                  <c:v>#N/A</c:v>
                </c:pt>
                <c:pt idx="2392">
                  <c:v>#N/A</c:v>
                </c:pt>
                <c:pt idx="2393">
                  <c:v>#N/A</c:v>
                </c:pt>
                <c:pt idx="2394">
                  <c:v>#N/A</c:v>
                </c:pt>
                <c:pt idx="2395">
                  <c:v>#N/A</c:v>
                </c:pt>
                <c:pt idx="2396">
                  <c:v>#N/A</c:v>
                </c:pt>
                <c:pt idx="2397">
                  <c:v>#N/A</c:v>
                </c:pt>
                <c:pt idx="2398">
                  <c:v>#N/A</c:v>
                </c:pt>
                <c:pt idx="2399">
                  <c:v>#N/A</c:v>
                </c:pt>
                <c:pt idx="2400">
                  <c:v>#N/A</c:v>
                </c:pt>
                <c:pt idx="2401">
                  <c:v>#N/A</c:v>
                </c:pt>
                <c:pt idx="2402">
                  <c:v>#N/A</c:v>
                </c:pt>
                <c:pt idx="2403">
                  <c:v>#N/A</c:v>
                </c:pt>
                <c:pt idx="2404">
                  <c:v>#N/A</c:v>
                </c:pt>
                <c:pt idx="2405">
                  <c:v>#N/A</c:v>
                </c:pt>
                <c:pt idx="2406">
                  <c:v>#N/A</c:v>
                </c:pt>
                <c:pt idx="2407">
                  <c:v>#N/A</c:v>
                </c:pt>
                <c:pt idx="2408">
                  <c:v>#N/A</c:v>
                </c:pt>
                <c:pt idx="2409">
                  <c:v>#N/A</c:v>
                </c:pt>
                <c:pt idx="2410">
                  <c:v>#N/A</c:v>
                </c:pt>
                <c:pt idx="2411">
                  <c:v>#N/A</c:v>
                </c:pt>
                <c:pt idx="2412">
                  <c:v>#N/A</c:v>
                </c:pt>
                <c:pt idx="2413">
                  <c:v>#N/A</c:v>
                </c:pt>
                <c:pt idx="2414">
                  <c:v>#N/A</c:v>
                </c:pt>
                <c:pt idx="2415">
                  <c:v>#N/A</c:v>
                </c:pt>
                <c:pt idx="2416">
                  <c:v>#N/A</c:v>
                </c:pt>
                <c:pt idx="2417">
                  <c:v>#N/A</c:v>
                </c:pt>
                <c:pt idx="2418">
                  <c:v>#N/A</c:v>
                </c:pt>
                <c:pt idx="2419">
                  <c:v>#N/A</c:v>
                </c:pt>
                <c:pt idx="2420">
                  <c:v>#N/A</c:v>
                </c:pt>
                <c:pt idx="2421">
                  <c:v>#N/A</c:v>
                </c:pt>
                <c:pt idx="2422">
                  <c:v>#N/A</c:v>
                </c:pt>
                <c:pt idx="2423">
                  <c:v>#N/A</c:v>
                </c:pt>
                <c:pt idx="2424">
                  <c:v>#N/A</c:v>
                </c:pt>
                <c:pt idx="2425">
                  <c:v>#N/A</c:v>
                </c:pt>
                <c:pt idx="2426">
                  <c:v>#N/A</c:v>
                </c:pt>
                <c:pt idx="2427">
                  <c:v>#N/A</c:v>
                </c:pt>
                <c:pt idx="2428">
                  <c:v>#N/A</c:v>
                </c:pt>
                <c:pt idx="2429">
                  <c:v>#N/A</c:v>
                </c:pt>
                <c:pt idx="2430">
                  <c:v>#N/A</c:v>
                </c:pt>
                <c:pt idx="2431">
                  <c:v>#N/A</c:v>
                </c:pt>
                <c:pt idx="2432">
                  <c:v>#N/A</c:v>
                </c:pt>
                <c:pt idx="2433">
                  <c:v>#N/A</c:v>
                </c:pt>
                <c:pt idx="2434">
                  <c:v>#N/A</c:v>
                </c:pt>
                <c:pt idx="2435">
                  <c:v>#N/A</c:v>
                </c:pt>
                <c:pt idx="2436">
                  <c:v>#N/A</c:v>
                </c:pt>
                <c:pt idx="2437">
                  <c:v>#N/A</c:v>
                </c:pt>
                <c:pt idx="2438">
                  <c:v>#N/A</c:v>
                </c:pt>
                <c:pt idx="2439">
                  <c:v>#N/A</c:v>
                </c:pt>
                <c:pt idx="2440">
                  <c:v>#N/A</c:v>
                </c:pt>
                <c:pt idx="2441">
                  <c:v>#N/A</c:v>
                </c:pt>
                <c:pt idx="2442">
                  <c:v>#N/A</c:v>
                </c:pt>
                <c:pt idx="2443">
                  <c:v>#N/A</c:v>
                </c:pt>
                <c:pt idx="2444">
                  <c:v>#N/A</c:v>
                </c:pt>
                <c:pt idx="2445">
                  <c:v>#N/A</c:v>
                </c:pt>
                <c:pt idx="2446">
                  <c:v>#N/A</c:v>
                </c:pt>
                <c:pt idx="2447">
                  <c:v>#N/A</c:v>
                </c:pt>
                <c:pt idx="2448">
                  <c:v>#N/A</c:v>
                </c:pt>
                <c:pt idx="2449">
                  <c:v>#N/A</c:v>
                </c:pt>
                <c:pt idx="2450">
                  <c:v>#N/A</c:v>
                </c:pt>
                <c:pt idx="2451">
                  <c:v>#N/A</c:v>
                </c:pt>
                <c:pt idx="2452">
                  <c:v>#N/A</c:v>
                </c:pt>
                <c:pt idx="2453">
                  <c:v>#N/A</c:v>
                </c:pt>
                <c:pt idx="2454">
                  <c:v>#N/A</c:v>
                </c:pt>
                <c:pt idx="2455">
                  <c:v>#N/A</c:v>
                </c:pt>
                <c:pt idx="2456">
                  <c:v>#N/A</c:v>
                </c:pt>
                <c:pt idx="2457">
                  <c:v>#N/A</c:v>
                </c:pt>
                <c:pt idx="2458">
                  <c:v>#N/A</c:v>
                </c:pt>
                <c:pt idx="2459">
                  <c:v>#N/A</c:v>
                </c:pt>
                <c:pt idx="2460">
                  <c:v>#N/A</c:v>
                </c:pt>
                <c:pt idx="2461">
                  <c:v>#N/A</c:v>
                </c:pt>
                <c:pt idx="2462">
                  <c:v>#N/A</c:v>
                </c:pt>
                <c:pt idx="2463">
                  <c:v>#N/A</c:v>
                </c:pt>
                <c:pt idx="2464">
                  <c:v>#N/A</c:v>
                </c:pt>
                <c:pt idx="2465">
                  <c:v>#N/A</c:v>
                </c:pt>
                <c:pt idx="2466">
                  <c:v>#N/A</c:v>
                </c:pt>
                <c:pt idx="2467">
                  <c:v>#N/A</c:v>
                </c:pt>
                <c:pt idx="2468">
                  <c:v>#N/A</c:v>
                </c:pt>
                <c:pt idx="2469">
                  <c:v>#N/A</c:v>
                </c:pt>
                <c:pt idx="2470">
                  <c:v>#N/A</c:v>
                </c:pt>
                <c:pt idx="2471">
                  <c:v>#N/A</c:v>
                </c:pt>
                <c:pt idx="2472">
                  <c:v>#N/A</c:v>
                </c:pt>
                <c:pt idx="2473">
                  <c:v>#N/A</c:v>
                </c:pt>
                <c:pt idx="2474">
                  <c:v>#N/A</c:v>
                </c:pt>
                <c:pt idx="2475">
                  <c:v>#N/A</c:v>
                </c:pt>
                <c:pt idx="2476">
                  <c:v>#N/A</c:v>
                </c:pt>
                <c:pt idx="2477">
                  <c:v>#N/A</c:v>
                </c:pt>
                <c:pt idx="2478">
                  <c:v>#N/A</c:v>
                </c:pt>
                <c:pt idx="2479">
                  <c:v>#N/A</c:v>
                </c:pt>
                <c:pt idx="2480">
                  <c:v>#N/A</c:v>
                </c:pt>
                <c:pt idx="2481">
                  <c:v>#N/A</c:v>
                </c:pt>
                <c:pt idx="2482">
                  <c:v>#N/A</c:v>
                </c:pt>
                <c:pt idx="2483">
                  <c:v>#N/A</c:v>
                </c:pt>
                <c:pt idx="2484">
                  <c:v>#N/A</c:v>
                </c:pt>
                <c:pt idx="2485">
                  <c:v>#N/A</c:v>
                </c:pt>
                <c:pt idx="2486">
                  <c:v>#N/A</c:v>
                </c:pt>
                <c:pt idx="2487">
                  <c:v>#N/A</c:v>
                </c:pt>
                <c:pt idx="2488">
                  <c:v>#N/A</c:v>
                </c:pt>
                <c:pt idx="2489">
                  <c:v>#N/A</c:v>
                </c:pt>
                <c:pt idx="2490">
                  <c:v>#N/A</c:v>
                </c:pt>
                <c:pt idx="2491">
                  <c:v>#N/A</c:v>
                </c:pt>
                <c:pt idx="2492">
                  <c:v>#N/A</c:v>
                </c:pt>
                <c:pt idx="2493">
                  <c:v>#N/A</c:v>
                </c:pt>
                <c:pt idx="2494">
                  <c:v>#N/A</c:v>
                </c:pt>
                <c:pt idx="2495">
                  <c:v>#N/A</c:v>
                </c:pt>
                <c:pt idx="2496">
                  <c:v>#N/A</c:v>
                </c:pt>
                <c:pt idx="2497">
                  <c:v>#N/A</c:v>
                </c:pt>
                <c:pt idx="2498">
                  <c:v>#N/A</c:v>
                </c:pt>
                <c:pt idx="2499">
                  <c:v>#N/A</c:v>
                </c:pt>
                <c:pt idx="2500">
                  <c:v>#N/A</c:v>
                </c:pt>
                <c:pt idx="2501">
                  <c:v>#N/A</c:v>
                </c:pt>
                <c:pt idx="2502">
                  <c:v>#N/A</c:v>
                </c:pt>
                <c:pt idx="2503">
                  <c:v>#N/A</c:v>
                </c:pt>
                <c:pt idx="2504">
                  <c:v>#N/A</c:v>
                </c:pt>
                <c:pt idx="2505">
                  <c:v>#N/A</c:v>
                </c:pt>
                <c:pt idx="2506">
                  <c:v>#N/A</c:v>
                </c:pt>
                <c:pt idx="2507">
                  <c:v>#N/A</c:v>
                </c:pt>
                <c:pt idx="2508">
                  <c:v>#N/A</c:v>
                </c:pt>
                <c:pt idx="2509">
                  <c:v>#N/A</c:v>
                </c:pt>
                <c:pt idx="2510">
                  <c:v>#N/A</c:v>
                </c:pt>
                <c:pt idx="2511">
                  <c:v>#N/A</c:v>
                </c:pt>
                <c:pt idx="2512">
                  <c:v>#N/A</c:v>
                </c:pt>
                <c:pt idx="2513">
                  <c:v>#N/A</c:v>
                </c:pt>
                <c:pt idx="2514">
                  <c:v>#N/A</c:v>
                </c:pt>
                <c:pt idx="2515">
                  <c:v>#N/A</c:v>
                </c:pt>
                <c:pt idx="2516">
                  <c:v>#N/A</c:v>
                </c:pt>
                <c:pt idx="2517">
                  <c:v>#N/A</c:v>
                </c:pt>
                <c:pt idx="2518">
                  <c:v>#N/A</c:v>
                </c:pt>
                <c:pt idx="2519">
                  <c:v>#N/A</c:v>
                </c:pt>
                <c:pt idx="2520">
                  <c:v>#N/A</c:v>
                </c:pt>
                <c:pt idx="2521">
                  <c:v>#N/A</c:v>
                </c:pt>
                <c:pt idx="2522">
                  <c:v>#N/A</c:v>
                </c:pt>
                <c:pt idx="2523">
                  <c:v>#N/A</c:v>
                </c:pt>
                <c:pt idx="2524">
                  <c:v>#N/A</c:v>
                </c:pt>
                <c:pt idx="2525">
                  <c:v>#N/A</c:v>
                </c:pt>
                <c:pt idx="2526">
                  <c:v>#N/A</c:v>
                </c:pt>
                <c:pt idx="2527">
                  <c:v>#N/A</c:v>
                </c:pt>
                <c:pt idx="2528">
                  <c:v>#N/A</c:v>
                </c:pt>
                <c:pt idx="2529">
                  <c:v>#N/A</c:v>
                </c:pt>
                <c:pt idx="2530">
                  <c:v>#N/A</c:v>
                </c:pt>
                <c:pt idx="2531">
                  <c:v>#N/A</c:v>
                </c:pt>
                <c:pt idx="2532">
                  <c:v>#N/A</c:v>
                </c:pt>
                <c:pt idx="2533">
                  <c:v>#N/A</c:v>
                </c:pt>
                <c:pt idx="2534">
                  <c:v>#N/A</c:v>
                </c:pt>
                <c:pt idx="2535">
                  <c:v>#N/A</c:v>
                </c:pt>
                <c:pt idx="2536">
                  <c:v>#N/A</c:v>
                </c:pt>
                <c:pt idx="2537">
                  <c:v>#N/A</c:v>
                </c:pt>
                <c:pt idx="2538">
                  <c:v>#N/A</c:v>
                </c:pt>
                <c:pt idx="2539">
                  <c:v>#N/A</c:v>
                </c:pt>
                <c:pt idx="2540">
                  <c:v>#N/A</c:v>
                </c:pt>
                <c:pt idx="2541">
                  <c:v>#N/A</c:v>
                </c:pt>
                <c:pt idx="2542">
                  <c:v>#N/A</c:v>
                </c:pt>
                <c:pt idx="2543">
                  <c:v>#N/A</c:v>
                </c:pt>
                <c:pt idx="2544">
                  <c:v>#N/A</c:v>
                </c:pt>
                <c:pt idx="2545">
                  <c:v>#N/A</c:v>
                </c:pt>
                <c:pt idx="2546">
                  <c:v>#N/A</c:v>
                </c:pt>
                <c:pt idx="2547">
                  <c:v>#N/A</c:v>
                </c:pt>
                <c:pt idx="2548">
                  <c:v>#N/A</c:v>
                </c:pt>
                <c:pt idx="2549">
                  <c:v>#N/A</c:v>
                </c:pt>
                <c:pt idx="2550">
                  <c:v>#N/A</c:v>
                </c:pt>
                <c:pt idx="2551">
                  <c:v>#N/A</c:v>
                </c:pt>
                <c:pt idx="2552">
                  <c:v>#N/A</c:v>
                </c:pt>
                <c:pt idx="2553">
                  <c:v>#N/A</c:v>
                </c:pt>
                <c:pt idx="2554">
                  <c:v>#N/A</c:v>
                </c:pt>
                <c:pt idx="2555">
                  <c:v>#N/A</c:v>
                </c:pt>
                <c:pt idx="2556">
                  <c:v>#N/A</c:v>
                </c:pt>
                <c:pt idx="2557">
                  <c:v>#N/A</c:v>
                </c:pt>
                <c:pt idx="2558">
                  <c:v>#N/A</c:v>
                </c:pt>
                <c:pt idx="2559">
                  <c:v>#N/A</c:v>
                </c:pt>
                <c:pt idx="2560">
                  <c:v>#N/A</c:v>
                </c:pt>
                <c:pt idx="2561">
                  <c:v>#N/A</c:v>
                </c:pt>
                <c:pt idx="2562">
                  <c:v>#N/A</c:v>
                </c:pt>
                <c:pt idx="2563">
                  <c:v>#N/A</c:v>
                </c:pt>
                <c:pt idx="2564">
                  <c:v>#N/A</c:v>
                </c:pt>
                <c:pt idx="2565">
                  <c:v>#N/A</c:v>
                </c:pt>
                <c:pt idx="2566">
                  <c:v>#N/A</c:v>
                </c:pt>
                <c:pt idx="2567">
                  <c:v>#N/A</c:v>
                </c:pt>
                <c:pt idx="2568">
                  <c:v>#N/A</c:v>
                </c:pt>
                <c:pt idx="2569">
                  <c:v>#N/A</c:v>
                </c:pt>
                <c:pt idx="2570">
                  <c:v>#N/A</c:v>
                </c:pt>
                <c:pt idx="2571">
                  <c:v>#N/A</c:v>
                </c:pt>
                <c:pt idx="2572">
                  <c:v>#N/A</c:v>
                </c:pt>
                <c:pt idx="2573">
                  <c:v>#N/A</c:v>
                </c:pt>
                <c:pt idx="2574">
                  <c:v>#N/A</c:v>
                </c:pt>
                <c:pt idx="2575">
                  <c:v>#N/A</c:v>
                </c:pt>
                <c:pt idx="2576">
                  <c:v>#N/A</c:v>
                </c:pt>
                <c:pt idx="2577">
                  <c:v>#N/A</c:v>
                </c:pt>
                <c:pt idx="2578">
                  <c:v>#N/A</c:v>
                </c:pt>
                <c:pt idx="2579">
                  <c:v>#N/A</c:v>
                </c:pt>
                <c:pt idx="2580">
                  <c:v>#N/A</c:v>
                </c:pt>
                <c:pt idx="2581">
                  <c:v>#N/A</c:v>
                </c:pt>
                <c:pt idx="2582">
                  <c:v>#N/A</c:v>
                </c:pt>
                <c:pt idx="2583">
                  <c:v>#N/A</c:v>
                </c:pt>
                <c:pt idx="2584">
                  <c:v>#N/A</c:v>
                </c:pt>
                <c:pt idx="2585">
                  <c:v>#N/A</c:v>
                </c:pt>
                <c:pt idx="2586">
                  <c:v>#N/A</c:v>
                </c:pt>
                <c:pt idx="2587">
                  <c:v>#N/A</c:v>
                </c:pt>
                <c:pt idx="2588">
                  <c:v>#N/A</c:v>
                </c:pt>
                <c:pt idx="2589">
                  <c:v>#N/A</c:v>
                </c:pt>
                <c:pt idx="2590">
                  <c:v>#N/A</c:v>
                </c:pt>
                <c:pt idx="2591">
                  <c:v>#N/A</c:v>
                </c:pt>
                <c:pt idx="2592">
                  <c:v>#N/A</c:v>
                </c:pt>
                <c:pt idx="2593">
                  <c:v>#N/A</c:v>
                </c:pt>
                <c:pt idx="2594">
                  <c:v>#N/A</c:v>
                </c:pt>
                <c:pt idx="2595">
                  <c:v>#N/A</c:v>
                </c:pt>
                <c:pt idx="2596">
                  <c:v>#N/A</c:v>
                </c:pt>
                <c:pt idx="2597">
                  <c:v>#N/A</c:v>
                </c:pt>
                <c:pt idx="2598">
                  <c:v>#N/A</c:v>
                </c:pt>
                <c:pt idx="2599">
                  <c:v>#N/A</c:v>
                </c:pt>
                <c:pt idx="2600">
                  <c:v>#N/A</c:v>
                </c:pt>
                <c:pt idx="2601">
                  <c:v>#N/A</c:v>
                </c:pt>
                <c:pt idx="2602">
                  <c:v>#N/A</c:v>
                </c:pt>
                <c:pt idx="2603">
                  <c:v>#N/A</c:v>
                </c:pt>
                <c:pt idx="2604">
                  <c:v>#N/A</c:v>
                </c:pt>
                <c:pt idx="2605">
                  <c:v>#N/A</c:v>
                </c:pt>
                <c:pt idx="2606">
                  <c:v>#N/A</c:v>
                </c:pt>
                <c:pt idx="2607">
                  <c:v>#N/A</c:v>
                </c:pt>
                <c:pt idx="2608">
                  <c:v>#N/A</c:v>
                </c:pt>
                <c:pt idx="2609">
                  <c:v>#N/A</c:v>
                </c:pt>
                <c:pt idx="2610">
                  <c:v>#N/A</c:v>
                </c:pt>
                <c:pt idx="2611">
                  <c:v>#N/A</c:v>
                </c:pt>
                <c:pt idx="2612">
                  <c:v>#N/A</c:v>
                </c:pt>
                <c:pt idx="2613">
                  <c:v>#N/A</c:v>
                </c:pt>
                <c:pt idx="2614">
                  <c:v>#N/A</c:v>
                </c:pt>
                <c:pt idx="2615">
                  <c:v>#N/A</c:v>
                </c:pt>
                <c:pt idx="2616">
                  <c:v>#N/A</c:v>
                </c:pt>
                <c:pt idx="2617">
                  <c:v>#N/A</c:v>
                </c:pt>
                <c:pt idx="2618">
                  <c:v>#N/A</c:v>
                </c:pt>
                <c:pt idx="2619">
                  <c:v>#N/A</c:v>
                </c:pt>
                <c:pt idx="2620">
                  <c:v>#N/A</c:v>
                </c:pt>
                <c:pt idx="2621">
                  <c:v>#N/A</c:v>
                </c:pt>
                <c:pt idx="2622">
                  <c:v>#N/A</c:v>
                </c:pt>
                <c:pt idx="2623">
                  <c:v>#N/A</c:v>
                </c:pt>
                <c:pt idx="2624">
                  <c:v>#N/A</c:v>
                </c:pt>
                <c:pt idx="2625">
                  <c:v>#N/A</c:v>
                </c:pt>
                <c:pt idx="2626">
                  <c:v>#N/A</c:v>
                </c:pt>
                <c:pt idx="2627">
                  <c:v>#N/A</c:v>
                </c:pt>
                <c:pt idx="2628">
                  <c:v>#N/A</c:v>
                </c:pt>
                <c:pt idx="2629">
                  <c:v>#N/A</c:v>
                </c:pt>
                <c:pt idx="2630">
                  <c:v>#N/A</c:v>
                </c:pt>
                <c:pt idx="2631">
                  <c:v>#N/A</c:v>
                </c:pt>
                <c:pt idx="2632">
                  <c:v>#N/A</c:v>
                </c:pt>
                <c:pt idx="2633">
                  <c:v>#N/A</c:v>
                </c:pt>
                <c:pt idx="2634">
                  <c:v>#N/A</c:v>
                </c:pt>
                <c:pt idx="2635">
                  <c:v>#N/A</c:v>
                </c:pt>
                <c:pt idx="2636">
                  <c:v>#N/A</c:v>
                </c:pt>
                <c:pt idx="2637">
                  <c:v>#N/A</c:v>
                </c:pt>
                <c:pt idx="2638">
                  <c:v>#N/A</c:v>
                </c:pt>
                <c:pt idx="2639">
                  <c:v>#N/A</c:v>
                </c:pt>
                <c:pt idx="2640">
                  <c:v>#N/A</c:v>
                </c:pt>
                <c:pt idx="2641">
                  <c:v>#N/A</c:v>
                </c:pt>
                <c:pt idx="2642">
                  <c:v>#N/A</c:v>
                </c:pt>
                <c:pt idx="2643">
                  <c:v>#N/A</c:v>
                </c:pt>
                <c:pt idx="2644">
                  <c:v>#N/A</c:v>
                </c:pt>
                <c:pt idx="2645">
                  <c:v>#N/A</c:v>
                </c:pt>
                <c:pt idx="2646">
                  <c:v>#N/A</c:v>
                </c:pt>
                <c:pt idx="2647">
                  <c:v>#N/A</c:v>
                </c:pt>
                <c:pt idx="2648">
                  <c:v>#N/A</c:v>
                </c:pt>
                <c:pt idx="2649">
                  <c:v>#N/A</c:v>
                </c:pt>
                <c:pt idx="2650">
                  <c:v>#N/A</c:v>
                </c:pt>
                <c:pt idx="2651">
                  <c:v>#N/A</c:v>
                </c:pt>
                <c:pt idx="2652">
                  <c:v>#N/A</c:v>
                </c:pt>
                <c:pt idx="2653">
                  <c:v>#N/A</c:v>
                </c:pt>
                <c:pt idx="2654">
                  <c:v>#N/A</c:v>
                </c:pt>
                <c:pt idx="2655">
                  <c:v>#N/A</c:v>
                </c:pt>
                <c:pt idx="2656">
                  <c:v>#N/A</c:v>
                </c:pt>
                <c:pt idx="2657">
                  <c:v>#N/A</c:v>
                </c:pt>
                <c:pt idx="2658">
                  <c:v>#N/A</c:v>
                </c:pt>
                <c:pt idx="2659">
                  <c:v>#N/A</c:v>
                </c:pt>
                <c:pt idx="2660">
                  <c:v>#N/A</c:v>
                </c:pt>
                <c:pt idx="2661">
                  <c:v>#N/A</c:v>
                </c:pt>
                <c:pt idx="2662">
                  <c:v>#N/A</c:v>
                </c:pt>
                <c:pt idx="2663">
                  <c:v>#N/A</c:v>
                </c:pt>
                <c:pt idx="2664">
                  <c:v>#N/A</c:v>
                </c:pt>
                <c:pt idx="2665">
                  <c:v>#N/A</c:v>
                </c:pt>
                <c:pt idx="2666">
                  <c:v>#N/A</c:v>
                </c:pt>
                <c:pt idx="2667">
                  <c:v>#N/A</c:v>
                </c:pt>
                <c:pt idx="2668">
                  <c:v>#N/A</c:v>
                </c:pt>
                <c:pt idx="2669">
                  <c:v>#N/A</c:v>
                </c:pt>
                <c:pt idx="2670">
                  <c:v>#N/A</c:v>
                </c:pt>
                <c:pt idx="2671">
                  <c:v>#N/A</c:v>
                </c:pt>
                <c:pt idx="2672">
                  <c:v>#N/A</c:v>
                </c:pt>
                <c:pt idx="2673">
                  <c:v>#N/A</c:v>
                </c:pt>
                <c:pt idx="2674">
                  <c:v>#N/A</c:v>
                </c:pt>
                <c:pt idx="2675">
                  <c:v>#N/A</c:v>
                </c:pt>
                <c:pt idx="2676">
                  <c:v>#N/A</c:v>
                </c:pt>
                <c:pt idx="2677">
                  <c:v>#N/A</c:v>
                </c:pt>
                <c:pt idx="2678">
                  <c:v>#N/A</c:v>
                </c:pt>
                <c:pt idx="2679">
                  <c:v>#N/A</c:v>
                </c:pt>
                <c:pt idx="2680">
                  <c:v>#N/A</c:v>
                </c:pt>
                <c:pt idx="2681">
                  <c:v>#N/A</c:v>
                </c:pt>
                <c:pt idx="2682">
                  <c:v>#N/A</c:v>
                </c:pt>
                <c:pt idx="2683">
                  <c:v>#N/A</c:v>
                </c:pt>
                <c:pt idx="2684">
                  <c:v>#N/A</c:v>
                </c:pt>
                <c:pt idx="2685">
                  <c:v>#N/A</c:v>
                </c:pt>
                <c:pt idx="2686">
                  <c:v>#N/A</c:v>
                </c:pt>
                <c:pt idx="2687">
                  <c:v>#N/A</c:v>
                </c:pt>
                <c:pt idx="2688">
                  <c:v>#N/A</c:v>
                </c:pt>
                <c:pt idx="2689">
                  <c:v>#N/A</c:v>
                </c:pt>
                <c:pt idx="2690">
                  <c:v>#N/A</c:v>
                </c:pt>
                <c:pt idx="2691">
                  <c:v>#N/A</c:v>
                </c:pt>
                <c:pt idx="2692">
                  <c:v>#N/A</c:v>
                </c:pt>
                <c:pt idx="2693">
                  <c:v>#N/A</c:v>
                </c:pt>
                <c:pt idx="2694">
                  <c:v>#N/A</c:v>
                </c:pt>
                <c:pt idx="2695">
                  <c:v>#N/A</c:v>
                </c:pt>
                <c:pt idx="2696">
                  <c:v>#N/A</c:v>
                </c:pt>
                <c:pt idx="2697">
                  <c:v>#N/A</c:v>
                </c:pt>
                <c:pt idx="2698">
                  <c:v>#N/A</c:v>
                </c:pt>
                <c:pt idx="2699">
                  <c:v>#N/A</c:v>
                </c:pt>
                <c:pt idx="2700">
                  <c:v>#N/A</c:v>
                </c:pt>
                <c:pt idx="2701">
                  <c:v>#N/A</c:v>
                </c:pt>
                <c:pt idx="2702">
                  <c:v>#N/A</c:v>
                </c:pt>
                <c:pt idx="2703">
                  <c:v>#N/A</c:v>
                </c:pt>
                <c:pt idx="2704">
                  <c:v>#N/A</c:v>
                </c:pt>
                <c:pt idx="2705">
                  <c:v>#N/A</c:v>
                </c:pt>
                <c:pt idx="2706">
                  <c:v>#N/A</c:v>
                </c:pt>
                <c:pt idx="2707">
                  <c:v>#N/A</c:v>
                </c:pt>
                <c:pt idx="2708">
                  <c:v>#N/A</c:v>
                </c:pt>
                <c:pt idx="2709">
                  <c:v>#N/A</c:v>
                </c:pt>
                <c:pt idx="2710">
                  <c:v>#N/A</c:v>
                </c:pt>
                <c:pt idx="2711">
                  <c:v>#N/A</c:v>
                </c:pt>
                <c:pt idx="2712">
                  <c:v>#N/A</c:v>
                </c:pt>
                <c:pt idx="2713">
                  <c:v>#N/A</c:v>
                </c:pt>
                <c:pt idx="2714">
                  <c:v>#N/A</c:v>
                </c:pt>
                <c:pt idx="2715">
                  <c:v>#N/A</c:v>
                </c:pt>
                <c:pt idx="2716">
                  <c:v>#N/A</c:v>
                </c:pt>
                <c:pt idx="2717">
                  <c:v>#N/A</c:v>
                </c:pt>
                <c:pt idx="2718">
                  <c:v>#N/A</c:v>
                </c:pt>
                <c:pt idx="2719">
                  <c:v>#N/A</c:v>
                </c:pt>
                <c:pt idx="2720">
                  <c:v>#N/A</c:v>
                </c:pt>
                <c:pt idx="2721">
                  <c:v>#N/A</c:v>
                </c:pt>
                <c:pt idx="2722">
                  <c:v>#N/A</c:v>
                </c:pt>
                <c:pt idx="2723">
                  <c:v>#N/A</c:v>
                </c:pt>
                <c:pt idx="2724">
                  <c:v>#N/A</c:v>
                </c:pt>
                <c:pt idx="2725">
                  <c:v>#N/A</c:v>
                </c:pt>
                <c:pt idx="2726">
                  <c:v>#N/A</c:v>
                </c:pt>
                <c:pt idx="2727">
                  <c:v>#N/A</c:v>
                </c:pt>
                <c:pt idx="2728">
                  <c:v>#N/A</c:v>
                </c:pt>
                <c:pt idx="2729">
                  <c:v>#N/A</c:v>
                </c:pt>
                <c:pt idx="2730">
                  <c:v>#N/A</c:v>
                </c:pt>
                <c:pt idx="2731">
                  <c:v>#N/A</c:v>
                </c:pt>
                <c:pt idx="2732">
                  <c:v>#N/A</c:v>
                </c:pt>
                <c:pt idx="2733">
                  <c:v>#N/A</c:v>
                </c:pt>
                <c:pt idx="2734">
                  <c:v>#N/A</c:v>
                </c:pt>
                <c:pt idx="2735">
                  <c:v>#N/A</c:v>
                </c:pt>
                <c:pt idx="2736">
                  <c:v>#N/A</c:v>
                </c:pt>
                <c:pt idx="2737">
                  <c:v>#N/A</c:v>
                </c:pt>
                <c:pt idx="2738">
                  <c:v>#N/A</c:v>
                </c:pt>
                <c:pt idx="2739">
                  <c:v>#N/A</c:v>
                </c:pt>
                <c:pt idx="2740">
                  <c:v>#N/A</c:v>
                </c:pt>
                <c:pt idx="2741">
                  <c:v>#N/A</c:v>
                </c:pt>
                <c:pt idx="2742">
                  <c:v>#N/A</c:v>
                </c:pt>
                <c:pt idx="2743">
                  <c:v>#N/A</c:v>
                </c:pt>
                <c:pt idx="2744">
                  <c:v>#N/A</c:v>
                </c:pt>
                <c:pt idx="2745">
                  <c:v>#N/A</c:v>
                </c:pt>
                <c:pt idx="2746">
                  <c:v>#N/A</c:v>
                </c:pt>
                <c:pt idx="2747">
                  <c:v>#N/A</c:v>
                </c:pt>
                <c:pt idx="2748">
                  <c:v>#N/A</c:v>
                </c:pt>
                <c:pt idx="2749">
                  <c:v>#N/A</c:v>
                </c:pt>
                <c:pt idx="2750">
                  <c:v>#N/A</c:v>
                </c:pt>
                <c:pt idx="2751">
                  <c:v>#N/A</c:v>
                </c:pt>
                <c:pt idx="2752">
                  <c:v>#N/A</c:v>
                </c:pt>
                <c:pt idx="2753">
                  <c:v>#N/A</c:v>
                </c:pt>
                <c:pt idx="2754">
                  <c:v>#N/A</c:v>
                </c:pt>
                <c:pt idx="2755">
                  <c:v>#N/A</c:v>
                </c:pt>
                <c:pt idx="2756">
                  <c:v>#N/A</c:v>
                </c:pt>
                <c:pt idx="2757">
                  <c:v>#N/A</c:v>
                </c:pt>
                <c:pt idx="2758">
                  <c:v>#N/A</c:v>
                </c:pt>
                <c:pt idx="2759">
                  <c:v>#N/A</c:v>
                </c:pt>
                <c:pt idx="2760">
                  <c:v>#N/A</c:v>
                </c:pt>
                <c:pt idx="2761">
                  <c:v>#N/A</c:v>
                </c:pt>
                <c:pt idx="2762">
                  <c:v>#N/A</c:v>
                </c:pt>
                <c:pt idx="2763">
                  <c:v>#N/A</c:v>
                </c:pt>
                <c:pt idx="2764">
                  <c:v>#N/A</c:v>
                </c:pt>
                <c:pt idx="2765">
                  <c:v>#N/A</c:v>
                </c:pt>
                <c:pt idx="2766">
                  <c:v>#N/A</c:v>
                </c:pt>
                <c:pt idx="2767">
                  <c:v>#N/A</c:v>
                </c:pt>
                <c:pt idx="2768">
                  <c:v>#N/A</c:v>
                </c:pt>
                <c:pt idx="2769">
                  <c:v>#N/A</c:v>
                </c:pt>
                <c:pt idx="2770">
                  <c:v>#N/A</c:v>
                </c:pt>
                <c:pt idx="2771">
                  <c:v>#N/A</c:v>
                </c:pt>
                <c:pt idx="2772">
                  <c:v>#N/A</c:v>
                </c:pt>
                <c:pt idx="2773">
                  <c:v>#N/A</c:v>
                </c:pt>
                <c:pt idx="2774">
                  <c:v>#N/A</c:v>
                </c:pt>
                <c:pt idx="2775">
                  <c:v>#N/A</c:v>
                </c:pt>
                <c:pt idx="2776">
                  <c:v>#N/A</c:v>
                </c:pt>
                <c:pt idx="2777">
                  <c:v>#N/A</c:v>
                </c:pt>
                <c:pt idx="2778">
                  <c:v>#N/A</c:v>
                </c:pt>
                <c:pt idx="2779">
                  <c:v>#N/A</c:v>
                </c:pt>
                <c:pt idx="2780">
                  <c:v>#N/A</c:v>
                </c:pt>
                <c:pt idx="2781">
                  <c:v>#N/A</c:v>
                </c:pt>
                <c:pt idx="2782">
                  <c:v>#N/A</c:v>
                </c:pt>
                <c:pt idx="2783">
                  <c:v>#N/A</c:v>
                </c:pt>
                <c:pt idx="2784">
                  <c:v>#N/A</c:v>
                </c:pt>
                <c:pt idx="2785">
                  <c:v>#N/A</c:v>
                </c:pt>
                <c:pt idx="2786">
                  <c:v>#N/A</c:v>
                </c:pt>
                <c:pt idx="2787">
                  <c:v>#N/A</c:v>
                </c:pt>
                <c:pt idx="2788">
                  <c:v>#N/A</c:v>
                </c:pt>
                <c:pt idx="2789">
                  <c:v>#N/A</c:v>
                </c:pt>
                <c:pt idx="2790">
                  <c:v>#N/A</c:v>
                </c:pt>
                <c:pt idx="2791">
                  <c:v>#N/A</c:v>
                </c:pt>
                <c:pt idx="2792">
                  <c:v>#N/A</c:v>
                </c:pt>
                <c:pt idx="2793">
                  <c:v>#N/A</c:v>
                </c:pt>
                <c:pt idx="2794">
                  <c:v>#N/A</c:v>
                </c:pt>
                <c:pt idx="2795">
                  <c:v>#N/A</c:v>
                </c:pt>
                <c:pt idx="2796">
                  <c:v>#N/A</c:v>
                </c:pt>
                <c:pt idx="2797">
                  <c:v>#N/A</c:v>
                </c:pt>
                <c:pt idx="2798">
                  <c:v>#N/A</c:v>
                </c:pt>
                <c:pt idx="2799">
                  <c:v>#N/A</c:v>
                </c:pt>
                <c:pt idx="2800">
                  <c:v>#N/A</c:v>
                </c:pt>
                <c:pt idx="2801">
                  <c:v>#N/A</c:v>
                </c:pt>
                <c:pt idx="2802">
                  <c:v>#N/A</c:v>
                </c:pt>
                <c:pt idx="2803">
                  <c:v>#N/A</c:v>
                </c:pt>
                <c:pt idx="2804">
                  <c:v>#N/A</c:v>
                </c:pt>
                <c:pt idx="2805">
                  <c:v>#N/A</c:v>
                </c:pt>
                <c:pt idx="2806">
                  <c:v>#N/A</c:v>
                </c:pt>
                <c:pt idx="2807">
                  <c:v>#N/A</c:v>
                </c:pt>
                <c:pt idx="2808">
                  <c:v>#N/A</c:v>
                </c:pt>
                <c:pt idx="2809">
                  <c:v>#N/A</c:v>
                </c:pt>
                <c:pt idx="2810">
                  <c:v>#N/A</c:v>
                </c:pt>
                <c:pt idx="2811">
                  <c:v>#N/A</c:v>
                </c:pt>
                <c:pt idx="2812">
                  <c:v>#N/A</c:v>
                </c:pt>
                <c:pt idx="2813">
                  <c:v>#N/A</c:v>
                </c:pt>
                <c:pt idx="2814">
                  <c:v>#N/A</c:v>
                </c:pt>
                <c:pt idx="2815">
                  <c:v>#N/A</c:v>
                </c:pt>
                <c:pt idx="2816">
                  <c:v>#N/A</c:v>
                </c:pt>
                <c:pt idx="2817">
                  <c:v>#N/A</c:v>
                </c:pt>
                <c:pt idx="2818">
                  <c:v>#N/A</c:v>
                </c:pt>
                <c:pt idx="2819">
                  <c:v>#N/A</c:v>
                </c:pt>
                <c:pt idx="2820">
                  <c:v>#N/A</c:v>
                </c:pt>
                <c:pt idx="2821">
                  <c:v>#N/A</c:v>
                </c:pt>
                <c:pt idx="2822">
                  <c:v>#N/A</c:v>
                </c:pt>
                <c:pt idx="2823">
                  <c:v>#N/A</c:v>
                </c:pt>
                <c:pt idx="2824">
                  <c:v>#N/A</c:v>
                </c:pt>
                <c:pt idx="2825">
                  <c:v>#N/A</c:v>
                </c:pt>
                <c:pt idx="2826">
                  <c:v>#N/A</c:v>
                </c:pt>
                <c:pt idx="2827">
                  <c:v>#N/A</c:v>
                </c:pt>
                <c:pt idx="2828">
                  <c:v>#N/A</c:v>
                </c:pt>
                <c:pt idx="2829">
                  <c:v>#N/A</c:v>
                </c:pt>
                <c:pt idx="2830">
                  <c:v>#N/A</c:v>
                </c:pt>
                <c:pt idx="2831">
                  <c:v>#N/A</c:v>
                </c:pt>
                <c:pt idx="2832">
                  <c:v>#N/A</c:v>
                </c:pt>
                <c:pt idx="2833">
                  <c:v>#N/A</c:v>
                </c:pt>
                <c:pt idx="2834">
                  <c:v>#N/A</c:v>
                </c:pt>
                <c:pt idx="2835">
                  <c:v>#N/A</c:v>
                </c:pt>
                <c:pt idx="2836">
                  <c:v>#N/A</c:v>
                </c:pt>
                <c:pt idx="2837">
                  <c:v>#N/A</c:v>
                </c:pt>
                <c:pt idx="2838">
                  <c:v>#N/A</c:v>
                </c:pt>
                <c:pt idx="2839">
                  <c:v>#N/A</c:v>
                </c:pt>
                <c:pt idx="2840">
                  <c:v>#N/A</c:v>
                </c:pt>
                <c:pt idx="2841">
                  <c:v>#N/A</c:v>
                </c:pt>
                <c:pt idx="2842">
                  <c:v>#N/A</c:v>
                </c:pt>
                <c:pt idx="2843">
                  <c:v>#N/A</c:v>
                </c:pt>
                <c:pt idx="2844">
                  <c:v>#N/A</c:v>
                </c:pt>
                <c:pt idx="2845">
                  <c:v>#N/A</c:v>
                </c:pt>
                <c:pt idx="2846">
                  <c:v>#N/A</c:v>
                </c:pt>
                <c:pt idx="2847">
                  <c:v>#N/A</c:v>
                </c:pt>
                <c:pt idx="2848">
                  <c:v>#N/A</c:v>
                </c:pt>
                <c:pt idx="2849">
                  <c:v>#N/A</c:v>
                </c:pt>
                <c:pt idx="2850">
                  <c:v>#N/A</c:v>
                </c:pt>
                <c:pt idx="2851">
                  <c:v>#N/A</c:v>
                </c:pt>
                <c:pt idx="2852">
                  <c:v>#N/A</c:v>
                </c:pt>
                <c:pt idx="2853">
                  <c:v>#N/A</c:v>
                </c:pt>
                <c:pt idx="2854">
                  <c:v>#N/A</c:v>
                </c:pt>
                <c:pt idx="2855">
                  <c:v>#N/A</c:v>
                </c:pt>
                <c:pt idx="2856">
                  <c:v>#N/A</c:v>
                </c:pt>
                <c:pt idx="2857">
                  <c:v>#N/A</c:v>
                </c:pt>
                <c:pt idx="2858">
                  <c:v>#N/A</c:v>
                </c:pt>
                <c:pt idx="2859">
                  <c:v>#N/A</c:v>
                </c:pt>
                <c:pt idx="2860">
                  <c:v>#N/A</c:v>
                </c:pt>
                <c:pt idx="2861">
                  <c:v>#N/A</c:v>
                </c:pt>
                <c:pt idx="2862">
                  <c:v>#N/A</c:v>
                </c:pt>
                <c:pt idx="2863">
                  <c:v>#N/A</c:v>
                </c:pt>
                <c:pt idx="2864">
                  <c:v>#N/A</c:v>
                </c:pt>
                <c:pt idx="2865">
                  <c:v>#N/A</c:v>
                </c:pt>
                <c:pt idx="2866">
                  <c:v>#N/A</c:v>
                </c:pt>
                <c:pt idx="2867">
                  <c:v>#N/A</c:v>
                </c:pt>
                <c:pt idx="2868">
                  <c:v>#N/A</c:v>
                </c:pt>
                <c:pt idx="2869">
                  <c:v>#N/A</c:v>
                </c:pt>
                <c:pt idx="2870">
                  <c:v>#N/A</c:v>
                </c:pt>
                <c:pt idx="2871">
                  <c:v>#N/A</c:v>
                </c:pt>
                <c:pt idx="2872">
                  <c:v>#N/A</c:v>
                </c:pt>
                <c:pt idx="2873">
                  <c:v>#N/A</c:v>
                </c:pt>
                <c:pt idx="2874">
                  <c:v>#N/A</c:v>
                </c:pt>
                <c:pt idx="2875">
                  <c:v>#N/A</c:v>
                </c:pt>
                <c:pt idx="2876">
                  <c:v>#N/A</c:v>
                </c:pt>
                <c:pt idx="2877">
                  <c:v>#N/A</c:v>
                </c:pt>
                <c:pt idx="2878">
                  <c:v>#N/A</c:v>
                </c:pt>
                <c:pt idx="2879">
                  <c:v>#N/A</c:v>
                </c:pt>
                <c:pt idx="2880">
                  <c:v>#N/A</c:v>
                </c:pt>
                <c:pt idx="2881">
                  <c:v>#N/A</c:v>
                </c:pt>
                <c:pt idx="2882">
                  <c:v>#N/A</c:v>
                </c:pt>
                <c:pt idx="2883">
                  <c:v>#N/A</c:v>
                </c:pt>
                <c:pt idx="2884">
                  <c:v>#N/A</c:v>
                </c:pt>
                <c:pt idx="2885">
                  <c:v>#N/A</c:v>
                </c:pt>
                <c:pt idx="2886">
                  <c:v>#N/A</c:v>
                </c:pt>
                <c:pt idx="2887">
                  <c:v>#N/A</c:v>
                </c:pt>
                <c:pt idx="2888">
                  <c:v>#N/A</c:v>
                </c:pt>
                <c:pt idx="2889">
                  <c:v>#N/A</c:v>
                </c:pt>
                <c:pt idx="2890">
                  <c:v>#N/A</c:v>
                </c:pt>
                <c:pt idx="2891">
                  <c:v>#N/A</c:v>
                </c:pt>
                <c:pt idx="2892">
                  <c:v>#N/A</c:v>
                </c:pt>
                <c:pt idx="2893">
                  <c:v>#N/A</c:v>
                </c:pt>
                <c:pt idx="2894">
                  <c:v>#N/A</c:v>
                </c:pt>
                <c:pt idx="2895">
                  <c:v>#N/A</c:v>
                </c:pt>
                <c:pt idx="2896">
                  <c:v>#N/A</c:v>
                </c:pt>
                <c:pt idx="2897">
                  <c:v>#N/A</c:v>
                </c:pt>
                <c:pt idx="2898">
                  <c:v>#N/A</c:v>
                </c:pt>
                <c:pt idx="2899">
                  <c:v>#N/A</c:v>
                </c:pt>
                <c:pt idx="2900">
                  <c:v>#N/A</c:v>
                </c:pt>
                <c:pt idx="2901">
                  <c:v>#N/A</c:v>
                </c:pt>
                <c:pt idx="2902">
                  <c:v>#N/A</c:v>
                </c:pt>
                <c:pt idx="2903">
                  <c:v>#N/A</c:v>
                </c:pt>
                <c:pt idx="2904">
                  <c:v>#N/A</c:v>
                </c:pt>
                <c:pt idx="2905">
                  <c:v>#N/A</c:v>
                </c:pt>
                <c:pt idx="2906">
                  <c:v>#N/A</c:v>
                </c:pt>
                <c:pt idx="2907">
                  <c:v>#N/A</c:v>
                </c:pt>
                <c:pt idx="2908">
                  <c:v>#N/A</c:v>
                </c:pt>
                <c:pt idx="2909">
                  <c:v>#N/A</c:v>
                </c:pt>
                <c:pt idx="2910">
                  <c:v>#N/A</c:v>
                </c:pt>
                <c:pt idx="2911">
                  <c:v>#N/A</c:v>
                </c:pt>
                <c:pt idx="2912">
                  <c:v>#N/A</c:v>
                </c:pt>
                <c:pt idx="2913">
                  <c:v>#N/A</c:v>
                </c:pt>
                <c:pt idx="2914">
                  <c:v>#N/A</c:v>
                </c:pt>
                <c:pt idx="2915">
                  <c:v>#N/A</c:v>
                </c:pt>
                <c:pt idx="2916">
                  <c:v>#N/A</c:v>
                </c:pt>
                <c:pt idx="2917">
                  <c:v>#N/A</c:v>
                </c:pt>
                <c:pt idx="2918">
                  <c:v>#N/A</c:v>
                </c:pt>
                <c:pt idx="2919">
                  <c:v>#N/A</c:v>
                </c:pt>
                <c:pt idx="2920">
                  <c:v>#N/A</c:v>
                </c:pt>
                <c:pt idx="2921">
                  <c:v>#N/A</c:v>
                </c:pt>
                <c:pt idx="2922">
                  <c:v>#N/A</c:v>
                </c:pt>
                <c:pt idx="2923">
                  <c:v>#N/A</c:v>
                </c:pt>
                <c:pt idx="2924">
                  <c:v>#N/A</c:v>
                </c:pt>
                <c:pt idx="2925">
                  <c:v>#N/A</c:v>
                </c:pt>
                <c:pt idx="2926">
                  <c:v>#N/A</c:v>
                </c:pt>
                <c:pt idx="2927">
                  <c:v>#N/A</c:v>
                </c:pt>
                <c:pt idx="2928">
                  <c:v>#N/A</c:v>
                </c:pt>
                <c:pt idx="2929">
                  <c:v>#N/A</c:v>
                </c:pt>
                <c:pt idx="2930">
                  <c:v>#N/A</c:v>
                </c:pt>
                <c:pt idx="2931">
                  <c:v>#N/A</c:v>
                </c:pt>
                <c:pt idx="2932">
                  <c:v>#N/A</c:v>
                </c:pt>
                <c:pt idx="2933">
                  <c:v>#N/A</c:v>
                </c:pt>
                <c:pt idx="2934">
                  <c:v>#N/A</c:v>
                </c:pt>
                <c:pt idx="2935">
                  <c:v>#N/A</c:v>
                </c:pt>
                <c:pt idx="2936">
                  <c:v>#N/A</c:v>
                </c:pt>
                <c:pt idx="2937">
                  <c:v>#N/A</c:v>
                </c:pt>
                <c:pt idx="2938">
                  <c:v>#N/A</c:v>
                </c:pt>
                <c:pt idx="2939">
                  <c:v>#N/A</c:v>
                </c:pt>
                <c:pt idx="2940">
                  <c:v>#N/A</c:v>
                </c:pt>
                <c:pt idx="2941">
                  <c:v>#N/A</c:v>
                </c:pt>
                <c:pt idx="2942">
                  <c:v>#N/A</c:v>
                </c:pt>
                <c:pt idx="2943">
                  <c:v>#N/A</c:v>
                </c:pt>
                <c:pt idx="2944">
                  <c:v>#N/A</c:v>
                </c:pt>
                <c:pt idx="2945">
                  <c:v>#N/A</c:v>
                </c:pt>
                <c:pt idx="2946">
                  <c:v>#N/A</c:v>
                </c:pt>
                <c:pt idx="2947">
                  <c:v>#N/A</c:v>
                </c:pt>
                <c:pt idx="2948">
                  <c:v>#N/A</c:v>
                </c:pt>
                <c:pt idx="2949">
                  <c:v>#N/A</c:v>
                </c:pt>
                <c:pt idx="2950">
                  <c:v>#N/A</c:v>
                </c:pt>
                <c:pt idx="2951">
                  <c:v>#N/A</c:v>
                </c:pt>
                <c:pt idx="2952">
                  <c:v>#N/A</c:v>
                </c:pt>
                <c:pt idx="2953">
                  <c:v>#N/A</c:v>
                </c:pt>
                <c:pt idx="2954">
                  <c:v>#N/A</c:v>
                </c:pt>
                <c:pt idx="2955">
                  <c:v>#N/A</c:v>
                </c:pt>
                <c:pt idx="2956">
                  <c:v>#N/A</c:v>
                </c:pt>
                <c:pt idx="2957">
                  <c:v>#N/A</c:v>
                </c:pt>
                <c:pt idx="2958">
                  <c:v>#N/A</c:v>
                </c:pt>
                <c:pt idx="2959">
                  <c:v>#N/A</c:v>
                </c:pt>
                <c:pt idx="2960">
                  <c:v>#N/A</c:v>
                </c:pt>
                <c:pt idx="2961">
                  <c:v>#N/A</c:v>
                </c:pt>
                <c:pt idx="2962">
                  <c:v>#N/A</c:v>
                </c:pt>
                <c:pt idx="2963">
                  <c:v>#N/A</c:v>
                </c:pt>
                <c:pt idx="2964">
                  <c:v>#N/A</c:v>
                </c:pt>
                <c:pt idx="2965">
                  <c:v>#N/A</c:v>
                </c:pt>
                <c:pt idx="2966">
                  <c:v>#N/A</c:v>
                </c:pt>
                <c:pt idx="2967">
                  <c:v>#N/A</c:v>
                </c:pt>
                <c:pt idx="2968">
                  <c:v>#N/A</c:v>
                </c:pt>
                <c:pt idx="2969">
                  <c:v>#N/A</c:v>
                </c:pt>
                <c:pt idx="2970">
                  <c:v>#N/A</c:v>
                </c:pt>
                <c:pt idx="2971">
                  <c:v>#N/A</c:v>
                </c:pt>
                <c:pt idx="2972">
                  <c:v>#N/A</c:v>
                </c:pt>
                <c:pt idx="2973">
                  <c:v>#N/A</c:v>
                </c:pt>
                <c:pt idx="2974">
                  <c:v>#N/A</c:v>
                </c:pt>
                <c:pt idx="2975">
                  <c:v>#N/A</c:v>
                </c:pt>
                <c:pt idx="2976">
                  <c:v>#N/A</c:v>
                </c:pt>
                <c:pt idx="2977">
                  <c:v>#N/A</c:v>
                </c:pt>
                <c:pt idx="2978">
                  <c:v>#N/A</c:v>
                </c:pt>
                <c:pt idx="2979">
                  <c:v>#N/A</c:v>
                </c:pt>
                <c:pt idx="2980">
                  <c:v>#N/A</c:v>
                </c:pt>
                <c:pt idx="2981">
                  <c:v>#N/A</c:v>
                </c:pt>
                <c:pt idx="2982">
                  <c:v>#N/A</c:v>
                </c:pt>
                <c:pt idx="2983">
                  <c:v>#N/A</c:v>
                </c:pt>
                <c:pt idx="2984">
                  <c:v>#N/A</c:v>
                </c:pt>
                <c:pt idx="2985">
                  <c:v>#N/A</c:v>
                </c:pt>
                <c:pt idx="2986">
                  <c:v>#N/A</c:v>
                </c:pt>
                <c:pt idx="2987">
                  <c:v>#N/A</c:v>
                </c:pt>
                <c:pt idx="2988">
                  <c:v>#N/A</c:v>
                </c:pt>
                <c:pt idx="2989">
                  <c:v>#N/A</c:v>
                </c:pt>
                <c:pt idx="2990">
                  <c:v>#N/A</c:v>
                </c:pt>
                <c:pt idx="2991">
                  <c:v>#N/A</c:v>
                </c:pt>
                <c:pt idx="2992">
                  <c:v>#N/A</c:v>
                </c:pt>
                <c:pt idx="2993">
                  <c:v>#N/A</c:v>
                </c:pt>
                <c:pt idx="2994">
                  <c:v>#N/A</c:v>
                </c:pt>
                <c:pt idx="2995">
                  <c:v>#N/A</c:v>
                </c:pt>
                <c:pt idx="2996">
                  <c:v>#N/A</c:v>
                </c:pt>
                <c:pt idx="2997">
                  <c:v>#N/A</c:v>
                </c:pt>
                <c:pt idx="2998">
                  <c:v>#N/A</c:v>
                </c:pt>
                <c:pt idx="2999">
                  <c:v>#N/A</c:v>
                </c:pt>
                <c:pt idx="3000">
                  <c:v>#N/A</c:v>
                </c:pt>
                <c:pt idx="3001">
                  <c:v>#N/A</c:v>
                </c:pt>
                <c:pt idx="3002">
                  <c:v>#N/A</c:v>
                </c:pt>
                <c:pt idx="3003">
                  <c:v>#N/A</c:v>
                </c:pt>
                <c:pt idx="3004">
                  <c:v>#N/A</c:v>
                </c:pt>
                <c:pt idx="3005">
                  <c:v>#N/A</c:v>
                </c:pt>
                <c:pt idx="3006">
                  <c:v>#N/A</c:v>
                </c:pt>
                <c:pt idx="3007">
                  <c:v>#N/A</c:v>
                </c:pt>
                <c:pt idx="3008">
                  <c:v>#N/A</c:v>
                </c:pt>
                <c:pt idx="3009">
                  <c:v>#N/A</c:v>
                </c:pt>
                <c:pt idx="3010">
                  <c:v>#N/A</c:v>
                </c:pt>
                <c:pt idx="3011">
                  <c:v>#N/A</c:v>
                </c:pt>
                <c:pt idx="3012">
                  <c:v>#N/A</c:v>
                </c:pt>
                <c:pt idx="3013">
                  <c:v>#N/A</c:v>
                </c:pt>
                <c:pt idx="3014">
                  <c:v>#N/A</c:v>
                </c:pt>
                <c:pt idx="3015">
                  <c:v>#N/A</c:v>
                </c:pt>
                <c:pt idx="3016">
                  <c:v>#N/A</c:v>
                </c:pt>
                <c:pt idx="3017">
                  <c:v>#N/A</c:v>
                </c:pt>
                <c:pt idx="3018">
                  <c:v>#N/A</c:v>
                </c:pt>
                <c:pt idx="3019">
                  <c:v>#N/A</c:v>
                </c:pt>
                <c:pt idx="3020">
                  <c:v>#N/A</c:v>
                </c:pt>
                <c:pt idx="3021">
                  <c:v>#N/A</c:v>
                </c:pt>
                <c:pt idx="3022">
                  <c:v>#N/A</c:v>
                </c:pt>
                <c:pt idx="3023">
                  <c:v>#N/A</c:v>
                </c:pt>
                <c:pt idx="3024">
                  <c:v>#N/A</c:v>
                </c:pt>
                <c:pt idx="3025">
                  <c:v>#N/A</c:v>
                </c:pt>
                <c:pt idx="3026">
                  <c:v>#N/A</c:v>
                </c:pt>
                <c:pt idx="3027">
                  <c:v>#N/A</c:v>
                </c:pt>
                <c:pt idx="3028">
                  <c:v>#N/A</c:v>
                </c:pt>
                <c:pt idx="3029">
                  <c:v>#N/A</c:v>
                </c:pt>
                <c:pt idx="3030">
                  <c:v>#N/A</c:v>
                </c:pt>
                <c:pt idx="3031">
                  <c:v>#N/A</c:v>
                </c:pt>
                <c:pt idx="3032">
                  <c:v>#N/A</c:v>
                </c:pt>
                <c:pt idx="3033">
                  <c:v>#N/A</c:v>
                </c:pt>
                <c:pt idx="3034">
                  <c:v>#N/A</c:v>
                </c:pt>
                <c:pt idx="3035">
                  <c:v>#N/A</c:v>
                </c:pt>
                <c:pt idx="3036">
                  <c:v>#N/A</c:v>
                </c:pt>
                <c:pt idx="3037">
                  <c:v>#N/A</c:v>
                </c:pt>
                <c:pt idx="3038">
                  <c:v>#N/A</c:v>
                </c:pt>
                <c:pt idx="3039">
                  <c:v>#N/A</c:v>
                </c:pt>
                <c:pt idx="3040">
                  <c:v>#N/A</c:v>
                </c:pt>
                <c:pt idx="3041">
                  <c:v>#N/A</c:v>
                </c:pt>
                <c:pt idx="3042">
                  <c:v>#N/A</c:v>
                </c:pt>
                <c:pt idx="3043">
                  <c:v>#N/A</c:v>
                </c:pt>
                <c:pt idx="3044">
                  <c:v>#N/A</c:v>
                </c:pt>
                <c:pt idx="3045">
                  <c:v>#N/A</c:v>
                </c:pt>
                <c:pt idx="3046">
                  <c:v>#N/A</c:v>
                </c:pt>
                <c:pt idx="3047">
                  <c:v>#N/A</c:v>
                </c:pt>
                <c:pt idx="3048">
                  <c:v>#N/A</c:v>
                </c:pt>
                <c:pt idx="3049">
                  <c:v>#N/A</c:v>
                </c:pt>
                <c:pt idx="3050">
                  <c:v>#N/A</c:v>
                </c:pt>
                <c:pt idx="3051">
                  <c:v>#N/A</c:v>
                </c:pt>
                <c:pt idx="3052">
                  <c:v>#N/A</c:v>
                </c:pt>
                <c:pt idx="3053">
                  <c:v>#N/A</c:v>
                </c:pt>
                <c:pt idx="3054">
                  <c:v>#N/A</c:v>
                </c:pt>
                <c:pt idx="3055">
                  <c:v>#N/A</c:v>
                </c:pt>
                <c:pt idx="3056">
                  <c:v>#N/A</c:v>
                </c:pt>
                <c:pt idx="3057">
                  <c:v>#N/A</c:v>
                </c:pt>
                <c:pt idx="3058">
                  <c:v>#N/A</c:v>
                </c:pt>
                <c:pt idx="3059">
                  <c:v>#N/A</c:v>
                </c:pt>
                <c:pt idx="3060">
                  <c:v>#N/A</c:v>
                </c:pt>
                <c:pt idx="3061">
                  <c:v>#N/A</c:v>
                </c:pt>
                <c:pt idx="3062">
                  <c:v>#N/A</c:v>
                </c:pt>
                <c:pt idx="3063">
                  <c:v>#N/A</c:v>
                </c:pt>
                <c:pt idx="3064">
                  <c:v>#N/A</c:v>
                </c:pt>
                <c:pt idx="3065">
                  <c:v>#N/A</c:v>
                </c:pt>
                <c:pt idx="3066">
                  <c:v>#N/A</c:v>
                </c:pt>
                <c:pt idx="3067">
                  <c:v>#N/A</c:v>
                </c:pt>
                <c:pt idx="3068">
                  <c:v>#N/A</c:v>
                </c:pt>
                <c:pt idx="3069">
                  <c:v>#N/A</c:v>
                </c:pt>
                <c:pt idx="3070">
                  <c:v>#N/A</c:v>
                </c:pt>
                <c:pt idx="3071">
                  <c:v>#N/A</c:v>
                </c:pt>
                <c:pt idx="3072">
                  <c:v>#N/A</c:v>
                </c:pt>
                <c:pt idx="3073">
                  <c:v>#N/A</c:v>
                </c:pt>
                <c:pt idx="3074">
                  <c:v>#N/A</c:v>
                </c:pt>
                <c:pt idx="3075">
                  <c:v>#N/A</c:v>
                </c:pt>
                <c:pt idx="3076">
                  <c:v>#N/A</c:v>
                </c:pt>
                <c:pt idx="3077">
                  <c:v>#N/A</c:v>
                </c:pt>
                <c:pt idx="3078">
                  <c:v>#N/A</c:v>
                </c:pt>
                <c:pt idx="3079">
                  <c:v>#N/A</c:v>
                </c:pt>
                <c:pt idx="3080">
                  <c:v>#N/A</c:v>
                </c:pt>
                <c:pt idx="3081">
                  <c:v>#N/A</c:v>
                </c:pt>
                <c:pt idx="3082">
                  <c:v>#N/A</c:v>
                </c:pt>
                <c:pt idx="3083">
                  <c:v>#N/A</c:v>
                </c:pt>
                <c:pt idx="3084">
                  <c:v>#N/A</c:v>
                </c:pt>
                <c:pt idx="3085">
                  <c:v>#N/A</c:v>
                </c:pt>
                <c:pt idx="3086">
                  <c:v>#N/A</c:v>
                </c:pt>
                <c:pt idx="3087">
                  <c:v>#N/A</c:v>
                </c:pt>
                <c:pt idx="3088">
                  <c:v>#N/A</c:v>
                </c:pt>
                <c:pt idx="3089">
                  <c:v>#N/A</c:v>
                </c:pt>
                <c:pt idx="3090">
                  <c:v>#N/A</c:v>
                </c:pt>
                <c:pt idx="3091">
                  <c:v>#N/A</c:v>
                </c:pt>
                <c:pt idx="3092">
                  <c:v>#N/A</c:v>
                </c:pt>
                <c:pt idx="3093">
                  <c:v>#N/A</c:v>
                </c:pt>
                <c:pt idx="3094">
                  <c:v>#N/A</c:v>
                </c:pt>
                <c:pt idx="3095">
                  <c:v>#N/A</c:v>
                </c:pt>
                <c:pt idx="3096">
                  <c:v>#N/A</c:v>
                </c:pt>
                <c:pt idx="3097">
                  <c:v>#N/A</c:v>
                </c:pt>
                <c:pt idx="3098">
                  <c:v>#N/A</c:v>
                </c:pt>
                <c:pt idx="3099">
                  <c:v>#N/A</c:v>
                </c:pt>
                <c:pt idx="3100">
                  <c:v>#N/A</c:v>
                </c:pt>
                <c:pt idx="3101">
                  <c:v>#N/A</c:v>
                </c:pt>
                <c:pt idx="3102">
                  <c:v>#N/A</c:v>
                </c:pt>
                <c:pt idx="3103">
                  <c:v>#N/A</c:v>
                </c:pt>
                <c:pt idx="3104">
                  <c:v>#N/A</c:v>
                </c:pt>
                <c:pt idx="3105">
                  <c:v>#N/A</c:v>
                </c:pt>
                <c:pt idx="3106">
                  <c:v>#N/A</c:v>
                </c:pt>
                <c:pt idx="3107">
                  <c:v>#N/A</c:v>
                </c:pt>
                <c:pt idx="3108">
                  <c:v>#N/A</c:v>
                </c:pt>
                <c:pt idx="3109">
                  <c:v>#N/A</c:v>
                </c:pt>
                <c:pt idx="3110">
                  <c:v>#N/A</c:v>
                </c:pt>
                <c:pt idx="3111">
                  <c:v>#N/A</c:v>
                </c:pt>
                <c:pt idx="3112">
                  <c:v>#N/A</c:v>
                </c:pt>
                <c:pt idx="3113">
                  <c:v>#N/A</c:v>
                </c:pt>
                <c:pt idx="3114">
                  <c:v>#N/A</c:v>
                </c:pt>
                <c:pt idx="3115">
                  <c:v>#N/A</c:v>
                </c:pt>
                <c:pt idx="3116">
                  <c:v>#N/A</c:v>
                </c:pt>
                <c:pt idx="3117">
                  <c:v>#N/A</c:v>
                </c:pt>
                <c:pt idx="3118">
                  <c:v>#N/A</c:v>
                </c:pt>
                <c:pt idx="3119">
                  <c:v>#N/A</c:v>
                </c:pt>
                <c:pt idx="3120">
                  <c:v>#N/A</c:v>
                </c:pt>
                <c:pt idx="3121">
                  <c:v>#N/A</c:v>
                </c:pt>
                <c:pt idx="3122">
                  <c:v>#N/A</c:v>
                </c:pt>
                <c:pt idx="3123">
                  <c:v>#N/A</c:v>
                </c:pt>
                <c:pt idx="3124">
                  <c:v>#N/A</c:v>
                </c:pt>
                <c:pt idx="3125">
                  <c:v>#N/A</c:v>
                </c:pt>
                <c:pt idx="3126">
                  <c:v>#N/A</c:v>
                </c:pt>
                <c:pt idx="3127">
                  <c:v>#N/A</c:v>
                </c:pt>
                <c:pt idx="3128">
                  <c:v>#N/A</c:v>
                </c:pt>
                <c:pt idx="3129">
                  <c:v>#N/A</c:v>
                </c:pt>
                <c:pt idx="3130">
                  <c:v>#N/A</c:v>
                </c:pt>
                <c:pt idx="3131">
                  <c:v>#N/A</c:v>
                </c:pt>
                <c:pt idx="3132">
                  <c:v>#N/A</c:v>
                </c:pt>
                <c:pt idx="3133">
                  <c:v>#N/A</c:v>
                </c:pt>
                <c:pt idx="3134">
                  <c:v>#N/A</c:v>
                </c:pt>
                <c:pt idx="3135">
                  <c:v>#N/A</c:v>
                </c:pt>
                <c:pt idx="3136">
                  <c:v>#N/A</c:v>
                </c:pt>
                <c:pt idx="3137">
                  <c:v>#N/A</c:v>
                </c:pt>
                <c:pt idx="3138">
                  <c:v>#N/A</c:v>
                </c:pt>
                <c:pt idx="3139">
                  <c:v>#N/A</c:v>
                </c:pt>
                <c:pt idx="3140">
                  <c:v>#N/A</c:v>
                </c:pt>
                <c:pt idx="3141">
                  <c:v>#N/A</c:v>
                </c:pt>
                <c:pt idx="3142">
                  <c:v>#N/A</c:v>
                </c:pt>
                <c:pt idx="3143">
                  <c:v>#N/A</c:v>
                </c:pt>
                <c:pt idx="3144">
                  <c:v>#N/A</c:v>
                </c:pt>
                <c:pt idx="3145">
                  <c:v>#N/A</c:v>
                </c:pt>
                <c:pt idx="3146">
                  <c:v>#N/A</c:v>
                </c:pt>
                <c:pt idx="3147">
                  <c:v>#N/A</c:v>
                </c:pt>
                <c:pt idx="3148">
                  <c:v>#N/A</c:v>
                </c:pt>
                <c:pt idx="3149">
                  <c:v>#N/A</c:v>
                </c:pt>
                <c:pt idx="3150">
                  <c:v>#N/A</c:v>
                </c:pt>
                <c:pt idx="3151">
                  <c:v>#N/A</c:v>
                </c:pt>
                <c:pt idx="3152">
                  <c:v>#N/A</c:v>
                </c:pt>
                <c:pt idx="3153">
                  <c:v>#N/A</c:v>
                </c:pt>
                <c:pt idx="3154">
                  <c:v>#N/A</c:v>
                </c:pt>
                <c:pt idx="3155">
                  <c:v>#N/A</c:v>
                </c:pt>
                <c:pt idx="3156">
                  <c:v>#N/A</c:v>
                </c:pt>
                <c:pt idx="3157">
                  <c:v>#N/A</c:v>
                </c:pt>
                <c:pt idx="3158">
                  <c:v>#N/A</c:v>
                </c:pt>
                <c:pt idx="3159">
                  <c:v>#N/A</c:v>
                </c:pt>
                <c:pt idx="3160">
                  <c:v>#N/A</c:v>
                </c:pt>
                <c:pt idx="3161">
                  <c:v>#N/A</c:v>
                </c:pt>
                <c:pt idx="3162">
                  <c:v>#N/A</c:v>
                </c:pt>
                <c:pt idx="3163">
                  <c:v>#N/A</c:v>
                </c:pt>
                <c:pt idx="3164">
                  <c:v>#N/A</c:v>
                </c:pt>
                <c:pt idx="3165">
                  <c:v>#N/A</c:v>
                </c:pt>
                <c:pt idx="3166">
                  <c:v>#N/A</c:v>
                </c:pt>
                <c:pt idx="3167">
                  <c:v>#N/A</c:v>
                </c:pt>
                <c:pt idx="3168">
                  <c:v>#N/A</c:v>
                </c:pt>
                <c:pt idx="3169">
                  <c:v>#N/A</c:v>
                </c:pt>
                <c:pt idx="3170">
                  <c:v>#N/A</c:v>
                </c:pt>
                <c:pt idx="3171">
                  <c:v>#N/A</c:v>
                </c:pt>
                <c:pt idx="3172">
                  <c:v>#N/A</c:v>
                </c:pt>
                <c:pt idx="3173">
                  <c:v>#N/A</c:v>
                </c:pt>
                <c:pt idx="3174">
                  <c:v>#N/A</c:v>
                </c:pt>
                <c:pt idx="3175">
                  <c:v>#N/A</c:v>
                </c:pt>
                <c:pt idx="3176">
                  <c:v>#N/A</c:v>
                </c:pt>
                <c:pt idx="3177">
                  <c:v>#N/A</c:v>
                </c:pt>
                <c:pt idx="3178">
                  <c:v>#N/A</c:v>
                </c:pt>
                <c:pt idx="3179">
                  <c:v>#N/A</c:v>
                </c:pt>
                <c:pt idx="3180">
                  <c:v>#N/A</c:v>
                </c:pt>
                <c:pt idx="3181">
                  <c:v>#N/A</c:v>
                </c:pt>
                <c:pt idx="3182">
                  <c:v>#N/A</c:v>
                </c:pt>
                <c:pt idx="3183">
                  <c:v>#N/A</c:v>
                </c:pt>
                <c:pt idx="3184">
                  <c:v>#N/A</c:v>
                </c:pt>
                <c:pt idx="3185">
                  <c:v>#N/A</c:v>
                </c:pt>
                <c:pt idx="3186">
                  <c:v>#N/A</c:v>
                </c:pt>
                <c:pt idx="3187">
                  <c:v>#N/A</c:v>
                </c:pt>
                <c:pt idx="3188">
                  <c:v>#N/A</c:v>
                </c:pt>
                <c:pt idx="3189">
                  <c:v>#N/A</c:v>
                </c:pt>
                <c:pt idx="3190">
                  <c:v>#N/A</c:v>
                </c:pt>
                <c:pt idx="3191">
                  <c:v>#N/A</c:v>
                </c:pt>
                <c:pt idx="3192">
                  <c:v>#N/A</c:v>
                </c:pt>
                <c:pt idx="3193">
                  <c:v>#N/A</c:v>
                </c:pt>
                <c:pt idx="3194">
                  <c:v>#N/A</c:v>
                </c:pt>
                <c:pt idx="3195">
                  <c:v>#N/A</c:v>
                </c:pt>
                <c:pt idx="3196">
                  <c:v>#N/A</c:v>
                </c:pt>
                <c:pt idx="3197">
                  <c:v>#N/A</c:v>
                </c:pt>
                <c:pt idx="3198">
                  <c:v>#N/A</c:v>
                </c:pt>
                <c:pt idx="3199">
                  <c:v>#N/A</c:v>
                </c:pt>
                <c:pt idx="3200">
                  <c:v>#N/A</c:v>
                </c:pt>
                <c:pt idx="3201">
                  <c:v>#N/A</c:v>
                </c:pt>
                <c:pt idx="3202">
                  <c:v>#N/A</c:v>
                </c:pt>
                <c:pt idx="3203">
                  <c:v>#N/A</c:v>
                </c:pt>
                <c:pt idx="3204">
                  <c:v>#N/A</c:v>
                </c:pt>
                <c:pt idx="3205">
                  <c:v>#N/A</c:v>
                </c:pt>
                <c:pt idx="3206">
                  <c:v>#N/A</c:v>
                </c:pt>
                <c:pt idx="3207">
                  <c:v>#N/A</c:v>
                </c:pt>
                <c:pt idx="3208">
                  <c:v>#N/A</c:v>
                </c:pt>
                <c:pt idx="3209">
                  <c:v>#N/A</c:v>
                </c:pt>
                <c:pt idx="3210">
                  <c:v>#N/A</c:v>
                </c:pt>
                <c:pt idx="3211">
                  <c:v>#N/A</c:v>
                </c:pt>
                <c:pt idx="3212">
                  <c:v>#N/A</c:v>
                </c:pt>
                <c:pt idx="3213">
                  <c:v>#N/A</c:v>
                </c:pt>
                <c:pt idx="3214">
                  <c:v>#N/A</c:v>
                </c:pt>
                <c:pt idx="3215">
                  <c:v>#N/A</c:v>
                </c:pt>
                <c:pt idx="3216">
                  <c:v>#N/A</c:v>
                </c:pt>
                <c:pt idx="3217">
                  <c:v>#N/A</c:v>
                </c:pt>
                <c:pt idx="3218">
                  <c:v>#N/A</c:v>
                </c:pt>
                <c:pt idx="3219">
                  <c:v>#N/A</c:v>
                </c:pt>
                <c:pt idx="3220">
                  <c:v>#N/A</c:v>
                </c:pt>
                <c:pt idx="3221">
                  <c:v>#N/A</c:v>
                </c:pt>
                <c:pt idx="3222">
                  <c:v>#N/A</c:v>
                </c:pt>
                <c:pt idx="3223">
                  <c:v>#N/A</c:v>
                </c:pt>
                <c:pt idx="3224">
                  <c:v>#N/A</c:v>
                </c:pt>
                <c:pt idx="3225">
                  <c:v>#N/A</c:v>
                </c:pt>
                <c:pt idx="3226">
                  <c:v>#N/A</c:v>
                </c:pt>
                <c:pt idx="3227">
                  <c:v>#N/A</c:v>
                </c:pt>
                <c:pt idx="3228">
                  <c:v>#N/A</c:v>
                </c:pt>
                <c:pt idx="3229">
                  <c:v>#N/A</c:v>
                </c:pt>
                <c:pt idx="3230">
                  <c:v>#N/A</c:v>
                </c:pt>
                <c:pt idx="3231">
                  <c:v>#N/A</c:v>
                </c:pt>
                <c:pt idx="3232">
                  <c:v>#N/A</c:v>
                </c:pt>
                <c:pt idx="3233">
                  <c:v>#N/A</c:v>
                </c:pt>
                <c:pt idx="3234">
                  <c:v>#N/A</c:v>
                </c:pt>
                <c:pt idx="3235">
                  <c:v>#N/A</c:v>
                </c:pt>
                <c:pt idx="3236">
                  <c:v>#N/A</c:v>
                </c:pt>
                <c:pt idx="3237">
                  <c:v>#N/A</c:v>
                </c:pt>
                <c:pt idx="3238">
                  <c:v>#N/A</c:v>
                </c:pt>
                <c:pt idx="3239">
                  <c:v>#N/A</c:v>
                </c:pt>
                <c:pt idx="3240">
                  <c:v>#N/A</c:v>
                </c:pt>
                <c:pt idx="3241">
                  <c:v>#N/A</c:v>
                </c:pt>
                <c:pt idx="3242">
                  <c:v>#N/A</c:v>
                </c:pt>
                <c:pt idx="3243">
                  <c:v>#N/A</c:v>
                </c:pt>
                <c:pt idx="3244">
                  <c:v>#N/A</c:v>
                </c:pt>
                <c:pt idx="3245">
                  <c:v>#N/A</c:v>
                </c:pt>
                <c:pt idx="3246">
                  <c:v>#N/A</c:v>
                </c:pt>
                <c:pt idx="3247">
                  <c:v>#N/A</c:v>
                </c:pt>
                <c:pt idx="3248">
                  <c:v>#N/A</c:v>
                </c:pt>
                <c:pt idx="3249">
                  <c:v>#N/A</c:v>
                </c:pt>
                <c:pt idx="3250">
                  <c:v>#N/A</c:v>
                </c:pt>
                <c:pt idx="3251">
                  <c:v>#N/A</c:v>
                </c:pt>
                <c:pt idx="3252">
                  <c:v>#N/A</c:v>
                </c:pt>
                <c:pt idx="3253">
                  <c:v>#N/A</c:v>
                </c:pt>
                <c:pt idx="3254">
                  <c:v>#N/A</c:v>
                </c:pt>
                <c:pt idx="3255">
                  <c:v>#N/A</c:v>
                </c:pt>
                <c:pt idx="3256">
                  <c:v>#N/A</c:v>
                </c:pt>
                <c:pt idx="3257">
                  <c:v>#N/A</c:v>
                </c:pt>
                <c:pt idx="3258">
                  <c:v>#N/A</c:v>
                </c:pt>
                <c:pt idx="3259">
                  <c:v>#N/A</c:v>
                </c:pt>
                <c:pt idx="3260">
                  <c:v>#N/A</c:v>
                </c:pt>
                <c:pt idx="3261">
                  <c:v>#N/A</c:v>
                </c:pt>
                <c:pt idx="3262">
                  <c:v>#N/A</c:v>
                </c:pt>
                <c:pt idx="3263">
                  <c:v>#N/A</c:v>
                </c:pt>
                <c:pt idx="3264">
                  <c:v>#N/A</c:v>
                </c:pt>
                <c:pt idx="3265">
                  <c:v>#N/A</c:v>
                </c:pt>
                <c:pt idx="3266">
                  <c:v>#N/A</c:v>
                </c:pt>
                <c:pt idx="3267">
                  <c:v>#N/A</c:v>
                </c:pt>
                <c:pt idx="3268">
                  <c:v>#N/A</c:v>
                </c:pt>
                <c:pt idx="3269">
                  <c:v>#N/A</c:v>
                </c:pt>
                <c:pt idx="3270">
                  <c:v>#N/A</c:v>
                </c:pt>
                <c:pt idx="3271">
                  <c:v>#N/A</c:v>
                </c:pt>
                <c:pt idx="3272">
                  <c:v>#N/A</c:v>
                </c:pt>
                <c:pt idx="3273">
                  <c:v>#N/A</c:v>
                </c:pt>
                <c:pt idx="3274">
                  <c:v>#N/A</c:v>
                </c:pt>
                <c:pt idx="3275">
                  <c:v>#N/A</c:v>
                </c:pt>
                <c:pt idx="3276">
                  <c:v>#N/A</c:v>
                </c:pt>
                <c:pt idx="3277">
                  <c:v>#N/A</c:v>
                </c:pt>
                <c:pt idx="3278">
                  <c:v>#N/A</c:v>
                </c:pt>
                <c:pt idx="3279">
                  <c:v>#N/A</c:v>
                </c:pt>
                <c:pt idx="3280">
                  <c:v>#N/A</c:v>
                </c:pt>
                <c:pt idx="3281">
                  <c:v>#N/A</c:v>
                </c:pt>
                <c:pt idx="3282">
                  <c:v>#N/A</c:v>
                </c:pt>
                <c:pt idx="3283">
                  <c:v>#N/A</c:v>
                </c:pt>
                <c:pt idx="3284">
                  <c:v>#N/A</c:v>
                </c:pt>
                <c:pt idx="3285">
                  <c:v>#N/A</c:v>
                </c:pt>
                <c:pt idx="3286">
                  <c:v>#N/A</c:v>
                </c:pt>
                <c:pt idx="3287">
                  <c:v>#N/A</c:v>
                </c:pt>
                <c:pt idx="3288">
                  <c:v>#N/A</c:v>
                </c:pt>
                <c:pt idx="3289">
                  <c:v>#N/A</c:v>
                </c:pt>
                <c:pt idx="3290">
                  <c:v>#N/A</c:v>
                </c:pt>
                <c:pt idx="3291">
                  <c:v>#N/A</c:v>
                </c:pt>
                <c:pt idx="3292">
                  <c:v>#N/A</c:v>
                </c:pt>
                <c:pt idx="3293">
                  <c:v>#N/A</c:v>
                </c:pt>
                <c:pt idx="3294">
                  <c:v>#N/A</c:v>
                </c:pt>
                <c:pt idx="3295">
                  <c:v>#N/A</c:v>
                </c:pt>
                <c:pt idx="3296">
                  <c:v>#N/A</c:v>
                </c:pt>
                <c:pt idx="3297">
                  <c:v>#N/A</c:v>
                </c:pt>
                <c:pt idx="3298">
                  <c:v>#N/A</c:v>
                </c:pt>
                <c:pt idx="3299">
                  <c:v>#N/A</c:v>
                </c:pt>
                <c:pt idx="3300">
                  <c:v>#N/A</c:v>
                </c:pt>
                <c:pt idx="3301">
                  <c:v>#N/A</c:v>
                </c:pt>
                <c:pt idx="3302">
                  <c:v>#N/A</c:v>
                </c:pt>
                <c:pt idx="3303">
                  <c:v>#N/A</c:v>
                </c:pt>
                <c:pt idx="3304">
                  <c:v>#N/A</c:v>
                </c:pt>
                <c:pt idx="3305">
                  <c:v>#N/A</c:v>
                </c:pt>
                <c:pt idx="3306">
                  <c:v>#N/A</c:v>
                </c:pt>
                <c:pt idx="3307">
                  <c:v>#N/A</c:v>
                </c:pt>
                <c:pt idx="3308">
                  <c:v>#N/A</c:v>
                </c:pt>
                <c:pt idx="3309">
                  <c:v>#N/A</c:v>
                </c:pt>
                <c:pt idx="3310">
                  <c:v>#N/A</c:v>
                </c:pt>
                <c:pt idx="3311">
                  <c:v>#N/A</c:v>
                </c:pt>
                <c:pt idx="3312">
                  <c:v>#N/A</c:v>
                </c:pt>
                <c:pt idx="3313">
                  <c:v>#N/A</c:v>
                </c:pt>
                <c:pt idx="3314">
                  <c:v>#N/A</c:v>
                </c:pt>
                <c:pt idx="3315">
                  <c:v>#N/A</c:v>
                </c:pt>
                <c:pt idx="3316">
                  <c:v>#N/A</c:v>
                </c:pt>
                <c:pt idx="3317">
                  <c:v>#N/A</c:v>
                </c:pt>
                <c:pt idx="3318">
                  <c:v>#N/A</c:v>
                </c:pt>
                <c:pt idx="3319">
                  <c:v>#N/A</c:v>
                </c:pt>
                <c:pt idx="3320">
                  <c:v>#N/A</c:v>
                </c:pt>
                <c:pt idx="3321">
                  <c:v>#N/A</c:v>
                </c:pt>
                <c:pt idx="3322">
                  <c:v>#N/A</c:v>
                </c:pt>
                <c:pt idx="3323">
                  <c:v>#N/A</c:v>
                </c:pt>
                <c:pt idx="3324">
                  <c:v>#N/A</c:v>
                </c:pt>
                <c:pt idx="3325">
                  <c:v>#N/A</c:v>
                </c:pt>
                <c:pt idx="3326">
                  <c:v>#N/A</c:v>
                </c:pt>
                <c:pt idx="3327">
                  <c:v>#N/A</c:v>
                </c:pt>
                <c:pt idx="3328">
                  <c:v>#N/A</c:v>
                </c:pt>
                <c:pt idx="3329">
                  <c:v>#N/A</c:v>
                </c:pt>
                <c:pt idx="3330">
                  <c:v>#N/A</c:v>
                </c:pt>
                <c:pt idx="3331">
                  <c:v>#N/A</c:v>
                </c:pt>
                <c:pt idx="3332">
                  <c:v>#N/A</c:v>
                </c:pt>
                <c:pt idx="3333">
                  <c:v>#N/A</c:v>
                </c:pt>
                <c:pt idx="3334">
                  <c:v>#N/A</c:v>
                </c:pt>
                <c:pt idx="3335">
                  <c:v>#N/A</c:v>
                </c:pt>
                <c:pt idx="3336">
                  <c:v>#N/A</c:v>
                </c:pt>
                <c:pt idx="3337">
                  <c:v>#N/A</c:v>
                </c:pt>
                <c:pt idx="3338">
                  <c:v>#N/A</c:v>
                </c:pt>
                <c:pt idx="3339">
                  <c:v>#N/A</c:v>
                </c:pt>
                <c:pt idx="3340">
                  <c:v>#N/A</c:v>
                </c:pt>
                <c:pt idx="3341">
                  <c:v>#N/A</c:v>
                </c:pt>
                <c:pt idx="3342">
                  <c:v>#N/A</c:v>
                </c:pt>
                <c:pt idx="3343">
                  <c:v>#N/A</c:v>
                </c:pt>
                <c:pt idx="3344">
                  <c:v>#N/A</c:v>
                </c:pt>
                <c:pt idx="3345">
                  <c:v>#N/A</c:v>
                </c:pt>
                <c:pt idx="3346">
                  <c:v>#N/A</c:v>
                </c:pt>
                <c:pt idx="3347">
                  <c:v>#N/A</c:v>
                </c:pt>
                <c:pt idx="3348">
                  <c:v>#N/A</c:v>
                </c:pt>
                <c:pt idx="3349">
                  <c:v>#N/A</c:v>
                </c:pt>
                <c:pt idx="3350">
                  <c:v>#N/A</c:v>
                </c:pt>
                <c:pt idx="3351">
                  <c:v>#N/A</c:v>
                </c:pt>
                <c:pt idx="3352">
                  <c:v>#N/A</c:v>
                </c:pt>
                <c:pt idx="3353">
                  <c:v>#N/A</c:v>
                </c:pt>
                <c:pt idx="3354">
                  <c:v>#N/A</c:v>
                </c:pt>
                <c:pt idx="3355">
                  <c:v>#N/A</c:v>
                </c:pt>
                <c:pt idx="3356">
                  <c:v>#N/A</c:v>
                </c:pt>
                <c:pt idx="3357">
                  <c:v>#N/A</c:v>
                </c:pt>
                <c:pt idx="3358">
                  <c:v>#N/A</c:v>
                </c:pt>
                <c:pt idx="3359">
                  <c:v>#N/A</c:v>
                </c:pt>
                <c:pt idx="3360">
                  <c:v>#N/A</c:v>
                </c:pt>
                <c:pt idx="3361">
                  <c:v>#N/A</c:v>
                </c:pt>
                <c:pt idx="3362">
                  <c:v>#N/A</c:v>
                </c:pt>
                <c:pt idx="3363">
                  <c:v>#N/A</c:v>
                </c:pt>
                <c:pt idx="3364">
                  <c:v>#N/A</c:v>
                </c:pt>
                <c:pt idx="3365">
                  <c:v>#N/A</c:v>
                </c:pt>
                <c:pt idx="3366">
                  <c:v>#N/A</c:v>
                </c:pt>
                <c:pt idx="3367">
                  <c:v>#N/A</c:v>
                </c:pt>
                <c:pt idx="3368">
                  <c:v>#N/A</c:v>
                </c:pt>
                <c:pt idx="3369">
                  <c:v>#N/A</c:v>
                </c:pt>
                <c:pt idx="3370">
                  <c:v>#N/A</c:v>
                </c:pt>
                <c:pt idx="3371">
                  <c:v>#N/A</c:v>
                </c:pt>
                <c:pt idx="3372">
                  <c:v>#N/A</c:v>
                </c:pt>
                <c:pt idx="3373">
                  <c:v>#N/A</c:v>
                </c:pt>
                <c:pt idx="3374">
                  <c:v>#N/A</c:v>
                </c:pt>
                <c:pt idx="3375">
                  <c:v>#N/A</c:v>
                </c:pt>
                <c:pt idx="3376">
                  <c:v>#N/A</c:v>
                </c:pt>
                <c:pt idx="3377">
                  <c:v>#N/A</c:v>
                </c:pt>
                <c:pt idx="3378">
                  <c:v>#N/A</c:v>
                </c:pt>
                <c:pt idx="3379">
                  <c:v>#N/A</c:v>
                </c:pt>
                <c:pt idx="3380">
                  <c:v>#N/A</c:v>
                </c:pt>
                <c:pt idx="3381">
                  <c:v>#N/A</c:v>
                </c:pt>
                <c:pt idx="3382">
                  <c:v>#N/A</c:v>
                </c:pt>
                <c:pt idx="3383">
                  <c:v>#N/A</c:v>
                </c:pt>
                <c:pt idx="3384">
                  <c:v>#N/A</c:v>
                </c:pt>
                <c:pt idx="3385">
                  <c:v>#N/A</c:v>
                </c:pt>
                <c:pt idx="3386">
                  <c:v>#N/A</c:v>
                </c:pt>
                <c:pt idx="3387">
                  <c:v>#N/A</c:v>
                </c:pt>
                <c:pt idx="3388">
                  <c:v>#N/A</c:v>
                </c:pt>
                <c:pt idx="3389">
                  <c:v>#N/A</c:v>
                </c:pt>
                <c:pt idx="3390">
                  <c:v>#N/A</c:v>
                </c:pt>
                <c:pt idx="3391">
                  <c:v>#N/A</c:v>
                </c:pt>
                <c:pt idx="3392">
                  <c:v>#N/A</c:v>
                </c:pt>
                <c:pt idx="3393">
                  <c:v>#N/A</c:v>
                </c:pt>
                <c:pt idx="3394">
                  <c:v>#N/A</c:v>
                </c:pt>
                <c:pt idx="3395">
                  <c:v>#N/A</c:v>
                </c:pt>
                <c:pt idx="3396">
                  <c:v>#N/A</c:v>
                </c:pt>
                <c:pt idx="3397">
                  <c:v>#N/A</c:v>
                </c:pt>
                <c:pt idx="3398">
                  <c:v>#N/A</c:v>
                </c:pt>
                <c:pt idx="3399">
                  <c:v>#N/A</c:v>
                </c:pt>
                <c:pt idx="3400">
                  <c:v>#N/A</c:v>
                </c:pt>
                <c:pt idx="3401">
                  <c:v>#N/A</c:v>
                </c:pt>
                <c:pt idx="3402">
                  <c:v>#N/A</c:v>
                </c:pt>
                <c:pt idx="3403">
                  <c:v>#N/A</c:v>
                </c:pt>
                <c:pt idx="3404">
                  <c:v>#N/A</c:v>
                </c:pt>
                <c:pt idx="3405">
                  <c:v>#N/A</c:v>
                </c:pt>
                <c:pt idx="3406">
                  <c:v>#N/A</c:v>
                </c:pt>
                <c:pt idx="3407">
                  <c:v>#N/A</c:v>
                </c:pt>
                <c:pt idx="3408">
                  <c:v>#N/A</c:v>
                </c:pt>
                <c:pt idx="3409">
                  <c:v>#N/A</c:v>
                </c:pt>
                <c:pt idx="3410">
                  <c:v>#N/A</c:v>
                </c:pt>
                <c:pt idx="3411">
                  <c:v>#N/A</c:v>
                </c:pt>
                <c:pt idx="3412">
                  <c:v>#N/A</c:v>
                </c:pt>
                <c:pt idx="3413">
                  <c:v>#N/A</c:v>
                </c:pt>
                <c:pt idx="3414">
                  <c:v>#N/A</c:v>
                </c:pt>
                <c:pt idx="3415">
                  <c:v>#N/A</c:v>
                </c:pt>
                <c:pt idx="3416">
                  <c:v>#N/A</c:v>
                </c:pt>
                <c:pt idx="3417">
                  <c:v>#N/A</c:v>
                </c:pt>
                <c:pt idx="3418">
                  <c:v>#N/A</c:v>
                </c:pt>
                <c:pt idx="3419">
                  <c:v>#N/A</c:v>
                </c:pt>
                <c:pt idx="3420">
                  <c:v>#N/A</c:v>
                </c:pt>
                <c:pt idx="3421">
                  <c:v>#N/A</c:v>
                </c:pt>
                <c:pt idx="3422">
                  <c:v>#N/A</c:v>
                </c:pt>
                <c:pt idx="3423">
                  <c:v>#N/A</c:v>
                </c:pt>
                <c:pt idx="3424">
                  <c:v>#N/A</c:v>
                </c:pt>
                <c:pt idx="3425">
                  <c:v>#N/A</c:v>
                </c:pt>
                <c:pt idx="3426">
                  <c:v>#N/A</c:v>
                </c:pt>
                <c:pt idx="3427">
                  <c:v>#N/A</c:v>
                </c:pt>
                <c:pt idx="3428">
                  <c:v>#N/A</c:v>
                </c:pt>
                <c:pt idx="3429">
                  <c:v>#N/A</c:v>
                </c:pt>
                <c:pt idx="3430">
                  <c:v>#N/A</c:v>
                </c:pt>
                <c:pt idx="3431">
                  <c:v>#N/A</c:v>
                </c:pt>
                <c:pt idx="3432">
                  <c:v>#N/A</c:v>
                </c:pt>
                <c:pt idx="3433">
                  <c:v>#N/A</c:v>
                </c:pt>
                <c:pt idx="3434">
                  <c:v>#N/A</c:v>
                </c:pt>
                <c:pt idx="3435">
                  <c:v>#N/A</c:v>
                </c:pt>
                <c:pt idx="3436">
                  <c:v>#N/A</c:v>
                </c:pt>
                <c:pt idx="3437">
                  <c:v>#N/A</c:v>
                </c:pt>
                <c:pt idx="3438">
                  <c:v>#N/A</c:v>
                </c:pt>
                <c:pt idx="3439">
                  <c:v>#N/A</c:v>
                </c:pt>
                <c:pt idx="3440">
                  <c:v>#N/A</c:v>
                </c:pt>
                <c:pt idx="3441">
                  <c:v>#N/A</c:v>
                </c:pt>
                <c:pt idx="3442">
                  <c:v>#N/A</c:v>
                </c:pt>
                <c:pt idx="3443">
                  <c:v>#N/A</c:v>
                </c:pt>
                <c:pt idx="3444">
                  <c:v>#N/A</c:v>
                </c:pt>
                <c:pt idx="3445">
                  <c:v>#N/A</c:v>
                </c:pt>
                <c:pt idx="3446">
                  <c:v>#N/A</c:v>
                </c:pt>
                <c:pt idx="3447">
                  <c:v>#N/A</c:v>
                </c:pt>
                <c:pt idx="3448">
                  <c:v>#N/A</c:v>
                </c:pt>
                <c:pt idx="3449">
                  <c:v>#N/A</c:v>
                </c:pt>
                <c:pt idx="3450">
                  <c:v>#N/A</c:v>
                </c:pt>
                <c:pt idx="3451">
                  <c:v>#N/A</c:v>
                </c:pt>
                <c:pt idx="3452">
                  <c:v>#N/A</c:v>
                </c:pt>
                <c:pt idx="3453">
                  <c:v>#N/A</c:v>
                </c:pt>
                <c:pt idx="3454">
                  <c:v>#N/A</c:v>
                </c:pt>
                <c:pt idx="3455">
                  <c:v>#N/A</c:v>
                </c:pt>
                <c:pt idx="3456">
                  <c:v>#N/A</c:v>
                </c:pt>
                <c:pt idx="3457">
                  <c:v>#N/A</c:v>
                </c:pt>
                <c:pt idx="3458">
                  <c:v>#N/A</c:v>
                </c:pt>
                <c:pt idx="3459">
                  <c:v>#N/A</c:v>
                </c:pt>
                <c:pt idx="3460">
                  <c:v>#N/A</c:v>
                </c:pt>
                <c:pt idx="3461">
                  <c:v>#N/A</c:v>
                </c:pt>
                <c:pt idx="3462">
                  <c:v>#N/A</c:v>
                </c:pt>
                <c:pt idx="3463">
                  <c:v>#N/A</c:v>
                </c:pt>
                <c:pt idx="3464">
                  <c:v>#N/A</c:v>
                </c:pt>
                <c:pt idx="3465">
                  <c:v>#N/A</c:v>
                </c:pt>
                <c:pt idx="3466">
                  <c:v>#N/A</c:v>
                </c:pt>
                <c:pt idx="3467">
                  <c:v>#N/A</c:v>
                </c:pt>
                <c:pt idx="3468">
                  <c:v>#N/A</c:v>
                </c:pt>
                <c:pt idx="3469">
                  <c:v>#N/A</c:v>
                </c:pt>
                <c:pt idx="3470">
                  <c:v>#N/A</c:v>
                </c:pt>
                <c:pt idx="3471">
                  <c:v>#N/A</c:v>
                </c:pt>
                <c:pt idx="3472">
                  <c:v>#N/A</c:v>
                </c:pt>
                <c:pt idx="3473">
                  <c:v>#N/A</c:v>
                </c:pt>
                <c:pt idx="3474">
                  <c:v>#N/A</c:v>
                </c:pt>
                <c:pt idx="3475">
                  <c:v>#N/A</c:v>
                </c:pt>
                <c:pt idx="3476">
                  <c:v>#N/A</c:v>
                </c:pt>
                <c:pt idx="3477">
                  <c:v>#N/A</c:v>
                </c:pt>
                <c:pt idx="3478">
                  <c:v>#N/A</c:v>
                </c:pt>
                <c:pt idx="3479">
                  <c:v>#N/A</c:v>
                </c:pt>
                <c:pt idx="3480">
                  <c:v>#N/A</c:v>
                </c:pt>
                <c:pt idx="3481">
                  <c:v>#N/A</c:v>
                </c:pt>
                <c:pt idx="3482">
                  <c:v>#N/A</c:v>
                </c:pt>
                <c:pt idx="3483">
                  <c:v>#N/A</c:v>
                </c:pt>
                <c:pt idx="3484">
                  <c:v>#N/A</c:v>
                </c:pt>
                <c:pt idx="3485">
                  <c:v>#N/A</c:v>
                </c:pt>
                <c:pt idx="3486">
                  <c:v>#N/A</c:v>
                </c:pt>
                <c:pt idx="3487">
                  <c:v>#N/A</c:v>
                </c:pt>
                <c:pt idx="3488">
                  <c:v>#N/A</c:v>
                </c:pt>
                <c:pt idx="3489">
                  <c:v>#N/A</c:v>
                </c:pt>
                <c:pt idx="3490">
                  <c:v>#N/A</c:v>
                </c:pt>
                <c:pt idx="3491">
                  <c:v>#N/A</c:v>
                </c:pt>
                <c:pt idx="3492">
                  <c:v>#N/A</c:v>
                </c:pt>
                <c:pt idx="3493">
                  <c:v>#N/A</c:v>
                </c:pt>
                <c:pt idx="3494">
                  <c:v>#N/A</c:v>
                </c:pt>
                <c:pt idx="3495">
                  <c:v>#N/A</c:v>
                </c:pt>
                <c:pt idx="3496">
                  <c:v>#N/A</c:v>
                </c:pt>
                <c:pt idx="3497">
                  <c:v>#N/A</c:v>
                </c:pt>
                <c:pt idx="3498">
                  <c:v>#N/A</c:v>
                </c:pt>
                <c:pt idx="3499">
                  <c:v>#N/A</c:v>
                </c:pt>
                <c:pt idx="3500">
                  <c:v>#N/A</c:v>
                </c:pt>
                <c:pt idx="3501">
                  <c:v>#N/A</c:v>
                </c:pt>
                <c:pt idx="3502">
                  <c:v>#N/A</c:v>
                </c:pt>
                <c:pt idx="3503">
                  <c:v>#N/A</c:v>
                </c:pt>
                <c:pt idx="3504">
                  <c:v>#N/A</c:v>
                </c:pt>
                <c:pt idx="3505">
                  <c:v>#N/A</c:v>
                </c:pt>
                <c:pt idx="3506">
                  <c:v>#N/A</c:v>
                </c:pt>
                <c:pt idx="3507">
                  <c:v>#N/A</c:v>
                </c:pt>
                <c:pt idx="3508">
                  <c:v>#N/A</c:v>
                </c:pt>
                <c:pt idx="3509">
                  <c:v>#N/A</c:v>
                </c:pt>
                <c:pt idx="3510">
                  <c:v>#N/A</c:v>
                </c:pt>
                <c:pt idx="3511">
                  <c:v>#N/A</c:v>
                </c:pt>
                <c:pt idx="3512">
                  <c:v>#N/A</c:v>
                </c:pt>
                <c:pt idx="3513">
                  <c:v>#N/A</c:v>
                </c:pt>
                <c:pt idx="3514">
                  <c:v>#N/A</c:v>
                </c:pt>
                <c:pt idx="3515">
                  <c:v>#N/A</c:v>
                </c:pt>
                <c:pt idx="3516">
                  <c:v>#N/A</c:v>
                </c:pt>
                <c:pt idx="3517">
                  <c:v>#N/A</c:v>
                </c:pt>
                <c:pt idx="3518">
                  <c:v>#N/A</c:v>
                </c:pt>
                <c:pt idx="3519">
                  <c:v>#N/A</c:v>
                </c:pt>
                <c:pt idx="3520">
                  <c:v>#N/A</c:v>
                </c:pt>
                <c:pt idx="3521">
                  <c:v>#N/A</c:v>
                </c:pt>
                <c:pt idx="3522">
                  <c:v>#N/A</c:v>
                </c:pt>
                <c:pt idx="3523">
                  <c:v>#N/A</c:v>
                </c:pt>
                <c:pt idx="3524">
                  <c:v>#N/A</c:v>
                </c:pt>
                <c:pt idx="3525">
                  <c:v>#N/A</c:v>
                </c:pt>
                <c:pt idx="3526">
                  <c:v>#N/A</c:v>
                </c:pt>
                <c:pt idx="3527">
                  <c:v>#N/A</c:v>
                </c:pt>
                <c:pt idx="3528">
                  <c:v>#N/A</c:v>
                </c:pt>
                <c:pt idx="3529">
                  <c:v>#N/A</c:v>
                </c:pt>
                <c:pt idx="3530">
                  <c:v>#N/A</c:v>
                </c:pt>
                <c:pt idx="3531">
                  <c:v>#N/A</c:v>
                </c:pt>
                <c:pt idx="3532">
                  <c:v>#N/A</c:v>
                </c:pt>
                <c:pt idx="3533">
                  <c:v>#N/A</c:v>
                </c:pt>
                <c:pt idx="3534">
                  <c:v>#N/A</c:v>
                </c:pt>
                <c:pt idx="3535">
                  <c:v>#N/A</c:v>
                </c:pt>
                <c:pt idx="3536">
                  <c:v>#N/A</c:v>
                </c:pt>
                <c:pt idx="3537">
                  <c:v>#N/A</c:v>
                </c:pt>
                <c:pt idx="3538">
                  <c:v>#N/A</c:v>
                </c:pt>
                <c:pt idx="3539">
                  <c:v>#N/A</c:v>
                </c:pt>
                <c:pt idx="3540">
                  <c:v>#N/A</c:v>
                </c:pt>
                <c:pt idx="3541">
                  <c:v>#N/A</c:v>
                </c:pt>
                <c:pt idx="3542">
                  <c:v>#N/A</c:v>
                </c:pt>
                <c:pt idx="3543">
                  <c:v>#N/A</c:v>
                </c:pt>
                <c:pt idx="3544">
                  <c:v>#N/A</c:v>
                </c:pt>
                <c:pt idx="3545">
                  <c:v>#N/A</c:v>
                </c:pt>
                <c:pt idx="3546">
                  <c:v>#N/A</c:v>
                </c:pt>
                <c:pt idx="3547">
                  <c:v>#N/A</c:v>
                </c:pt>
                <c:pt idx="3548">
                  <c:v>#N/A</c:v>
                </c:pt>
                <c:pt idx="3549">
                  <c:v>#N/A</c:v>
                </c:pt>
                <c:pt idx="3550">
                  <c:v>#N/A</c:v>
                </c:pt>
                <c:pt idx="3551">
                  <c:v>#N/A</c:v>
                </c:pt>
                <c:pt idx="3552">
                  <c:v>#N/A</c:v>
                </c:pt>
                <c:pt idx="3553">
                  <c:v>#N/A</c:v>
                </c:pt>
                <c:pt idx="3554">
                  <c:v>#N/A</c:v>
                </c:pt>
                <c:pt idx="3555">
                  <c:v>#N/A</c:v>
                </c:pt>
                <c:pt idx="3556">
                  <c:v>#N/A</c:v>
                </c:pt>
                <c:pt idx="3557">
                  <c:v>#N/A</c:v>
                </c:pt>
                <c:pt idx="3558">
                  <c:v>#N/A</c:v>
                </c:pt>
                <c:pt idx="3559">
                  <c:v>#N/A</c:v>
                </c:pt>
                <c:pt idx="3560">
                  <c:v>#N/A</c:v>
                </c:pt>
                <c:pt idx="3561">
                  <c:v>#N/A</c:v>
                </c:pt>
                <c:pt idx="3562">
                  <c:v>#N/A</c:v>
                </c:pt>
                <c:pt idx="3563">
                  <c:v>#N/A</c:v>
                </c:pt>
                <c:pt idx="3564">
                  <c:v>#N/A</c:v>
                </c:pt>
                <c:pt idx="3565">
                  <c:v>#N/A</c:v>
                </c:pt>
                <c:pt idx="3566">
                  <c:v>#N/A</c:v>
                </c:pt>
                <c:pt idx="3567">
                  <c:v>#N/A</c:v>
                </c:pt>
                <c:pt idx="3568">
                  <c:v>#N/A</c:v>
                </c:pt>
                <c:pt idx="3569">
                  <c:v>#N/A</c:v>
                </c:pt>
                <c:pt idx="3570">
                  <c:v>#N/A</c:v>
                </c:pt>
                <c:pt idx="3571">
                  <c:v>#N/A</c:v>
                </c:pt>
                <c:pt idx="3572">
                  <c:v>#N/A</c:v>
                </c:pt>
                <c:pt idx="3573">
                  <c:v>#N/A</c:v>
                </c:pt>
                <c:pt idx="3574">
                  <c:v>#N/A</c:v>
                </c:pt>
                <c:pt idx="3575">
                  <c:v>#N/A</c:v>
                </c:pt>
                <c:pt idx="3576">
                  <c:v>#N/A</c:v>
                </c:pt>
                <c:pt idx="3577">
                  <c:v>#N/A</c:v>
                </c:pt>
                <c:pt idx="3578">
                  <c:v>#N/A</c:v>
                </c:pt>
                <c:pt idx="3579">
                  <c:v>#N/A</c:v>
                </c:pt>
                <c:pt idx="3580">
                  <c:v>#N/A</c:v>
                </c:pt>
                <c:pt idx="3581">
                  <c:v>#N/A</c:v>
                </c:pt>
                <c:pt idx="3582">
                  <c:v>#N/A</c:v>
                </c:pt>
                <c:pt idx="3583">
                  <c:v>#N/A</c:v>
                </c:pt>
                <c:pt idx="3584">
                  <c:v>#N/A</c:v>
                </c:pt>
                <c:pt idx="3585">
                  <c:v>#N/A</c:v>
                </c:pt>
                <c:pt idx="3586">
                  <c:v>#N/A</c:v>
                </c:pt>
                <c:pt idx="3587">
                  <c:v>#N/A</c:v>
                </c:pt>
                <c:pt idx="3588">
                  <c:v>#N/A</c:v>
                </c:pt>
                <c:pt idx="3589">
                  <c:v>#N/A</c:v>
                </c:pt>
                <c:pt idx="3590">
                  <c:v>#N/A</c:v>
                </c:pt>
                <c:pt idx="3591">
                  <c:v>#N/A</c:v>
                </c:pt>
                <c:pt idx="3592">
                  <c:v>#N/A</c:v>
                </c:pt>
                <c:pt idx="3593">
                  <c:v>#N/A</c:v>
                </c:pt>
                <c:pt idx="3594">
                  <c:v>#N/A</c:v>
                </c:pt>
                <c:pt idx="3595">
                  <c:v>#N/A</c:v>
                </c:pt>
                <c:pt idx="3596">
                  <c:v>#N/A</c:v>
                </c:pt>
                <c:pt idx="3597">
                  <c:v>#N/A</c:v>
                </c:pt>
                <c:pt idx="3598">
                  <c:v>#N/A</c:v>
                </c:pt>
                <c:pt idx="3599">
                  <c:v>#N/A</c:v>
                </c:pt>
                <c:pt idx="3600">
                  <c:v>#N/A</c:v>
                </c:pt>
                <c:pt idx="3601">
                  <c:v>#N/A</c:v>
                </c:pt>
                <c:pt idx="3602">
                  <c:v>#N/A</c:v>
                </c:pt>
                <c:pt idx="3603">
                  <c:v>#N/A</c:v>
                </c:pt>
                <c:pt idx="3604">
                  <c:v>#N/A</c:v>
                </c:pt>
                <c:pt idx="3605">
                  <c:v>#N/A</c:v>
                </c:pt>
                <c:pt idx="3606">
                  <c:v>#N/A</c:v>
                </c:pt>
                <c:pt idx="3607">
                  <c:v>#N/A</c:v>
                </c:pt>
                <c:pt idx="3608">
                  <c:v>#N/A</c:v>
                </c:pt>
                <c:pt idx="3609">
                  <c:v>#N/A</c:v>
                </c:pt>
                <c:pt idx="3610">
                  <c:v>#N/A</c:v>
                </c:pt>
                <c:pt idx="3611">
                  <c:v>#N/A</c:v>
                </c:pt>
                <c:pt idx="3612">
                  <c:v>#N/A</c:v>
                </c:pt>
                <c:pt idx="3613">
                  <c:v>#N/A</c:v>
                </c:pt>
                <c:pt idx="3614">
                  <c:v>#N/A</c:v>
                </c:pt>
                <c:pt idx="3615">
                  <c:v>#N/A</c:v>
                </c:pt>
                <c:pt idx="3616">
                  <c:v>#N/A</c:v>
                </c:pt>
                <c:pt idx="3617">
                  <c:v>#N/A</c:v>
                </c:pt>
                <c:pt idx="3618">
                  <c:v>#N/A</c:v>
                </c:pt>
                <c:pt idx="3619">
                  <c:v>#N/A</c:v>
                </c:pt>
                <c:pt idx="3620">
                  <c:v>#N/A</c:v>
                </c:pt>
                <c:pt idx="3621">
                  <c:v>#N/A</c:v>
                </c:pt>
                <c:pt idx="3622">
                  <c:v>#N/A</c:v>
                </c:pt>
                <c:pt idx="3623">
                  <c:v>#N/A</c:v>
                </c:pt>
                <c:pt idx="3624">
                  <c:v>#N/A</c:v>
                </c:pt>
                <c:pt idx="3625">
                  <c:v>#N/A</c:v>
                </c:pt>
                <c:pt idx="3626">
                  <c:v>#N/A</c:v>
                </c:pt>
                <c:pt idx="3627">
                  <c:v>#N/A</c:v>
                </c:pt>
                <c:pt idx="3628">
                  <c:v>#N/A</c:v>
                </c:pt>
                <c:pt idx="3629">
                  <c:v>#N/A</c:v>
                </c:pt>
                <c:pt idx="3630">
                  <c:v>#N/A</c:v>
                </c:pt>
                <c:pt idx="3631">
                  <c:v>#N/A</c:v>
                </c:pt>
                <c:pt idx="3632">
                  <c:v>#N/A</c:v>
                </c:pt>
                <c:pt idx="3633">
                  <c:v>#N/A</c:v>
                </c:pt>
                <c:pt idx="3634">
                  <c:v>#N/A</c:v>
                </c:pt>
                <c:pt idx="3635">
                  <c:v>#N/A</c:v>
                </c:pt>
                <c:pt idx="3636">
                  <c:v>#N/A</c:v>
                </c:pt>
                <c:pt idx="3637">
                  <c:v>#N/A</c:v>
                </c:pt>
                <c:pt idx="3638">
                  <c:v>#N/A</c:v>
                </c:pt>
                <c:pt idx="3639">
                  <c:v>#N/A</c:v>
                </c:pt>
                <c:pt idx="3640">
                  <c:v>#N/A</c:v>
                </c:pt>
                <c:pt idx="3641">
                  <c:v>#N/A</c:v>
                </c:pt>
                <c:pt idx="3642">
                  <c:v>#N/A</c:v>
                </c:pt>
                <c:pt idx="3643">
                  <c:v>#N/A</c:v>
                </c:pt>
                <c:pt idx="3644">
                  <c:v>#N/A</c:v>
                </c:pt>
                <c:pt idx="3645">
                  <c:v>#N/A</c:v>
                </c:pt>
                <c:pt idx="3646">
                  <c:v>#N/A</c:v>
                </c:pt>
                <c:pt idx="3647">
                  <c:v>#N/A</c:v>
                </c:pt>
                <c:pt idx="3648">
                  <c:v>#N/A</c:v>
                </c:pt>
                <c:pt idx="3649">
                  <c:v>#N/A</c:v>
                </c:pt>
                <c:pt idx="3650">
                  <c:v>#N/A</c:v>
                </c:pt>
                <c:pt idx="3651">
                  <c:v>#N/A</c:v>
                </c:pt>
                <c:pt idx="3652">
                  <c:v>#N/A</c:v>
                </c:pt>
                <c:pt idx="3653">
                  <c:v>#N/A</c:v>
                </c:pt>
                <c:pt idx="3654">
                  <c:v>#N/A</c:v>
                </c:pt>
                <c:pt idx="3655">
                  <c:v>#N/A</c:v>
                </c:pt>
                <c:pt idx="3656">
                  <c:v>#N/A</c:v>
                </c:pt>
                <c:pt idx="3657">
                  <c:v>#N/A</c:v>
                </c:pt>
                <c:pt idx="3658">
                  <c:v>#N/A</c:v>
                </c:pt>
                <c:pt idx="3659">
                  <c:v>#N/A</c:v>
                </c:pt>
                <c:pt idx="3660">
                  <c:v>#N/A</c:v>
                </c:pt>
                <c:pt idx="3661">
                  <c:v>#N/A</c:v>
                </c:pt>
                <c:pt idx="3662">
                  <c:v>#N/A</c:v>
                </c:pt>
                <c:pt idx="3663">
                  <c:v>#N/A</c:v>
                </c:pt>
                <c:pt idx="3664">
                  <c:v>#N/A</c:v>
                </c:pt>
                <c:pt idx="3665">
                  <c:v>#N/A</c:v>
                </c:pt>
                <c:pt idx="3666">
                  <c:v>#N/A</c:v>
                </c:pt>
                <c:pt idx="3667">
                  <c:v>#N/A</c:v>
                </c:pt>
                <c:pt idx="3668">
                  <c:v>#N/A</c:v>
                </c:pt>
                <c:pt idx="3669">
                  <c:v>#N/A</c:v>
                </c:pt>
                <c:pt idx="3670">
                  <c:v>#N/A</c:v>
                </c:pt>
                <c:pt idx="3671">
                  <c:v>#N/A</c:v>
                </c:pt>
                <c:pt idx="3672">
                  <c:v>#N/A</c:v>
                </c:pt>
                <c:pt idx="3673">
                  <c:v>#N/A</c:v>
                </c:pt>
                <c:pt idx="3674">
                  <c:v>#N/A</c:v>
                </c:pt>
                <c:pt idx="3675">
                  <c:v>#N/A</c:v>
                </c:pt>
                <c:pt idx="3676">
                  <c:v>#N/A</c:v>
                </c:pt>
                <c:pt idx="3677">
                  <c:v>#N/A</c:v>
                </c:pt>
                <c:pt idx="3678">
                  <c:v>#N/A</c:v>
                </c:pt>
                <c:pt idx="3679">
                  <c:v>#N/A</c:v>
                </c:pt>
                <c:pt idx="3680">
                  <c:v>#N/A</c:v>
                </c:pt>
                <c:pt idx="3681">
                  <c:v>#N/A</c:v>
                </c:pt>
                <c:pt idx="3682">
                  <c:v>#N/A</c:v>
                </c:pt>
                <c:pt idx="3683">
                  <c:v>#N/A</c:v>
                </c:pt>
                <c:pt idx="3684">
                  <c:v>#N/A</c:v>
                </c:pt>
                <c:pt idx="3685">
                  <c:v>#N/A</c:v>
                </c:pt>
                <c:pt idx="3686">
                  <c:v>#N/A</c:v>
                </c:pt>
                <c:pt idx="3687">
                  <c:v>#N/A</c:v>
                </c:pt>
                <c:pt idx="3688">
                  <c:v>#N/A</c:v>
                </c:pt>
                <c:pt idx="3689">
                  <c:v>#N/A</c:v>
                </c:pt>
                <c:pt idx="3690">
                  <c:v>#N/A</c:v>
                </c:pt>
                <c:pt idx="3691">
                  <c:v>#N/A</c:v>
                </c:pt>
                <c:pt idx="3692">
                  <c:v>#N/A</c:v>
                </c:pt>
                <c:pt idx="3693">
                  <c:v>#N/A</c:v>
                </c:pt>
                <c:pt idx="3694">
                  <c:v>#N/A</c:v>
                </c:pt>
                <c:pt idx="3695">
                  <c:v>#N/A</c:v>
                </c:pt>
                <c:pt idx="3696">
                  <c:v>#N/A</c:v>
                </c:pt>
                <c:pt idx="3697">
                  <c:v>#N/A</c:v>
                </c:pt>
                <c:pt idx="3698">
                  <c:v>#N/A</c:v>
                </c:pt>
                <c:pt idx="3699">
                  <c:v>#N/A</c:v>
                </c:pt>
                <c:pt idx="3700">
                  <c:v>#N/A</c:v>
                </c:pt>
                <c:pt idx="3701">
                  <c:v>#N/A</c:v>
                </c:pt>
                <c:pt idx="3702">
                  <c:v>#N/A</c:v>
                </c:pt>
                <c:pt idx="3703">
                  <c:v>#N/A</c:v>
                </c:pt>
                <c:pt idx="3704">
                  <c:v>#N/A</c:v>
                </c:pt>
                <c:pt idx="3705">
                  <c:v>#N/A</c:v>
                </c:pt>
                <c:pt idx="3706">
                  <c:v>#N/A</c:v>
                </c:pt>
                <c:pt idx="3707">
                  <c:v>#N/A</c:v>
                </c:pt>
                <c:pt idx="3708">
                  <c:v>#N/A</c:v>
                </c:pt>
                <c:pt idx="3709">
                  <c:v>#N/A</c:v>
                </c:pt>
                <c:pt idx="3710">
                  <c:v>#N/A</c:v>
                </c:pt>
                <c:pt idx="3711">
                  <c:v>#N/A</c:v>
                </c:pt>
                <c:pt idx="3712">
                  <c:v>#N/A</c:v>
                </c:pt>
                <c:pt idx="3713">
                  <c:v>#N/A</c:v>
                </c:pt>
                <c:pt idx="3714">
                  <c:v>#N/A</c:v>
                </c:pt>
                <c:pt idx="3715">
                  <c:v>#N/A</c:v>
                </c:pt>
                <c:pt idx="3716">
                  <c:v>#N/A</c:v>
                </c:pt>
                <c:pt idx="3717">
                  <c:v>#N/A</c:v>
                </c:pt>
                <c:pt idx="3718">
                  <c:v>#N/A</c:v>
                </c:pt>
                <c:pt idx="3719">
                  <c:v>#N/A</c:v>
                </c:pt>
                <c:pt idx="3720">
                  <c:v>#N/A</c:v>
                </c:pt>
                <c:pt idx="3721">
                  <c:v>#N/A</c:v>
                </c:pt>
                <c:pt idx="3722">
                  <c:v>#N/A</c:v>
                </c:pt>
                <c:pt idx="3723">
                  <c:v>#N/A</c:v>
                </c:pt>
                <c:pt idx="3724">
                  <c:v>#N/A</c:v>
                </c:pt>
                <c:pt idx="3725">
                  <c:v>#N/A</c:v>
                </c:pt>
                <c:pt idx="3726">
                  <c:v>#N/A</c:v>
                </c:pt>
                <c:pt idx="3727">
                  <c:v>#N/A</c:v>
                </c:pt>
                <c:pt idx="3728">
                  <c:v>#N/A</c:v>
                </c:pt>
                <c:pt idx="3729">
                  <c:v>#N/A</c:v>
                </c:pt>
                <c:pt idx="3730">
                  <c:v>#N/A</c:v>
                </c:pt>
                <c:pt idx="3731">
                  <c:v>#N/A</c:v>
                </c:pt>
                <c:pt idx="3732">
                  <c:v>#N/A</c:v>
                </c:pt>
                <c:pt idx="3733">
                  <c:v>#N/A</c:v>
                </c:pt>
                <c:pt idx="3734">
                  <c:v>#N/A</c:v>
                </c:pt>
                <c:pt idx="3735">
                  <c:v>#N/A</c:v>
                </c:pt>
                <c:pt idx="3736">
                  <c:v>#N/A</c:v>
                </c:pt>
                <c:pt idx="3737">
                  <c:v>#N/A</c:v>
                </c:pt>
                <c:pt idx="3738">
                  <c:v>#N/A</c:v>
                </c:pt>
                <c:pt idx="3739">
                  <c:v>#N/A</c:v>
                </c:pt>
                <c:pt idx="3740">
                  <c:v>#N/A</c:v>
                </c:pt>
                <c:pt idx="3741">
                  <c:v>#N/A</c:v>
                </c:pt>
                <c:pt idx="3742">
                  <c:v>#N/A</c:v>
                </c:pt>
                <c:pt idx="3743">
                  <c:v>#N/A</c:v>
                </c:pt>
                <c:pt idx="3744">
                  <c:v>#N/A</c:v>
                </c:pt>
                <c:pt idx="3745">
                  <c:v>#N/A</c:v>
                </c:pt>
                <c:pt idx="3746">
                  <c:v>#N/A</c:v>
                </c:pt>
                <c:pt idx="3747">
                  <c:v>#N/A</c:v>
                </c:pt>
                <c:pt idx="3748">
                  <c:v>#N/A</c:v>
                </c:pt>
                <c:pt idx="3749">
                  <c:v>#N/A</c:v>
                </c:pt>
                <c:pt idx="3750">
                  <c:v>#N/A</c:v>
                </c:pt>
                <c:pt idx="3751">
                  <c:v>#N/A</c:v>
                </c:pt>
                <c:pt idx="3752">
                  <c:v>#N/A</c:v>
                </c:pt>
                <c:pt idx="3753">
                  <c:v>#N/A</c:v>
                </c:pt>
                <c:pt idx="3754">
                  <c:v>#N/A</c:v>
                </c:pt>
                <c:pt idx="3755">
                  <c:v>#N/A</c:v>
                </c:pt>
                <c:pt idx="3756">
                  <c:v>#N/A</c:v>
                </c:pt>
                <c:pt idx="3757">
                  <c:v>#N/A</c:v>
                </c:pt>
                <c:pt idx="3758">
                  <c:v>#N/A</c:v>
                </c:pt>
                <c:pt idx="3759">
                  <c:v>#N/A</c:v>
                </c:pt>
                <c:pt idx="3760">
                  <c:v>#N/A</c:v>
                </c:pt>
                <c:pt idx="3761">
                  <c:v>#N/A</c:v>
                </c:pt>
                <c:pt idx="3762">
                  <c:v>#N/A</c:v>
                </c:pt>
                <c:pt idx="3763">
                  <c:v>#N/A</c:v>
                </c:pt>
                <c:pt idx="3764">
                  <c:v>#N/A</c:v>
                </c:pt>
                <c:pt idx="3765">
                  <c:v>#N/A</c:v>
                </c:pt>
                <c:pt idx="3766">
                  <c:v>#N/A</c:v>
                </c:pt>
                <c:pt idx="3767">
                  <c:v>#N/A</c:v>
                </c:pt>
                <c:pt idx="3768">
                  <c:v>#N/A</c:v>
                </c:pt>
                <c:pt idx="3769">
                  <c:v>#N/A</c:v>
                </c:pt>
                <c:pt idx="3770">
                  <c:v>#N/A</c:v>
                </c:pt>
                <c:pt idx="3771">
                  <c:v>#N/A</c:v>
                </c:pt>
                <c:pt idx="3772">
                  <c:v>#N/A</c:v>
                </c:pt>
                <c:pt idx="3773">
                  <c:v>#N/A</c:v>
                </c:pt>
                <c:pt idx="3774">
                  <c:v>#N/A</c:v>
                </c:pt>
                <c:pt idx="3775">
                  <c:v>#N/A</c:v>
                </c:pt>
                <c:pt idx="3776">
                  <c:v>#N/A</c:v>
                </c:pt>
                <c:pt idx="3777">
                  <c:v>#N/A</c:v>
                </c:pt>
                <c:pt idx="3778">
                  <c:v>#N/A</c:v>
                </c:pt>
                <c:pt idx="3779">
                  <c:v>#N/A</c:v>
                </c:pt>
                <c:pt idx="3780">
                  <c:v>#N/A</c:v>
                </c:pt>
                <c:pt idx="3781">
                  <c:v>#N/A</c:v>
                </c:pt>
                <c:pt idx="3782">
                  <c:v>#N/A</c:v>
                </c:pt>
                <c:pt idx="3783">
                  <c:v>#N/A</c:v>
                </c:pt>
                <c:pt idx="3784">
                  <c:v>#N/A</c:v>
                </c:pt>
                <c:pt idx="3785">
                  <c:v>#N/A</c:v>
                </c:pt>
                <c:pt idx="3786">
                  <c:v>#N/A</c:v>
                </c:pt>
                <c:pt idx="3787">
                  <c:v>#N/A</c:v>
                </c:pt>
                <c:pt idx="3788">
                  <c:v>#N/A</c:v>
                </c:pt>
                <c:pt idx="3789">
                  <c:v>#N/A</c:v>
                </c:pt>
                <c:pt idx="3790">
                  <c:v>#N/A</c:v>
                </c:pt>
                <c:pt idx="3791">
                  <c:v>#N/A</c:v>
                </c:pt>
                <c:pt idx="3792">
                  <c:v>#N/A</c:v>
                </c:pt>
                <c:pt idx="3793">
                  <c:v>#N/A</c:v>
                </c:pt>
                <c:pt idx="3794">
                  <c:v>#N/A</c:v>
                </c:pt>
                <c:pt idx="3795">
                  <c:v>#N/A</c:v>
                </c:pt>
                <c:pt idx="3796">
                  <c:v>#N/A</c:v>
                </c:pt>
                <c:pt idx="3797">
                  <c:v>#N/A</c:v>
                </c:pt>
                <c:pt idx="3798">
                  <c:v>#N/A</c:v>
                </c:pt>
                <c:pt idx="3799">
                  <c:v>#N/A</c:v>
                </c:pt>
                <c:pt idx="3800">
                  <c:v>#N/A</c:v>
                </c:pt>
                <c:pt idx="3801">
                  <c:v>#N/A</c:v>
                </c:pt>
                <c:pt idx="3802">
                  <c:v>#N/A</c:v>
                </c:pt>
                <c:pt idx="3803">
                  <c:v>#N/A</c:v>
                </c:pt>
                <c:pt idx="3804">
                  <c:v>#N/A</c:v>
                </c:pt>
                <c:pt idx="3805">
                  <c:v>#N/A</c:v>
                </c:pt>
                <c:pt idx="3806">
                  <c:v>#N/A</c:v>
                </c:pt>
                <c:pt idx="3807">
                  <c:v>#N/A</c:v>
                </c:pt>
                <c:pt idx="3808">
                  <c:v>#N/A</c:v>
                </c:pt>
                <c:pt idx="3809">
                  <c:v>#N/A</c:v>
                </c:pt>
                <c:pt idx="3810">
                  <c:v>#N/A</c:v>
                </c:pt>
                <c:pt idx="3811">
                  <c:v>#N/A</c:v>
                </c:pt>
                <c:pt idx="3812">
                  <c:v>#N/A</c:v>
                </c:pt>
                <c:pt idx="3813">
                  <c:v>#N/A</c:v>
                </c:pt>
                <c:pt idx="3814">
                  <c:v>#N/A</c:v>
                </c:pt>
                <c:pt idx="3815">
                  <c:v>#N/A</c:v>
                </c:pt>
                <c:pt idx="3816">
                  <c:v>#N/A</c:v>
                </c:pt>
                <c:pt idx="3817">
                  <c:v>#N/A</c:v>
                </c:pt>
                <c:pt idx="3818">
                  <c:v>#N/A</c:v>
                </c:pt>
                <c:pt idx="3819">
                  <c:v>#N/A</c:v>
                </c:pt>
                <c:pt idx="3820">
                  <c:v>#N/A</c:v>
                </c:pt>
                <c:pt idx="3821">
                  <c:v>#N/A</c:v>
                </c:pt>
                <c:pt idx="3822">
                  <c:v>#N/A</c:v>
                </c:pt>
                <c:pt idx="3823">
                  <c:v>#N/A</c:v>
                </c:pt>
                <c:pt idx="3824">
                  <c:v>#N/A</c:v>
                </c:pt>
                <c:pt idx="3825">
                  <c:v>#N/A</c:v>
                </c:pt>
                <c:pt idx="3826">
                  <c:v>#N/A</c:v>
                </c:pt>
                <c:pt idx="3827">
                  <c:v>#N/A</c:v>
                </c:pt>
                <c:pt idx="3828">
                  <c:v>#N/A</c:v>
                </c:pt>
                <c:pt idx="3829">
                  <c:v>#N/A</c:v>
                </c:pt>
                <c:pt idx="3830">
                  <c:v>#N/A</c:v>
                </c:pt>
                <c:pt idx="3831">
                  <c:v>#N/A</c:v>
                </c:pt>
                <c:pt idx="3832">
                  <c:v>#N/A</c:v>
                </c:pt>
                <c:pt idx="3833">
                  <c:v>#N/A</c:v>
                </c:pt>
                <c:pt idx="3834">
                  <c:v>#N/A</c:v>
                </c:pt>
                <c:pt idx="3835">
                  <c:v>#N/A</c:v>
                </c:pt>
                <c:pt idx="3836">
                  <c:v>#N/A</c:v>
                </c:pt>
                <c:pt idx="3837">
                  <c:v>#N/A</c:v>
                </c:pt>
                <c:pt idx="3838">
                  <c:v>#N/A</c:v>
                </c:pt>
                <c:pt idx="3839">
                  <c:v>#N/A</c:v>
                </c:pt>
                <c:pt idx="3840">
                  <c:v>#N/A</c:v>
                </c:pt>
                <c:pt idx="3841">
                  <c:v>#N/A</c:v>
                </c:pt>
                <c:pt idx="3842">
                  <c:v>#N/A</c:v>
                </c:pt>
                <c:pt idx="3843">
                  <c:v>#N/A</c:v>
                </c:pt>
                <c:pt idx="3844">
                  <c:v>#N/A</c:v>
                </c:pt>
                <c:pt idx="3845">
                  <c:v>#N/A</c:v>
                </c:pt>
                <c:pt idx="3846">
                  <c:v>#N/A</c:v>
                </c:pt>
                <c:pt idx="3847">
                  <c:v>#N/A</c:v>
                </c:pt>
                <c:pt idx="3848">
                  <c:v>#N/A</c:v>
                </c:pt>
                <c:pt idx="3849">
                  <c:v>#N/A</c:v>
                </c:pt>
                <c:pt idx="3850">
                  <c:v>#N/A</c:v>
                </c:pt>
                <c:pt idx="3851">
                  <c:v>#N/A</c:v>
                </c:pt>
                <c:pt idx="3852">
                  <c:v>#N/A</c:v>
                </c:pt>
                <c:pt idx="3853">
                  <c:v>#N/A</c:v>
                </c:pt>
                <c:pt idx="3854">
                  <c:v>#N/A</c:v>
                </c:pt>
                <c:pt idx="3855">
                  <c:v>#N/A</c:v>
                </c:pt>
                <c:pt idx="3856">
                  <c:v>#N/A</c:v>
                </c:pt>
                <c:pt idx="3857">
                  <c:v>#N/A</c:v>
                </c:pt>
                <c:pt idx="3858">
                  <c:v>#N/A</c:v>
                </c:pt>
                <c:pt idx="3859">
                  <c:v>#N/A</c:v>
                </c:pt>
                <c:pt idx="3860">
                  <c:v>#N/A</c:v>
                </c:pt>
                <c:pt idx="3861">
                  <c:v>#N/A</c:v>
                </c:pt>
                <c:pt idx="3862">
                  <c:v>#N/A</c:v>
                </c:pt>
                <c:pt idx="3863">
                  <c:v>#N/A</c:v>
                </c:pt>
                <c:pt idx="3864">
                  <c:v>#N/A</c:v>
                </c:pt>
                <c:pt idx="3865">
                  <c:v>#N/A</c:v>
                </c:pt>
                <c:pt idx="3866">
                  <c:v>#N/A</c:v>
                </c:pt>
                <c:pt idx="3867">
                  <c:v>#N/A</c:v>
                </c:pt>
                <c:pt idx="3868">
                  <c:v>#N/A</c:v>
                </c:pt>
                <c:pt idx="3869">
                  <c:v>#N/A</c:v>
                </c:pt>
                <c:pt idx="3870">
                  <c:v>#N/A</c:v>
                </c:pt>
                <c:pt idx="3871">
                  <c:v>#N/A</c:v>
                </c:pt>
                <c:pt idx="3872">
                  <c:v>#N/A</c:v>
                </c:pt>
                <c:pt idx="3873">
                  <c:v>#N/A</c:v>
                </c:pt>
                <c:pt idx="3874">
                  <c:v>#N/A</c:v>
                </c:pt>
                <c:pt idx="3875">
                  <c:v>#N/A</c:v>
                </c:pt>
                <c:pt idx="3876">
                  <c:v>#N/A</c:v>
                </c:pt>
                <c:pt idx="3877">
                  <c:v>#N/A</c:v>
                </c:pt>
                <c:pt idx="3878">
                  <c:v>#N/A</c:v>
                </c:pt>
                <c:pt idx="3879">
                  <c:v>#N/A</c:v>
                </c:pt>
                <c:pt idx="3880">
                  <c:v>#N/A</c:v>
                </c:pt>
                <c:pt idx="3881">
                  <c:v>#N/A</c:v>
                </c:pt>
                <c:pt idx="3882">
                  <c:v>#N/A</c:v>
                </c:pt>
                <c:pt idx="3883">
                  <c:v>#N/A</c:v>
                </c:pt>
                <c:pt idx="3884">
                  <c:v>#N/A</c:v>
                </c:pt>
                <c:pt idx="3885">
                  <c:v>#N/A</c:v>
                </c:pt>
                <c:pt idx="3886">
                  <c:v>#N/A</c:v>
                </c:pt>
                <c:pt idx="3887">
                  <c:v>#N/A</c:v>
                </c:pt>
                <c:pt idx="3888">
                  <c:v>#N/A</c:v>
                </c:pt>
                <c:pt idx="3889">
                  <c:v>#N/A</c:v>
                </c:pt>
                <c:pt idx="3890">
                  <c:v>#N/A</c:v>
                </c:pt>
                <c:pt idx="3891">
                  <c:v>#N/A</c:v>
                </c:pt>
                <c:pt idx="3892">
                  <c:v>#N/A</c:v>
                </c:pt>
                <c:pt idx="3893">
                  <c:v>#N/A</c:v>
                </c:pt>
                <c:pt idx="3894">
                  <c:v>#N/A</c:v>
                </c:pt>
                <c:pt idx="3895">
                  <c:v>#N/A</c:v>
                </c:pt>
                <c:pt idx="3896">
                  <c:v>#N/A</c:v>
                </c:pt>
                <c:pt idx="3897">
                  <c:v>#N/A</c:v>
                </c:pt>
                <c:pt idx="3898">
                  <c:v>#N/A</c:v>
                </c:pt>
                <c:pt idx="3899">
                  <c:v>#N/A</c:v>
                </c:pt>
                <c:pt idx="3900">
                  <c:v>#N/A</c:v>
                </c:pt>
                <c:pt idx="3901">
                  <c:v>#N/A</c:v>
                </c:pt>
                <c:pt idx="3902">
                  <c:v>#N/A</c:v>
                </c:pt>
                <c:pt idx="3903">
                  <c:v>#N/A</c:v>
                </c:pt>
                <c:pt idx="3904">
                  <c:v>#N/A</c:v>
                </c:pt>
                <c:pt idx="3905">
                  <c:v>#N/A</c:v>
                </c:pt>
                <c:pt idx="3906">
                  <c:v>#N/A</c:v>
                </c:pt>
                <c:pt idx="3907">
                  <c:v>#N/A</c:v>
                </c:pt>
                <c:pt idx="3908">
                  <c:v>#N/A</c:v>
                </c:pt>
                <c:pt idx="3909">
                  <c:v>#N/A</c:v>
                </c:pt>
                <c:pt idx="3910">
                  <c:v>#N/A</c:v>
                </c:pt>
                <c:pt idx="3911">
                  <c:v>#N/A</c:v>
                </c:pt>
                <c:pt idx="3912">
                  <c:v>#N/A</c:v>
                </c:pt>
                <c:pt idx="3913">
                  <c:v>#N/A</c:v>
                </c:pt>
                <c:pt idx="3914">
                  <c:v>#N/A</c:v>
                </c:pt>
                <c:pt idx="3915">
                  <c:v>#N/A</c:v>
                </c:pt>
                <c:pt idx="3916">
                  <c:v>#N/A</c:v>
                </c:pt>
                <c:pt idx="3917">
                  <c:v>#N/A</c:v>
                </c:pt>
                <c:pt idx="3918">
                  <c:v>#N/A</c:v>
                </c:pt>
                <c:pt idx="3919">
                  <c:v>#N/A</c:v>
                </c:pt>
                <c:pt idx="3920">
                  <c:v>#N/A</c:v>
                </c:pt>
                <c:pt idx="3921">
                  <c:v>#N/A</c:v>
                </c:pt>
                <c:pt idx="3922">
                  <c:v>#N/A</c:v>
                </c:pt>
                <c:pt idx="3923">
                  <c:v>#N/A</c:v>
                </c:pt>
                <c:pt idx="3924">
                  <c:v>#N/A</c:v>
                </c:pt>
                <c:pt idx="3925">
                  <c:v>#N/A</c:v>
                </c:pt>
                <c:pt idx="3926">
                  <c:v>#N/A</c:v>
                </c:pt>
                <c:pt idx="3927">
                  <c:v>#N/A</c:v>
                </c:pt>
                <c:pt idx="3928">
                  <c:v>#N/A</c:v>
                </c:pt>
                <c:pt idx="3929">
                  <c:v>#N/A</c:v>
                </c:pt>
                <c:pt idx="3930">
                  <c:v>#N/A</c:v>
                </c:pt>
                <c:pt idx="3931">
                  <c:v>#N/A</c:v>
                </c:pt>
                <c:pt idx="3932">
                  <c:v>#N/A</c:v>
                </c:pt>
                <c:pt idx="3933">
                  <c:v>#N/A</c:v>
                </c:pt>
                <c:pt idx="3934">
                  <c:v>#N/A</c:v>
                </c:pt>
                <c:pt idx="3935">
                  <c:v>#N/A</c:v>
                </c:pt>
                <c:pt idx="3936">
                  <c:v>#N/A</c:v>
                </c:pt>
                <c:pt idx="3937">
                  <c:v>#N/A</c:v>
                </c:pt>
                <c:pt idx="3938">
                  <c:v>#N/A</c:v>
                </c:pt>
                <c:pt idx="3939">
                  <c:v>#N/A</c:v>
                </c:pt>
                <c:pt idx="3940">
                  <c:v>#N/A</c:v>
                </c:pt>
                <c:pt idx="3941">
                  <c:v>#N/A</c:v>
                </c:pt>
                <c:pt idx="3942">
                  <c:v>#N/A</c:v>
                </c:pt>
                <c:pt idx="3943">
                  <c:v>#N/A</c:v>
                </c:pt>
                <c:pt idx="3944">
                  <c:v>#N/A</c:v>
                </c:pt>
                <c:pt idx="3945">
                  <c:v>#N/A</c:v>
                </c:pt>
                <c:pt idx="3946">
                  <c:v>#N/A</c:v>
                </c:pt>
                <c:pt idx="3947">
                  <c:v>#N/A</c:v>
                </c:pt>
                <c:pt idx="3948">
                  <c:v>#N/A</c:v>
                </c:pt>
                <c:pt idx="3949">
                  <c:v>#N/A</c:v>
                </c:pt>
                <c:pt idx="3950">
                  <c:v>#N/A</c:v>
                </c:pt>
                <c:pt idx="3951">
                  <c:v>#N/A</c:v>
                </c:pt>
                <c:pt idx="3952">
                  <c:v>#N/A</c:v>
                </c:pt>
                <c:pt idx="3953">
                  <c:v>#N/A</c:v>
                </c:pt>
                <c:pt idx="3954">
                  <c:v>#N/A</c:v>
                </c:pt>
                <c:pt idx="3955">
                  <c:v>#N/A</c:v>
                </c:pt>
                <c:pt idx="3956">
                  <c:v>#N/A</c:v>
                </c:pt>
                <c:pt idx="3957">
                  <c:v>#N/A</c:v>
                </c:pt>
                <c:pt idx="3958">
                  <c:v>#N/A</c:v>
                </c:pt>
                <c:pt idx="3959">
                  <c:v>#N/A</c:v>
                </c:pt>
                <c:pt idx="3960">
                  <c:v>#N/A</c:v>
                </c:pt>
                <c:pt idx="3961">
                  <c:v>#N/A</c:v>
                </c:pt>
                <c:pt idx="3962">
                  <c:v>#N/A</c:v>
                </c:pt>
                <c:pt idx="3963">
                  <c:v>#N/A</c:v>
                </c:pt>
                <c:pt idx="3964">
                  <c:v>#N/A</c:v>
                </c:pt>
                <c:pt idx="3965">
                  <c:v>#N/A</c:v>
                </c:pt>
                <c:pt idx="3966">
                  <c:v>#N/A</c:v>
                </c:pt>
                <c:pt idx="3967">
                  <c:v>#N/A</c:v>
                </c:pt>
                <c:pt idx="3968">
                  <c:v>#N/A</c:v>
                </c:pt>
                <c:pt idx="3969">
                  <c:v>#N/A</c:v>
                </c:pt>
                <c:pt idx="3970">
                  <c:v>#N/A</c:v>
                </c:pt>
                <c:pt idx="3971">
                  <c:v>#N/A</c:v>
                </c:pt>
                <c:pt idx="3972">
                  <c:v>#N/A</c:v>
                </c:pt>
                <c:pt idx="3973">
                  <c:v>#N/A</c:v>
                </c:pt>
                <c:pt idx="3974">
                  <c:v>#N/A</c:v>
                </c:pt>
                <c:pt idx="3975">
                  <c:v>#N/A</c:v>
                </c:pt>
                <c:pt idx="3976">
                  <c:v>#N/A</c:v>
                </c:pt>
                <c:pt idx="3977">
                  <c:v>#N/A</c:v>
                </c:pt>
                <c:pt idx="3978">
                  <c:v>#N/A</c:v>
                </c:pt>
                <c:pt idx="3979">
                  <c:v>#N/A</c:v>
                </c:pt>
                <c:pt idx="3980">
                  <c:v>#N/A</c:v>
                </c:pt>
                <c:pt idx="3981">
                  <c:v>#N/A</c:v>
                </c:pt>
                <c:pt idx="3982">
                  <c:v>#N/A</c:v>
                </c:pt>
                <c:pt idx="3983">
                  <c:v>#N/A</c:v>
                </c:pt>
                <c:pt idx="3984">
                  <c:v>#N/A</c:v>
                </c:pt>
                <c:pt idx="3985">
                  <c:v>#N/A</c:v>
                </c:pt>
                <c:pt idx="3986">
                  <c:v>#N/A</c:v>
                </c:pt>
                <c:pt idx="3987">
                  <c:v>#N/A</c:v>
                </c:pt>
                <c:pt idx="3988">
                  <c:v>#N/A</c:v>
                </c:pt>
                <c:pt idx="3989">
                  <c:v>#N/A</c:v>
                </c:pt>
                <c:pt idx="3990">
                  <c:v>#N/A</c:v>
                </c:pt>
                <c:pt idx="3991">
                  <c:v>#N/A</c:v>
                </c:pt>
                <c:pt idx="3992">
                  <c:v>#N/A</c:v>
                </c:pt>
                <c:pt idx="3993">
                  <c:v>#N/A</c:v>
                </c:pt>
                <c:pt idx="3994">
                  <c:v>#N/A</c:v>
                </c:pt>
                <c:pt idx="3995">
                  <c:v>#N/A</c:v>
                </c:pt>
                <c:pt idx="3996">
                  <c:v>#N/A</c:v>
                </c:pt>
                <c:pt idx="3997">
                  <c:v>#N/A</c:v>
                </c:pt>
                <c:pt idx="3998">
                  <c:v>#N/A</c:v>
                </c:pt>
                <c:pt idx="3999">
                  <c:v>#N/A</c:v>
                </c:pt>
                <c:pt idx="4000">
                  <c:v>#N/A</c:v>
                </c:pt>
                <c:pt idx="4001">
                  <c:v>#N/A</c:v>
                </c:pt>
                <c:pt idx="4002">
                  <c:v>#N/A</c:v>
                </c:pt>
                <c:pt idx="4003">
                  <c:v>#N/A</c:v>
                </c:pt>
                <c:pt idx="4004">
                  <c:v>#N/A</c:v>
                </c:pt>
                <c:pt idx="4005">
                  <c:v>#N/A</c:v>
                </c:pt>
                <c:pt idx="4006">
                  <c:v>#N/A</c:v>
                </c:pt>
                <c:pt idx="4007">
                  <c:v>#N/A</c:v>
                </c:pt>
                <c:pt idx="4008">
                  <c:v>#N/A</c:v>
                </c:pt>
                <c:pt idx="4009">
                  <c:v>#N/A</c:v>
                </c:pt>
                <c:pt idx="4010">
                  <c:v>#N/A</c:v>
                </c:pt>
                <c:pt idx="4011">
                  <c:v>#N/A</c:v>
                </c:pt>
                <c:pt idx="4012">
                  <c:v>#N/A</c:v>
                </c:pt>
                <c:pt idx="4013">
                  <c:v>#N/A</c:v>
                </c:pt>
                <c:pt idx="4014">
                  <c:v>#N/A</c:v>
                </c:pt>
                <c:pt idx="4015">
                  <c:v>#N/A</c:v>
                </c:pt>
                <c:pt idx="4016">
                  <c:v>#N/A</c:v>
                </c:pt>
                <c:pt idx="4017">
                  <c:v>#N/A</c:v>
                </c:pt>
                <c:pt idx="4018">
                  <c:v>#N/A</c:v>
                </c:pt>
                <c:pt idx="4019">
                  <c:v>#N/A</c:v>
                </c:pt>
                <c:pt idx="4020">
                  <c:v>#N/A</c:v>
                </c:pt>
                <c:pt idx="4021">
                  <c:v>#N/A</c:v>
                </c:pt>
                <c:pt idx="4022">
                  <c:v>#N/A</c:v>
                </c:pt>
                <c:pt idx="4023">
                  <c:v>#N/A</c:v>
                </c:pt>
                <c:pt idx="4024">
                  <c:v>#N/A</c:v>
                </c:pt>
                <c:pt idx="4025">
                  <c:v>#N/A</c:v>
                </c:pt>
                <c:pt idx="4026">
                  <c:v>#N/A</c:v>
                </c:pt>
                <c:pt idx="4027">
                  <c:v>#N/A</c:v>
                </c:pt>
                <c:pt idx="4028">
                  <c:v>#N/A</c:v>
                </c:pt>
                <c:pt idx="4029">
                  <c:v>#N/A</c:v>
                </c:pt>
                <c:pt idx="4030">
                  <c:v>#N/A</c:v>
                </c:pt>
                <c:pt idx="4031">
                  <c:v>#N/A</c:v>
                </c:pt>
                <c:pt idx="4032">
                  <c:v>#N/A</c:v>
                </c:pt>
                <c:pt idx="4033">
                  <c:v>#N/A</c:v>
                </c:pt>
                <c:pt idx="4034">
                  <c:v>#N/A</c:v>
                </c:pt>
                <c:pt idx="4035">
                  <c:v>#N/A</c:v>
                </c:pt>
                <c:pt idx="4036">
                  <c:v>#N/A</c:v>
                </c:pt>
                <c:pt idx="4037">
                  <c:v>#N/A</c:v>
                </c:pt>
                <c:pt idx="4038">
                  <c:v>#N/A</c:v>
                </c:pt>
                <c:pt idx="4039">
                  <c:v>#N/A</c:v>
                </c:pt>
                <c:pt idx="4040">
                  <c:v>#N/A</c:v>
                </c:pt>
                <c:pt idx="4041">
                  <c:v>#N/A</c:v>
                </c:pt>
                <c:pt idx="4042">
                  <c:v>#N/A</c:v>
                </c:pt>
                <c:pt idx="4043">
                  <c:v>#N/A</c:v>
                </c:pt>
                <c:pt idx="4044">
                  <c:v>#N/A</c:v>
                </c:pt>
                <c:pt idx="4045">
                  <c:v>#N/A</c:v>
                </c:pt>
                <c:pt idx="4046">
                  <c:v>#N/A</c:v>
                </c:pt>
                <c:pt idx="4047">
                  <c:v>#N/A</c:v>
                </c:pt>
                <c:pt idx="4048">
                  <c:v>#N/A</c:v>
                </c:pt>
                <c:pt idx="4049">
                  <c:v>#N/A</c:v>
                </c:pt>
                <c:pt idx="4050">
                  <c:v>#N/A</c:v>
                </c:pt>
                <c:pt idx="4051">
                  <c:v>#N/A</c:v>
                </c:pt>
                <c:pt idx="4052">
                  <c:v>#N/A</c:v>
                </c:pt>
                <c:pt idx="4053">
                  <c:v>#N/A</c:v>
                </c:pt>
                <c:pt idx="4054">
                  <c:v>#N/A</c:v>
                </c:pt>
                <c:pt idx="4055">
                  <c:v>#N/A</c:v>
                </c:pt>
                <c:pt idx="4056">
                  <c:v>#N/A</c:v>
                </c:pt>
                <c:pt idx="4057">
                  <c:v>#N/A</c:v>
                </c:pt>
                <c:pt idx="4058">
                  <c:v>#N/A</c:v>
                </c:pt>
                <c:pt idx="4059">
                  <c:v>#N/A</c:v>
                </c:pt>
                <c:pt idx="4060">
                  <c:v>#N/A</c:v>
                </c:pt>
                <c:pt idx="4061">
                  <c:v>#N/A</c:v>
                </c:pt>
                <c:pt idx="4062">
                  <c:v>#N/A</c:v>
                </c:pt>
                <c:pt idx="4063">
                  <c:v>#N/A</c:v>
                </c:pt>
                <c:pt idx="4064">
                  <c:v>#N/A</c:v>
                </c:pt>
                <c:pt idx="4065">
                  <c:v>#N/A</c:v>
                </c:pt>
                <c:pt idx="4066">
                  <c:v>#N/A</c:v>
                </c:pt>
                <c:pt idx="4067">
                  <c:v>#N/A</c:v>
                </c:pt>
                <c:pt idx="4068">
                  <c:v>#N/A</c:v>
                </c:pt>
                <c:pt idx="4069">
                  <c:v>#N/A</c:v>
                </c:pt>
                <c:pt idx="4070">
                  <c:v>#N/A</c:v>
                </c:pt>
                <c:pt idx="4071">
                  <c:v>#N/A</c:v>
                </c:pt>
                <c:pt idx="4072">
                  <c:v>#N/A</c:v>
                </c:pt>
                <c:pt idx="4073">
                  <c:v>#N/A</c:v>
                </c:pt>
                <c:pt idx="4074">
                  <c:v>#N/A</c:v>
                </c:pt>
                <c:pt idx="4075">
                  <c:v>#N/A</c:v>
                </c:pt>
                <c:pt idx="4076">
                  <c:v>#N/A</c:v>
                </c:pt>
                <c:pt idx="4077">
                  <c:v>#N/A</c:v>
                </c:pt>
                <c:pt idx="4078">
                  <c:v>#N/A</c:v>
                </c:pt>
                <c:pt idx="4079">
                  <c:v>#N/A</c:v>
                </c:pt>
                <c:pt idx="4080">
                  <c:v>#N/A</c:v>
                </c:pt>
                <c:pt idx="4081">
                  <c:v>#N/A</c:v>
                </c:pt>
                <c:pt idx="4082">
                  <c:v>#N/A</c:v>
                </c:pt>
                <c:pt idx="4083">
                  <c:v>#N/A</c:v>
                </c:pt>
                <c:pt idx="4084">
                  <c:v>#N/A</c:v>
                </c:pt>
                <c:pt idx="4085">
                  <c:v>#N/A</c:v>
                </c:pt>
                <c:pt idx="4086">
                  <c:v>#N/A</c:v>
                </c:pt>
                <c:pt idx="4087">
                  <c:v>#N/A</c:v>
                </c:pt>
                <c:pt idx="4088">
                  <c:v>#N/A</c:v>
                </c:pt>
                <c:pt idx="4089">
                  <c:v>#N/A</c:v>
                </c:pt>
                <c:pt idx="4090">
                  <c:v>#N/A</c:v>
                </c:pt>
                <c:pt idx="4091">
                  <c:v>#N/A</c:v>
                </c:pt>
                <c:pt idx="4092">
                  <c:v>#N/A</c:v>
                </c:pt>
                <c:pt idx="4093">
                  <c:v>#N/A</c:v>
                </c:pt>
                <c:pt idx="4094">
                  <c:v>#N/A</c:v>
                </c:pt>
                <c:pt idx="4095">
                  <c:v>#N/A</c:v>
                </c:pt>
                <c:pt idx="4096">
                  <c:v>#N/A</c:v>
                </c:pt>
                <c:pt idx="4097">
                  <c:v>#N/A</c:v>
                </c:pt>
                <c:pt idx="4098">
                  <c:v>#N/A</c:v>
                </c:pt>
                <c:pt idx="4099">
                  <c:v>#N/A</c:v>
                </c:pt>
                <c:pt idx="4100">
                  <c:v>#N/A</c:v>
                </c:pt>
                <c:pt idx="4101">
                  <c:v>#N/A</c:v>
                </c:pt>
                <c:pt idx="4102">
                  <c:v>#N/A</c:v>
                </c:pt>
                <c:pt idx="4103">
                  <c:v>#N/A</c:v>
                </c:pt>
                <c:pt idx="4104">
                  <c:v>#N/A</c:v>
                </c:pt>
                <c:pt idx="4105">
                  <c:v>#N/A</c:v>
                </c:pt>
                <c:pt idx="4106">
                  <c:v>#N/A</c:v>
                </c:pt>
                <c:pt idx="4107">
                  <c:v>#N/A</c:v>
                </c:pt>
                <c:pt idx="4108">
                  <c:v>#N/A</c:v>
                </c:pt>
                <c:pt idx="4109">
                  <c:v>#N/A</c:v>
                </c:pt>
                <c:pt idx="4110">
                  <c:v>#N/A</c:v>
                </c:pt>
                <c:pt idx="4111">
                  <c:v>#N/A</c:v>
                </c:pt>
                <c:pt idx="4112">
                  <c:v>#N/A</c:v>
                </c:pt>
                <c:pt idx="4113">
                  <c:v>#N/A</c:v>
                </c:pt>
                <c:pt idx="4114">
                  <c:v>#N/A</c:v>
                </c:pt>
                <c:pt idx="4115">
                  <c:v>#N/A</c:v>
                </c:pt>
                <c:pt idx="4116">
                  <c:v>#N/A</c:v>
                </c:pt>
                <c:pt idx="4117">
                  <c:v>#N/A</c:v>
                </c:pt>
                <c:pt idx="4118">
                  <c:v>#N/A</c:v>
                </c:pt>
                <c:pt idx="4119">
                  <c:v>#N/A</c:v>
                </c:pt>
                <c:pt idx="4120">
                  <c:v>#N/A</c:v>
                </c:pt>
                <c:pt idx="4121">
                  <c:v>#N/A</c:v>
                </c:pt>
                <c:pt idx="4122">
                  <c:v>#N/A</c:v>
                </c:pt>
                <c:pt idx="4123">
                  <c:v>#N/A</c:v>
                </c:pt>
                <c:pt idx="4124">
                  <c:v>#N/A</c:v>
                </c:pt>
                <c:pt idx="4125">
                  <c:v>#N/A</c:v>
                </c:pt>
                <c:pt idx="4126">
                  <c:v>#N/A</c:v>
                </c:pt>
                <c:pt idx="4127">
                  <c:v>#N/A</c:v>
                </c:pt>
                <c:pt idx="4128">
                  <c:v>#N/A</c:v>
                </c:pt>
                <c:pt idx="4129">
                  <c:v>#N/A</c:v>
                </c:pt>
                <c:pt idx="4130">
                  <c:v>#N/A</c:v>
                </c:pt>
                <c:pt idx="4131">
                  <c:v>#N/A</c:v>
                </c:pt>
                <c:pt idx="4132">
                  <c:v>#N/A</c:v>
                </c:pt>
                <c:pt idx="4133">
                  <c:v>#N/A</c:v>
                </c:pt>
                <c:pt idx="4134">
                  <c:v>#N/A</c:v>
                </c:pt>
                <c:pt idx="4135">
                  <c:v>#N/A</c:v>
                </c:pt>
                <c:pt idx="4136">
                  <c:v>#N/A</c:v>
                </c:pt>
                <c:pt idx="4137">
                  <c:v>#N/A</c:v>
                </c:pt>
                <c:pt idx="4138">
                  <c:v>#N/A</c:v>
                </c:pt>
                <c:pt idx="4139">
                  <c:v>#N/A</c:v>
                </c:pt>
                <c:pt idx="4140">
                  <c:v>#N/A</c:v>
                </c:pt>
                <c:pt idx="4141">
                  <c:v>#N/A</c:v>
                </c:pt>
                <c:pt idx="4142">
                  <c:v>#N/A</c:v>
                </c:pt>
                <c:pt idx="4143">
                  <c:v>#N/A</c:v>
                </c:pt>
                <c:pt idx="4144">
                  <c:v>#N/A</c:v>
                </c:pt>
                <c:pt idx="4145">
                  <c:v>#N/A</c:v>
                </c:pt>
                <c:pt idx="4146">
                  <c:v>#N/A</c:v>
                </c:pt>
                <c:pt idx="4147">
                  <c:v>#N/A</c:v>
                </c:pt>
                <c:pt idx="4148">
                  <c:v>#N/A</c:v>
                </c:pt>
                <c:pt idx="4149">
                  <c:v>#N/A</c:v>
                </c:pt>
                <c:pt idx="4150">
                  <c:v>#N/A</c:v>
                </c:pt>
                <c:pt idx="4151">
                  <c:v>#N/A</c:v>
                </c:pt>
                <c:pt idx="4152">
                  <c:v>#N/A</c:v>
                </c:pt>
                <c:pt idx="4153">
                  <c:v>#N/A</c:v>
                </c:pt>
                <c:pt idx="4154">
                  <c:v>#N/A</c:v>
                </c:pt>
                <c:pt idx="4155">
                  <c:v>#N/A</c:v>
                </c:pt>
                <c:pt idx="4156">
                  <c:v>#N/A</c:v>
                </c:pt>
                <c:pt idx="4157">
                  <c:v>#N/A</c:v>
                </c:pt>
                <c:pt idx="4158">
                  <c:v>#N/A</c:v>
                </c:pt>
                <c:pt idx="4159">
                  <c:v>#N/A</c:v>
                </c:pt>
                <c:pt idx="4160">
                  <c:v>#N/A</c:v>
                </c:pt>
                <c:pt idx="4161">
                  <c:v>#N/A</c:v>
                </c:pt>
                <c:pt idx="4162">
                  <c:v>#N/A</c:v>
                </c:pt>
                <c:pt idx="4163">
                  <c:v>#N/A</c:v>
                </c:pt>
                <c:pt idx="4164">
                  <c:v>#N/A</c:v>
                </c:pt>
                <c:pt idx="4165">
                  <c:v>#N/A</c:v>
                </c:pt>
                <c:pt idx="4166">
                  <c:v>#N/A</c:v>
                </c:pt>
                <c:pt idx="4167">
                  <c:v>#N/A</c:v>
                </c:pt>
                <c:pt idx="4168">
                  <c:v>#N/A</c:v>
                </c:pt>
                <c:pt idx="4169">
                  <c:v>#N/A</c:v>
                </c:pt>
                <c:pt idx="4170">
                  <c:v>#N/A</c:v>
                </c:pt>
                <c:pt idx="4171">
                  <c:v>#N/A</c:v>
                </c:pt>
                <c:pt idx="4172">
                  <c:v>#N/A</c:v>
                </c:pt>
                <c:pt idx="4173">
                  <c:v>#N/A</c:v>
                </c:pt>
                <c:pt idx="4174">
                  <c:v>#N/A</c:v>
                </c:pt>
                <c:pt idx="4175">
                  <c:v>#N/A</c:v>
                </c:pt>
                <c:pt idx="4176">
                  <c:v>#N/A</c:v>
                </c:pt>
                <c:pt idx="4177">
                  <c:v>#N/A</c:v>
                </c:pt>
                <c:pt idx="4178">
                  <c:v>#N/A</c:v>
                </c:pt>
                <c:pt idx="4179">
                  <c:v>#N/A</c:v>
                </c:pt>
                <c:pt idx="4180">
                  <c:v>#N/A</c:v>
                </c:pt>
                <c:pt idx="4181">
                  <c:v>#N/A</c:v>
                </c:pt>
                <c:pt idx="4182">
                  <c:v>#N/A</c:v>
                </c:pt>
                <c:pt idx="4183">
                  <c:v>#N/A</c:v>
                </c:pt>
                <c:pt idx="4184">
                  <c:v>#N/A</c:v>
                </c:pt>
                <c:pt idx="4185">
                  <c:v>#N/A</c:v>
                </c:pt>
                <c:pt idx="4186">
                  <c:v>#N/A</c:v>
                </c:pt>
                <c:pt idx="4187">
                  <c:v>#N/A</c:v>
                </c:pt>
                <c:pt idx="4188">
                  <c:v>#N/A</c:v>
                </c:pt>
                <c:pt idx="4189">
                  <c:v>#N/A</c:v>
                </c:pt>
                <c:pt idx="4190">
                  <c:v>#N/A</c:v>
                </c:pt>
                <c:pt idx="4191">
                  <c:v>#N/A</c:v>
                </c:pt>
                <c:pt idx="4192">
                  <c:v>#N/A</c:v>
                </c:pt>
                <c:pt idx="4193">
                  <c:v>#N/A</c:v>
                </c:pt>
                <c:pt idx="4194">
                  <c:v>#N/A</c:v>
                </c:pt>
                <c:pt idx="4195">
                  <c:v>#N/A</c:v>
                </c:pt>
                <c:pt idx="4196">
                  <c:v>#N/A</c:v>
                </c:pt>
                <c:pt idx="4197">
                  <c:v>#N/A</c:v>
                </c:pt>
                <c:pt idx="4198">
                  <c:v>#N/A</c:v>
                </c:pt>
                <c:pt idx="4199">
                  <c:v>#N/A</c:v>
                </c:pt>
                <c:pt idx="4200">
                  <c:v>#N/A</c:v>
                </c:pt>
                <c:pt idx="4201">
                  <c:v>#N/A</c:v>
                </c:pt>
                <c:pt idx="4202">
                  <c:v>#N/A</c:v>
                </c:pt>
                <c:pt idx="4203">
                  <c:v>#N/A</c:v>
                </c:pt>
                <c:pt idx="4204">
                  <c:v>#N/A</c:v>
                </c:pt>
                <c:pt idx="4205">
                  <c:v>#N/A</c:v>
                </c:pt>
                <c:pt idx="4206">
                  <c:v>#N/A</c:v>
                </c:pt>
                <c:pt idx="4207">
                  <c:v>#N/A</c:v>
                </c:pt>
                <c:pt idx="4208">
                  <c:v>#N/A</c:v>
                </c:pt>
                <c:pt idx="4209">
                  <c:v>#N/A</c:v>
                </c:pt>
                <c:pt idx="4210">
                  <c:v>#N/A</c:v>
                </c:pt>
                <c:pt idx="4211">
                  <c:v>#N/A</c:v>
                </c:pt>
                <c:pt idx="4212">
                  <c:v>#N/A</c:v>
                </c:pt>
                <c:pt idx="4213">
                  <c:v>#N/A</c:v>
                </c:pt>
                <c:pt idx="4214">
                  <c:v>#N/A</c:v>
                </c:pt>
                <c:pt idx="4215">
                  <c:v>#N/A</c:v>
                </c:pt>
                <c:pt idx="4216">
                  <c:v>#N/A</c:v>
                </c:pt>
                <c:pt idx="4217">
                  <c:v>#N/A</c:v>
                </c:pt>
                <c:pt idx="4218">
                  <c:v>#N/A</c:v>
                </c:pt>
                <c:pt idx="4219">
                  <c:v>#N/A</c:v>
                </c:pt>
                <c:pt idx="4220">
                  <c:v>#N/A</c:v>
                </c:pt>
                <c:pt idx="4221">
                  <c:v>#N/A</c:v>
                </c:pt>
                <c:pt idx="4222">
                  <c:v>#N/A</c:v>
                </c:pt>
                <c:pt idx="4223">
                  <c:v>#N/A</c:v>
                </c:pt>
                <c:pt idx="4224">
                  <c:v>#N/A</c:v>
                </c:pt>
                <c:pt idx="4225">
                  <c:v>#N/A</c:v>
                </c:pt>
                <c:pt idx="4226">
                  <c:v>#N/A</c:v>
                </c:pt>
                <c:pt idx="4227">
                  <c:v>#N/A</c:v>
                </c:pt>
                <c:pt idx="4228">
                  <c:v>#N/A</c:v>
                </c:pt>
                <c:pt idx="4229">
                  <c:v>#N/A</c:v>
                </c:pt>
                <c:pt idx="4230">
                  <c:v>#N/A</c:v>
                </c:pt>
                <c:pt idx="4231">
                  <c:v>#N/A</c:v>
                </c:pt>
                <c:pt idx="4232">
                  <c:v>#N/A</c:v>
                </c:pt>
                <c:pt idx="4233">
                  <c:v>#N/A</c:v>
                </c:pt>
                <c:pt idx="4234">
                  <c:v>#N/A</c:v>
                </c:pt>
                <c:pt idx="4235">
                  <c:v>#N/A</c:v>
                </c:pt>
                <c:pt idx="4236">
                  <c:v>#N/A</c:v>
                </c:pt>
                <c:pt idx="4237">
                  <c:v>#N/A</c:v>
                </c:pt>
                <c:pt idx="4238">
                  <c:v>#N/A</c:v>
                </c:pt>
                <c:pt idx="4239">
                  <c:v>#N/A</c:v>
                </c:pt>
                <c:pt idx="4240">
                  <c:v>#N/A</c:v>
                </c:pt>
                <c:pt idx="4241">
                  <c:v>#N/A</c:v>
                </c:pt>
                <c:pt idx="4242">
                  <c:v>#N/A</c:v>
                </c:pt>
                <c:pt idx="4243">
                  <c:v>#N/A</c:v>
                </c:pt>
                <c:pt idx="4244">
                  <c:v>#N/A</c:v>
                </c:pt>
                <c:pt idx="4245">
                  <c:v>#N/A</c:v>
                </c:pt>
                <c:pt idx="4246">
                  <c:v>#N/A</c:v>
                </c:pt>
                <c:pt idx="4247">
                  <c:v>#N/A</c:v>
                </c:pt>
                <c:pt idx="4248">
                  <c:v>#N/A</c:v>
                </c:pt>
                <c:pt idx="4249">
                  <c:v>#N/A</c:v>
                </c:pt>
                <c:pt idx="4250">
                  <c:v>#N/A</c:v>
                </c:pt>
                <c:pt idx="4251">
                  <c:v>#N/A</c:v>
                </c:pt>
                <c:pt idx="4252">
                  <c:v>#N/A</c:v>
                </c:pt>
                <c:pt idx="4253">
                  <c:v>#N/A</c:v>
                </c:pt>
                <c:pt idx="4254">
                  <c:v>#N/A</c:v>
                </c:pt>
                <c:pt idx="4255">
                  <c:v>#N/A</c:v>
                </c:pt>
                <c:pt idx="4256">
                  <c:v>#N/A</c:v>
                </c:pt>
                <c:pt idx="4257">
                  <c:v>#N/A</c:v>
                </c:pt>
                <c:pt idx="4258">
                  <c:v>#N/A</c:v>
                </c:pt>
                <c:pt idx="4259">
                  <c:v>#N/A</c:v>
                </c:pt>
                <c:pt idx="4260">
                  <c:v>#N/A</c:v>
                </c:pt>
                <c:pt idx="4261">
                  <c:v>#N/A</c:v>
                </c:pt>
                <c:pt idx="4262">
                  <c:v>#N/A</c:v>
                </c:pt>
                <c:pt idx="4263">
                  <c:v>#N/A</c:v>
                </c:pt>
                <c:pt idx="4264">
                  <c:v>#N/A</c:v>
                </c:pt>
                <c:pt idx="4265">
                  <c:v>#N/A</c:v>
                </c:pt>
                <c:pt idx="4266">
                  <c:v>#N/A</c:v>
                </c:pt>
                <c:pt idx="4267">
                  <c:v>#N/A</c:v>
                </c:pt>
                <c:pt idx="4268">
                  <c:v>#N/A</c:v>
                </c:pt>
                <c:pt idx="4269">
                  <c:v>#N/A</c:v>
                </c:pt>
                <c:pt idx="4270">
                  <c:v>#N/A</c:v>
                </c:pt>
                <c:pt idx="4271">
                  <c:v>#N/A</c:v>
                </c:pt>
                <c:pt idx="4272">
                  <c:v>#N/A</c:v>
                </c:pt>
                <c:pt idx="4273">
                  <c:v>#N/A</c:v>
                </c:pt>
                <c:pt idx="4274">
                  <c:v>#N/A</c:v>
                </c:pt>
                <c:pt idx="4275">
                  <c:v>#N/A</c:v>
                </c:pt>
                <c:pt idx="4276">
                  <c:v>#N/A</c:v>
                </c:pt>
                <c:pt idx="4277">
                  <c:v>#N/A</c:v>
                </c:pt>
                <c:pt idx="4278">
                  <c:v>#N/A</c:v>
                </c:pt>
                <c:pt idx="4279">
                  <c:v>#N/A</c:v>
                </c:pt>
                <c:pt idx="4280">
                  <c:v>#N/A</c:v>
                </c:pt>
                <c:pt idx="4281">
                  <c:v>#N/A</c:v>
                </c:pt>
                <c:pt idx="4282">
                  <c:v>#N/A</c:v>
                </c:pt>
                <c:pt idx="4283">
                  <c:v>#N/A</c:v>
                </c:pt>
                <c:pt idx="4284">
                  <c:v>#N/A</c:v>
                </c:pt>
                <c:pt idx="4285">
                  <c:v>#N/A</c:v>
                </c:pt>
                <c:pt idx="4286">
                  <c:v>#N/A</c:v>
                </c:pt>
                <c:pt idx="4287">
                  <c:v>#N/A</c:v>
                </c:pt>
                <c:pt idx="4288">
                  <c:v>#N/A</c:v>
                </c:pt>
                <c:pt idx="4289">
                  <c:v>#N/A</c:v>
                </c:pt>
                <c:pt idx="4290">
                  <c:v>#N/A</c:v>
                </c:pt>
                <c:pt idx="4291">
                  <c:v>#N/A</c:v>
                </c:pt>
                <c:pt idx="4292">
                  <c:v>#N/A</c:v>
                </c:pt>
                <c:pt idx="4293">
                  <c:v>#N/A</c:v>
                </c:pt>
                <c:pt idx="4294">
                  <c:v>#N/A</c:v>
                </c:pt>
                <c:pt idx="4295">
                  <c:v>#N/A</c:v>
                </c:pt>
                <c:pt idx="4296">
                  <c:v>#N/A</c:v>
                </c:pt>
                <c:pt idx="4297">
                  <c:v>#N/A</c:v>
                </c:pt>
                <c:pt idx="4298">
                  <c:v>#N/A</c:v>
                </c:pt>
                <c:pt idx="4299">
                  <c:v>#N/A</c:v>
                </c:pt>
                <c:pt idx="4300">
                  <c:v>#N/A</c:v>
                </c:pt>
                <c:pt idx="4301">
                  <c:v>#N/A</c:v>
                </c:pt>
                <c:pt idx="4302">
                  <c:v>#N/A</c:v>
                </c:pt>
                <c:pt idx="4303">
                  <c:v>#N/A</c:v>
                </c:pt>
                <c:pt idx="4304">
                  <c:v>#N/A</c:v>
                </c:pt>
                <c:pt idx="4305">
                  <c:v>#N/A</c:v>
                </c:pt>
                <c:pt idx="4306">
                  <c:v>#N/A</c:v>
                </c:pt>
                <c:pt idx="4307">
                  <c:v>#N/A</c:v>
                </c:pt>
                <c:pt idx="4308">
                  <c:v>#N/A</c:v>
                </c:pt>
                <c:pt idx="4309">
                  <c:v>#N/A</c:v>
                </c:pt>
                <c:pt idx="4310">
                  <c:v>#N/A</c:v>
                </c:pt>
                <c:pt idx="4311">
                  <c:v>#N/A</c:v>
                </c:pt>
                <c:pt idx="4312">
                  <c:v>#N/A</c:v>
                </c:pt>
                <c:pt idx="4313">
                  <c:v>#N/A</c:v>
                </c:pt>
                <c:pt idx="4314">
                  <c:v>#N/A</c:v>
                </c:pt>
                <c:pt idx="4315">
                  <c:v>#N/A</c:v>
                </c:pt>
                <c:pt idx="4316">
                  <c:v>#N/A</c:v>
                </c:pt>
                <c:pt idx="4317">
                  <c:v>#N/A</c:v>
                </c:pt>
                <c:pt idx="4318">
                  <c:v>#N/A</c:v>
                </c:pt>
                <c:pt idx="4319">
                  <c:v>#N/A</c:v>
                </c:pt>
                <c:pt idx="4320">
                  <c:v>#N/A</c:v>
                </c:pt>
                <c:pt idx="4321">
                  <c:v>#N/A</c:v>
                </c:pt>
                <c:pt idx="4322">
                  <c:v>#N/A</c:v>
                </c:pt>
                <c:pt idx="4323">
                  <c:v>#N/A</c:v>
                </c:pt>
                <c:pt idx="4324">
                  <c:v>#N/A</c:v>
                </c:pt>
                <c:pt idx="4325">
                  <c:v>#N/A</c:v>
                </c:pt>
                <c:pt idx="4326">
                  <c:v>#N/A</c:v>
                </c:pt>
                <c:pt idx="4327">
                  <c:v>#N/A</c:v>
                </c:pt>
                <c:pt idx="4328">
                  <c:v>#N/A</c:v>
                </c:pt>
                <c:pt idx="4329">
                  <c:v>#N/A</c:v>
                </c:pt>
                <c:pt idx="4330">
                  <c:v>#N/A</c:v>
                </c:pt>
                <c:pt idx="4331">
                  <c:v>#N/A</c:v>
                </c:pt>
                <c:pt idx="4332">
                  <c:v>#N/A</c:v>
                </c:pt>
                <c:pt idx="4333">
                  <c:v>#N/A</c:v>
                </c:pt>
                <c:pt idx="4334">
                  <c:v>#N/A</c:v>
                </c:pt>
                <c:pt idx="4335">
                  <c:v>#N/A</c:v>
                </c:pt>
                <c:pt idx="4336">
                  <c:v>#N/A</c:v>
                </c:pt>
                <c:pt idx="4337">
                  <c:v>#N/A</c:v>
                </c:pt>
                <c:pt idx="4338">
                  <c:v>#N/A</c:v>
                </c:pt>
                <c:pt idx="4339">
                  <c:v>#N/A</c:v>
                </c:pt>
                <c:pt idx="4340">
                  <c:v>#N/A</c:v>
                </c:pt>
                <c:pt idx="4341">
                  <c:v>#N/A</c:v>
                </c:pt>
                <c:pt idx="4342">
                  <c:v>#N/A</c:v>
                </c:pt>
                <c:pt idx="4343">
                  <c:v>#N/A</c:v>
                </c:pt>
                <c:pt idx="4344">
                  <c:v>#N/A</c:v>
                </c:pt>
                <c:pt idx="4345">
                  <c:v>#N/A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578752"/>
        <c:axId val="140641408"/>
      </c:lineChart>
      <c:lineChart>
        <c:grouping val="standard"/>
        <c:varyColors val="0"/>
        <c:ser>
          <c:idx val="1"/>
          <c:order val="0"/>
          <c:tx>
            <c:strRef>
              <c:f>'איור 7 נתונים'!$B$3</c:f>
              <c:strCache>
                <c:ptCount val="1"/>
                <c:pt idx="0">
                  <c:v>גרמניה</c:v>
                </c:pt>
              </c:strCache>
            </c:strRef>
          </c:tx>
          <c:spPr>
            <a:ln w="31750">
              <a:solidFill>
                <a:srgbClr val="70AD47"/>
              </a:solidFill>
            </a:ln>
          </c:spPr>
          <c:marker>
            <c:symbol val="none"/>
          </c:marker>
          <c:cat>
            <c:numRef>
              <c:f>'איור 7 נתונים'!$A$4:$A$5000</c:f>
              <c:numCache>
                <c:formatCode>m/d/yyyy</c:formatCode>
                <c:ptCount val="4997"/>
                <c:pt idx="0">
                  <c:v>42739</c:v>
                </c:pt>
                <c:pt idx="1">
                  <c:v>42740</c:v>
                </c:pt>
                <c:pt idx="2">
                  <c:v>42741</c:v>
                </c:pt>
                <c:pt idx="3">
                  <c:v>42742</c:v>
                </c:pt>
                <c:pt idx="4">
                  <c:v>42743</c:v>
                </c:pt>
                <c:pt idx="5">
                  <c:v>42744</c:v>
                </c:pt>
                <c:pt idx="6">
                  <c:v>42745</c:v>
                </c:pt>
                <c:pt idx="7">
                  <c:v>42746</c:v>
                </c:pt>
                <c:pt idx="8">
                  <c:v>42747</c:v>
                </c:pt>
                <c:pt idx="9">
                  <c:v>42748</c:v>
                </c:pt>
                <c:pt idx="10">
                  <c:v>42749</c:v>
                </c:pt>
                <c:pt idx="11">
                  <c:v>42750</c:v>
                </c:pt>
                <c:pt idx="12">
                  <c:v>42751</c:v>
                </c:pt>
                <c:pt idx="13">
                  <c:v>42752</c:v>
                </c:pt>
                <c:pt idx="14">
                  <c:v>42753</c:v>
                </c:pt>
                <c:pt idx="15">
                  <c:v>42754</c:v>
                </c:pt>
                <c:pt idx="16">
                  <c:v>42755</c:v>
                </c:pt>
                <c:pt idx="17">
                  <c:v>42756</c:v>
                </c:pt>
                <c:pt idx="18">
                  <c:v>42757</c:v>
                </c:pt>
                <c:pt idx="19">
                  <c:v>42758</c:v>
                </c:pt>
                <c:pt idx="20">
                  <c:v>42759</c:v>
                </c:pt>
                <c:pt idx="21">
                  <c:v>42760</c:v>
                </c:pt>
                <c:pt idx="22">
                  <c:v>42761</c:v>
                </c:pt>
                <c:pt idx="23">
                  <c:v>42762</c:v>
                </c:pt>
                <c:pt idx="24">
                  <c:v>42763</c:v>
                </c:pt>
                <c:pt idx="25">
                  <c:v>42764</c:v>
                </c:pt>
                <c:pt idx="26">
                  <c:v>42765</c:v>
                </c:pt>
                <c:pt idx="27">
                  <c:v>42766</c:v>
                </c:pt>
                <c:pt idx="28">
                  <c:v>42767</c:v>
                </c:pt>
                <c:pt idx="29">
                  <c:v>42768</c:v>
                </c:pt>
                <c:pt idx="30">
                  <c:v>42769</c:v>
                </c:pt>
                <c:pt idx="31">
                  <c:v>42770</c:v>
                </c:pt>
                <c:pt idx="32">
                  <c:v>42771</c:v>
                </c:pt>
                <c:pt idx="33">
                  <c:v>42772</c:v>
                </c:pt>
                <c:pt idx="34">
                  <c:v>42773</c:v>
                </c:pt>
                <c:pt idx="35">
                  <c:v>42774</c:v>
                </c:pt>
                <c:pt idx="36">
                  <c:v>42775</c:v>
                </c:pt>
                <c:pt idx="37">
                  <c:v>42776</c:v>
                </c:pt>
                <c:pt idx="38">
                  <c:v>42777</c:v>
                </c:pt>
                <c:pt idx="39">
                  <c:v>42778</c:v>
                </c:pt>
                <c:pt idx="40">
                  <c:v>42779</c:v>
                </c:pt>
                <c:pt idx="41">
                  <c:v>42780</c:v>
                </c:pt>
                <c:pt idx="42">
                  <c:v>42781</c:v>
                </c:pt>
                <c:pt idx="43">
                  <c:v>42782</c:v>
                </c:pt>
                <c:pt idx="44">
                  <c:v>42783</c:v>
                </c:pt>
                <c:pt idx="45">
                  <c:v>42784</c:v>
                </c:pt>
                <c:pt idx="46">
                  <c:v>42785</c:v>
                </c:pt>
                <c:pt idx="47">
                  <c:v>42786</c:v>
                </c:pt>
                <c:pt idx="48">
                  <c:v>42787</c:v>
                </c:pt>
                <c:pt idx="49">
                  <c:v>42788</c:v>
                </c:pt>
                <c:pt idx="50">
                  <c:v>42789</c:v>
                </c:pt>
                <c:pt idx="51">
                  <c:v>42790</c:v>
                </c:pt>
                <c:pt idx="52">
                  <c:v>42791</c:v>
                </c:pt>
                <c:pt idx="53">
                  <c:v>42792</c:v>
                </c:pt>
                <c:pt idx="54">
                  <c:v>42793</c:v>
                </c:pt>
                <c:pt idx="55">
                  <c:v>42794</c:v>
                </c:pt>
                <c:pt idx="56">
                  <c:v>42795</c:v>
                </c:pt>
                <c:pt idx="57">
                  <c:v>42796</c:v>
                </c:pt>
                <c:pt idx="58">
                  <c:v>42797</c:v>
                </c:pt>
                <c:pt idx="59">
                  <c:v>42798</c:v>
                </c:pt>
                <c:pt idx="60">
                  <c:v>42799</c:v>
                </c:pt>
                <c:pt idx="61">
                  <c:v>42800</c:v>
                </c:pt>
                <c:pt idx="62">
                  <c:v>42801</c:v>
                </c:pt>
                <c:pt idx="63">
                  <c:v>42802</c:v>
                </c:pt>
                <c:pt idx="64">
                  <c:v>42803</c:v>
                </c:pt>
                <c:pt idx="65">
                  <c:v>42804</c:v>
                </c:pt>
                <c:pt idx="66">
                  <c:v>42805</c:v>
                </c:pt>
                <c:pt idx="67">
                  <c:v>42806</c:v>
                </c:pt>
                <c:pt idx="68">
                  <c:v>42807</c:v>
                </c:pt>
                <c:pt idx="69">
                  <c:v>42808</c:v>
                </c:pt>
                <c:pt idx="70">
                  <c:v>42809</c:v>
                </c:pt>
                <c:pt idx="71">
                  <c:v>42810</c:v>
                </c:pt>
                <c:pt idx="72">
                  <c:v>42811</c:v>
                </c:pt>
                <c:pt idx="73">
                  <c:v>42812</c:v>
                </c:pt>
                <c:pt idx="74">
                  <c:v>42813</c:v>
                </c:pt>
                <c:pt idx="75">
                  <c:v>42814</c:v>
                </c:pt>
                <c:pt idx="76">
                  <c:v>42815</c:v>
                </c:pt>
                <c:pt idx="77">
                  <c:v>42816</c:v>
                </c:pt>
                <c:pt idx="78">
                  <c:v>42817</c:v>
                </c:pt>
                <c:pt idx="79">
                  <c:v>42818</c:v>
                </c:pt>
                <c:pt idx="80">
                  <c:v>42819</c:v>
                </c:pt>
                <c:pt idx="81">
                  <c:v>42820</c:v>
                </c:pt>
                <c:pt idx="82">
                  <c:v>42821</c:v>
                </c:pt>
                <c:pt idx="83">
                  <c:v>42822</c:v>
                </c:pt>
                <c:pt idx="84">
                  <c:v>42823</c:v>
                </c:pt>
                <c:pt idx="85">
                  <c:v>42824</c:v>
                </c:pt>
                <c:pt idx="86">
                  <c:v>42825</c:v>
                </c:pt>
                <c:pt idx="87">
                  <c:v>42826</c:v>
                </c:pt>
                <c:pt idx="88">
                  <c:v>42827</c:v>
                </c:pt>
                <c:pt idx="89">
                  <c:v>42828</c:v>
                </c:pt>
                <c:pt idx="90">
                  <c:v>42829</c:v>
                </c:pt>
                <c:pt idx="91">
                  <c:v>42830</c:v>
                </c:pt>
                <c:pt idx="92">
                  <c:v>42831</c:v>
                </c:pt>
                <c:pt idx="93">
                  <c:v>42832</c:v>
                </c:pt>
                <c:pt idx="94">
                  <c:v>42833</c:v>
                </c:pt>
                <c:pt idx="95">
                  <c:v>42834</c:v>
                </c:pt>
                <c:pt idx="96">
                  <c:v>42835</c:v>
                </c:pt>
                <c:pt idx="97">
                  <c:v>42836</c:v>
                </c:pt>
                <c:pt idx="98">
                  <c:v>42837</c:v>
                </c:pt>
                <c:pt idx="99">
                  <c:v>42838</c:v>
                </c:pt>
                <c:pt idx="100">
                  <c:v>42839</c:v>
                </c:pt>
                <c:pt idx="101">
                  <c:v>42840</c:v>
                </c:pt>
                <c:pt idx="102">
                  <c:v>42841</c:v>
                </c:pt>
                <c:pt idx="103">
                  <c:v>42842</c:v>
                </c:pt>
                <c:pt idx="104">
                  <c:v>42843</c:v>
                </c:pt>
                <c:pt idx="105">
                  <c:v>42844</c:v>
                </c:pt>
                <c:pt idx="106">
                  <c:v>42845</c:v>
                </c:pt>
                <c:pt idx="107">
                  <c:v>42846</c:v>
                </c:pt>
                <c:pt idx="108">
                  <c:v>42847</c:v>
                </c:pt>
                <c:pt idx="109">
                  <c:v>42848</c:v>
                </c:pt>
                <c:pt idx="110">
                  <c:v>42849</c:v>
                </c:pt>
                <c:pt idx="111">
                  <c:v>42850</c:v>
                </c:pt>
                <c:pt idx="112">
                  <c:v>42851</c:v>
                </c:pt>
                <c:pt idx="113">
                  <c:v>42852</c:v>
                </c:pt>
                <c:pt idx="114">
                  <c:v>42853</c:v>
                </c:pt>
                <c:pt idx="115">
                  <c:v>42854</c:v>
                </c:pt>
                <c:pt idx="116">
                  <c:v>42855</c:v>
                </c:pt>
                <c:pt idx="117">
                  <c:v>42856</c:v>
                </c:pt>
                <c:pt idx="118">
                  <c:v>42857</c:v>
                </c:pt>
                <c:pt idx="119">
                  <c:v>42858</c:v>
                </c:pt>
                <c:pt idx="120">
                  <c:v>42859</c:v>
                </c:pt>
                <c:pt idx="121">
                  <c:v>42860</c:v>
                </c:pt>
                <c:pt idx="122">
                  <c:v>42861</c:v>
                </c:pt>
                <c:pt idx="123">
                  <c:v>42862</c:v>
                </c:pt>
                <c:pt idx="124">
                  <c:v>42863</c:v>
                </c:pt>
                <c:pt idx="125">
                  <c:v>42864</c:v>
                </c:pt>
                <c:pt idx="126">
                  <c:v>42865</c:v>
                </c:pt>
                <c:pt idx="127">
                  <c:v>42866</c:v>
                </c:pt>
                <c:pt idx="128">
                  <c:v>42867</c:v>
                </c:pt>
                <c:pt idx="129">
                  <c:v>42868</c:v>
                </c:pt>
                <c:pt idx="130">
                  <c:v>42869</c:v>
                </c:pt>
                <c:pt idx="131">
                  <c:v>42870</c:v>
                </c:pt>
                <c:pt idx="132">
                  <c:v>42871</c:v>
                </c:pt>
                <c:pt idx="133">
                  <c:v>42872</c:v>
                </c:pt>
                <c:pt idx="134">
                  <c:v>42873</c:v>
                </c:pt>
                <c:pt idx="135">
                  <c:v>42874</c:v>
                </c:pt>
                <c:pt idx="136">
                  <c:v>42875</c:v>
                </c:pt>
                <c:pt idx="137">
                  <c:v>42876</c:v>
                </c:pt>
                <c:pt idx="138">
                  <c:v>42877</c:v>
                </c:pt>
                <c:pt idx="139">
                  <c:v>42878</c:v>
                </c:pt>
                <c:pt idx="140">
                  <c:v>42879</c:v>
                </c:pt>
                <c:pt idx="141">
                  <c:v>42880</c:v>
                </c:pt>
                <c:pt idx="142">
                  <c:v>42881</c:v>
                </c:pt>
                <c:pt idx="143">
                  <c:v>42882</c:v>
                </c:pt>
                <c:pt idx="144">
                  <c:v>42883</c:v>
                </c:pt>
                <c:pt idx="145">
                  <c:v>42884</c:v>
                </c:pt>
                <c:pt idx="146">
                  <c:v>42885</c:v>
                </c:pt>
                <c:pt idx="147">
                  <c:v>42886</c:v>
                </c:pt>
                <c:pt idx="148">
                  <c:v>42887</c:v>
                </c:pt>
                <c:pt idx="149">
                  <c:v>42888</c:v>
                </c:pt>
                <c:pt idx="150">
                  <c:v>42889</c:v>
                </c:pt>
                <c:pt idx="151">
                  <c:v>42890</c:v>
                </c:pt>
                <c:pt idx="152">
                  <c:v>42891</c:v>
                </c:pt>
                <c:pt idx="153">
                  <c:v>42892</c:v>
                </c:pt>
                <c:pt idx="154">
                  <c:v>42893</c:v>
                </c:pt>
                <c:pt idx="155">
                  <c:v>42894</c:v>
                </c:pt>
                <c:pt idx="156">
                  <c:v>42895</c:v>
                </c:pt>
                <c:pt idx="157">
                  <c:v>42896</c:v>
                </c:pt>
                <c:pt idx="158">
                  <c:v>42897</c:v>
                </c:pt>
                <c:pt idx="159">
                  <c:v>42898</c:v>
                </c:pt>
                <c:pt idx="160">
                  <c:v>42899</c:v>
                </c:pt>
                <c:pt idx="161">
                  <c:v>42900</c:v>
                </c:pt>
                <c:pt idx="162">
                  <c:v>42901</c:v>
                </c:pt>
                <c:pt idx="163">
                  <c:v>42902</c:v>
                </c:pt>
                <c:pt idx="164">
                  <c:v>42903</c:v>
                </c:pt>
                <c:pt idx="165">
                  <c:v>42904</c:v>
                </c:pt>
                <c:pt idx="166">
                  <c:v>42905</c:v>
                </c:pt>
                <c:pt idx="167">
                  <c:v>42906</c:v>
                </c:pt>
                <c:pt idx="168">
                  <c:v>42907</c:v>
                </c:pt>
                <c:pt idx="169">
                  <c:v>42908</c:v>
                </c:pt>
                <c:pt idx="170">
                  <c:v>42909</c:v>
                </c:pt>
                <c:pt idx="171">
                  <c:v>42910</c:v>
                </c:pt>
                <c:pt idx="172">
                  <c:v>42911</c:v>
                </c:pt>
                <c:pt idx="173">
                  <c:v>42912</c:v>
                </c:pt>
                <c:pt idx="174">
                  <c:v>42913</c:v>
                </c:pt>
                <c:pt idx="175">
                  <c:v>42914</c:v>
                </c:pt>
                <c:pt idx="176">
                  <c:v>42915</c:v>
                </c:pt>
                <c:pt idx="177">
                  <c:v>42916</c:v>
                </c:pt>
                <c:pt idx="178">
                  <c:v>42917</c:v>
                </c:pt>
                <c:pt idx="179">
                  <c:v>42918</c:v>
                </c:pt>
                <c:pt idx="180">
                  <c:v>42919</c:v>
                </c:pt>
                <c:pt idx="181">
                  <c:v>42920</c:v>
                </c:pt>
                <c:pt idx="182">
                  <c:v>42921</c:v>
                </c:pt>
                <c:pt idx="183">
                  <c:v>42922</c:v>
                </c:pt>
                <c:pt idx="184">
                  <c:v>42923</c:v>
                </c:pt>
                <c:pt idx="185">
                  <c:v>42924</c:v>
                </c:pt>
                <c:pt idx="186">
                  <c:v>42925</c:v>
                </c:pt>
                <c:pt idx="187">
                  <c:v>42926</c:v>
                </c:pt>
                <c:pt idx="188">
                  <c:v>42927</c:v>
                </c:pt>
                <c:pt idx="189">
                  <c:v>42928</c:v>
                </c:pt>
                <c:pt idx="190">
                  <c:v>42929</c:v>
                </c:pt>
                <c:pt idx="191">
                  <c:v>42930</c:v>
                </c:pt>
                <c:pt idx="192">
                  <c:v>42931</c:v>
                </c:pt>
                <c:pt idx="193">
                  <c:v>42932</c:v>
                </c:pt>
                <c:pt idx="194">
                  <c:v>42933</c:v>
                </c:pt>
                <c:pt idx="195">
                  <c:v>42934</c:v>
                </c:pt>
                <c:pt idx="196">
                  <c:v>42935</c:v>
                </c:pt>
                <c:pt idx="197">
                  <c:v>42936</c:v>
                </c:pt>
                <c:pt idx="198">
                  <c:v>42937</c:v>
                </c:pt>
                <c:pt idx="199">
                  <c:v>42938</c:v>
                </c:pt>
                <c:pt idx="200">
                  <c:v>42939</c:v>
                </c:pt>
                <c:pt idx="201">
                  <c:v>42940</c:v>
                </c:pt>
                <c:pt idx="202">
                  <c:v>42941</c:v>
                </c:pt>
                <c:pt idx="203">
                  <c:v>42942</c:v>
                </c:pt>
                <c:pt idx="204">
                  <c:v>42943</c:v>
                </c:pt>
                <c:pt idx="205">
                  <c:v>42944</c:v>
                </c:pt>
                <c:pt idx="206">
                  <c:v>42945</c:v>
                </c:pt>
                <c:pt idx="207">
                  <c:v>42946</c:v>
                </c:pt>
                <c:pt idx="208">
                  <c:v>42947</c:v>
                </c:pt>
                <c:pt idx="209">
                  <c:v>42948</c:v>
                </c:pt>
                <c:pt idx="210">
                  <c:v>42949</c:v>
                </c:pt>
                <c:pt idx="211">
                  <c:v>42950</c:v>
                </c:pt>
                <c:pt idx="212">
                  <c:v>42951</c:v>
                </c:pt>
                <c:pt idx="213">
                  <c:v>42952</c:v>
                </c:pt>
                <c:pt idx="214">
                  <c:v>42953</c:v>
                </c:pt>
                <c:pt idx="215">
                  <c:v>42954</c:v>
                </c:pt>
                <c:pt idx="216">
                  <c:v>42955</c:v>
                </c:pt>
                <c:pt idx="217">
                  <c:v>42956</c:v>
                </c:pt>
                <c:pt idx="218">
                  <c:v>42957</c:v>
                </c:pt>
                <c:pt idx="219">
                  <c:v>42958</c:v>
                </c:pt>
                <c:pt idx="220">
                  <c:v>42959</c:v>
                </c:pt>
                <c:pt idx="221">
                  <c:v>42960</c:v>
                </c:pt>
                <c:pt idx="222">
                  <c:v>42961</c:v>
                </c:pt>
                <c:pt idx="223">
                  <c:v>42962</c:v>
                </c:pt>
                <c:pt idx="224">
                  <c:v>42963</c:v>
                </c:pt>
                <c:pt idx="225">
                  <c:v>42964</c:v>
                </c:pt>
                <c:pt idx="226">
                  <c:v>42965</c:v>
                </c:pt>
                <c:pt idx="227">
                  <c:v>42966</c:v>
                </c:pt>
                <c:pt idx="228">
                  <c:v>42967</c:v>
                </c:pt>
                <c:pt idx="229">
                  <c:v>42968</c:v>
                </c:pt>
                <c:pt idx="230">
                  <c:v>42969</c:v>
                </c:pt>
                <c:pt idx="231">
                  <c:v>42970</c:v>
                </c:pt>
                <c:pt idx="232">
                  <c:v>42971</c:v>
                </c:pt>
                <c:pt idx="233">
                  <c:v>42972</c:v>
                </c:pt>
                <c:pt idx="234">
                  <c:v>42973</c:v>
                </c:pt>
                <c:pt idx="235">
                  <c:v>42974</c:v>
                </c:pt>
                <c:pt idx="236">
                  <c:v>42975</c:v>
                </c:pt>
                <c:pt idx="237">
                  <c:v>42976</c:v>
                </c:pt>
                <c:pt idx="238">
                  <c:v>42977</c:v>
                </c:pt>
                <c:pt idx="239">
                  <c:v>42978</c:v>
                </c:pt>
                <c:pt idx="240">
                  <c:v>42979</c:v>
                </c:pt>
                <c:pt idx="241">
                  <c:v>42980</c:v>
                </c:pt>
                <c:pt idx="242">
                  <c:v>42981</c:v>
                </c:pt>
                <c:pt idx="243">
                  <c:v>42982</c:v>
                </c:pt>
                <c:pt idx="244">
                  <c:v>42983</c:v>
                </c:pt>
                <c:pt idx="245">
                  <c:v>42984</c:v>
                </c:pt>
                <c:pt idx="246">
                  <c:v>42985</c:v>
                </c:pt>
                <c:pt idx="247">
                  <c:v>42986</c:v>
                </c:pt>
                <c:pt idx="248">
                  <c:v>42987</c:v>
                </c:pt>
                <c:pt idx="249">
                  <c:v>42988</c:v>
                </c:pt>
                <c:pt idx="250">
                  <c:v>42989</c:v>
                </c:pt>
                <c:pt idx="251">
                  <c:v>42990</c:v>
                </c:pt>
                <c:pt idx="252">
                  <c:v>42991</c:v>
                </c:pt>
                <c:pt idx="253">
                  <c:v>42992</c:v>
                </c:pt>
                <c:pt idx="254">
                  <c:v>42993</c:v>
                </c:pt>
                <c:pt idx="255">
                  <c:v>42994</c:v>
                </c:pt>
                <c:pt idx="256">
                  <c:v>42995</c:v>
                </c:pt>
                <c:pt idx="257">
                  <c:v>42996</c:v>
                </c:pt>
                <c:pt idx="258">
                  <c:v>42997</c:v>
                </c:pt>
                <c:pt idx="259">
                  <c:v>42998</c:v>
                </c:pt>
                <c:pt idx="260">
                  <c:v>42999</c:v>
                </c:pt>
                <c:pt idx="261">
                  <c:v>43000</c:v>
                </c:pt>
                <c:pt idx="262">
                  <c:v>43001</c:v>
                </c:pt>
                <c:pt idx="263">
                  <c:v>43002</c:v>
                </c:pt>
                <c:pt idx="264">
                  <c:v>43003</c:v>
                </c:pt>
                <c:pt idx="265">
                  <c:v>43004</c:v>
                </c:pt>
                <c:pt idx="266">
                  <c:v>43005</c:v>
                </c:pt>
                <c:pt idx="267">
                  <c:v>43006</c:v>
                </c:pt>
                <c:pt idx="268">
                  <c:v>43007</c:v>
                </c:pt>
                <c:pt idx="269">
                  <c:v>43008</c:v>
                </c:pt>
                <c:pt idx="270">
                  <c:v>43009</c:v>
                </c:pt>
                <c:pt idx="271">
                  <c:v>43010</c:v>
                </c:pt>
                <c:pt idx="272">
                  <c:v>43011</c:v>
                </c:pt>
                <c:pt idx="273">
                  <c:v>43012</c:v>
                </c:pt>
                <c:pt idx="274">
                  <c:v>43013</c:v>
                </c:pt>
                <c:pt idx="275">
                  <c:v>43014</c:v>
                </c:pt>
                <c:pt idx="276">
                  <c:v>43015</c:v>
                </c:pt>
                <c:pt idx="277">
                  <c:v>43016</c:v>
                </c:pt>
                <c:pt idx="278">
                  <c:v>43017</c:v>
                </c:pt>
                <c:pt idx="279">
                  <c:v>43018</c:v>
                </c:pt>
                <c:pt idx="280">
                  <c:v>43019</c:v>
                </c:pt>
                <c:pt idx="281">
                  <c:v>43020</c:v>
                </c:pt>
                <c:pt idx="282">
                  <c:v>43021</c:v>
                </c:pt>
                <c:pt idx="283">
                  <c:v>43022</c:v>
                </c:pt>
                <c:pt idx="284">
                  <c:v>43023</c:v>
                </c:pt>
                <c:pt idx="285">
                  <c:v>43024</c:v>
                </c:pt>
                <c:pt idx="286">
                  <c:v>43025</c:v>
                </c:pt>
                <c:pt idx="287">
                  <c:v>43026</c:v>
                </c:pt>
                <c:pt idx="288">
                  <c:v>43027</c:v>
                </c:pt>
                <c:pt idx="289">
                  <c:v>43028</c:v>
                </c:pt>
                <c:pt idx="290">
                  <c:v>43029</c:v>
                </c:pt>
                <c:pt idx="291">
                  <c:v>43030</c:v>
                </c:pt>
                <c:pt idx="292">
                  <c:v>43031</c:v>
                </c:pt>
                <c:pt idx="293">
                  <c:v>43032</c:v>
                </c:pt>
                <c:pt idx="294">
                  <c:v>43033</c:v>
                </c:pt>
                <c:pt idx="295">
                  <c:v>43034</c:v>
                </c:pt>
                <c:pt idx="296">
                  <c:v>43035</c:v>
                </c:pt>
                <c:pt idx="297">
                  <c:v>43036</c:v>
                </c:pt>
                <c:pt idx="298">
                  <c:v>43037</c:v>
                </c:pt>
                <c:pt idx="299">
                  <c:v>43038</c:v>
                </c:pt>
                <c:pt idx="300">
                  <c:v>43039</c:v>
                </c:pt>
                <c:pt idx="301">
                  <c:v>43040</c:v>
                </c:pt>
                <c:pt idx="302">
                  <c:v>43041</c:v>
                </c:pt>
                <c:pt idx="303">
                  <c:v>43042</c:v>
                </c:pt>
                <c:pt idx="304">
                  <c:v>43043</c:v>
                </c:pt>
                <c:pt idx="305">
                  <c:v>43044</c:v>
                </c:pt>
                <c:pt idx="306">
                  <c:v>43045</c:v>
                </c:pt>
                <c:pt idx="307">
                  <c:v>43046</c:v>
                </c:pt>
                <c:pt idx="308">
                  <c:v>43047</c:v>
                </c:pt>
                <c:pt idx="309">
                  <c:v>43048</c:v>
                </c:pt>
                <c:pt idx="310">
                  <c:v>43049</c:v>
                </c:pt>
                <c:pt idx="311">
                  <c:v>43050</c:v>
                </c:pt>
                <c:pt idx="312">
                  <c:v>43051</c:v>
                </c:pt>
                <c:pt idx="313">
                  <c:v>43052</c:v>
                </c:pt>
                <c:pt idx="314">
                  <c:v>43053</c:v>
                </c:pt>
                <c:pt idx="315">
                  <c:v>43054</c:v>
                </c:pt>
                <c:pt idx="316">
                  <c:v>43055</c:v>
                </c:pt>
                <c:pt idx="317">
                  <c:v>43056</c:v>
                </c:pt>
                <c:pt idx="318">
                  <c:v>43057</c:v>
                </c:pt>
                <c:pt idx="319">
                  <c:v>43058</c:v>
                </c:pt>
                <c:pt idx="320">
                  <c:v>43059</c:v>
                </c:pt>
                <c:pt idx="321">
                  <c:v>43060</c:v>
                </c:pt>
                <c:pt idx="322">
                  <c:v>43061</c:v>
                </c:pt>
                <c:pt idx="323">
                  <c:v>43062</c:v>
                </c:pt>
                <c:pt idx="324">
                  <c:v>43063</c:v>
                </c:pt>
                <c:pt idx="325">
                  <c:v>43064</c:v>
                </c:pt>
                <c:pt idx="326">
                  <c:v>43065</c:v>
                </c:pt>
                <c:pt idx="327">
                  <c:v>43066</c:v>
                </c:pt>
                <c:pt idx="328">
                  <c:v>43067</c:v>
                </c:pt>
                <c:pt idx="329">
                  <c:v>43068</c:v>
                </c:pt>
                <c:pt idx="330">
                  <c:v>43069</c:v>
                </c:pt>
                <c:pt idx="331">
                  <c:v>43070</c:v>
                </c:pt>
                <c:pt idx="332">
                  <c:v>43071</c:v>
                </c:pt>
                <c:pt idx="333">
                  <c:v>43072</c:v>
                </c:pt>
                <c:pt idx="334">
                  <c:v>43073</c:v>
                </c:pt>
                <c:pt idx="335">
                  <c:v>43074</c:v>
                </c:pt>
                <c:pt idx="336">
                  <c:v>43075</c:v>
                </c:pt>
                <c:pt idx="337">
                  <c:v>43076</c:v>
                </c:pt>
                <c:pt idx="338">
                  <c:v>43077</c:v>
                </c:pt>
                <c:pt idx="339">
                  <c:v>43078</c:v>
                </c:pt>
                <c:pt idx="340">
                  <c:v>43079</c:v>
                </c:pt>
                <c:pt idx="341">
                  <c:v>43080</c:v>
                </c:pt>
                <c:pt idx="342">
                  <c:v>43081</c:v>
                </c:pt>
                <c:pt idx="343">
                  <c:v>43082</c:v>
                </c:pt>
                <c:pt idx="344">
                  <c:v>43083</c:v>
                </c:pt>
                <c:pt idx="345">
                  <c:v>43084</c:v>
                </c:pt>
                <c:pt idx="346">
                  <c:v>43085</c:v>
                </c:pt>
                <c:pt idx="347">
                  <c:v>43086</c:v>
                </c:pt>
                <c:pt idx="348">
                  <c:v>43087</c:v>
                </c:pt>
                <c:pt idx="349">
                  <c:v>43088</c:v>
                </c:pt>
                <c:pt idx="350">
                  <c:v>43089</c:v>
                </c:pt>
                <c:pt idx="351">
                  <c:v>43090</c:v>
                </c:pt>
                <c:pt idx="352">
                  <c:v>43091</c:v>
                </c:pt>
                <c:pt idx="353">
                  <c:v>43092</c:v>
                </c:pt>
                <c:pt idx="354">
                  <c:v>43093</c:v>
                </c:pt>
                <c:pt idx="355">
                  <c:v>43094</c:v>
                </c:pt>
                <c:pt idx="356">
                  <c:v>43095</c:v>
                </c:pt>
                <c:pt idx="357">
                  <c:v>43096</c:v>
                </c:pt>
                <c:pt idx="358">
                  <c:v>43097</c:v>
                </c:pt>
                <c:pt idx="359">
                  <c:v>43098</c:v>
                </c:pt>
                <c:pt idx="360">
                  <c:v>43099</c:v>
                </c:pt>
                <c:pt idx="361">
                  <c:v>43100</c:v>
                </c:pt>
                <c:pt idx="362">
                  <c:v>43101</c:v>
                </c:pt>
                <c:pt idx="363">
                  <c:v>43102</c:v>
                </c:pt>
                <c:pt idx="364">
                  <c:v>43103</c:v>
                </c:pt>
                <c:pt idx="365">
                  <c:v>43104</c:v>
                </c:pt>
                <c:pt idx="366">
                  <c:v>43105</c:v>
                </c:pt>
                <c:pt idx="367">
                  <c:v>43106</c:v>
                </c:pt>
                <c:pt idx="368">
                  <c:v>43107</c:v>
                </c:pt>
                <c:pt idx="369">
                  <c:v>43108</c:v>
                </c:pt>
                <c:pt idx="370">
                  <c:v>43109</c:v>
                </c:pt>
                <c:pt idx="371">
                  <c:v>43110</c:v>
                </c:pt>
                <c:pt idx="372">
                  <c:v>43111</c:v>
                </c:pt>
                <c:pt idx="373">
                  <c:v>43112</c:v>
                </c:pt>
                <c:pt idx="374">
                  <c:v>43113</c:v>
                </c:pt>
                <c:pt idx="375">
                  <c:v>43114</c:v>
                </c:pt>
                <c:pt idx="376">
                  <c:v>43115</c:v>
                </c:pt>
                <c:pt idx="377">
                  <c:v>43116</c:v>
                </c:pt>
                <c:pt idx="378">
                  <c:v>43117</c:v>
                </c:pt>
                <c:pt idx="379">
                  <c:v>43118</c:v>
                </c:pt>
                <c:pt idx="380">
                  <c:v>43119</c:v>
                </c:pt>
                <c:pt idx="381">
                  <c:v>43120</c:v>
                </c:pt>
                <c:pt idx="382">
                  <c:v>43121</c:v>
                </c:pt>
                <c:pt idx="383">
                  <c:v>43122</c:v>
                </c:pt>
                <c:pt idx="384">
                  <c:v>43123</c:v>
                </c:pt>
                <c:pt idx="385">
                  <c:v>43124</c:v>
                </c:pt>
                <c:pt idx="386">
                  <c:v>43125</c:v>
                </c:pt>
                <c:pt idx="387">
                  <c:v>43126</c:v>
                </c:pt>
                <c:pt idx="388">
                  <c:v>43127</c:v>
                </c:pt>
                <c:pt idx="389">
                  <c:v>43128</c:v>
                </c:pt>
                <c:pt idx="390">
                  <c:v>43129</c:v>
                </c:pt>
                <c:pt idx="391">
                  <c:v>43130</c:v>
                </c:pt>
                <c:pt idx="392">
                  <c:v>43131</c:v>
                </c:pt>
                <c:pt idx="393">
                  <c:v>43132</c:v>
                </c:pt>
                <c:pt idx="394">
                  <c:v>43133</c:v>
                </c:pt>
                <c:pt idx="395">
                  <c:v>43134</c:v>
                </c:pt>
                <c:pt idx="396">
                  <c:v>43135</c:v>
                </c:pt>
                <c:pt idx="397">
                  <c:v>43136</c:v>
                </c:pt>
                <c:pt idx="398">
                  <c:v>43137</c:v>
                </c:pt>
                <c:pt idx="399">
                  <c:v>43138</c:v>
                </c:pt>
                <c:pt idx="400">
                  <c:v>43139</c:v>
                </c:pt>
                <c:pt idx="401">
                  <c:v>43140</c:v>
                </c:pt>
                <c:pt idx="402">
                  <c:v>43141</c:v>
                </c:pt>
                <c:pt idx="403">
                  <c:v>43142</c:v>
                </c:pt>
                <c:pt idx="404">
                  <c:v>43143</c:v>
                </c:pt>
                <c:pt idx="405">
                  <c:v>43144</c:v>
                </c:pt>
                <c:pt idx="406">
                  <c:v>43145</c:v>
                </c:pt>
                <c:pt idx="407">
                  <c:v>43146</c:v>
                </c:pt>
                <c:pt idx="408">
                  <c:v>43147</c:v>
                </c:pt>
                <c:pt idx="409">
                  <c:v>43148</c:v>
                </c:pt>
                <c:pt idx="410">
                  <c:v>43149</c:v>
                </c:pt>
                <c:pt idx="411">
                  <c:v>43150</c:v>
                </c:pt>
                <c:pt idx="412">
                  <c:v>43151</c:v>
                </c:pt>
                <c:pt idx="413">
                  <c:v>43152</c:v>
                </c:pt>
                <c:pt idx="414">
                  <c:v>43153</c:v>
                </c:pt>
                <c:pt idx="415">
                  <c:v>43154</c:v>
                </c:pt>
                <c:pt idx="416">
                  <c:v>43155</c:v>
                </c:pt>
                <c:pt idx="417">
                  <c:v>43156</c:v>
                </c:pt>
                <c:pt idx="418">
                  <c:v>43157</c:v>
                </c:pt>
                <c:pt idx="419">
                  <c:v>43158</c:v>
                </c:pt>
                <c:pt idx="420">
                  <c:v>43159</c:v>
                </c:pt>
                <c:pt idx="421">
                  <c:v>43160</c:v>
                </c:pt>
                <c:pt idx="422">
                  <c:v>43161</c:v>
                </c:pt>
                <c:pt idx="423">
                  <c:v>43162</c:v>
                </c:pt>
                <c:pt idx="424">
                  <c:v>43163</c:v>
                </c:pt>
                <c:pt idx="425">
                  <c:v>43164</c:v>
                </c:pt>
                <c:pt idx="426">
                  <c:v>43165</c:v>
                </c:pt>
                <c:pt idx="427">
                  <c:v>43166</c:v>
                </c:pt>
                <c:pt idx="428">
                  <c:v>43167</c:v>
                </c:pt>
                <c:pt idx="429">
                  <c:v>43168</c:v>
                </c:pt>
                <c:pt idx="430">
                  <c:v>43169</c:v>
                </c:pt>
                <c:pt idx="431">
                  <c:v>43170</c:v>
                </c:pt>
                <c:pt idx="432">
                  <c:v>43171</c:v>
                </c:pt>
                <c:pt idx="433">
                  <c:v>43172</c:v>
                </c:pt>
                <c:pt idx="434">
                  <c:v>43173</c:v>
                </c:pt>
                <c:pt idx="435">
                  <c:v>43174</c:v>
                </c:pt>
                <c:pt idx="436">
                  <c:v>43175</c:v>
                </c:pt>
                <c:pt idx="437">
                  <c:v>43176</c:v>
                </c:pt>
                <c:pt idx="438">
                  <c:v>43177</c:v>
                </c:pt>
                <c:pt idx="439">
                  <c:v>43178</c:v>
                </c:pt>
                <c:pt idx="440">
                  <c:v>43179</c:v>
                </c:pt>
                <c:pt idx="441">
                  <c:v>43180</c:v>
                </c:pt>
                <c:pt idx="442">
                  <c:v>43181</c:v>
                </c:pt>
                <c:pt idx="443">
                  <c:v>43182</c:v>
                </c:pt>
                <c:pt idx="444">
                  <c:v>43183</c:v>
                </c:pt>
                <c:pt idx="445">
                  <c:v>43184</c:v>
                </c:pt>
                <c:pt idx="446">
                  <c:v>43185</c:v>
                </c:pt>
                <c:pt idx="447">
                  <c:v>43186</c:v>
                </c:pt>
                <c:pt idx="448">
                  <c:v>43187</c:v>
                </c:pt>
                <c:pt idx="449">
                  <c:v>43188</c:v>
                </c:pt>
                <c:pt idx="450">
                  <c:v>43189</c:v>
                </c:pt>
                <c:pt idx="451">
                  <c:v>43190</c:v>
                </c:pt>
                <c:pt idx="452">
                  <c:v>43191</c:v>
                </c:pt>
                <c:pt idx="453">
                  <c:v>43192</c:v>
                </c:pt>
                <c:pt idx="454">
                  <c:v>43193</c:v>
                </c:pt>
                <c:pt idx="455">
                  <c:v>43194</c:v>
                </c:pt>
                <c:pt idx="456">
                  <c:v>43195</c:v>
                </c:pt>
                <c:pt idx="457">
                  <c:v>43196</c:v>
                </c:pt>
                <c:pt idx="458">
                  <c:v>43197</c:v>
                </c:pt>
                <c:pt idx="459">
                  <c:v>43198</c:v>
                </c:pt>
                <c:pt idx="460">
                  <c:v>43199</c:v>
                </c:pt>
                <c:pt idx="461">
                  <c:v>43200</c:v>
                </c:pt>
                <c:pt idx="462">
                  <c:v>43201</c:v>
                </c:pt>
                <c:pt idx="463">
                  <c:v>43202</c:v>
                </c:pt>
                <c:pt idx="464">
                  <c:v>43203</c:v>
                </c:pt>
                <c:pt idx="465">
                  <c:v>43204</c:v>
                </c:pt>
                <c:pt idx="466">
                  <c:v>43205</c:v>
                </c:pt>
                <c:pt idx="467">
                  <c:v>43206</c:v>
                </c:pt>
                <c:pt idx="468">
                  <c:v>43207</c:v>
                </c:pt>
                <c:pt idx="469">
                  <c:v>43208</c:v>
                </c:pt>
                <c:pt idx="470">
                  <c:v>43209</c:v>
                </c:pt>
                <c:pt idx="471">
                  <c:v>43210</c:v>
                </c:pt>
                <c:pt idx="472">
                  <c:v>43211</c:v>
                </c:pt>
                <c:pt idx="473">
                  <c:v>43212</c:v>
                </c:pt>
                <c:pt idx="474">
                  <c:v>43213</c:v>
                </c:pt>
                <c:pt idx="475">
                  <c:v>43214</c:v>
                </c:pt>
                <c:pt idx="476">
                  <c:v>43215</c:v>
                </c:pt>
                <c:pt idx="477">
                  <c:v>43216</c:v>
                </c:pt>
                <c:pt idx="478">
                  <c:v>43217</c:v>
                </c:pt>
                <c:pt idx="479">
                  <c:v>43218</c:v>
                </c:pt>
                <c:pt idx="480">
                  <c:v>43219</c:v>
                </c:pt>
                <c:pt idx="481">
                  <c:v>43220</c:v>
                </c:pt>
                <c:pt idx="482">
                  <c:v>43221</c:v>
                </c:pt>
                <c:pt idx="483">
                  <c:v>43222</c:v>
                </c:pt>
                <c:pt idx="484">
                  <c:v>43223</c:v>
                </c:pt>
                <c:pt idx="485">
                  <c:v>43224</c:v>
                </c:pt>
                <c:pt idx="486">
                  <c:v>43225</c:v>
                </c:pt>
                <c:pt idx="487">
                  <c:v>43226</c:v>
                </c:pt>
                <c:pt idx="488">
                  <c:v>43227</c:v>
                </c:pt>
                <c:pt idx="489">
                  <c:v>43228</c:v>
                </c:pt>
                <c:pt idx="490">
                  <c:v>43229</c:v>
                </c:pt>
                <c:pt idx="491">
                  <c:v>43230</c:v>
                </c:pt>
                <c:pt idx="492">
                  <c:v>43231</c:v>
                </c:pt>
                <c:pt idx="493">
                  <c:v>43232</c:v>
                </c:pt>
                <c:pt idx="494">
                  <c:v>43233</c:v>
                </c:pt>
                <c:pt idx="495">
                  <c:v>43234</c:v>
                </c:pt>
                <c:pt idx="496">
                  <c:v>43235</c:v>
                </c:pt>
                <c:pt idx="497">
                  <c:v>43236</c:v>
                </c:pt>
                <c:pt idx="498">
                  <c:v>43237</c:v>
                </c:pt>
                <c:pt idx="499">
                  <c:v>43238</c:v>
                </c:pt>
                <c:pt idx="500">
                  <c:v>43239</c:v>
                </c:pt>
                <c:pt idx="501">
                  <c:v>43240</c:v>
                </c:pt>
                <c:pt idx="502">
                  <c:v>43241</c:v>
                </c:pt>
                <c:pt idx="503">
                  <c:v>43242</c:v>
                </c:pt>
                <c:pt idx="504">
                  <c:v>43243</c:v>
                </c:pt>
                <c:pt idx="505">
                  <c:v>43244</c:v>
                </c:pt>
                <c:pt idx="506">
                  <c:v>43245</c:v>
                </c:pt>
                <c:pt idx="507">
                  <c:v>43246</c:v>
                </c:pt>
                <c:pt idx="508">
                  <c:v>43247</c:v>
                </c:pt>
                <c:pt idx="509">
                  <c:v>43248</c:v>
                </c:pt>
                <c:pt idx="510">
                  <c:v>43249</c:v>
                </c:pt>
                <c:pt idx="511">
                  <c:v>43250</c:v>
                </c:pt>
                <c:pt idx="512">
                  <c:v>43251</c:v>
                </c:pt>
                <c:pt idx="513">
                  <c:v>43252</c:v>
                </c:pt>
                <c:pt idx="514">
                  <c:v>43253</c:v>
                </c:pt>
                <c:pt idx="515">
                  <c:v>43254</c:v>
                </c:pt>
                <c:pt idx="516">
                  <c:v>43255</c:v>
                </c:pt>
                <c:pt idx="517">
                  <c:v>43256</c:v>
                </c:pt>
                <c:pt idx="518">
                  <c:v>43257</c:v>
                </c:pt>
                <c:pt idx="519">
                  <c:v>43258</c:v>
                </c:pt>
                <c:pt idx="520">
                  <c:v>43259</c:v>
                </c:pt>
                <c:pt idx="521">
                  <c:v>43260</c:v>
                </c:pt>
                <c:pt idx="522">
                  <c:v>43261</c:v>
                </c:pt>
                <c:pt idx="523">
                  <c:v>43262</c:v>
                </c:pt>
                <c:pt idx="524">
                  <c:v>43263</c:v>
                </c:pt>
                <c:pt idx="525">
                  <c:v>43264</c:v>
                </c:pt>
                <c:pt idx="526">
                  <c:v>43265</c:v>
                </c:pt>
                <c:pt idx="527">
                  <c:v>43266</c:v>
                </c:pt>
                <c:pt idx="528">
                  <c:v>43267</c:v>
                </c:pt>
                <c:pt idx="529">
                  <c:v>43268</c:v>
                </c:pt>
                <c:pt idx="530">
                  <c:v>43269</c:v>
                </c:pt>
                <c:pt idx="531">
                  <c:v>43270</c:v>
                </c:pt>
                <c:pt idx="532">
                  <c:v>43271</c:v>
                </c:pt>
                <c:pt idx="533">
                  <c:v>43272</c:v>
                </c:pt>
                <c:pt idx="534">
                  <c:v>43273</c:v>
                </c:pt>
                <c:pt idx="535">
                  <c:v>43274</c:v>
                </c:pt>
                <c:pt idx="536">
                  <c:v>43275</c:v>
                </c:pt>
                <c:pt idx="537">
                  <c:v>43276</c:v>
                </c:pt>
                <c:pt idx="538">
                  <c:v>43277</c:v>
                </c:pt>
                <c:pt idx="539">
                  <c:v>43278</c:v>
                </c:pt>
                <c:pt idx="540">
                  <c:v>43279</c:v>
                </c:pt>
                <c:pt idx="541">
                  <c:v>43280</c:v>
                </c:pt>
                <c:pt idx="542">
                  <c:v>43281</c:v>
                </c:pt>
                <c:pt idx="543">
                  <c:v>43282</c:v>
                </c:pt>
                <c:pt idx="544">
                  <c:v>43283</c:v>
                </c:pt>
                <c:pt idx="545">
                  <c:v>43284</c:v>
                </c:pt>
                <c:pt idx="546">
                  <c:v>43285</c:v>
                </c:pt>
                <c:pt idx="547">
                  <c:v>43286</c:v>
                </c:pt>
                <c:pt idx="548">
                  <c:v>43287</c:v>
                </c:pt>
                <c:pt idx="549">
                  <c:v>43288</c:v>
                </c:pt>
                <c:pt idx="550">
                  <c:v>43289</c:v>
                </c:pt>
                <c:pt idx="551">
                  <c:v>43290</c:v>
                </c:pt>
                <c:pt idx="552">
                  <c:v>43291</c:v>
                </c:pt>
                <c:pt idx="553">
                  <c:v>43292</c:v>
                </c:pt>
                <c:pt idx="554">
                  <c:v>43293</c:v>
                </c:pt>
                <c:pt idx="555">
                  <c:v>43294</c:v>
                </c:pt>
                <c:pt idx="556">
                  <c:v>43295</c:v>
                </c:pt>
                <c:pt idx="557">
                  <c:v>43296</c:v>
                </c:pt>
                <c:pt idx="558">
                  <c:v>43297</c:v>
                </c:pt>
                <c:pt idx="559">
                  <c:v>43298</c:v>
                </c:pt>
                <c:pt idx="560">
                  <c:v>43299</c:v>
                </c:pt>
                <c:pt idx="561">
                  <c:v>43300</c:v>
                </c:pt>
                <c:pt idx="562">
                  <c:v>43301</c:v>
                </c:pt>
                <c:pt idx="563">
                  <c:v>43302</c:v>
                </c:pt>
                <c:pt idx="564">
                  <c:v>43303</c:v>
                </c:pt>
                <c:pt idx="565">
                  <c:v>43304</c:v>
                </c:pt>
                <c:pt idx="566">
                  <c:v>43305</c:v>
                </c:pt>
                <c:pt idx="567">
                  <c:v>43306</c:v>
                </c:pt>
                <c:pt idx="568">
                  <c:v>43307</c:v>
                </c:pt>
                <c:pt idx="569">
                  <c:v>43308</c:v>
                </c:pt>
                <c:pt idx="570">
                  <c:v>43309</c:v>
                </c:pt>
                <c:pt idx="571">
                  <c:v>43310</c:v>
                </c:pt>
                <c:pt idx="572">
                  <c:v>43311</c:v>
                </c:pt>
                <c:pt idx="573">
                  <c:v>43312</c:v>
                </c:pt>
                <c:pt idx="574">
                  <c:v>43313</c:v>
                </c:pt>
                <c:pt idx="575">
                  <c:v>43314</c:v>
                </c:pt>
                <c:pt idx="576">
                  <c:v>43315</c:v>
                </c:pt>
                <c:pt idx="577">
                  <c:v>43316</c:v>
                </c:pt>
                <c:pt idx="578">
                  <c:v>43317</c:v>
                </c:pt>
                <c:pt idx="579">
                  <c:v>43318</c:v>
                </c:pt>
                <c:pt idx="580">
                  <c:v>43319</c:v>
                </c:pt>
                <c:pt idx="581">
                  <c:v>43320</c:v>
                </c:pt>
                <c:pt idx="582">
                  <c:v>43321</c:v>
                </c:pt>
                <c:pt idx="583">
                  <c:v>43322</c:v>
                </c:pt>
                <c:pt idx="584">
                  <c:v>43323</c:v>
                </c:pt>
                <c:pt idx="585">
                  <c:v>43324</c:v>
                </c:pt>
                <c:pt idx="586">
                  <c:v>43325</c:v>
                </c:pt>
                <c:pt idx="587">
                  <c:v>43326</c:v>
                </c:pt>
                <c:pt idx="588">
                  <c:v>43327</c:v>
                </c:pt>
                <c:pt idx="589">
                  <c:v>43328</c:v>
                </c:pt>
                <c:pt idx="590">
                  <c:v>43329</c:v>
                </c:pt>
                <c:pt idx="591">
                  <c:v>43330</c:v>
                </c:pt>
                <c:pt idx="592">
                  <c:v>43331</c:v>
                </c:pt>
                <c:pt idx="593">
                  <c:v>43332</c:v>
                </c:pt>
                <c:pt idx="594">
                  <c:v>43333</c:v>
                </c:pt>
                <c:pt idx="595">
                  <c:v>43334</c:v>
                </c:pt>
                <c:pt idx="596">
                  <c:v>43335</c:v>
                </c:pt>
                <c:pt idx="597">
                  <c:v>43336</c:v>
                </c:pt>
                <c:pt idx="598">
                  <c:v>43337</c:v>
                </c:pt>
                <c:pt idx="599">
                  <c:v>43338</c:v>
                </c:pt>
                <c:pt idx="600">
                  <c:v>43339</c:v>
                </c:pt>
                <c:pt idx="601">
                  <c:v>43340</c:v>
                </c:pt>
                <c:pt idx="602">
                  <c:v>43341</c:v>
                </c:pt>
                <c:pt idx="603">
                  <c:v>43342</c:v>
                </c:pt>
                <c:pt idx="604">
                  <c:v>43343</c:v>
                </c:pt>
                <c:pt idx="605">
                  <c:v>43344</c:v>
                </c:pt>
                <c:pt idx="606">
                  <c:v>43345</c:v>
                </c:pt>
                <c:pt idx="607">
                  <c:v>43346</c:v>
                </c:pt>
                <c:pt idx="608">
                  <c:v>43347</c:v>
                </c:pt>
                <c:pt idx="609">
                  <c:v>43348</c:v>
                </c:pt>
                <c:pt idx="610">
                  <c:v>43349</c:v>
                </c:pt>
                <c:pt idx="611">
                  <c:v>43350</c:v>
                </c:pt>
                <c:pt idx="612">
                  <c:v>43351</c:v>
                </c:pt>
                <c:pt idx="613">
                  <c:v>43352</c:v>
                </c:pt>
                <c:pt idx="614">
                  <c:v>43353</c:v>
                </c:pt>
                <c:pt idx="615">
                  <c:v>43354</c:v>
                </c:pt>
                <c:pt idx="616">
                  <c:v>43355</c:v>
                </c:pt>
                <c:pt idx="617">
                  <c:v>43356</c:v>
                </c:pt>
                <c:pt idx="618">
                  <c:v>43357</c:v>
                </c:pt>
                <c:pt idx="619">
                  <c:v>43358</c:v>
                </c:pt>
                <c:pt idx="620">
                  <c:v>43359</c:v>
                </c:pt>
                <c:pt idx="621">
                  <c:v>43360</c:v>
                </c:pt>
                <c:pt idx="622">
                  <c:v>43361</c:v>
                </c:pt>
                <c:pt idx="623">
                  <c:v>43362</c:v>
                </c:pt>
                <c:pt idx="624">
                  <c:v>43363</c:v>
                </c:pt>
                <c:pt idx="625">
                  <c:v>43364</c:v>
                </c:pt>
                <c:pt idx="626">
                  <c:v>43365</c:v>
                </c:pt>
                <c:pt idx="627">
                  <c:v>43366</c:v>
                </c:pt>
                <c:pt idx="628">
                  <c:v>43367</c:v>
                </c:pt>
                <c:pt idx="629">
                  <c:v>43368</c:v>
                </c:pt>
                <c:pt idx="630">
                  <c:v>43369</c:v>
                </c:pt>
                <c:pt idx="631">
                  <c:v>43370</c:v>
                </c:pt>
                <c:pt idx="632">
                  <c:v>43371</c:v>
                </c:pt>
                <c:pt idx="633">
                  <c:v>43372</c:v>
                </c:pt>
                <c:pt idx="634">
                  <c:v>43373</c:v>
                </c:pt>
                <c:pt idx="635">
                  <c:v>43374</c:v>
                </c:pt>
                <c:pt idx="636">
                  <c:v>43375</c:v>
                </c:pt>
                <c:pt idx="637">
                  <c:v>43376</c:v>
                </c:pt>
                <c:pt idx="638">
                  <c:v>43377</c:v>
                </c:pt>
                <c:pt idx="639">
                  <c:v>43378</c:v>
                </c:pt>
                <c:pt idx="640">
                  <c:v>43379</c:v>
                </c:pt>
                <c:pt idx="641">
                  <c:v>43380</c:v>
                </c:pt>
                <c:pt idx="642">
                  <c:v>43381</c:v>
                </c:pt>
                <c:pt idx="643">
                  <c:v>43382</c:v>
                </c:pt>
                <c:pt idx="644">
                  <c:v>43383</c:v>
                </c:pt>
                <c:pt idx="645">
                  <c:v>43384</c:v>
                </c:pt>
                <c:pt idx="646">
                  <c:v>43385</c:v>
                </c:pt>
                <c:pt idx="647">
                  <c:v>43386</c:v>
                </c:pt>
                <c:pt idx="648">
                  <c:v>43387</c:v>
                </c:pt>
                <c:pt idx="649">
                  <c:v>43388</c:v>
                </c:pt>
                <c:pt idx="650">
                  <c:v>43389</c:v>
                </c:pt>
                <c:pt idx="651">
                  <c:v>43390</c:v>
                </c:pt>
                <c:pt idx="652">
                  <c:v>43391</c:v>
                </c:pt>
                <c:pt idx="653">
                  <c:v>43392</c:v>
                </c:pt>
                <c:pt idx="654">
                  <c:v>43393</c:v>
                </c:pt>
                <c:pt idx="655">
                  <c:v>43394</c:v>
                </c:pt>
                <c:pt idx="656">
                  <c:v>43395</c:v>
                </c:pt>
                <c:pt idx="657">
                  <c:v>43396</c:v>
                </c:pt>
                <c:pt idx="658">
                  <c:v>43397</c:v>
                </c:pt>
                <c:pt idx="659">
                  <c:v>43398</c:v>
                </c:pt>
                <c:pt idx="660">
                  <c:v>43399</c:v>
                </c:pt>
                <c:pt idx="661">
                  <c:v>43400</c:v>
                </c:pt>
                <c:pt idx="662">
                  <c:v>43401</c:v>
                </c:pt>
                <c:pt idx="663">
                  <c:v>43402</c:v>
                </c:pt>
                <c:pt idx="664">
                  <c:v>43403</c:v>
                </c:pt>
                <c:pt idx="665">
                  <c:v>43404</c:v>
                </c:pt>
                <c:pt idx="666">
                  <c:v>43405</c:v>
                </c:pt>
                <c:pt idx="667">
                  <c:v>43406</c:v>
                </c:pt>
                <c:pt idx="668">
                  <c:v>43407</c:v>
                </c:pt>
                <c:pt idx="669">
                  <c:v>43408</c:v>
                </c:pt>
                <c:pt idx="670">
                  <c:v>43409</c:v>
                </c:pt>
                <c:pt idx="671">
                  <c:v>43410</c:v>
                </c:pt>
                <c:pt idx="672">
                  <c:v>43411</c:v>
                </c:pt>
                <c:pt idx="673">
                  <c:v>43412</c:v>
                </c:pt>
                <c:pt idx="674">
                  <c:v>43413</c:v>
                </c:pt>
                <c:pt idx="675">
                  <c:v>43414</c:v>
                </c:pt>
                <c:pt idx="676">
                  <c:v>43415</c:v>
                </c:pt>
                <c:pt idx="677">
                  <c:v>43416</c:v>
                </c:pt>
                <c:pt idx="678">
                  <c:v>43417</c:v>
                </c:pt>
                <c:pt idx="679">
                  <c:v>43418</c:v>
                </c:pt>
                <c:pt idx="680">
                  <c:v>43419</c:v>
                </c:pt>
                <c:pt idx="681">
                  <c:v>43420</c:v>
                </c:pt>
                <c:pt idx="682">
                  <c:v>43421</c:v>
                </c:pt>
                <c:pt idx="683">
                  <c:v>43422</c:v>
                </c:pt>
                <c:pt idx="684">
                  <c:v>43423</c:v>
                </c:pt>
                <c:pt idx="685">
                  <c:v>43424</c:v>
                </c:pt>
                <c:pt idx="686">
                  <c:v>43425</c:v>
                </c:pt>
                <c:pt idx="687">
                  <c:v>43426</c:v>
                </c:pt>
                <c:pt idx="688">
                  <c:v>43427</c:v>
                </c:pt>
                <c:pt idx="689">
                  <c:v>43428</c:v>
                </c:pt>
                <c:pt idx="690">
                  <c:v>43429</c:v>
                </c:pt>
                <c:pt idx="691">
                  <c:v>43430</c:v>
                </c:pt>
                <c:pt idx="692">
                  <c:v>43431</c:v>
                </c:pt>
                <c:pt idx="693">
                  <c:v>43432</c:v>
                </c:pt>
                <c:pt idx="694">
                  <c:v>43433</c:v>
                </c:pt>
                <c:pt idx="695">
                  <c:v>43434</c:v>
                </c:pt>
                <c:pt idx="696">
                  <c:v>43435</c:v>
                </c:pt>
                <c:pt idx="697">
                  <c:v>43436</c:v>
                </c:pt>
                <c:pt idx="698">
                  <c:v>43437</c:v>
                </c:pt>
                <c:pt idx="699">
                  <c:v>43438</c:v>
                </c:pt>
                <c:pt idx="700">
                  <c:v>43439</c:v>
                </c:pt>
                <c:pt idx="701">
                  <c:v>43440</c:v>
                </c:pt>
                <c:pt idx="702">
                  <c:v>43441</c:v>
                </c:pt>
                <c:pt idx="703">
                  <c:v>43442</c:v>
                </c:pt>
                <c:pt idx="704">
                  <c:v>43443</c:v>
                </c:pt>
                <c:pt idx="705">
                  <c:v>43444</c:v>
                </c:pt>
                <c:pt idx="706">
                  <c:v>43445</c:v>
                </c:pt>
                <c:pt idx="707">
                  <c:v>43446</c:v>
                </c:pt>
                <c:pt idx="708">
                  <c:v>43447</c:v>
                </c:pt>
                <c:pt idx="709">
                  <c:v>43448</c:v>
                </c:pt>
                <c:pt idx="710">
                  <c:v>43449</c:v>
                </c:pt>
                <c:pt idx="711">
                  <c:v>43450</c:v>
                </c:pt>
                <c:pt idx="712">
                  <c:v>43451</c:v>
                </c:pt>
                <c:pt idx="713">
                  <c:v>43452</c:v>
                </c:pt>
                <c:pt idx="714">
                  <c:v>43453</c:v>
                </c:pt>
                <c:pt idx="715">
                  <c:v>43454</c:v>
                </c:pt>
                <c:pt idx="716">
                  <c:v>43455</c:v>
                </c:pt>
                <c:pt idx="717">
                  <c:v>43456</c:v>
                </c:pt>
                <c:pt idx="718">
                  <c:v>43457</c:v>
                </c:pt>
                <c:pt idx="719">
                  <c:v>43458</c:v>
                </c:pt>
                <c:pt idx="720">
                  <c:v>43459</c:v>
                </c:pt>
                <c:pt idx="721">
                  <c:v>43460</c:v>
                </c:pt>
                <c:pt idx="722">
                  <c:v>43461</c:v>
                </c:pt>
                <c:pt idx="723">
                  <c:v>43462</c:v>
                </c:pt>
                <c:pt idx="724">
                  <c:v>43463</c:v>
                </c:pt>
                <c:pt idx="725">
                  <c:v>43464</c:v>
                </c:pt>
                <c:pt idx="726">
                  <c:v>43465</c:v>
                </c:pt>
                <c:pt idx="727">
                  <c:v>43466</c:v>
                </c:pt>
                <c:pt idx="728">
                  <c:v>43467</c:v>
                </c:pt>
                <c:pt idx="729">
                  <c:v>43468</c:v>
                </c:pt>
              </c:numCache>
            </c:numRef>
          </c:cat>
          <c:val>
            <c:numRef>
              <c:f>'איור 7 נתונים'!$B$4:$B$5000</c:f>
              <c:numCache>
                <c:formatCode>0.00</c:formatCode>
                <c:ptCount val="4997"/>
                <c:pt idx="0">
                  <c:v>0.27600000000000002</c:v>
                </c:pt>
                <c:pt idx="1">
                  <c:v>0.24299999999999999</c:v>
                </c:pt>
                <c:pt idx="2">
                  <c:v>0.29799999999999999</c:v>
                </c:pt>
                <c:pt idx="3">
                  <c:v>0.29799999999999999</c:v>
                </c:pt>
                <c:pt idx="4">
                  <c:v>0.29799999999999999</c:v>
                </c:pt>
                <c:pt idx="5">
                  <c:v>0.27800000000000002</c:v>
                </c:pt>
                <c:pt idx="6">
                  <c:v>0.28499999999999998</c:v>
                </c:pt>
                <c:pt idx="7">
                  <c:v>0.32800000000000001</c:v>
                </c:pt>
                <c:pt idx="8">
                  <c:v>0.316</c:v>
                </c:pt>
                <c:pt idx="9">
                  <c:v>0.33800000000000002</c:v>
                </c:pt>
                <c:pt idx="10">
                  <c:v>0.33800000000000002</c:v>
                </c:pt>
                <c:pt idx="11">
                  <c:v>0.33800000000000002</c:v>
                </c:pt>
                <c:pt idx="12">
                  <c:v>0.32300000000000001</c:v>
                </c:pt>
                <c:pt idx="13">
                  <c:v>0.32100000000000001</c:v>
                </c:pt>
                <c:pt idx="14">
                  <c:v>0.35499999999999998</c:v>
                </c:pt>
                <c:pt idx="15">
                  <c:v>0.379</c:v>
                </c:pt>
                <c:pt idx="16">
                  <c:v>0.42099999999999999</c:v>
                </c:pt>
                <c:pt idx="17">
                  <c:v>0.42099999999999999</c:v>
                </c:pt>
                <c:pt idx="18">
                  <c:v>0.42099999999999999</c:v>
                </c:pt>
                <c:pt idx="19">
                  <c:v>0.36299999999999999</c:v>
                </c:pt>
                <c:pt idx="20">
                  <c:v>0.40799999999999997</c:v>
                </c:pt>
                <c:pt idx="21">
                  <c:v>0.46400000000000002</c:v>
                </c:pt>
                <c:pt idx="22">
                  <c:v>0.48399999999999999</c:v>
                </c:pt>
                <c:pt idx="23">
                  <c:v>0.46200000000000002</c:v>
                </c:pt>
                <c:pt idx="24">
                  <c:v>0.46200000000000002</c:v>
                </c:pt>
                <c:pt idx="25">
                  <c:v>0.46200000000000002</c:v>
                </c:pt>
                <c:pt idx="26">
                  <c:v>0.44900000000000001</c:v>
                </c:pt>
                <c:pt idx="27">
                  <c:v>0.436</c:v>
                </c:pt>
                <c:pt idx="28">
                  <c:v>0.46800000000000003</c:v>
                </c:pt>
                <c:pt idx="29">
                  <c:v>0.42699999999999999</c:v>
                </c:pt>
                <c:pt idx="30">
                  <c:v>0.41199999999999998</c:v>
                </c:pt>
                <c:pt idx="31">
                  <c:v>0.41199999999999998</c:v>
                </c:pt>
                <c:pt idx="32">
                  <c:v>0.41199999999999998</c:v>
                </c:pt>
                <c:pt idx="33">
                  <c:v>0.37</c:v>
                </c:pt>
                <c:pt idx="34">
                  <c:v>0.35</c:v>
                </c:pt>
                <c:pt idx="35">
                  <c:v>0.29599999999999999</c:v>
                </c:pt>
                <c:pt idx="36">
                  <c:v>0.312</c:v>
                </c:pt>
                <c:pt idx="37">
                  <c:v>0.32</c:v>
                </c:pt>
                <c:pt idx="38">
                  <c:v>0.32</c:v>
                </c:pt>
                <c:pt idx="39">
                  <c:v>0.32</c:v>
                </c:pt>
                <c:pt idx="40">
                  <c:v>0.33100000000000002</c:v>
                </c:pt>
                <c:pt idx="41">
                  <c:v>0.36599999999999999</c:v>
                </c:pt>
                <c:pt idx="42">
                  <c:v>0.373</c:v>
                </c:pt>
                <c:pt idx="43">
                  <c:v>0.34899999999999998</c:v>
                </c:pt>
                <c:pt idx="44">
                  <c:v>0.30199999999999999</c:v>
                </c:pt>
                <c:pt idx="45">
                  <c:v>0.30199999999999999</c:v>
                </c:pt>
                <c:pt idx="46">
                  <c:v>0.30199999999999999</c:v>
                </c:pt>
                <c:pt idx="47">
                  <c:v>0.29599999999999999</c:v>
                </c:pt>
                <c:pt idx="48">
                  <c:v>0.30099999999999999</c:v>
                </c:pt>
                <c:pt idx="49">
                  <c:v>0.27900000000000003</c:v>
                </c:pt>
                <c:pt idx="50">
                  <c:v>0.23300000000000001</c:v>
                </c:pt>
                <c:pt idx="51">
                  <c:v>0.186</c:v>
                </c:pt>
                <c:pt idx="52">
                  <c:v>0.186</c:v>
                </c:pt>
                <c:pt idx="53">
                  <c:v>0.186</c:v>
                </c:pt>
                <c:pt idx="54">
                  <c:v>0.19800000000000001</c:v>
                </c:pt>
                <c:pt idx="55">
                  <c:v>0.20799999999999999</c:v>
                </c:pt>
                <c:pt idx="56">
                  <c:v>0.28199999999999997</c:v>
                </c:pt>
                <c:pt idx="57">
                  <c:v>0.317</c:v>
                </c:pt>
                <c:pt idx="58">
                  <c:v>0.35599999999999998</c:v>
                </c:pt>
                <c:pt idx="59">
                  <c:v>0.35599999999999998</c:v>
                </c:pt>
                <c:pt idx="60">
                  <c:v>0.35599999999999998</c:v>
                </c:pt>
                <c:pt idx="61">
                  <c:v>0.34200000000000003</c:v>
                </c:pt>
                <c:pt idx="62">
                  <c:v>0.31900000000000001</c:v>
                </c:pt>
                <c:pt idx="63">
                  <c:v>0.37</c:v>
                </c:pt>
                <c:pt idx="64">
                  <c:v>0.42599999999999999</c:v>
                </c:pt>
                <c:pt idx="65">
                  <c:v>0.48499999999999999</c:v>
                </c:pt>
                <c:pt idx="66">
                  <c:v>0.48499999999999999</c:v>
                </c:pt>
                <c:pt idx="67">
                  <c:v>0.48499999999999999</c:v>
                </c:pt>
                <c:pt idx="68">
                  <c:v>0.47099999999999997</c:v>
                </c:pt>
                <c:pt idx="69">
                  <c:v>0.44500000000000001</c:v>
                </c:pt>
                <c:pt idx="70">
                  <c:v>0.41499999999999998</c:v>
                </c:pt>
                <c:pt idx="71">
                  <c:v>0.44800000000000001</c:v>
                </c:pt>
                <c:pt idx="72">
                  <c:v>0.435</c:v>
                </c:pt>
                <c:pt idx="73">
                  <c:v>0.435</c:v>
                </c:pt>
                <c:pt idx="74">
                  <c:v>0.435</c:v>
                </c:pt>
                <c:pt idx="75">
                  <c:v>0.44</c:v>
                </c:pt>
                <c:pt idx="76">
                  <c:v>0.45900000000000002</c:v>
                </c:pt>
                <c:pt idx="77">
                  <c:v>0.40799999999999997</c:v>
                </c:pt>
                <c:pt idx="78">
                  <c:v>0.43099999999999999</c:v>
                </c:pt>
                <c:pt idx="79">
                  <c:v>0.40300000000000002</c:v>
                </c:pt>
                <c:pt idx="80">
                  <c:v>0.40300000000000002</c:v>
                </c:pt>
                <c:pt idx="81">
                  <c:v>0.40300000000000002</c:v>
                </c:pt>
                <c:pt idx="82">
                  <c:v>0.40200000000000002</c:v>
                </c:pt>
                <c:pt idx="83">
                  <c:v>0.38800000000000001</c:v>
                </c:pt>
                <c:pt idx="84">
                  <c:v>0.34399999999999997</c:v>
                </c:pt>
                <c:pt idx="85">
                  <c:v>0.33300000000000002</c:v>
                </c:pt>
                <c:pt idx="86">
                  <c:v>0.32800000000000001</c:v>
                </c:pt>
                <c:pt idx="87">
                  <c:v>0.32800000000000001</c:v>
                </c:pt>
                <c:pt idx="88">
                  <c:v>0.32800000000000001</c:v>
                </c:pt>
                <c:pt idx="89">
                  <c:v>0.27700000000000002</c:v>
                </c:pt>
                <c:pt idx="90">
                  <c:v>0.25700000000000001</c:v>
                </c:pt>
                <c:pt idx="91">
                  <c:v>0.25800000000000001</c:v>
                </c:pt>
                <c:pt idx="92">
                  <c:v>0.26300000000000001</c:v>
                </c:pt>
                <c:pt idx="93">
                  <c:v>0.22800000000000001</c:v>
                </c:pt>
                <c:pt idx="94">
                  <c:v>0.22800000000000001</c:v>
                </c:pt>
                <c:pt idx="95">
                  <c:v>0.22800000000000001</c:v>
                </c:pt>
                <c:pt idx="96">
                  <c:v>0.20699999999999999</c:v>
                </c:pt>
                <c:pt idx="97">
                  <c:v>0.20399999999999999</c:v>
                </c:pt>
                <c:pt idx="98">
                  <c:v>0.19800000000000001</c:v>
                </c:pt>
                <c:pt idx="99">
                  <c:v>0.187</c:v>
                </c:pt>
                <c:pt idx="100">
                  <c:v>0.187</c:v>
                </c:pt>
                <c:pt idx="101">
                  <c:v>0.187</c:v>
                </c:pt>
                <c:pt idx="102">
                  <c:v>0.187</c:v>
                </c:pt>
                <c:pt idx="103">
                  <c:v>0.187</c:v>
                </c:pt>
                <c:pt idx="104">
                  <c:v>0.156</c:v>
                </c:pt>
                <c:pt idx="105">
                  <c:v>0.20300000000000001</c:v>
                </c:pt>
                <c:pt idx="106">
                  <c:v>0.24399999999999999</c:v>
                </c:pt>
                <c:pt idx="107">
                  <c:v>0.253</c:v>
                </c:pt>
                <c:pt idx="108">
                  <c:v>0.253</c:v>
                </c:pt>
                <c:pt idx="109">
                  <c:v>0.253</c:v>
                </c:pt>
                <c:pt idx="110">
                  <c:v>0.32900000000000001</c:v>
                </c:pt>
                <c:pt idx="111">
                  <c:v>0.378</c:v>
                </c:pt>
                <c:pt idx="112">
                  <c:v>0.35199999999999998</c:v>
                </c:pt>
                <c:pt idx="113">
                  <c:v>0.29599999999999999</c:v>
                </c:pt>
                <c:pt idx="114">
                  <c:v>0.317</c:v>
                </c:pt>
                <c:pt idx="115">
                  <c:v>0.317</c:v>
                </c:pt>
                <c:pt idx="116">
                  <c:v>0.317</c:v>
                </c:pt>
                <c:pt idx="117">
                  <c:v>0.317</c:v>
                </c:pt>
                <c:pt idx="118">
                  <c:v>0.32800000000000001</c:v>
                </c:pt>
                <c:pt idx="119">
                  <c:v>0.32600000000000001</c:v>
                </c:pt>
                <c:pt idx="120">
                  <c:v>0.39400000000000002</c:v>
                </c:pt>
                <c:pt idx="121">
                  <c:v>0.41799999999999998</c:v>
                </c:pt>
                <c:pt idx="122">
                  <c:v>0.41799999999999998</c:v>
                </c:pt>
                <c:pt idx="123">
                  <c:v>0.41799999999999998</c:v>
                </c:pt>
                <c:pt idx="124">
                  <c:v>0.41799999999999998</c:v>
                </c:pt>
                <c:pt idx="125">
                  <c:v>0.43</c:v>
                </c:pt>
                <c:pt idx="126">
                  <c:v>0.42199999999999999</c:v>
                </c:pt>
                <c:pt idx="127">
                  <c:v>0.432</c:v>
                </c:pt>
                <c:pt idx="128">
                  <c:v>0.39100000000000001</c:v>
                </c:pt>
                <c:pt idx="129">
                  <c:v>0.39100000000000001</c:v>
                </c:pt>
                <c:pt idx="130">
                  <c:v>0.39100000000000001</c:v>
                </c:pt>
                <c:pt idx="131">
                  <c:v>0.42</c:v>
                </c:pt>
                <c:pt idx="132">
                  <c:v>0.435</c:v>
                </c:pt>
                <c:pt idx="133">
                  <c:v>0.378</c:v>
                </c:pt>
                <c:pt idx="134">
                  <c:v>0.34300000000000003</c:v>
                </c:pt>
                <c:pt idx="135">
                  <c:v>0.36799999999999999</c:v>
                </c:pt>
                <c:pt idx="136">
                  <c:v>0.36799999999999999</c:v>
                </c:pt>
                <c:pt idx="137">
                  <c:v>0.36799999999999999</c:v>
                </c:pt>
                <c:pt idx="138">
                  <c:v>0.39700000000000002</c:v>
                </c:pt>
                <c:pt idx="139">
                  <c:v>0.41</c:v>
                </c:pt>
                <c:pt idx="140">
                  <c:v>0.40300000000000002</c:v>
                </c:pt>
                <c:pt idx="141">
                  <c:v>0.36199999999999999</c:v>
                </c:pt>
                <c:pt idx="142">
                  <c:v>0.33100000000000002</c:v>
                </c:pt>
                <c:pt idx="143">
                  <c:v>0.33100000000000002</c:v>
                </c:pt>
                <c:pt idx="144">
                  <c:v>0.33100000000000002</c:v>
                </c:pt>
                <c:pt idx="145">
                  <c:v>0.29799999999999999</c:v>
                </c:pt>
                <c:pt idx="146">
                  <c:v>0.29199999999999998</c:v>
                </c:pt>
                <c:pt idx="147">
                  <c:v>0.30399999999999999</c:v>
                </c:pt>
                <c:pt idx="148">
                  <c:v>0.30499999999999999</c:v>
                </c:pt>
                <c:pt idx="149">
                  <c:v>0.27400000000000002</c:v>
                </c:pt>
                <c:pt idx="150">
                  <c:v>0.27400000000000002</c:v>
                </c:pt>
                <c:pt idx="151">
                  <c:v>0.27400000000000002</c:v>
                </c:pt>
                <c:pt idx="152">
                  <c:v>0.28699999999999998</c:v>
                </c:pt>
                <c:pt idx="153">
                  <c:v>0.252</c:v>
                </c:pt>
                <c:pt idx="154">
                  <c:v>0.26900000000000002</c:v>
                </c:pt>
                <c:pt idx="155">
                  <c:v>0.25600000000000001</c:v>
                </c:pt>
                <c:pt idx="156">
                  <c:v>0.26400000000000001</c:v>
                </c:pt>
                <c:pt idx="157">
                  <c:v>0.26400000000000001</c:v>
                </c:pt>
                <c:pt idx="158">
                  <c:v>0.26400000000000001</c:v>
                </c:pt>
                <c:pt idx="159">
                  <c:v>0.249</c:v>
                </c:pt>
                <c:pt idx="160">
                  <c:v>0.26600000000000001</c:v>
                </c:pt>
                <c:pt idx="161">
                  <c:v>0.22600000000000001</c:v>
                </c:pt>
                <c:pt idx="162">
                  <c:v>0.28199999999999997</c:v>
                </c:pt>
                <c:pt idx="163">
                  <c:v>0.27600000000000002</c:v>
                </c:pt>
                <c:pt idx="164">
                  <c:v>0.27600000000000002</c:v>
                </c:pt>
                <c:pt idx="165">
                  <c:v>0.27600000000000002</c:v>
                </c:pt>
                <c:pt idx="166">
                  <c:v>0.28100000000000003</c:v>
                </c:pt>
                <c:pt idx="167">
                  <c:v>0.26200000000000001</c:v>
                </c:pt>
                <c:pt idx="168">
                  <c:v>0.26500000000000001</c:v>
                </c:pt>
                <c:pt idx="169">
                  <c:v>0.252</c:v>
                </c:pt>
                <c:pt idx="170">
                  <c:v>0.255</c:v>
                </c:pt>
                <c:pt idx="171">
                  <c:v>0.255</c:v>
                </c:pt>
                <c:pt idx="172">
                  <c:v>0.255</c:v>
                </c:pt>
                <c:pt idx="173">
                  <c:v>0.245</c:v>
                </c:pt>
                <c:pt idx="174">
                  <c:v>0.37</c:v>
                </c:pt>
                <c:pt idx="175">
                  <c:v>0.36799999999999999</c:v>
                </c:pt>
                <c:pt idx="176">
                  <c:v>0.45200000000000001</c:v>
                </c:pt>
                <c:pt idx="177">
                  <c:v>0.46600000000000003</c:v>
                </c:pt>
                <c:pt idx="178">
                  <c:v>0.46600000000000003</c:v>
                </c:pt>
                <c:pt idx="179">
                  <c:v>0.46600000000000003</c:v>
                </c:pt>
                <c:pt idx="180">
                  <c:v>0.47599999999999998</c:v>
                </c:pt>
                <c:pt idx="181">
                  <c:v>0.47499999999999998</c:v>
                </c:pt>
                <c:pt idx="182">
                  <c:v>0.47</c:v>
                </c:pt>
                <c:pt idx="183">
                  <c:v>0.56200000000000006</c:v>
                </c:pt>
                <c:pt idx="184">
                  <c:v>0.57299999999999995</c:v>
                </c:pt>
                <c:pt idx="185">
                  <c:v>0.57299999999999995</c:v>
                </c:pt>
                <c:pt idx="186">
                  <c:v>0.57299999999999995</c:v>
                </c:pt>
                <c:pt idx="187">
                  <c:v>0.54</c:v>
                </c:pt>
                <c:pt idx="188">
                  <c:v>0.55000000000000004</c:v>
                </c:pt>
                <c:pt idx="189">
                  <c:v>0.57899999999999996</c:v>
                </c:pt>
                <c:pt idx="190">
                  <c:v>0.60299999999999998</c:v>
                </c:pt>
                <c:pt idx="191">
                  <c:v>0.59699999999999998</c:v>
                </c:pt>
                <c:pt idx="192">
                  <c:v>0.59699999999999998</c:v>
                </c:pt>
                <c:pt idx="193">
                  <c:v>0.59699999999999998</c:v>
                </c:pt>
                <c:pt idx="194">
                  <c:v>0.58099999999999996</c:v>
                </c:pt>
                <c:pt idx="195">
                  <c:v>0.55400000000000005</c:v>
                </c:pt>
                <c:pt idx="196">
                  <c:v>0.54200000000000004</c:v>
                </c:pt>
                <c:pt idx="197">
                  <c:v>0.53</c:v>
                </c:pt>
                <c:pt idx="198">
                  <c:v>0.50600000000000001</c:v>
                </c:pt>
                <c:pt idx="199">
                  <c:v>0.50600000000000001</c:v>
                </c:pt>
                <c:pt idx="200">
                  <c:v>0.50600000000000001</c:v>
                </c:pt>
                <c:pt idx="201">
                  <c:v>0.50800000000000001</c:v>
                </c:pt>
                <c:pt idx="202">
                  <c:v>0.56599999999999995</c:v>
                </c:pt>
                <c:pt idx="203">
                  <c:v>0.56100000000000005</c:v>
                </c:pt>
                <c:pt idx="204">
                  <c:v>0.53600000000000003</c:v>
                </c:pt>
                <c:pt idx="205">
                  <c:v>0.54200000000000004</c:v>
                </c:pt>
                <c:pt idx="206">
                  <c:v>0.54200000000000004</c:v>
                </c:pt>
                <c:pt idx="207">
                  <c:v>0.54200000000000004</c:v>
                </c:pt>
                <c:pt idx="208">
                  <c:v>0.54300000000000004</c:v>
                </c:pt>
                <c:pt idx="209">
                  <c:v>0.49099999999999999</c:v>
                </c:pt>
                <c:pt idx="210">
                  <c:v>0.48599999999999999</c:v>
                </c:pt>
                <c:pt idx="211">
                  <c:v>0.45300000000000001</c:v>
                </c:pt>
                <c:pt idx="212">
                  <c:v>0.46800000000000003</c:v>
                </c:pt>
                <c:pt idx="213">
                  <c:v>0.46800000000000003</c:v>
                </c:pt>
                <c:pt idx="214">
                  <c:v>0.46800000000000003</c:v>
                </c:pt>
                <c:pt idx="215">
                  <c:v>0.45900000000000002</c:v>
                </c:pt>
                <c:pt idx="216">
                  <c:v>0.47399999999999998</c:v>
                </c:pt>
                <c:pt idx="217">
                  <c:v>0.42799999999999999</c:v>
                </c:pt>
                <c:pt idx="218">
                  <c:v>0.41499999999999998</c:v>
                </c:pt>
                <c:pt idx="219">
                  <c:v>0.38200000000000001</c:v>
                </c:pt>
                <c:pt idx="220">
                  <c:v>0.38200000000000001</c:v>
                </c:pt>
                <c:pt idx="221">
                  <c:v>0.38200000000000001</c:v>
                </c:pt>
                <c:pt idx="222">
                  <c:v>0.40600000000000003</c:v>
                </c:pt>
                <c:pt idx="223">
                  <c:v>0.433</c:v>
                </c:pt>
                <c:pt idx="224">
                  <c:v>0.44500000000000001</c:v>
                </c:pt>
                <c:pt idx="225">
                  <c:v>0.42599999999999999</c:v>
                </c:pt>
                <c:pt idx="226">
                  <c:v>0.41399999999999998</c:v>
                </c:pt>
                <c:pt idx="227">
                  <c:v>0.41399999999999998</c:v>
                </c:pt>
                <c:pt idx="228">
                  <c:v>0.41399999999999998</c:v>
                </c:pt>
                <c:pt idx="229">
                  <c:v>0.4</c:v>
                </c:pt>
                <c:pt idx="230">
                  <c:v>0.4</c:v>
                </c:pt>
                <c:pt idx="231">
                  <c:v>0.377</c:v>
                </c:pt>
                <c:pt idx="232">
                  <c:v>0.376</c:v>
                </c:pt>
                <c:pt idx="233">
                  <c:v>0.38</c:v>
                </c:pt>
                <c:pt idx="234">
                  <c:v>0.38</c:v>
                </c:pt>
                <c:pt idx="235">
                  <c:v>0.38</c:v>
                </c:pt>
                <c:pt idx="236">
                  <c:v>0.376</c:v>
                </c:pt>
                <c:pt idx="237">
                  <c:v>0.34200000000000003</c:v>
                </c:pt>
                <c:pt idx="238">
                  <c:v>0.35899999999999999</c:v>
                </c:pt>
                <c:pt idx="239">
                  <c:v>0.36099999999999999</c:v>
                </c:pt>
                <c:pt idx="240">
                  <c:v>0.379</c:v>
                </c:pt>
                <c:pt idx="241">
                  <c:v>0.379</c:v>
                </c:pt>
                <c:pt idx="242">
                  <c:v>0.379</c:v>
                </c:pt>
                <c:pt idx="243">
                  <c:v>0.36599999999999999</c:v>
                </c:pt>
                <c:pt idx="244">
                  <c:v>0.33800000000000002</c:v>
                </c:pt>
                <c:pt idx="245">
                  <c:v>0.34699999999999998</c:v>
                </c:pt>
                <c:pt idx="246">
                  <c:v>0.307</c:v>
                </c:pt>
                <c:pt idx="247">
                  <c:v>0.312</c:v>
                </c:pt>
                <c:pt idx="248">
                  <c:v>0.312</c:v>
                </c:pt>
                <c:pt idx="249">
                  <c:v>0.312</c:v>
                </c:pt>
                <c:pt idx="250">
                  <c:v>0.33600000000000002</c:v>
                </c:pt>
                <c:pt idx="251">
                  <c:v>0.40100000000000002</c:v>
                </c:pt>
                <c:pt idx="252">
                  <c:v>0.40100000000000002</c:v>
                </c:pt>
                <c:pt idx="253">
                  <c:v>0.41299999999999998</c:v>
                </c:pt>
                <c:pt idx="254">
                  <c:v>0.433</c:v>
                </c:pt>
                <c:pt idx="255">
                  <c:v>0.433</c:v>
                </c:pt>
                <c:pt idx="256">
                  <c:v>0.433</c:v>
                </c:pt>
                <c:pt idx="257">
                  <c:v>0.45500000000000002</c:v>
                </c:pt>
                <c:pt idx="258">
                  <c:v>0.45200000000000001</c:v>
                </c:pt>
                <c:pt idx="259">
                  <c:v>0.443</c:v>
                </c:pt>
                <c:pt idx="260">
                  <c:v>0.45500000000000002</c:v>
                </c:pt>
                <c:pt idx="261">
                  <c:v>0.44700000000000001</c:v>
                </c:pt>
                <c:pt idx="262">
                  <c:v>0.44700000000000001</c:v>
                </c:pt>
                <c:pt idx="263">
                  <c:v>0.44700000000000001</c:v>
                </c:pt>
                <c:pt idx="264">
                  <c:v>0.4</c:v>
                </c:pt>
                <c:pt idx="265">
                  <c:v>0.40799999999999997</c:v>
                </c:pt>
                <c:pt idx="266">
                  <c:v>0.46800000000000003</c:v>
                </c:pt>
                <c:pt idx="267">
                  <c:v>0.47899999999999998</c:v>
                </c:pt>
                <c:pt idx="268">
                  <c:v>0.46400000000000002</c:v>
                </c:pt>
                <c:pt idx="269">
                  <c:v>0.46400000000000002</c:v>
                </c:pt>
                <c:pt idx="270">
                  <c:v>0.46400000000000002</c:v>
                </c:pt>
                <c:pt idx="271">
                  <c:v>0.45100000000000001</c:v>
                </c:pt>
                <c:pt idx="272">
                  <c:v>0.46300000000000002</c:v>
                </c:pt>
                <c:pt idx="273">
                  <c:v>0.45300000000000001</c:v>
                </c:pt>
                <c:pt idx="274">
                  <c:v>0.45600000000000002</c:v>
                </c:pt>
                <c:pt idx="275">
                  <c:v>0.45900000000000002</c:v>
                </c:pt>
                <c:pt idx="276">
                  <c:v>0.45900000000000002</c:v>
                </c:pt>
                <c:pt idx="277">
                  <c:v>0.45900000000000002</c:v>
                </c:pt>
                <c:pt idx="278">
                  <c:v>0.44400000000000001</c:v>
                </c:pt>
                <c:pt idx="279">
                  <c:v>0.442</c:v>
                </c:pt>
                <c:pt idx="280">
                  <c:v>0.46300000000000002</c:v>
                </c:pt>
                <c:pt idx="281">
                  <c:v>0.44500000000000001</c:v>
                </c:pt>
                <c:pt idx="282">
                  <c:v>0.40300000000000002</c:v>
                </c:pt>
                <c:pt idx="283">
                  <c:v>0.40300000000000002</c:v>
                </c:pt>
                <c:pt idx="284">
                  <c:v>0.40300000000000002</c:v>
                </c:pt>
                <c:pt idx="285">
                  <c:v>0.372</c:v>
                </c:pt>
                <c:pt idx="286">
                  <c:v>0.36499999999999999</c:v>
                </c:pt>
                <c:pt idx="287">
                  <c:v>0.39600000000000002</c:v>
                </c:pt>
                <c:pt idx="288">
                  <c:v>0.39500000000000002</c:v>
                </c:pt>
                <c:pt idx="289">
                  <c:v>0.45200000000000001</c:v>
                </c:pt>
                <c:pt idx="290">
                  <c:v>0.45200000000000001</c:v>
                </c:pt>
                <c:pt idx="291">
                  <c:v>0.45200000000000001</c:v>
                </c:pt>
                <c:pt idx="292">
                  <c:v>0.432</c:v>
                </c:pt>
                <c:pt idx="293">
                  <c:v>0.47599999999999998</c:v>
                </c:pt>
                <c:pt idx="294">
                  <c:v>0.48199999999999998</c:v>
                </c:pt>
                <c:pt idx="295">
                  <c:v>0.41499999999999998</c:v>
                </c:pt>
                <c:pt idx="296">
                  <c:v>0.38300000000000001</c:v>
                </c:pt>
                <c:pt idx="297">
                  <c:v>0.38300000000000001</c:v>
                </c:pt>
                <c:pt idx="298">
                  <c:v>0.38300000000000001</c:v>
                </c:pt>
                <c:pt idx="299">
                  <c:v>0.36699999999999999</c:v>
                </c:pt>
                <c:pt idx="300">
                  <c:v>0.36299999999999999</c:v>
                </c:pt>
                <c:pt idx="301">
                  <c:v>0.373</c:v>
                </c:pt>
                <c:pt idx="302">
                  <c:v>0.372</c:v>
                </c:pt>
                <c:pt idx="303">
                  <c:v>0.36399999999999999</c:v>
                </c:pt>
                <c:pt idx="304">
                  <c:v>0.36399999999999999</c:v>
                </c:pt>
                <c:pt idx="305">
                  <c:v>0.36399999999999999</c:v>
                </c:pt>
                <c:pt idx="306">
                  <c:v>0.33600000000000002</c:v>
                </c:pt>
                <c:pt idx="307">
                  <c:v>0.32700000000000001</c:v>
                </c:pt>
                <c:pt idx="308">
                  <c:v>0.32600000000000001</c:v>
                </c:pt>
                <c:pt idx="309">
                  <c:v>0.375</c:v>
                </c:pt>
                <c:pt idx="310">
                  <c:v>0.41</c:v>
                </c:pt>
                <c:pt idx="311">
                  <c:v>0.41</c:v>
                </c:pt>
                <c:pt idx="312">
                  <c:v>0.41</c:v>
                </c:pt>
                <c:pt idx="313">
                  <c:v>0.41699999999999998</c:v>
                </c:pt>
                <c:pt idx="314">
                  <c:v>0.39700000000000002</c:v>
                </c:pt>
                <c:pt idx="315">
                  <c:v>0.376</c:v>
                </c:pt>
                <c:pt idx="316">
                  <c:v>0.376</c:v>
                </c:pt>
                <c:pt idx="317">
                  <c:v>0.36099999999999999</c:v>
                </c:pt>
                <c:pt idx="318">
                  <c:v>0.36099999999999999</c:v>
                </c:pt>
                <c:pt idx="319">
                  <c:v>0.36099999999999999</c:v>
                </c:pt>
                <c:pt idx="320">
                  <c:v>0.36299999999999999</c:v>
                </c:pt>
                <c:pt idx="321">
                  <c:v>0.35099999999999998</c:v>
                </c:pt>
                <c:pt idx="322">
                  <c:v>0.34899999999999998</c:v>
                </c:pt>
                <c:pt idx="323">
                  <c:v>0.34699999999999998</c:v>
                </c:pt>
                <c:pt idx="324">
                  <c:v>0.36</c:v>
                </c:pt>
                <c:pt idx="325">
                  <c:v>0.36</c:v>
                </c:pt>
                <c:pt idx="326">
                  <c:v>0.36</c:v>
                </c:pt>
                <c:pt idx="327">
                  <c:v>0.34200000000000003</c:v>
                </c:pt>
                <c:pt idx="328">
                  <c:v>0.33900000000000002</c:v>
                </c:pt>
                <c:pt idx="329">
                  <c:v>0.38500000000000001</c:v>
                </c:pt>
                <c:pt idx="330">
                  <c:v>0.36699999999999999</c:v>
                </c:pt>
                <c:pt idx="331">
                  <c:v>0.30499999999999999</c:v>
                </c:pt>
                <c:pt idx="332">
                  <c:v>0.30499999999999999</c:v>
                </c:pt>
                <c:pt idx="333">
                  <c:v>0.30499999999999999</c:v>
                </c:pt>
                <c:pt idx="334">
                  <c:v>0.34399999999999997</c:v>
                </c:pt>
                <c:pt idx="335">
                  <c:v>0.32</c:v>
                </c:pt>
                <c:pt idx="336">
                  <c:v>0.29499999999999998</c:v>
                </c:pt>
                <c:pt idx="337">
                  <c:v>0.29299999999999998</c:v>
                </c:pt>
                <c:pt idx="338">
                  <c:v>0.307</c:v>
                </c:pt>
                <c:pt idx="339">
                  <c:v>0.307</c:v>
                </c:pt>
                <c:pt idx="340">
                  <c:v>0.307</c:v>
                </c:pt>
                <c:pt idx="341">
                  <c:v>0.29299999999999998</c:v>
                </c:pt>
                <c:pt idx="342">
                  <c:v>0.314</c:v>
                </c:pt>
                <c:pt idx="343">
                  <c:v>0.314</c:v>
                </c:pt>
                <c:pt idx="344">
                  <c:v>0.316</c:v>
                </c:pt>
                <c:pt idx="345">
                  <c:v>0.30099999999999999</c:v>
                </c:pt>
                <c:pt idx="346">
                  <c:v>0.30099999999999999</c:v>
                </c:pt>
                <c:pt idx="347">
                  <c:v>0.30099999999999999</c:v>
                </c:pt>
                <c:pt idx="348">
                  <c:v>0.309</c:v>
                </c:pt>
                <c:pt idx="349">
                  <c:v>0.379</c:v>
                </c:pt>
                <c:pt idx="350">
                  <c:v>0.40500000000000003</c:v>
                </c:pt>
                <c:pt idx="351">
                  <c:v>0.41699999999999998</c:v>
                </c:pt>
                <c:pt idx="352">
                  <c:v>0.42</c:v>
                </c:pt>
                <c:pt idx="353">
                  <c:v>0.42</c:v>
                </c:pt>
                <c:pt idx="354">
                  <c:v>0.42</c:v>
                </c:pt>
                <c:pt idx="355">
                  <c:v>0.42</c:v>
                </c:pt>
                <c:pt idx="356">
                  <c:v>0.42</c:v>
                </c:pt>
                <c:pt idx="357">
                  <c:v>0.38500000000000001</c:v>
                </c:pt>
                <c:pt idx="358">
                  <c:v>0.42399999999999999</c:v>
                </c:pt>
                <c:pt idx="359">
                  <c:v>0.42699999999999999</c:v>
                </c:pt>
                <c:pt idx="360">
                  <c:v>0.42699999999999999</c:v>
                </c:pt>
                <c:pt idx="361">
                  <c:v>0.42699999999999999</c:v>
                </c:pt>
                <c:pt idx="362">
                  <c:v>0.42699999999999999</c:v>
                </c:pt>
                <c:pt idx="363">
                  <c:v>0.46700000000000003</c:v>
                </c:pt>
                <c:pt idx="364">
                  <c:v>0.442</c:v>
                </c:pt>
                <c:pt idx="365">
                  <c:v>0.434</c:v>
                </c:pt>
                <c:pt idx="366">
                  <c:v>0.439</c:v>
                </c:pt>
                <c:pt idx="367">
                  <c:v>0.439</c:v>
                </c:pt>
                <c:pt idx="368">
                  <c:v>0.439</c:v>
                </c:pt>
                <c:pt idx="369">
                  <c:v>0.43099999999999999</c:v>
                </c:pt>
                <c:pt idx="370">
                  <c:v>0.46600000000000003</c:v>
                </c:pt>
                <c:pt idx="371">
                  <c:v>0.54300000000000004</c:v>
                </c:pt>
                <c:pt idx="372">
                  <c:v>0.58099999999999996</c:v>
                </c:pt>
                <c:pt idx="373">
                  <c:v>0.58099999999999996</c:v>
                </c:pt>
                <c:pt idx="374">
                  <c:v>0.58099999999999996</c:v>
                </c:pt>
                <c:pt idx="375">
                  <c:v>0.58099999999999996</c:v>
                </c:pt>
                <c:pt idx="376">
                  <c:v>0.58699999999999997</c:v>
                </c:pt>
                <c:pt idx="377">
                  <c:v>0.56200000000000006</c:v>
                </c:pt>
                <c:pt idx="378">
                  <c:v>0.56200000000000006</c:v>
                </c:pt>
                <c:pt idx="379">
                  <c:v>0.57299999999999995</c:v>
                </c:pt>
                <c:pt idx="380">
                  <c:v>0.56799999999999995</c:v>
                </c:pt>
                <c:pt idx="381">
                  <c:v>0.56799999999999995</c:v>
                </c:pt>
                <c:pt idx="382">
                  <c:v>0.56799999999999995</c:v>
                </c:pt>
                <c:pt idx="383">
                  <c:v>0.56699999999999995</c:v>
                </c:pt>
                <c:pt idx="384">
                  <c:v>0.56100000000000005</c:v>
                </c:pt>
                <c:pt idx="385">
                  <c:v>0.58799999999999997</c:v>
                </c:pt>
                <c:pt idx="386">
                  <c:v>0.61199999999999999</c:v>
                </c:pt>
                <c:pt idx="387">
                  <c:v>0.629</c:v>
                </c:pt>
                <c:pt idx="388">
                  <c:v>0.629</c:v>
                </c:pt>
                <c:pt idx="389">
                  <c:v>0.629</c:v>
                </c:pt>
                <c:pt idx="390">
                  <c:v>0.69399999999999995</c:v>
                </c:pt>
                <c:pt idx="391">
                  <c:v>0.68300000000000005</c:v>
                </c:pt>
                <c:pt idx="392">
                  <c:v>0.69699999999999995</c:v>
                </c:pt>
                <c:pt idx="393">
                  <c:v>0.72099999999999997</c:v>
                </c:pt>
                <c:pt idx="394">
                  <c:v>0.76700000000000002</c:v>
                </c:pt>
                <c:pt idx="395">
                  <c:v>0.76700000000000002</c:v>
                </c:pt>
                <c:pt idx="396">
                  <c:v>0.76700000000000002</c:v>
                </c:pt>
                <c:pt idx="397">
                  <c:v>0.73599999999999999</c:v>
                </c:pt>
                <c:pt idx="398">
                  <c:v>0.69199999999999995</c:v>
                </c:pt>
                <c:pt idx="399">
                  <c:v>0.745</c:v>
                </c:pt>
                <c:pt idx="400">
                  <c:v>0.76200000000000001</c:v>
                </c:pt>
                <c:pt idx="401">
                  <c:v>0.745</c:v>
                </c:pt>
                <c:pt idx="402">
                  <c:v>0.745</c:v>
                </c:pt>
                <c:pt idx="403">
                  <c:v>0.745</c:v>
                </c:pt>
                <c:pt idx="404">
                  <c:v>0.75700000000000001</c:v>
                </c:pt>
                <c:pt idx="405">
                  <c:v>0.75</c:v>
                </c:pt>
                <c:pt idx="406">
                  <c:v>0.75700000000000001</c:v>
                </c:pt>
                <c:pt idx="407">
                  <c:v>0.76400000000000001</c:v>
                </c:pt>
                <c:pt idx="408">
                  <c:v>0.70599999999999996</c:v>
                </c:pt>
                <c:pt idx="409">
                  <c:v>0.70599999999999996</c:v>
                </c:pt>
                <c:pt idx="410">
                  <c:v>0.70599999999999996</c:v>
                </c:pt>
                <c:pt idx="411">
                  <c:v>0.73499999999999999</c:v>
                </c:pt>
                <c:pt idx="412">
                  <c:v>0.73499999999999999</c:v>
                </c:pt>
                <c:pt idx="413">
                  <c:v>0.72099999999999997</c:v>
                </c:pt>
                <c:pt idx="414">
                  <c:v>0.70599999999999996</c:v>
                </c:pt>
                <c:pt idx="415">
                  <c:v>0.65300000000000002</c:v>
                </c:pt>
                <c:pt idx="416">
                  <c:v>0.65300000000000002</c:v>
                </c:pt>
                <c:pt idx="417">
                  <c:v>0.65300000000000002</c:v>
                </c:pt>
                <c:pt idx="418">
                  <c:v>0.65200000000000002</c:v>
                </c:pt>
                <c:pt idx="419">
                  <c:v>0.67900000000000005</c:v>
                </c:pt>
                <c:pt idx="420">
                  <c:v>0.65600000000000003</c:v>
                </c:pt>
                <c:pt idx="421">
                  <c:v>0.64400000000000002</c:v>
                </c:pt>
                <c:pt idx="422">
                  <c:v>0.65100000000000002</c:v>
                </c:pt>
                <c:pt idx="423">
                  <c:v>0.65100000000000002</c:v>
                </c:pt>
                <c:pt idx="424">
                  <c:v>0.65100000000000002</c:v>
                </c:pt>
                <c:pt idx="425">
                  <c:v>0.64300000000000002</c:v>
                </c:pt>
                <c:pt idx="426">
                  <c:v>0.67500000000000004</c:v>
                </c:pt>
                <c:pt idx="427">
                  <c:v>0.65500000000000003</c:v>
                </c:pt>
                <c:pt idx="428">
                  <c:v>0.628</c:v>
                </c:pt>
                <c:pt idx="429">
                  <c:v>0.64800000000000002</c:v>
                </c:pt>
                <c:pt idx="430">
                  <c:v>0.64800000000000002</c:v>
                </c:pt>
                <c:pt idx="431">
                  <c:v>0.64800000000000002</c:v>
                </c:pt>
                <c:pt idx="432">
                  <c:v>0.63200000000000001</c:v>
                </c:pt>
                <c:pt idx="433">
                  <c:v>0.61899999999999999</c:v>
                </c:pt>
                <c:pt idx="434">
                  <c:v>0.59299999999999997</c:v>
                </c:pt>
                <c:pt idx="435">
                  <c:v>0.57599999999999996</c:v>
                </c:pt>
                <c:pt idx="436">
                  <c:v>0.57099999999999995</c:v>
                </c:pt>
                <c:pt idx="437">
                  <c:v>0.57099999999999995</c:v>
                </c:pt>
                <c:pt idx="438">
                  <c:v>0.57099999999999995</c:v>
                </c:pt>
                <c:pt idx="439">
                  <c:v>0.56899999999999995</c:v>
                </c:pt>
                <c:pt idx="440">
                  <c:v>0.58499999999999996</c:v>
                </c:pt>
                <c:pt idx="441">
                  <c:v>0.59199999999999997</c:v>
                </c:pt>
                <c:pt idx="442">
                  <c:v>0.52900000000000003</c:v>
                </c:pt>
                <c:pt idx="443">
                  <c:v>0.52700000000000002</c:v>
                </c:pt>
                <c:pt idx="444">
                  <c:v>0.52700000000000002</c:v>
                </c:pt>
                <c:pt idx="445">
                  <c:v>0.52700000000000002</c:v>
                </c:pt>
                <c:pt idx="446">
                  <c:v>0.52400000000000002</c:v>
                </c:pt>
                <c:pt idx="447">
                  <c:v>0.504</c:v>
                </c:pt>
                <c:pt idx="448">
                  <c:v>0.503</c:v>
                </c:pt>
                <c:pt idx="449">
                  <c:v>0.497</c:v>
                </c:pt>
                <c:pt idx="450">
                  <c:v>0.497</c:v>
                </c:pt>
                <c:pt idx="451">
                  <c:v>0.497</c:v>
                </c:pt>
                <c:pt idx="452">
                  <c:v>0.497</c:v>
                </c:pt>
                <c:pt idx="453">
                  <c:v>0.497</c:v>
                </c:pt>
                <c:pt idx="454">
                  <c:v>0.501</c:v>
                </c:pt>
                <c:pt idx="455">
                  <c:v>0.5</c:v>
                </c:pt>
                <c:pt idx="456">
                  <c:v>0.52400000000000002</c:v>
                </c:pt>
                <c:pt idx="457">
                  <c:v>0.497</c:v>
                </c:pt>
                <c:pt idx="458">
                  <c:v>0.497</c:v>
                </c:pt>
                <c:pt idx="459">
                  <c:v>0.497</c:v>
                </c:pt>
                <c:pt idx="460">
                  <c:v>0.504</c:v>
                </c:pt>
                <c:pt idx="461">
                  <c:v>0.51600000000000001</c:v>
                </c:pt>
                <c:pt idx="462">
                  <c:v>0.499</c:v>
                </c:pt>
                <c:pt idx="463">
                  <c:v>0.51500000000000001</c:v>
                </c:pt>
                <c:pt idx="464">
                  <c:v>0.51100000000000001</c:v>
                </c:pt>
                <c:pt idx="465">
                  <c:v>0.51100000000000001</c:v>
                </c:pt>
                <c:pt idx="466">
                  <c:v>0.51100000000000001</c:v>
                </c:pt>
                <c:pt idx="467">
                  <c:v>0.52500000000000002</c:v>
                </c:pt>
                <c:pt idx="468">
                  <c:v>0.50700000000000001</c:v>
                </c:pt>
                <c:pt idx="469">
                  <c:v>0.53100000000000003</c:v>
                </c:pt>
                <c:pt idx="470">
                  <c:v>0.6</c:v>
                </c:pt>
                <c:pt idx="471">
                  <c:v>0.59</c:v>
                </c:pt>
                <c:pt idx="472">
                  <c:v>0.59</c:v>
                </c:pt>
                <c:pt idx="473">
                  <c:v>0.59</c:v>
                </c:pt>
                <c:pt idx="474">
                  <c:v>0.63600000000000001</c:v>
                </c:pt>
                <c:pt idx="475">
                  <c:v>0.63100000000000001</c:v>
                </c:pt>
                <c:pt idx="476">
                  <c:v>0.63400000000000001</c:v>
                </c:pt>
                <c:pt idx="477">
                  <c:v>0.59299999999999997</c:v>
                </c:pt>
                <c:pt idx="478">
                  <c:v>0.57099999999999995</c:v>
                </c:pt>
                <c:pt idx="479">
                  <c:v>0.57099999999999995</c:v>
                </c:pt>
                <c:pt idx="480">
                  <c:v>0.57099999999999995</c:v>
                </c:pt>
                <c:pt idx="481">
                  <c:v>0.55900000000000005</c:v>
                </c:pt>
                <c:pt idx="482">
                  <c:v>0.55900000000000005</c:v>
                </c:pt>
                <c:pt idx="483">
                  <c:v>0.58099999999999996</c:v>
                </c:pt>
                <c:pt idx="484">
                  <c:v>0.53200000000000003</c:v>
                </c:pt>
                <c:pt idx="485">
                  <c:v>0.54400000000000004</c:v>
                </c:pt>
                <c:pt idx="486">
                  <c:v>0.54400000000000004</c:v>
                </c:pt>
                <c:pt idx="487">
                  <c:v>0.54400000000000004</c:v>
                </c:pt>
                <c:pt idx="488">
                  <c:v>0.53200000000000003</c:v>
                </c:pt>
                <c:pt idx="489">
                  <c:v>0.56100000000000005</c:v>
                </c:pt>
                <c:pt idx="490">
                  <c:v>0.55900000000000005</c:v>
                </c:pt>
                <c:pt idx="491">
                  <c:v>0.55700000000000005</c:v>
                </c:pt>
                <c:pt idx="492">
                  <c:v>0.55900000000000005</c:v>
                </c:pt>
                <c:pt idx="493">
                  <c:v>0.55900000000000005</c:v>
                </c:pt>
                <c:pt idx="494">
                  <c:v>0.55900000000000005</c:v>
                </c:pt>
                <c:pt idx="495">
                  <c:v>0.61099999999999999</c:v>
                </c:pt>
                <c:pt idx="496">
                  <c:v>0.64500000000000002</c:v>
                </c:pt>
                <c:pt idx="497">
                  <c:v>0.60599999999999998</c:v>
                </c:pt>
                <c:pt idx="498">
                  <c:v>0.64</c:v>
                </c:pt>
                <c:pt idx="499">
                  <c:v>0.57899999999999996</c:v>
                </c:pt>
                <c:pt idx="500">
                  <c:v>0.57899999999999996</c:v>
                </c:pt>
                <c:pt idx="501">
                  <c:v>0.57899999999999996</c:v>
                </c:pt>
                <c:pt idx="502">
                  <c:v>0.52300000000000002</c:v>
                </c:pt>
                <c:pt idx="503">
                  <c:v>0.56000000000000005</c:v>
                </c:pt>
                <c:pt idx="504">
                  <c:v>0.50700000000000001</c:v>
                </c:pt>
                <c:pt idx="505">
                  <c:v>0.47199999999999998</c:v>
                </c:pt>
                <c:pt idx="506">
                  <c:v>0.40600000000000003</c:v>
                </c:pt>
                <c:pt idx="507">
                  <c:v>0.40600000000000003</c:v>
                </c:pt>
                <c:pt idx="508">
                  <c:v>0.40600000000000003</c:v>
                </c:pt>
                <c:pt idx="509">
                  <c:v>0.34399999999999997</c:v>
                </c:pt>
                <c:pt idx="510">
                  <c:v>0.26</c:v>
                </c:pt>
                <c:pt idx="511">
                  <c:v>0.372</c:v>
                </c:pt>
                <c:pt idx="512">
                  <c:v>0.34100000000000003</c:v>
                </c:pt>
                <c:pt idx="513">
                  <c:v>0.38600000000000001</c:v>
                </c:pt>
                <c:pt idx="514">
                  <c:v>0.38600000000000001</c:v>
                </c:pt>
                <c:pt idx="515">
                  <c:v>0.38600000000000001</c:v>
                </c:pt>
                <c:pt idx="516">
                  <c:v>0.41799999999999998</c:v>
                </c:pt>
                <c:pt idx="517">
                  <c:v>0.36899999999999999</c:v>
                </c:pt>
                <c:pt idx="518">
                  <c:v>0.46500000000000002</c:v>
                </c:pt>
                <c:pt idx="519">
                  <c:v>0.48399999999999999</c:v>
                </c:pt>
                <c:pt idx="520">
                  <c:v>0.44900000000000001</c:v>
                </c:pt>
                <c:pt idx="521">
                  <c:v>0.44900000000000001</c:v>
                </c:pt>
                <c:pt idx="522">
                  <c:v>0.44900000000000001</c:v>
                </c:pt>
                <c:pt idx="523">
                  <c:v>0.49299999999999999</c:v>
                </c:pt>
                <c:pt idx="524">
                  <c:v>0.49099999999999999</c:v>
                </c:pt>
                <c:pt idx="525">
                  <c:v>0.48199999999999998</c:v>
                </c:pt>
                <c:pt idx="526">
                  <c:v>0.42599999999999999</c:v>
                </c:pt>
                <c:pt idx="527">
                  <c:v>0.40300000000000002</c:v>
                </c:pt>
                <c:pt idx="528">
                  <c:v>0.40300000000000002</c:v>
                </c:pt>
                <c:pt idx="529">
                  <c:v>0.40300000000000002</c:v>
                </c:pt>
                <c:pt idx="530">
                  <c:v>0.39800000000000002</c:v>
                </c:pt>
                <c:pt idx="531">
                  <c:v>0.373</c:v>
                </c:pt>
                <c:pt idx="532">
                  <c:v>0.377</c:v>
                </c:pt>
                <c:pt idx="533">
                  <c:v>0.33500000000000002</c:v>
                </c:pt>
                <c:pt idx="534">
                  <c:v>0.33700000000000002</c:v>
                </c:pt>
                <c:pt idx="535">
                  <c:v>0.33700000000000002</c:v>
                </c:pt>
                <c:pt idx="536">
                  <c:v>0.33700000000000002</c:v>
                </c:pt>
                <c:pt idx="537">
                  <c:v>0.32700000000000001</c:v>
                </c:pt>
                <c:pt idx="538">
                  <c:v>0.34</c:v>
                </c:pt>
                <c:pt idx="539">
                  <c:v>0.32100000000000001</c:v>
                </c:pt>
                <c:pt idx="540">
                  <c:v>0.31900000000000001</c:v>
                </c:pt>
                <c:pt idx="541">
                  <c:v>0.30199999999999999</c:v>
                </c:pt>
                <c:pt idx="542">
                  <c:v>0.30199999999999999</c:v>
                </c:pt>
                <c:pt idx="543">
                  <c:v>0.30199999999999999</c:v>
                </c:pt>
                <c:pt idx="544">
                  <c:v>0.30399999999999999</c:v>
                </c:pt>
                <c:pt idx="545">
                  <c:v>0.29399999999999998</c:v>
                </c:pt>
                <c:pt idx="546">
                  <c:v>0.30499999999999999</c:v>
                </c:pt>
                <c:pt idx="547">
                  <c:v>0.29899999999999999</c:v>
                </c:pt>
                <c:pt idx="548">
                  <c:v>0.29199999999999998</c:v>
                </c:pt>
                <c:pt idx="549">
                  <c:v>0.29199999999999998</c:v>
                </c:pt>
                <c:pt idx="550">
                  <c:v>0.29199999999999998</c:v>
                </c:pt>
                <c:pt idx="551">
                  <c:v>0.3</c:v>
                </c:pt>
                <c:pt idx="552">
                  <c:v>0.32</c:v>
                </c:pt>
                <c:pt idx="553">
                  <c:v>0.36699999999999999</c:v>
                </c:pt>
                <c:pt idx="554">
                  <c:v>0.35699999999999998</c:v>
                </c:pt>
                <c:pt idx="555">
                  <c:v>0.34</c:v>
                </c:pt>
                <c:pt idx="556">
                  <c:v>0.34</c:v>
                </c:pt>
                <c:pt idx="557">
                  <c:v>0.34</c:v>
                </c:pt>
                <c:pt idx="558">
                  <c:v>0.36299999999999999</c:v>
                </c:pt>
                <c:pt idx="559">
                  <c:v>0.34599999999999997</c:v>
                </c:pt>
                <c:pt idx="560">
                  <c:v>0.34200000000000003</c:v>
                </c:pt>
                <c:pt idx="561">
                  <c:v>0.33</c:v>
                </c:pt>
                <c:pt idx="562">
                  <c:v>0.37</c:v>
                </c:pt>
                <c:pt idx="563">
                  <c:v>0.37</c:v>
                </c:pt>
                <c:pt idx="564">
                  <c:v>0.37</c:v>
                </c:pt>
                <c:pt idx="565">
                  <c:v>0.40600000000000003</c:v>
                </c:pt>
                <c:pt idx="566">
                  <c:v>0.39700000000000002</c:v>
                </c:pt>
                <c:pt idx="567">
                  <c:v>0.39600000000000002</c:v>
                </c:pt>
                <c:pt idx="568">
                  <c:v>0.40400000000000003</c:v>
                </c:pt>
                <c:pt idx="569">
                  <c:v>0.40300000000000002</c:v>
                </c:pt>
                <c:pt idx="570">
                  <c:v>0.40300000000000002</c:v>
                </c:pt>
                <c:pt idx="571">
                  <c:v>0.40300000000000002</c:v>
                </c:pt>
                <c:pt idx="572">
                  <c:v>0.44600000000000001</c:v>
                </c:pt>
                <c:pt idx="573">
                  <c:v>0.443</c:v>
                </c:pt>
                <c:pt idx="574">
                  <c:v>0.47799999999999998</c:v>
                </c:pt>
                <c:pt idx="575">
                  <c:v>0.46</c:v>
                </c:pt>
                <c:pt idx="576">
                  <c:v>0.40799999999999997</c:v>
                </c:pt>
                <c:pt idx="577">
                  <c:v>0.40799999999999997</c:v>
                </c:pt>
                <c:pt idx="578">
                  <c:v>0.40799999999999997</c:v>
                </c:pt>
                <c:pt idx="579">
                  <c:v>0.38900000000000001</c:v>
                </c:pt>
                <c:pt idx="580">
                  <c:v>0.40899999999999997</c:v>
                </c:pt>
                <c:pt idx="581">
                  <c:v>0.39800000000000002</c:v>
                </c:pt>
                <c:pt idx="582">
                  <c:v>0.375</c:v>
                </c:pt>
                <c:pt idx="583">
                  <c:v>0.317</c:v>
                </c:pt>
                <c:pt idx="584">
                  <c:v>0.317</c:v>
                </c:pt>
                <c:pt idx="585">
                  <c:v>0.317</c:v>
                </c:pt>
                <c:pt idx="586">
                  <c:v>0.311</c:v>
                </c:pt>
                <c:pt idx="587">
                  <c:v>0.32700000000000001</c:v>
                </c:pt>
                <c:pt idx="588">
                  <c:v>0.30399999999999999</c:v>
                </c:pt>
                <c:pt idx="589">
                  <c:v>0.32</c:v>
                </c:pt>
                <c:pt idx="590">
                  <c:v>0.30499999999999999</c:v>
                </c:pt>
                <c:pt idx="591">
                  <c:v>0.30499999999999999</c:v>
                </c:pt>
                <c:pt idx="592">
                  <c:v>0.30499999999999999</c:v>
                </c:pt>
                <c:pt idx="593">
                  <c:v>0.30199999999999999</c:v>
                </c:pt>
                <c:pt idx="594">
                  <c:v>0.33100000000000002</c:v>
                </c:pt>
                <c:pt idx="595">
                  <c:v>0.34399999999999997</c:v>
                </c:pt>
                <c:pt idx="596">
                  <c:v>0.33900000000000002</c:v>
                </c:pt>
                <c:pt idx="597">
                  <c:v>0.34499999999999997</c:v>
                </c:pt>
                <c:pt idx="598">
                  <c:v>0.34499999999999997</c:v>
                </c:pt>
                <c:pt idx="599">
                  <c:v>0.34499999999999997</c:v>
                </c:pt>
                <c:pt idx="600">
                  <c:v>0.376</c:v>
                </c:pt>
                <c:pt idx="601">
                  <c:v>0.38</c:v>
                </c:pt>
                <c:pt idx="602">
                  <c:v>0.40400000000000003</c:v>
                </c:pt>
                <c:pt idx="603">
                  <c:v>0.34599999999999997</c:v>
                </c:pt>
                <c:pt idx="604">
                  <c:v>0.32600000000000001</c:v>
                </c:pt>
                <c:pt idx="605">
                  <c:v>0.32600000000000001</c:v>
                </c:pt>
                <c:pt idx="606">
                  <c:v>0.32600000000000001</c:v>
                </c:pt>
                <c:pt idx="607">
                  <c:v>0.33300000000000002</c:v>
                </c:pt>
                <c:pt idx="608">
                  <c:v>0.35699999999999998</c:v>
                </c:pt>
                <c:pt idx="609">
                  <c:v>0.38</c:v>
                </c:pt>
                <c:pt idx="610">
                  <c:v>0.35499999999999998</c:v>
                </c:pt>
                <c:pt idx="611">
                  <c:v>0.38700000000000001</c:v>
                </c:pt>
                <c:pt idx="612">
                  <c:v>0.38700000000000001</c:v>
                </c:pt>
                <c:pt idx="613">
                  <c:v>0.38700000000000001</c:v>
                </c:pt>
                <c:pt idx="614">
                  <c:v>0.40100000000000002</c:v>
                </c:pt>
                <c:pt idx="615">
                  <c:v>0.43</c:v>
                </c:pt>
                <c:pt idx="616">
                  <c:v>0.41099999999999998</c:v>
                </c:pt>
                <c:pt idx="617">
                  <c:v>0.42299999999999999</c:v>
                </c:pt>
                <c:pt idx="618">
                  <c:v>0.45</c:v>
                </c:pt>
                <c:pt idx="619">
                  <c:v>0.45</c:v>
                </c:pt>
                <c:pt idx="620">
                  <c:v>0.45</c:v>
                </c:pt>
                <c:pt idx="621">
                  <c:v>0.45800000000000002</c:v>
                </c:pt>
                <c:pt idx="622">
                  <c:v>0.48</c:v>
                </c:pt>
                <c:pt idx="623">
                  <c:v>0.48699999999999999</c:v>
                </c:pt>
                <c:pt idx="624">
                  <c:v>0.47099999999999997</c:v>
                </c:pt>
                <c:pt idx="625">
                  <c:v>0.46200000000000002</c:v>
                </c:pt>
                <c:pt idx="626">
                  <c:v>0.46200000000000002</c:v>
                </c:pt>
                <c:pt idx="627">
                  <c:v>0.46200000000000002</c:v>
                </c:pt>
                <c:pt idx="628">
                  <c:v>0.51</c:v>
                </c:pt>
                <c:pt idx="629">
                  <c:v>0.54300000000000004</c:v>
                </c:pt>
                <c:pt idx="630">
                  <c:v>0.52600000000000002</c:v>
                </c:pt>
                <c:pt idx="631">
                  <c:v>0.52900000000000003</c:v>
                </c:pt>
                <c:pt idx="632">
                  <c:v>0.47</c:v>
                </c:pt>
                <c:pt idx="633">
                  <c:v>0.47</c:v>
                </c:pt>
                <c:pt idx="634">
                  <c:v>0.47</c:v>
                </c:pt>
                <c:pt idx="635">
                  <c:v>0.47099999999999997</c:v>
                </c:pt>
                <c:pt idx="636">
                  <c:v>0.42199999999999999</c:v>
                </c:pt>
                <c:pt idx="637">
                  <c:v>0.47499999999999998</c:v>
                </c:pt>
                <c:pt idx="638">
                  <c:v>0.53100000000000003</c:v>
                </c:pt>
                <c:pt idx="639">
                  <c:v>0.57299999999999995</c:v>
                </c:pt>
                <c:pt idx="640">
                  <c:v>0.57299999999999995</c:v>
                </c:pt>
                <c:pt idx="641">
                  <c:v>0.57299999999999995</c:v>
                </c:pt>
                <c:pt idx="642">
                  <c:v>0.52900000000000003</c:v>
                </c:pt>
                <c:pt idx="643">
                  <c:v>0.54900000000000004</c:v>
                </c:pt>
                <c:pt idx="644">
                  <c:v>0.55200000000000005</c:v>
                </c:pt>
                <c:pt idx="645">
                  <c:v>0.51800000000000002</c:v>
                </c:pt>
                <c:pt idx="646">
                  <c:v>0.498</c:v>
                </c:pt>
                <c:pt idx="647">
                  <c:v>0.498</c:v>
                </c:pt>
                <c:pt idx="648">
                  <c:v>0.498</c:v>
                </c:pt>
                <c:pt idx="649">
                  <c:v>0.503</c:v>
                </c:pt>
                <c:pt idx="650">
                  <c:v>0.49099999999999999</c:v>
                </c:pt>
                <c:pt idx="651">
                  <c:v>0.46100000000000002</c:v>
                </c:pt>
                <c:pt idx="652">
                  <c:v>0.41599999999999998</c:v>
                </c:pt>
                <c:pt idx="653">
                  <c:v>0.46</c:v>
                </c:pt>
                <c:pt idx="654">
                  <c:v>0.46</c:v>
                </c:pt>
                <c:pt idx="655">
                  <c:v>0.46</c:v>
                </c:pt>
                <c:pt idx="656">
                  <c:v>0.44800000000000001</c:v>
                </c:pt>
                <c:pt idx="657">
                  <c:v>0.40899999999999997</c:v>
                </c:pt>
                <c:pt idx="658">
                  <c:v>0.39600000000000002</c:v>
                </c:pt>
                <c:pt idx="659">
                  <c:v>0.39800000000000002</c:v>
                </c:pt>
                <c:pt idx="660">
                  <c:v>0.35199999999999998</c:v>
                </c:pt>
                <c:pt idx="661">
                  <c:v>0.35199999999999998</c:v>
                </c:pt>
                <c:pt idx="662">
                  <c:v>0.35199999999999998</c:v>
                </c:pt>
                <c:pt idx="663">
                  <c:v>0.377</c:v>
                </c:pt>
                <c:pt idx="664">
                  <c:v>0.36899999999999999</c:v>
                </c:pt>
                <c:pt idx="665">
                  <c:v>0.38500000000000001</c:v>
                </c:pt>
                <c:pt idx="666">
                  <c:v>0.39900000000000002</c:v>
                </c:pt>
                <c:pt idx="667">
                  <c:v>0.42799999999999999</c:v>
                </c:pt>
                <c:pt idx="668">
                  <c:v>0.42799999999999999</c:v>
                </c:pt>
                <c:pt idx="669">
                  <c:v>0.42799999999999999</c:v>
                </c:pt>
                <c:pt idx="670">
                  <c:v>0.42599999999999999</c:v>
                </c:pt>
                <c:pt idx="671">
                  <c:v>0.434</c:v>
                </c:pt>
                <c:pt idx="672">
                  <c:v>0.44700000000000001</c:v>
                </c:pt>
                <c:pt idx="673">
                  <c:v>0.45700000000000002</c:v>
                </c:pt>
                <c:pt idx="674">
                  <c:v>0.40699999999999997</c:v>
                </c:pt>
                <c:pt idx="675">
                  <c:v>0.40699999999999997</c:v>
                </c:pt>
                <c:pt idx="676">
                  <c:v>0.40699999999999997</c:v>
                </c:pt>
                <c:pt idx="677">
                  <c:v>0.39800000000000002</c:v>
                </c:pt>
                <c:pt idx="678">
                  <c:v>0.40899999999999997</c:v>
                </c:pt>
                <c:pt idx="679">
                  <c:v>0.39800000000000002</c:v>
                </c:pt>
                <c:pt idx="680">
                  <c:v>0.36</c:v>
                </c:pt>
                <c:pt idx="681">
                  <c:v>0.36699999999999999</c:v>
                </c:pt>
                <c:pt idx="682">
                  <c:v>0.36699999999999999</c:v>
                </c:pt>
                <c:pt idx="683">
                  <c:v>0.36699999999999999</c:v>
                </c:pt>
                <c:pt idx="684">
                  <c:v>0.373</c:v>
                </c:pt>
                <c:pt idx="685">
                  <c:v>0.35</c:v>
                </c:pt>
                <c:pt idx="686">
                  <c:v>0.376</c:v>
                </c:pt>
                <c:pt idx="687">
                  <c:v>0.37</c:v>
                </c:pt>
                <c:pt idx="688">
                  <c:v>0.34</c:v>
                </c:pt>
                <c:pt idx="689">
                  <c:v>0.34</c:v>
                </c:pt>
                <c:pt idx="690">
                  <c:v>0.34</c:v>
                </c:pt>
                <c:pt idx="691">
                  <c:v>0.36099999999999999</c:v>
                </c:pt>
                <c:pt idx="692">
                  <c:v>0.35</c:v>
                </c:pt>
                <c:pt idx="693">
                  <c:v>0.34899999999999998</c:v>
                </c:pt>
                <c:pt idx="694">
                  <c:v>0.32100000000000001</c:v>
                </c:pt>
                <c:pt idx="695">
                  <c:v>0.313</c:v>
                </c:pt>
                <c:pt idx="696">
                  <c:v>0.313</c:v>
                </c:pt>
                <c:pt idx="697">
                  <c:v>0.313</c:v>
                </c:pt>
                <c:pt idx="698">
                  <c:v>0.30599999999999999</c:v>
                </c:pt>
                <c:pt idx="699">
                  <c:v>0.26300000000000001</c:v>
                </c:pt>
                <c:pt idx="700">
                  <c:v>0.27700000000000002</c:v>
                </c:pt>
                <c:pt idx="701">
                  <c:v>0.23599999999999999</c:v>
                </c:pt>
                <c:pt idx="702">
                  <c:v>0.249</c:v>
                </c:pt>
                <c:pt idx="703">
                  <c:v>0.249</c:v>
                </c:pt>
                <c:pt idx="704">
                  <c:v>0.249</c:v>
                </c:pt>
                <c:pt idx="705">
                  <c:v>0.246</c:v>
                </c:pt>
                <c:pt idx="706">
                  <c:v>0.23200000000000001</c:v>
                </c:pt>
                <c:pt idx="707">
                  <c:v>0.27900000000000003</c:v>
                </c:pt>
                <c:pt idx="708">
                  <c:v>0.28499999999999998</c:v>
                </c:pt>
                <c:pt idx="709">
                  <c:v>0.252</c:v>
                </c:pt>
                <c:pt idx="710">
                  <c:v>0.252</c:v>
                </c:pt>
                <c:pt idx="711">
                  <c:v>0.252</c:v>
                </c:pt>
                <c:pt idx="712">
                  <c:v>0.25600000000000001</c:v>
                </c:pt>
                <c:pt idx="713">
                  <c:v>0.24399999999999999</c:v>
                </c:pt>
                <c:pt idx="714">
                  <c:v>0.23899999999999999</c:v>
                </c:pt>
                <c:pt idx="715">
                  <c:v>0.22800000000000001</c:v>
                </c:pt>
                <c:pt idx="716">
                  <c:v>0.25</c:v>
                </c:pt>
                <c:pt idx="717">
                  <c:v>0.25</c:v>
                </c:pt>
                <c:pt idx="718">
                  <c:v>0.25</c:v>
                </c:pt>
                <c:pt idx="719">
                  <c:v>0.25</c:v>
                </c:pt>
                <c:pt idx="720">
                  <c:v>0.25</c:v>
                </c:pt>
                <c:pt idx="721">
                  <c:v>0.25</c:v>
                </c:pt>
                <c:pt idx="722">
                  <c:v>0.23100000000000001</c:v>
                </c:pt>
                <c:pt idx="723">
                  <c:v>0.24199999999999999</c:v>
                </c:pt>
                <c:pt idx="724">
                  <c:v>0.24199999999999999</c:v>
                </c:pt>
                <c:pt idx="725">
                  <c:v>0.24199999999999999</c:v>
                </c:pt>
                <c:pt idx="726">
                  <c:v>0.24199999999999999</c:v>
                </c:pt>
                <c:pt idx="727">
                  <c:v>0.24199999999999999</c:v>
                </c:pt>
                <c:pt idx="728">
                  <c:v>0.16500000000000001</c:v>
                </c:pt>
                <c:pt idx="729">
                  <c:v>0.153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0643328"/>
        <c:axId val="140645120"/>
      </c:lineChart>
      <c:dateAx>
        <c:axId val="139578752"/>
        <c:scaling>
          <c:orientation val="minMax"/>
          <c:max val="43468"/>
          <c:min val="42767"/>
        </c:scaling>
        <c:delete val="0"/>
        <c:axPos val="b"/>
        <c:numFmt formatCode="mmm\-yy" sourceLinked="0"/>
        <c:majorTickMark val="out"/>
        <c:minorTickMark val="none"/>
        <c:tickLblPos val="low"/>
        <c:txPr>
          <a:bodyPr rot="0" vert="horz"/>
          <a:lstStyle/>
          <a:p>
            <a:pPr>
              <a:defRPr b="0"/>
            </a:pPr>
            <a:endParaRPr lang="he-IL"/>
          </a:p>
        </c:txPr>
        <c:crossAx val="140641408"/>
        <c:crosses val="autoZero"/>
        <c:auto val="0"/>
        <c:lblOffset val="100"/>
        <c:baseTimeUnit val="days"/>
      </c:dateAx>
      <c:valAx>
        <c:axId val="140641408"/>
        <c:scaling>
          <c:orientation val="minMax"/>
          <c:max val="3.5"/>
          <c:min val="-0.5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1.4062000639181848E-2"/>
              <c:y val="8.1702701960461227E-2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 rot="0" vert="horz"/>
          <a:lstStyle/>
          <a:p>
            <a:pPr>
              <a:defRPr b="0"/>
            </a:pPr>
            <a:endParaRPr lang="he-IL"/>
          </a:p>
        </c:txPr>
        <c:crossAx val="139578752"/>
        <c:crosses val="autoZero"/>
        <c:crossBetween val="between"/>
      </c:valAx>
      <c:dateAx>
        <c:axId val="140643328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40645120"/>
        <c:crosses val="autoZero"/>
        <c:auto val="1"/>
        <c:lblOffset val="100"/>
        <c:baseTimeUnit val="days"/>
      </c:dateAx>
      <c:valAx>
        <c:axId val="140645120"/>
        <c:scaling>
          <c:orientation val="minMax"/>
          <c:max val="40"/>
          <c:min val="-60"/>
        </c:scaling>
        <c:delete val="1"/>
        <c:axPos val="r"/>
        <c:numFmt formatCode="0" sourceLinked="0"/>
        <c:majorTickMark val="out"/>
        <c:minorTickMark val="none"/>
        <c:tickLblPos val="nextTo"/>
        <c:crossAx val="140643328"/>
        <c:crosses val="max"/>
        <c:crossBetween val="between"/>
      </c:valAx>
      <c:spPr>
        <a:noFill/>
        <a:ln>
          <a:noFill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8.5692342148506614E-2"/>
          <c:y val="0.92029408879943819"/>
          <c:w val="0.78290827740492175"/>
          <c:h val="4.1838447324129328E-2"/>
        </c:manualLayout>
      </c:layout>
      <c:overlay val="0"/>
      <c:txPr>
        <a:bodyPr/>
        <a:lstStyle/>
        <a:p>
          <a:pPr>
            <a:defRPr b="0"/>
          </a:pPr>
          <a:endParaRPr lang="he-IL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 b="1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2">
    <c:autoUpdate val="0"/>
  </c:externalData>
  <c:userShapes r:id="rId3"/>
</c:chartSpace>
</file>

<file path=ppt/drawings/_rels/drawing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chart" Target="../charts/chart25.xml"/></Relationships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chart" Target="../charts/chart4.xm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0.01228</cdr:x>
      <cdr:y>0.86834</cdr:y>
    </cdr:from>
    <cdr:to>
      <cdr:x>0.99194</cdr:x>
      <cdr:y>0.9812</cdr:y>
    </cdr:to>
    <cdr:sp macro="" textlink="">
      <cdr:nvSpPr>
        <cdr:cNvPr id="2" name="מלבן 1"/>
        <cdr:cNvSpPr/>
      </cdr:nvSpPr>
      <cdr:spPr>
        <a:xfrm xmlns:a="http://schemas.openxmlformats.org/drawingml/2006/main">
          <a:off x="114277" y="5276850"/>
          <a:ext cx="9116642" cy="685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noAutofit/>
        </a:bodyPr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e-IL" sz="1400" b="0" u="sng" dirty="0">
              <a:latin typeface="David" panose="020E0502060401010101" pitchFamily="34" charset="-79"/>
              <a:cs typeface="David" panose="020E0502060401010101" pitchFamily="34" charset="-79"/>
            </a:rPr>
            <a:t>הערה: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 כמו כן, בסוגריים מופיע משקל הסעיף הרלוונטי במדד הכולל (נכון לשנת </a:t>
          </a:r>
          <a:r>
            <a:rPr lang="en-US" sz="1400" b="0" dirty="0">
              <a:latin typeface="David" panose="020E0502060401010101" pitchFamily="34" charset="-79"/>
              <a:cs typeface="David" panose="020E0502060401010101" pitchFamily="34" charset="-79"/>
            </a:rPr>
            <a:t>2017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).</a:t>
          </a:r>
          <a:endParaRPr lang="en-US" sz="1400" b="0" dirty="0">
            <a:latin typeface="David" panose="020E0502060401010101" pitchFamily="34" charset="-79"/>
            <a:cs typeface="David" panose="020E0502060401010101" pitchFamily="34" charset="-79"/>
          </a:endParaRPr>
        </a:p>
        <a:p xmlns:a="http://schemas.openxmlformats.org/drawingml/2006/main"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*שאר הסעיפים כוללים את הבריאות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;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החינוך התרבות והבידור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;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הריהוט והציוד לבית;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ההלבשה וההנעלה;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ו</a:t>
          </a:r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השונות.</a:t>
          </a:r>
          <a:r>
            <a:rPr lang="he-IL" sz="1400" b="0" baseline="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</a:p>
        <a:p xmlns:a="http://schemas.openxmlformats.org/drawingml/2006/main">
          <a:r>
            <a:rPr lang="he-IL" sz="1400" b="0" dirty="0">
              <a:latin typeface="David" panose="020E0502060401010101" pitchFamily="34" charset="-79"/>
              <a:cs typeface="David" panose="020E0502060401010101" pitchFamily="34" charset="-79"/>
            </a:rPr>
            <a:t>כמו הם כוללים את רכיבי התחבורה ואחזקת הדירה בניכוי תת-הרכיבים הקשורים למחירי האנרגיה.</a:t>
          </a:r>
          <a:endParaRPr lang="en-US" sz="1400" b="0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0.83834</cdr:x>
      <cdr:y>0.04715</cdr:y>
    </cdr:from>
    <cdr:to>
      <cdr:x>0.99701</cdr:x>
      <cdr:y>0.1142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7801558" y="286504"/>
          <a:ext cx="1476573" cy="40748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0.85256</cdr:x>
      <cdr:y>0.42454</cdr:y>
    </cdr:from>
    <cdr:to>
      <cdr:x>0.85306</cdr:x>
      <cdr:y>0.8778</cdr:y>
    </cdr:to>
    <cdr:cxnSp macro="">
      <cdr:nvCxnSpPr>
        <cdr:cNvPr id="2" name="מחבר ישר 1"/>
        <cdr:cNvCxnSpPr/>
      </cdr:nvCxnSpPr>
      <cdr:spPr>
        <a:xfrm xmlns:a="http://schemas.openxmlformats.org/drawingml/2006/main">
          <a:off x="7939074" y="2583267"/>
          <a:ext cx="4656" cy="2757994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>
              <a:lumMod val="65000"/>
              <a:lumOff val="35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0.88929</cdr:x>
      <cdr:y>0.4358</cdr:y>
    </cdr:from>
    <cdr:to>
      <cdr:x>0.97714</cdr:x>
      <cdr:y>0.54897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050417" y="2173773"/>
          <a:ext cx="795274" cy="564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ts val="1000"/>
            </a:lnSpc>
          </a:pPr>
          <a:r>
            <a:rPr lang="he-IL" sz="1200" b="1" dirty="0" smtClean="0">
              <a:latin typeface="David" panose="020E0502060401010101" pitchFamily="34" charset="-79"/>
              <a:cs typeface="David" panose="020E0502060401010101" pitchFamily="34" charset="-79"/>
            </a:rPr>
            <a:t>הצמיחה השנתית החזויה על</a:t>
          </a:r>
          <a:r>
            <a:rPr lang="he-IL" sz="1200" b="1" baseline="0" dirty="0" smtClean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1200" b="1" baseline="0" dirty="0">
              <a:latin typeface="David" panose="020E0502060401010101" pitchFamily="34" charset="-79"/>
              <a:cs typeface="David" panose="020E0502060401010101" pitchFamily="34" charset="-79"/>
            </a:rPr>
            <a:t>פי </a:t>
          </a:r>
          <a:r>
            <a:rPr lang="he-IL" sz="1200" b="1" baseline="0" dirty="0" smtClean="0">
              <a:latin typeface="David" panose="020E0502060401010101" pitchFamily="34" charset="-79"/>
              <a:cs typeface="David" panose="020E0502060401010101" pitchFamily="34" charset="-79"/>
            </a:rPr>
            <a:t>חטיבת </a:t>
          </a:r>
          <a:r>
            <a:rPr lang="he-IL" sz="1200" b="1" baseline="0" dirty="0">
              <a:latin typeface="David" panose="020E0502060401010101" pitchFamily="34" charset="-79"/>
              <a:cs typeface="David" panose="020E0502060401010101" pitchFamily="34" charset="-79"/>
            </a:rPr>
            <a:t>המחקר</a:t>
          </a:r>
          <a:endParaRPr lang="he-IL" sz="1200" b="1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0.86067</cdr:x>
      <cdr:y>0.86903</cdr:y>
    </cdr:from>
    <cdr:to>
      <cdr:x>0.86639</cdr:x>
      <cdr:y>0.92456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7791297" y="4334704"/>
          <a:ext cx="51847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/>
            <a:t>*</a:t>
          </a:r>
          <a:endParaRPr lang="he-IL" sz="12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0.61714</cdr:x>
      <cdr:y>0.94657</cdr:y>
    </cdr:from>
    <cdr:to>
      <cdr:x>0.78531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86400" y="5029199"/>
          <a:ext cx="1494971" cy="2714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endParaRPr lang="he-IL" sz="11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0.88127</cdr:x>
      <cdr:y>0.27586</cdr:y>
    </cdr:from>
    <cdr:to>
      <cdr:x>0.93654</cdr:x>
      <cdr:y>0.32288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201025" y="1676400"/>
          <a:ext cx="51435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fld id="{5BBFB07B-4D4B-46D5-976D-5893056DE1A9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80.4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0.8857</cdr:x>
      <cdr:y>0.42372</cdr:y>
    </cdr:from>
    <cdr:to>
      <cdr:x>0.94098</cdr:x>
      <cdr:y>0.47074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242300" y="2574925"/>
          <a:ext cx="514350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B010C20D-40AD-4C9A-AEE0-3BB226267E1F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77.5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0.89287</cdr:x>
      <cdr:y>0.62904</cdr:y>
    </cdr:from>
    <cdr:to>
      <cdr:x>0.94814</cdr:x>
      <cdr:y>0.67607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308975" y="3822665"/>
          <a:ext cx="514339" cy="2857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0064F68-F0E6-4244-9545-D5762AADC1B3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3.6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0.94473</cdr:x>
      <cdr:y>0.57419</cdr:y>
    </cdr:from>
    <cdr:to>
      <cdr:x>1</cdr:x>
      <cdr:y>0.6212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791587" y="3489319"/>
          <a:ext cx="514338" cy="2856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CBDA8BDD-E32B-42A0-8232-DEDA3BF0E0C0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2.0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0.94473</cdr:x>
      <cdr:y>0.45819</cdr:y>
    </cdr:from>
    <cdr:to>
      <cdr:x>1</cdr:x>
      <cdr:y>0.50521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791587" y="2784408"/>
          <a:ext cx="514338" cy="285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65AFC1E8-1A4E-4FE9-9FD5-274C7D1750E6}" type="TxLink">
            <a:rPr lang="en-US" sz="14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3.4</a:t>
          </a:fld>
          <a:endParaRPr lang="he-IL" sz="14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0.94473</cdr:x>
      <cdr:y>0.3626</cdr:y>
    </cdr:from>
    <cdr:to>
      <cdr:x>1</cdr:x>
      <cdr:y>0.40961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791587" y="2203493"/>
          <a:ext cx="514338" cy="2856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170F7C5-4344-45BD-818D-0D5AD763D390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4.1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0.08905</cdr:x>
      <cdr:y>0.58778</cdr:y>
    </cdr:from>
    <cdr:to>
      <cdr:x>0.13408</cdr:x>
      <cdr:y>0.62853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8693" y="3571897"/>
          <a:ext cx="419045" cy="2476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fld id="{854DF303-B996-4EB7-8D57-3188BC2FCF81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0.12727</cdr:x>
      <cdr:y>0.57575</cdr:y>
    </cdr:from>
    <cdr:to>
      <cdr:x>0.1723</cdr:x>
      <cdr:y>0.6165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184338" y="3498825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32AD681B-32BF-4E6A-A892-24A33356720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0.24804</cdr:x>
      <cdr:y>0.64159</cdr:y>
    </cdr:from>
    <cdr:to>
      <cdr:x>0.29306</cdr:x>
      <cdr:y>0.68234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308242" y="3898902"/>
          <a:ext cx="418952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16E62851-88A6-4CDA-B337-2E2BC2409510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0.40464</cdr:x>
      <cdr:y>0.68078</cdr:y>
    </cdr:from>
    <cdr:to>
      <cdr:x>0.44967</cdr:x>
      <cdr:y>0.72153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765511" y="4137064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6DF25D3D-A05A-429B-8795-FDAEF0E81901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0.56739</cdr:x>
      <cdr:y>0.17608</cdr:y>
    </cdr:from>
    <cdr:to>
      <cdr:x>0.61242</cdr:x>
      <cdr:y>0.21683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5280050" y="1070017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E1F0EB82-C722-4CFD-8F37-0650F069A9D8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0.6015</cdr:x>
      <cdr:y>0.2095</cdr:y>
    </cdr:from>
    <cdr:to>
      <cdr:x>0.64653</cdr:x>
      <cdr:y>0.25025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5597502" y="1273141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EA56B9D-2E59-4795-BA7B-7CFB9A6E8F8B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0.88059</cdr:x>
      <cdr:y>0.3579</cdr:y>
    </cdr:from>
    <cdr:to>
      <cdr:x>0.92562</cdr:x>
      <cdr:y>0.39865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8194704" y="2174924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7BB752AE-AF78-4F4A-8218-B9870EB23E04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0.9188</cdr:x>
      <cdr:y>0.33333</cdr:y>
    </cdr:from>
    <cdr:to>
      <cdr:x>0.96383</cdr:x>
      <cdr:y>0.37408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8550317" y="2025607"/>
          <a:ext cx="419046" cy="247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E02F149A-A705-417F-BBA7-CFEE4BE4122C}" type="TxLink">
            <a:rPr lang="en-US" sz="1100" b="1" i="0" u="none" strike="noStrike">
              <a:solidFill>
                <a:srgbClr val="FF0000"/>
              </a:solidFill>
              <a:latin typeface="Arial"/>
              <a:cs typeface="Arial"/>
            </a:rPr>
            <a:pPr/>
            <a:t> </a:t>
          </a:fld>
          <a:endParaRPr lang="he-IL" sz="1200" b="1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0.09417</cdr:x>
      <cdr:y>0.58308</cdr:y>
    </cdr:from>
    <cdr:to>
      <cdr:x>0.14433</cdr:x>
      <cdr:y>0.64955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876339" y="3543346"/>
          <a:ext cx="466785" cy="403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7A2460E0-3F31-4E5C-9B21-E7474F1909F3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2.6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0.1375</cdr:x>
      <cdr:y>0.64264</cdr:y>
    </cdr:from>
    <cdr:to>
      <cdr:x>0.19243</cdr:x>
      <cdr:y>0.68874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1279532" y="3905271"/>
          <a:ext cx="511174" cy="2801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D0D91F9B-5C80-4EC5-BB39-BF4C38C57484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1.9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0.25077</cdr:x>
      <cdr:y>0.64787</cdr:y>
    </cdr:from>
    <cdr:to>
      <cdr:x>0.2999</cdr:x>
      <cdr:y>0.68874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2333614" y="3937054"/>
          <a:ext cx="457200" cy="248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3FDB49A0-3921-432C-8A9D-E3D6E0BAA19C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1.6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0.29716</cdr:x>
      <cdr:y>0.67242</cdr:y>
    </cdr:from>
    <cdr:to>
      <cdr:x>0.34595</cdr:x>
      <cdr:y>0.70912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2765382" y="4086236"/>
          <a:ext cx="454036" cy="223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EE996C7-2F9F-4BA5-B4AE-C6A6FC50F88B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1.5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0.40737</cdr:x>
      <cdr:y>0.71787</cdr:y>
    </cdr:from>
    <cdr:to>
      <cdr:x>0.46263</cdr:x>
      <cdr:y>0.7859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3790988" y="4362477"/>
          <a:ext cx="514245" cy="4134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270472E-C7CB-44F1-B9F7-286ACABC7A85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0.9 (1)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0.45787</cdr:x>
      <cdr:y>0.76489</cdr:y>
    </cdr:from>
    <cdr:to>
      <cdr:x>0.51075</cdr:x>
      <cdr:y>0.84338</cdr:y>
    </cdr:to>
    <cdr:sp macro="" textlink="">
      <cdr:nvSpPr>
        <cdr:cNvPr id="23" name="TextBox 1"/>
        <cdr:cNvSpPr txBox="1"/>
      </cdr:nvSpPr>
      <cdr:spPr>
        <a:xfrm xmlns:a="http://schemas.openxmlformats.org/drawingml/2006/main">
          <a:off x="4260904" y="4648197"/>
          <a:ext cx="492097" cy="4769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028BF349-41BD-4721-B586-F53F72C3C40F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0.5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0.56704</cdr:x>
      <cdr:y>0.22937</cdr:y>
    </cdr:from>
    <cdr:to>
      <cdr:x>0.61924</cdr:x>
      <cdr:y>0.27024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5276865" y="1393853"/>
          <a:ext cx="485769" cy="248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0A00D27D-3BCB-44BE-B0F9-BE0A3405A90F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6.2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0.61446</cdr:x>
      <cdr:y>0.23824</cdr:y>
    </cdr:from>
    <cdr:to>
      <cdr:x>0.66121</cdr:x>
      <cdr:y>0.29374</cdr:y>
    </cdr:to>
    <cdr:sp macro="" textlink="">
      <cdr:nvSpPr>
        <cdr:cNvPr id="25" name="TextBox 1"/>
        <cdr:cNvSpPr txBox="1"/>
      </cdr:nvSpPr>
      <cdr:spPr>
        <a:xfrm xmlns:a="http://schemas.openxmlformats.org/drawingml/2006/main">
          <a:off x="5718119" y="1447760"/>
          <a:ext cx="435052" cy="337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B7BE82D8-9608-47A5-A6C0-B0F0A06DBAA4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6.0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0.7216</cdr:x>
      <cdr:y>0.47963</cdr:y>
    </cdr:from>
    <cdr:to>
      <cdr:x>0.7738</cdr:x>
      <cdr:y>0.53827</cdr:y>
    </cdr:to>
    <cdr:sp macro="" textlink="">
      <cdr:nvSpPr>
        <cdr:cNvPr id="26" name="TextBox 1"/>
        <cdr:cNvSpPr txBox="1"/>
      </cdr:nvSpPr>
      <cdr:spPr>
        <a:xfrm xmlns:a="http://schemas.openxmlformats.org/drawingml/2006/main">
          <a:off x="6715123" y="2914696"/>
          <a:ext cx="485769" cy="356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1F787705-6EFF-40C1-843E-5D9A3EC12413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3.5 (3.6)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0.7721</cdr:x>
      <cdr:y>0.50314</cdr:y>
    </cdr:from>
    <cdr:to>
      <cdr:x>0.82293</cdr:x>
      <cdr:y>0.56962</cdr:y>
    </cdr:to>
    <cdr:sp macro="" textlink="">
      <cdr:nvSpPr>
        <cdr:cNvPr id="27" name="TextBox 1"/>
        <cdr:cNvSpPr txBox="1"/>
      </cdr:nvSpPr>
      <cdr:spPr>
        <a:xfrm xmlns:a="http://schemas.openxmlformats.org/drawingml/2006/main">
          <a:off x="7185078" y="3057555"/>
          <a:ext cx="473020" cy="4039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501289E9-574B-44E4-86AE-C6FE463EC208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3.3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0.88229</cdr:x>
      <cdr:y>0.3511</cdr:y>
    </cdr:from>
    <cdr:to>
      <cdr:x>0.93347</cdr:x>
      <cdr:y>0.41914</cdr:y>
    </cdr:to>
    <cdr:sp macro="" textlink="">
      <cdr:nvSpPr>
        <cdr:cNvPr id="28" name="TextBox 1"/>
        <cdr:cNvSpPr txBox="1"/>
      </cdr:nvSpPr>
      <cdr:spPr>
        <a:xfrm xmlns:a="http://schemas.openxmlformats.org/drawingml/2006/main">
          <a:off x="8210525" y="2133625"/>
          <a:ext cx="476277" cy="413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3E77934C-E822-40D7-9AD6-BDAACC1D0FE5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4.9 (5)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0.92713</cdr:x>
      <cdr:y>0.35476</cdr:y>
    </cdr:from>
    <cdr:to>
      <cdr:x>0.97953</cdr:x>
      <cdr:y>0.39564</cdr:y>
    </cdr:to>
    <cdr:sp macro="" textlink="">
      <cdr:nvSpPr>
        <cdr:cNvPr id="29" name="TextBox 1"/>
        <cdr:cNvSpPr txBox="1"/>
      </cdr:nvSpPr>
      <cdr:spPr>
        <a:xfrm xmlns:a="http://schemas.openxmlformats.org/drawingml/2006/main">
          <a:off x="8627802" y="2155864"/>
          <a:ext cx="487631" cy="2484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2C338273-7BA5-4B3C-9FDF-B25031568966}" type="TxLink">
            <a:rPr lang="en-US" sz="11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5.0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0.04947</cdr:x>
      <cdr:y>0.53501</cdr:y>
    </cdr:from>
    <cdr:to>
      <cdr:x>0.09963</cdr:x>
      <cdr:y>0.60148</cdr:y>
    </cdr:to>
    <cdr:sp macro="" textlink="">
      <cdr:nvSpPr>
        <cdr:cNvPr id="30" name="TextBox 1"/>
        <cdr:cNvSpPr txBox="1"/>
      </cdr:nvSpPr>
      <cdr:spPr>
        <a:xfrm xmlns:a="http://schemas.openxmlformats.org/drawingml/2006/main">
          <a:off x="460375" y="3251200"/>
          <a:ext cx="466785" cy="4039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6C00A0C5-528F-43FB-9993-2930EFE38280}" type="TxLink">
            <a:rPr lang="en-US" sz="11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2.9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0.20607</cdr:x>
      <cdr:y>0.61494</cdr:y>
    </cdr:from>
    <cdr:to>
      <cdr:x>0.2552</cdr:x>
      <cdr:y>0.65581</cdr:y>
    </cdr:to>
    <cdr:sp macro="" textlink="">
      <cdr:nvSpPr>
        <cdr:cNvPr id="31" name="TextBox 1"/>
        <cdr:cNvSpPr txBox="1"/>
      </cdr:nvSpPr>
      <cdr:spPr>
        <a:xfrm xmlns:a="http://schemas.openxmlformats.org/drawingml/2006/main">
          <a:off x="1917700" y="3736975"/>
          <a:ext cx="457200" cy="248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21533BF5-634E-4DE9-B4CA-4C5F2ED35D50}" type="TxLink">
            <a:rPr lang="en-US" sz="11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1.9 (2)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0.36575</cdr:x>
      <cdr:y>0.71526</cdr:y>
    </cdr:from>
    <cdr:to>
      <cdr:x>0.41488</cdr:x>
      <cdr:y>0.75613</cdr:y>
    </cdr:to>
    <cdr:sp macro="" textlink="">
      <cdr:nvSpPr>
        <cdr:cNvPr id="32" name="TextBox 1"/>
        <cdr:cNvSpPr txBox="1"/>
      </cdr:nvSpPr>
      <cdr:spPr>
        <a:xfrm xmlns:a="http://schemas.openxmlformats.org/drawingml/2006/main">
          <a:off x="3403600" y="4346575"/>
          <a:ext cx="457200" cy="248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7596AB2C-114D-4B4A-8983-6FE6E87F984B}" type="TxLink">
            <a:rPr lang="en-US" sz="11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0.9 (1)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0.52644</cdr:x>
      <cdr:y>0.20899</cdr:y>
    </cdr:from>
    <cdr:to>
      <cdr:x>0.57557</cdr:x>
      <cdr:y>0.24986</cdr:y>
    </cdr:to>
    <cdr:sp macro="" textlink="">
      <cdr:nvSpPr>
        <cdr:cNvPr id="33" name="TextBox 1"/>
        <cdr:cNvSpPr txBox="1"/>
      </cdr:nvSpPr>
      <cdr:spPr>
        <a:xfrm xmlns:a="http://schemas.openxmlformats.org/drawingml/2006/main">
          <a:off x="4899025" y="1270000"/>
          <a:ext cx="457200" cy="248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667ABED7-A516-4D1E-A491-3874F9F198EC}" type="TxLink">
            <a:rPr lang="en-US" sz="11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6.6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0.68304</cdr:x>
      <cdr:y>0.4629</cdr:y>
    </cdr:from>
    <cdr:to>
      <cdr:x>0.73217</cdr:x>
      <cdr:y>0.50377</cdr:y>
    </cdr:to>
    <cdr:sp macro="" textlink="">
      <cdr:nvSpPr>
        <cdr:cNvPr id="35" name="TextBox 1"/>
        <cdr:cNvSpPr txBox="1"/>
      </cdr:nvSpPr>
      <cdr:spPr>
        <a:xfrm xmlns:a="http://schemas.openxmlformats.org/drawingml/2006/main">
          <a:off x="6356350" y="2813050"/>
          <a:ext cx="457200" cy="248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E706849D-76D4-4C53-A077-34272C59A097}" type="TxLink">
            <a:rPr lang="en-US" sz="11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3.7 (3.8)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0.83965</cdr:x>
      <cdr:y>0.33751</cdr:y>
    </cdr:from>
    <cdr:to>
      <cdr:x>0.88878</cdr:x>
      <cdr:y>0.37838</cdr:y>
    </cdr:to>
    <cdr:sp macro="" textlink="">
      <cdr:nvSpPr>
        <cdr:cNvPr id="36" name="TextBox 1"/>
        <cdr:cNvSpPr txBox="1"/>
      </cdr:nvSpPr>
      <cdr:spPr>
        <a:xfrm xmlns:a="http://schemas.openxmlformats.org/drawingml/2006/main">
          <a:off x="7813675" y="2051050"/>
          <a:ext cx="457200" cy="248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22932970-A937-40C0-B02C-90A176D001CF}" type="TxLink">
            <a:rPr lang="en-US" sz="11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5.0</a:t>
          </a:fld>
          <a:endParaRPr lang="he-IL" sz="11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0.11713</cdr:x>
      <cdr:y>0.95067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88569" y="5769429"/>
          <a:ext cx="8205110" cy="2993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 rtl="0"/>
          <a:endParaRPr lang="he-IL" sz="1400" b="1"/>
        </a:p>
      </cdr:txBody>
    </cdr:sp>
  </cdr:relSizeAnchor>
  <cdr:relSizeAnchor xmlns:cdr="http://schemas.openxmlformats.org/drawingml/2006/chartDrawing">
    <cdr:from>
      <cdr:x>0.94473</cdr:x>
      <cdr:y>0.19024</cdr:y>
    </cdr:from>
    <cdr:to>
      <cdr:x>1</cdr:x>
      <cdr:y>0.23726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638610" y="989504"/>
          <a:ext cx="505389" cy="2445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75480B9B-FE76-4343-8254-7A100DD9FE15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6.4</a:t>
          </a:fld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0.94473</cdr:x>
      <cdr:y>0.39864</cdr:y>
    </cdr:from>
    <cdr:to>
      <cdr:x>1</cdr:x>
      <cdr:y>0.44566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791587" y="2422538"/>
          <a:ext cx="514338" cy="285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85A42FF6-F943-416E-93B4-EF2478FA145B}" type="TxLink">
            <a:rPr lang="en-US" sz="1400" b="1" i="0" u="none" strike="noStrike">
              <a:solidFill>
                <a:sysClr val="windowText" lastClr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3.7</a:t>
          </a:fld>
          <a:endParaRPr lang="he-IL" sz="1400" b="1">
            <a:solidFill>
              <a:sysClr val="windowText" lastClr="0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0.94473</cdr:x>
      <cdr:y>0.55381</cdr:y>
    </cdr:from>
    <cdr:to>
      <cdr:x>1</cdr:x>
      <cdr:y>0.60083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791587" y="3365481"/>
          <a:ext cx="514338" cy="285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FDE7B110-4AC5-41C6-BFBA-8A43D1ADD171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1.8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0.00417</cdr:x>
      <cdr:y>0.10741</cdr:y>
    </cdr:from>
    <cdr:to>
      <cdr:x>0.49948</cdr:x>
      <cdr:y>0.94402</cdr:y>
    </cdr:to>
    <cdr:graphicFrame macro="">
      <cdr:nvGraphicFramePr>
        <cdr:cNvPr id="3" name="2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0.72454</cdr:x>
      <cdr:y>0.00203</cdr:y>
    </cdr:from>
    <cdr:to>
      <cdr:x>0.83555</cdr:x>
      <cdr:y>0.04993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67744" y="12763"/>
          <a:ext cx="1266729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fld id="{107C14D8-3BD1-46E9-844C-1C288A78A24B}" type="TxLink">
            <a:rPr lang="en-US" sz="20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 rtl="1"/>
            <a:t> </a:t>
          </a:fld>
          <a:endParaRPr lang="he-IL" sz="20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0.11464</cdr:x>
      <cdr:y>0.05345</cdr:y>
    </cdr:from>
    <cdr:to>
      <cdr:x>0.86589</cdr:x>
      <cdr:y>0.10136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308151" y="336523"/>
          <a:ext cx="8572476" cy="3016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fld id="{F336374F-A8BC-4FEE-B4EC-A28A2206AE5A}" type="TxLink">
            <a:rPr lang="he-IL" sz="1600" b="0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 rtl="1"/>
            <a:t>ינואר 2016 עד נובמבר 2018</a:t>
          </a:fld>
          <a:endParaRPr lang="he-IL" sz="1600" b="0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0.04007</cdr:x>
      <cdr:y>0.00201</cdr:y>
    </cdr:from>
    <cdr:to>
      <cdr:x>0.95159</cdr:x>
      <cdr:y>0.04991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57200" y="12655"/>
          <a:ext cx="10401299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1800" b="1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איור </a:t>
          </a:r>
          <a:r>
            <a:rPr lang="he-IL" sz="1800" b="1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22: </a:t>
          </a:r>
          <a:r>
            <a:rPr lang="he-IL" sz="1800" b="1" dirty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מדד המחירים לצרכן ואינפלציית הליבה במשקים העיקריים ובישראל</a:t>
          </a:r>
          <a:endParaRPr lang="he-IL" sz="18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0.50469</cdr:x>
      <cdr:y>0.10439</cdr:y>
    </cdr:from>
    <cdr:to>
      <cdr:x>1</cdr:x>
      <cdr:y>0.94092</cdr:y>
    </cdr:to>
    <cdr:graphicFrame macro="">
      <cdr:nvGraphicFramePr>
        <cdr:cNvPr id="8" name="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0.00414</cdr:x>
      <cdr:y>0.01683</cdr:y>
    </cdr:from>
    <cdr:to>
      <cdr:x>0.13129</cdr:x>
      <cdr:y>0.13324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30" y="95208"/>
          <a:ext cx="1171131" cy="658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ctr"/>
          <a:fld id="{69CF51FE-6EF3-4C5F-9BCC-3EBA88DEFE6E}" type="TxLink">
            <a:rPr lang="he-IL" sz="1400" b="0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מדד
03/01/18=100</a:t>
          </a:fld>
          <a:endParaRPr lang="he-IL" sz="1400" b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0.95292</cdr:x>
      <cdr:y>0.44984</cdr:y>
    </cdr:from>
    <cdr:to>
      <cdr:x>0.99591</cdr:x>
      <cdr:y>0.49843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67763" y="2733655"/>
          <a:ext cx="400062" cy="295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1"/>
        <a:lstStyle xmlns:a="http://schemas.openxmlformats.org/drawingml/2006/main"/>
        <a:p xmlns:a="http://schemas.openxmlformats.org/drawingml/2006/main">
          <a:pPr algn="r"/>
          <a:fld id="{C01E3F5F-1BBA-493A-9B2A-727DEF880847}" type="TxLink">
            <a:rPr lang="en-US" sz="1200" b="1" i="0" u="none" strike="noStrike">
              <a:solidFill>
                <a:srgbClr val="0070C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0.8</a:t>
          </a:fld>
          <a:endParaRPr lang="he-IL" sz="1200" b="1">
            <a:solidFill>
              <a:srgbClr val="0070C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0.95701</cdr:x>
      <cdr:y>0.36259</cdr:y>
    </cdr:from>
    <cdr:to>
      <cdr:x>1</cdr:x>
      <cdr:y>0.41118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905863" y="2203461"/>
          <a:ext cx="400062" cy="295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8B73F55D-6515-41EE-AF51-AA0A9B23FD34}" type="TxLink">
            <a:rPr lang="en-US" sz="1200" b="1" i="0" u="none" strike="noStrike">
              <a:solidFill>
                <a:srgbClr val="ED7D31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1.3</a:t>
          </a:fld>
          <a:endParaRPr lang="he-IL" sz="1200" b="1">
            <a:solidFill>
              <a:srgbClr val="ED7D3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0.95701</cdr:x>
      <cdr:y>0.40334</cdr:y>
    </cdr:from>
    <cdr:to>
      <cdr:x>1</cdr:x>
      <cdr:y>0.45193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905863" y="2451098"/>
          <a:ext cx="400062" cy="295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DF7B6878-78F3-4541-A1E6-65AC209FF95C}" type="TxLink">
            <a:rPr lang="en-US" sz="1200" b="1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1.2</a:t>
          </a:fld>
          <a:endParaRPr lang="he-IL" sz="1200" b="1">
            <a:solidFill>
              <a:schemeClr val="accent6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0.01374</cdr:x>
      <cdr:y>0.03637</cdr:y>
    </cdr:from>
    <cdr:to>
      <cdr:x>0.06248</cdr:x>
      <cdr:y>0.08525</cdr:y>
    </cdr:to>
    <cdr:sp macro="" textlink="">
      <cdr:nvSpPr>
        <cdr:cNvPr id="4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6501" y="231758"/>
          <a:ext cx="484211" cy="3114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Bef>
              <a:spcPct val="50000"/>
            </a:spcBef>
            <a:buClrTx/>
            <a:buSzTx/>
            <a:buFontTx/>
            <a:buNone/>
          </a:pPr>
          <a:r>
            <a:rPr lang="en-US" altLang="en-US" sz="1400" b="0" dirty="0"/>
            <a:t>%</a:t>
          </a:r>
        </a:p>
      </cdr:txBody>
    </cdr:sp>
  </cdr:relSizeAnchor>
  <cdr:relSizeAnchor xmlns:cdr="http://schemas.openxmlformats.org/drawingml/2006/chartDrawing">
    <cdr:from>
      <cdr:x>0.92297</cdr:x>
      <cdr:y>0.1212</cdr:y>
    </cdr:from>
    <cdr:to>
      <cdr:x>0.98913</cdr:x>
      <cdr:y>0.16604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19103" y="632746"/>
          <a:ext cx="596325" cy="2341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D00A7C71-26F1-47CA-A025-A07926A894ED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2.375</a:t>
          </a:fld>
          <a:endParaRPr lang="he-IL" sz="1400" b="1" dirty="0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0.92297</cdr:x>
      <cdr:y>0.62824</cdr:y>
    </cdr:from>
    <cdr:to>
      <cdr:x>0.97762</cdr:x>
      <cdr:y>0.67308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319103" y="3279920"/>
          <a:ext cx="492581" cy="234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EEA0249-32AA-4B98-8DAB-2EC18E219062}" type="TxLink">
            <a:rPr lang="en-US" sz="1400" b="1" i="0" u="none" strike="noStrike">
              <a:solidFill>
                <a:srgbClr val="00B0F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0.25</a:t>
          </a:fld>
          <a:endParaRPr lang="he-IL" sz="1400" b="1" dirty="0">
            <a:solidFill>
              <a:srgbClr val="00B0F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0.92297</cdr:x>
      <cdr:y>0.70729</cdr:y>
    </cdr:from>
    <cdr:to>
      <cdr:x>0.98913</cdr:x>
      <cdr:y>0.75213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319103" y="3692629"/>
          <a:ext cx="596325" cy="2341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20ED5773-8B49-4447-BA38-871F1428FC71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-0.1</a:t>
          </a:fld>
          <a:endParaRPr lang="he-IL" sz="1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0.92297</cdr:x>
      <cdr:y>0.78119</cdr:y>
    </cdr:from>
    <cdr:to>
      <cdr:x>0.99104</cdr:x>
      <cdr:y>0.82603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319103" y="4078449"/>
          <a:ext cx="613540" cy="2341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B87F2BCE-27CF-4D18-B57E-25BE9F1C48DD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-0.4</a:t>
          </a:fld>
          <a:endParaRPr lang="he-IL" sz="1400" b="1" dirty="0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0.00552</cdr:x>
      <cdr:y>0.00898</cdr:y>
    </cdr:from>
    <cdr:to>
      <cdr:x>0.13961</cdr:x>
      <cdr:y>0.09933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0843" y="50807"/>
          <a:ext cx="1235032" cy="5111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fld id="{180AC97A-5987-4549-985B-44C4DF9E20AF}" type="TxLink">
            <a:rPr lang="he-IL" sz="1400" b="0" i="0" u="none" strike="noStrike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/>
            <a:t>מדד
03/01/18=100</a:t>
          </a:fld>
          <a:endParaRPr lang="he-IL" sz="1400" b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0.79145</cdr:x>
      <cdr:y>0.02918</cdr:y>
    </cdr:from>
    <cdr:to>
      <cdr:x>0.94258</cdr:x>
      <cdr:y>0.10517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289800" y="165100"/>
          <a:ext cx="1392032" cy="42993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0.50469</cdr:x>
      <cdr:y>0.11044</cdr:y>
    </cdr:from>
    <cdr:to>
      <cdr:x>1</cdr:x>
      <cdr:y>0.99697</cdr:y>
    </cdr:to>
    <cdr:graphicFrame macro="">
      <cdr:nvGraphicFramePr>
        <cdr:cNvPr id="2" name="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  <cdr:relSizeAnchor xmlns:cdr="http://schemas.openxmlformats.org/drawingml/2006/chartDrawing">
    <cdr:from>
      <cdr:x>0.00417</cdr:x>
      <cdr:y>0.10741</cdr:y>
    </cdr:from>
    <cdr:to>
      <cdr:x>0.49948</cdr:x>
      <cdr:y>0.99546</cdr:y>
    </cdr:to>
    <cdr:graphicFrame macro="">
      <cdr:nvGraphicFramePr>
        <cdr:cNvPr id="3" name="2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2"/>
        </a:graphicData>
      </a:graphic>
    </cdr:graphicFrame>
  </cdr:relSizeAnchor>
  <cdr:relSizeAnchor xmlns:cdr="http://schemas.openxmlformats.org/drawingml/2006/chartDrawing">
    <cdr:from>
      <cdr:x>0.86185</cdr:x>
      <cdr:y>0</cdr:y>
    </cdr:from>
    <cdr:to>
      <cdr:x>0.97286</cdr:x>
      <cdr:y>0.0479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7661830" y="0"/>
          <a:ext cx="986879" cy="243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r>
            <a:rPr lang="he-IL" sz="1500" b="1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איור 3:</a:t>
          </a:r>
          <a:endParaRPr lang="he-IL" sz="15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0.11464</cdr:x>
      <cdr:y>0.05345</cdr:y>
    </cdr:from>
    <cdr:to>
      <cdr:x>0.86589</cdr:x>
      <cdr:y>0.10136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308151" y="336523"/>
          <a:ext cx="8572476" cy="30164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1"/>
          <a:fld id="{E2A30193-5AE6-4C62-882D-65DA4CD8F7C4}" type="TxLink">
            <a:rPr lang="he-IL" sz="2000" b="0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ctr" rtl="1"/>
            <a:t>נובמבר 2015 עד נובמבר 2018</a:t>
          </a:fld>
          <a:endParaRPr lang="he-IL" sz="2000" b="0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0.02198</cdr:x>
      <cdr:y>0.0005</cdr:y>
    </cdr:from>
    <cdr:to>
      <cdr:x>0.89149</cdr:x>
      <cdr:y>0.0484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50812" y="3157"/>
          <a:ext cx="9921887" cy="30158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500" b="1" i="0" u="none" strike="noStrike" dirty="0" smtClean="0">
              <a:solidFill>
                <a:srgbClr val="0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התרומה של רכיבים עיקריים במדד לאינפלציה השנתית של המוצרים הסחירים ושל המוצרים הלא סחירים</a:t>
          </a:r>
          <a:endParaRPr lang="he-IL" sz="15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0.71055</cdr:x>
      <cdr:y>0.13228</cdr:y>
    </cdr:from>
    <cdr:to>
      <cdr:x>0.82554</cdr:x>
      <cdr:y>0.18811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615814" y="804826"/>
          <a:ext cx="1070639" cy="3396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0.06424</cdr:x>
      <cdr:y>0.95431</cdr:y>
    </cdr:from>
    <cdr:to>
      <cdr:x>1</cdr:x>
      <cdr:y>0.99566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38176" y="6081078"/>
          <a:ext cx="9296399" cy="2634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fld id="{C4F43A4F-74EE-4CD7-80D2-6B964CB6839A}" type="TxLink">
            <a:rPr lang="en-US" sz="1400" b="0" i="0" u="none" strike="noStrike">
              <a:solidFill>
                <a:srgbClr val="000000"/>
              </a:solidFill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pPr algn="r" rtl="1"/>
            <a:t>** עד 04.12.2018 הסדרות משקפות את הממוצע הנע של השבועיים האחרונים, מאז ואילך הן משקפו את הנתונים היומיים.</a:t>
          </a:fld>
          <a:endParaRPr lang="he-IL" sz="1400" b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0.20068</cdr:x>
      <cdr:y>0.92009</cdr:y>
    </cdr:from>
    <cdr:to>
      <cdr:x>1</cdr:x>
      <cdr:y>0.96145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994683" y="5866653"/>
          <a:ext cx="7944935" cy="263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fld id="{C3C06F97-2C40-44AC-A7F0-0C61D7E86BD0}" type="TxLink">
            <a:rPr lang="en-US" sz="1400" b="0" i="0" u="none" strike="noStrike">
              <a:solidFill>
                <a:srgbClr val="000000"/>
              </a:solidFill>
              <a:effectLst/>
              <a:latin typeface="David"/>
              <a:ea typeface="+mn-ea"/>
              <a:cs typeface="David"/>
            </a:rPr>
            <a:pPr algn="r" rtl="1"/>
            <a:t>* מעודכן לתאריך 03.01.19</a:t>
          </a:fld>
          <a:endParaRPr lang="he-IL" sz="1400" b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0.92426</cdr:x>
      <cdr:y>0.50722</cdr:y>
    </cdr:from>
    <cdr:to>
      <cdr:x>1</cdr:x>
      <cdr:y>0.55206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9182130" y="3232139"/>
          <a:ext cx="752445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E8F0357E-469F-42B7-9A51-2CF39091F573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0.93%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0.9233</cdr:x>
      <cdr:y>0.43995</cdr:y>
    </cdr:from>
    <cdr:to>
      <cdr:x>1</cdr:x>
      <cdr:y>0.48479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9172593" y="2803451"/>
          <a:ext cx="761982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9512AB22-A42C-4152-9E8B-7334BA77B39C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1.13%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0.92426</cdr:x>
      <cdr:y>0.41156</cdr:y>
    </cdr:from>
    <cdr:to>
      <cdr:x>1</cdr:x>
      <cdr:y>0.4564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9182130" y="2622536"/>
          <a:ext cx="752445" cy="2857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0A408FF9-17F0-4854-AD90-541E386B49FF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1.16%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0.7551</cdr:x>
      <cdr:y>0.09409</cdr:y>
    </cdr:from>
    <cdr:to>
      <cdr:x>0.90261</cdr:x>
      <cdr:y>0.16156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6904644" y="498272"/>
          <a:ext cx="1348831" cy="357306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0.92426</cdr:x>
      <cdr:y>0.46986</cdr:y>
    </cdr:from>
    <cdr:to>
      <cdr:x>1</cdr:x>
      <cdr:y>0.5147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9182130" y="2994025"/>
          <a:ext cx="752445" cy="2857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fld id="{3775496F-4FB5-4DA5-888F-285ED551232B}" type="TxLink">
            <a:rPr lang="en-US" sz="1400" b="1" i="0" u="none" strike="noStrike">
              <a:solidFill>
                <a:schemeClr val="accent6"/>
              </a:solidFill>
              <a:latin typeface="David" panose="020E0502060401010101" pitchFamily="34" charset="-79"/>
              <a:cs typeface="David" panose="020E0502060401010101" pitchFamily="34" charset="-79"/>
            </a:rPr>
            <a:pPr algn="r"/>
            <a:t>1.07%</a:t>
          </a:fld>
          <a:endParaRPr lang="he-IL" sz="1400" b="1">
            <a:solidFill>
              <a:schemeClr val="accent6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0.1232</cdr:x>
      <cdr:y>0.95085</cdr:y>
    </cdr:from>
    <cdr:to>
      <cdr:x>0.9931</cdr:x>
      <cdr:y>0.9904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134717" y="5339602"/>
          <a:ext cx="8011993" cy="2220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1400" b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*לדוגמה, הציפיות בטווח 3-5 הן הציפיות לאינפלציה השנתית מסוף השנה השלישית עד סוף השנה החמישית. </a:t>
          </a:r>
        </a:p>
      </cdr:txBody>
    </cdr:sp>
  </cdr:relSizeAnchor>
  <cdr:relSizeAnchor xmlns:cdr="http://schemas.openxmlformats.org/drawingml/2006/chartDrawing">
    <cdr:from>
      <cdr:x>0.95324</cdr:x>
      <cdr:y>0.52822</cdr:y>
    </cdr:from>
    <cdr:to>
      <cdr:x>1</cdr:x>
      <cdr:y>0.5791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8779589" y="2966255"/>
          <a:ext cx="430672" cy="285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00E2C23F-96CE-4553-9870-883563A8968F}" type="TxLink">
            <a:rPr lang="en-US" sz="1400" b="1" i="0" u="none" strike="noStrike">
              <a:solidFill>
                <a:srgbClr val="7030A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1.3</a:t>
          </a:fld>
          <a:endParaRPr lang="he-IL" sz="1400" b="1">
            <a:solidFill>
              <a:srgbClr val="7030A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0.95324</cdr:x>
      <cdr:y>0.48101</cdr:y>
    </cdr:from>
    <cdr:to>
      <cdr:x>1</cdr:x>
      <cdr:y>0.5319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779589" y="2701173"/>
          <a:ext cx="430672" cy="2857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9FBF5D9E-2836-4308-A5C1-3ADD5EB9EEFE}" type="TxLink">
            <a:rPr lang="en-US" sz="1400" b="1" i="0" u="none" strike="noStrike">
              <a:solidFill>
                <a:srgbClr val="4472C4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1.5</a:t>
          </a:fld>
          <a:endParaRPr lang="he-IL" sz="1400" b="1">
            <a:solidFill>
              <a:srgbClr val="4472C4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0.95324</cdr:x>
      <cdr:y>0.42645</cdr:y>
    </cdr:from>
    <cdr:to>
      <cdr:x>1</cdr:x>
      <cdr:y>0.47733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779589" y="2394789"/>
          <a:ext cx="430672" cy="285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D5716AAC-3F06-463B-A1DE-922B92A2AC84}" type="TxLink">
            <a:rPr lang="en-US" sz="1400" b="1" i="0" u="none" strike="noStrike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1.5</a:t>
          </a:fld>
          <a:endParaRPr lang="he-IL" sz="1400" b="1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0.95492</cdr:x>
      <cdr:y>0.38073</cdr:y>
    </cdr:from>
    <cdr:to>
      <cdr:x>1</cdr:x>
      <cdr:y>0.43162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795062" y="2138041"/>
          <a:ext cx="415199" cy="2857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fld id="{5FED2059-6371-4A47-9686-4825ACCB54A9}" type="TxLink">
            <a:rPr lang="en-US" sz="1400" b="1" i="0" u="none" strike="noStrike">
              <a:solidFill>
                <a:srgbClr val="70AD47"/>
              </a:solidFill>
              <a:latin typeface="David" panose="020E0502060401010101" pitchFamily="34" charset="-79"/>
              <a:cs typeface="David" panose="020E0502060401010101" pitchFamily="34" charset="-79"/>
            </a:rPr>
            <a:pPr/>
            <a:t>1.6</a:t>
          </a:fld>
          <a:endParaRPr lang="he-IL" sz="1400" b="1">
            <a:solidFill>
              <a:srgbClr val="70AD47"/>
            </a:solidFill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  <cdr:relSizeAnchor xmlns:cdr="http://schemas.openxmlformats.org/drawingml/2006/chartDrawing">
    <cdr:from>
      <cdr:x>0.7518</cdr:x>
      <cdr:y>0.11229</cdr:y>
    </cdr:from>
    <cdr:to>
      <cdr:x>0.91328</cdr:x>
      <cdr:y>0.18885</cdr:y>
    </cdr:to>
    <cdr:sp macro="" textlink="">
      <cdr:nvSpPr>
        <cdr:cNvPr id="8" name="TextBox 2"/>
        <cdr:cNvSpPr txBox="1"/>
      </cdr:nvSpPr>
      <cdr:spPr>
        <a:xfrm xmlns:a="http://schemas.openxmlformats.org/drawingml/2006/main">
          <a:off x="6924298" y="630582"/>
          <a:ext cx="1487273" cy="429931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0.7561</cdr:x>
      <cdr:y>0.0925</cdr:y>
    </cdr:from>
    <cdr:to>
      <cdr:x>0.92001</cdr:x>
      <cdr:y>0.16325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6836917" y="478724"/>
          <a:ext cx="1482140" cy="36616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0.85274</cdr:x>
      <cdr:y>0.0941</cdr:y>
    </cdr:from>
    <cdr:to>
      <cdr:x>0.99286</cdr:x>
      <cdr:y>0.16157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7668842" y="500986"/>
          <a:ext cx="1260123" cy="359214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12700">
          <a:noFill/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he-IL" sz="1400" b="1" dirty="0">
              <a:effectLst/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החלטת הריבית האחרונה</a:t>
          </a:r>
          <a:endParaRPr lang="he-IL" sz="1400" b="1" baseline="0" dirty="0">
            <a:effectLst/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0.01564</cdr:x>
      <cdr:y>0.8895</cdr:y>
    </cdr:from>
    <cdr:to>
      <cdr:x>1</cdr:x>
      <cdr:y>0.99632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145677" y="5412441"/>
          <a:ext cx="9166411" cy="6499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rtl="1"/>
          <a:r>
            <a:rPr lang="he-IL" sz="1200" dirty="0" smtClean="0">
              <a:latin typeface="David" panose="020E0502060401010101" pitchFamily="34" charset="-79"/>
              <a:cs typeface="David" panose="020E0502060401010101" pitchFamily="34" charset="-79"/>
            </a:rPr>
            <a:t>*</a:t>
          </a:r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לא כולל אג"ח מובנות ואג"ח להמרה</a:t>
          </a:r>
        </a:p>
        <a:p xmlns:a="http://schemas.openxmlformats.org/drawingml/2006/main">
          <a:pPr algn="r" rtl="1"/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**הסדרות לפי דרוגים כוללות את כל המגזרים כולל הפיננסי</a:t>
          </a:r>
        </a:p>
        <a:p xmlns:a="http://schemas.openxmlformats.org/drawingml/2006/main">
          <a:pPr algn="r" rtl="1"/>
          <a:r>
            <a:rPr lang="he-IL" sz="1200" dirty="0">
              <a:latin typeface="David" panose="020E0502060401010101" pitchFamily="34" charset="-79"/>
              <a:cs typeface="David" panose="020E0502060401010101" pitchFamily="34" charset="-79"/>
            </a:rPr>
            <a:t>***סך המגזר העסקי ללא חברות פיננסיות: כולל אג"ח בכל רמות הדרוג, לרבות אג"ח שאינן מדורגות</a:t>
          </a:r>
        </a:p>
        <a:p xmlns:a="http://schemas.openxmlformats.org/drawingml/2006/main">
          <a:pPr algn="r" rtl="1"/>
          <a:r>
            <a:rPr lang="he-IL" dirty="0" smtClean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endParaRPr lang="he-IL" dirty="0">
            <a:latin typeface="David" panose="020E0502060401010101" pitchFamily="34" charset="-79"/>
            <a:cs typeface="David" panose="020E0502060401010101" pitchFamily="34" charset="-79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35824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68" y="0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/>
          <a:lstStyle>
            <a:lvl1pPr algn="l">
              <a:defRPr sz="1200"/>
            </a:lvl1pPr>
          </a:lstStyle>
          <a:p>
            <a:fld id="{A45B869E-0AF4-4A54-B4E0-CEDC64C99CE3}" type="datetimeFigureOut">
              <a:rPr lang="he-IL" smtClean="0"/>
              <a:t>א'/שבט/תשע"ט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35824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68" y="9408981"/>
            <a:ext cx="2933277" cy="495300"/>
          </a:xfrm>
          <a:prstGeom prst="rect">
            <a:avLst/>
          </a:prstGeom>
        </p:spPr>
        <p:txBody>
          <a:bodyPr vert="horz" lIns="91166" tIns="45583" rIns="91166" bIns="45583" rtlCol="1" anchor="b"/>
          <a:lstStyle>
            <a:lvl1pPr algn="l">
              <a:defRPr sz="1200"/>
            </a:lvl1pPr>
          </a:lstStyle>
          <a:p>
            <a:fld id="{55B94BA6-4A6A-4862-BDD3-6E8FA16DE67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1582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7021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BFC559E7-6271-4E67-A469-E430A1563816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6" tIns="45583" rIns="91166" bIns="45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67262"/>
            <a:ext cx="5415280" cy="3900488"/>
          </a:xfrm>
          <a:prstGeom prst="rect">
            <a:avLst/>
          </a:prstGeom>
        </p:spPr>
        <p:txBody>
          <a:bodyPr vert="horz" lIns="91166" tIns="45583" rIns="91166" bIns="4558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7" y="9408982"/>
            <a:ext cx="2933277" cy="497020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6D109A9D-8A17-4C88-AD2C-C37047227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5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68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10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92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09A9D-8A17-4C88-AD2C-C370472271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51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ocess 7"/>
          <p:cNvSpPr/>
          <p:nvPr userDrawn="1"/>
        </p:nvSpPr>
        <p:spPr>
          <a:xfrm>
            <a:off x="0" y="-13638"/>
            <a:ext cx="9144000" cy="4071288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00"/>
              </a:spcBef>
              <a:buFont typeface="Wingdings" pitchFamily="2" charset="2"/>
              <a:buNone/>
              <a:defRPr/>
            </a:pPr>
            <a:endParaRPr lang="en-US" altLang="en-US" sz="4000" b="0" kern="0" dirty="0" smtClean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65200"/>
            <a:ext cx="9144000" cy="1137885"/>
          </a:xfrm>
        </p:spPr>
        <p:txBody>
          <a:bodyPr>
            <a:noAutofit/>
          </a:bodyPr>
          <a:lstStyle>
            <a:lvl1pPr algn="ctr">
              <a:defRPr sz="3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C5F94-F5BF-4395-ADDA-D5133F5D30B0}" type="datetime1">
              <a:rPr lang="en-US" smtClean="0"/>
              <a:t>1/7/2019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964267" y="4806739"/>
            <a:ext cx="4326466" cy="635000"/>
          </a:xfrm>
        </p:spPr>
        <p:txBody>
          <a:bodyPr/>
          <a:lstStyle>
            <a:lvl1pPr marL="0" indent="0" algn="r" rtl="1">
              <a:buNone/>
              <a:defRPr sz="3200">
                <a:solidFill>
                  <a:srgbClr val="595959"/>
                </a:solidFill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964267" y="5486399"/>
            <a:ext cx="4326466" cy="635000"/>
          </a:xfrm>
        </p:spPr>
        <p:txBody>
          <a:bodyPr>
            <a:normAutofit/>
          </a:bodyPr>
          <a:lstStyle>
            <a:lvl1pPr marL="0" indent="0" algn="r" rtl="1">
              <a:buNone/>
              <a:defRPr sz="1800">
                <a:solidFill>
                  <a:srgbClr val="59595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algn="r" rtl="1">
              <a:defRPr>
                <a:solidFill>
                  <a:srgbClr val="595959"/>
                </a:solidFill>
              </a:defRPr>
            </a:lvl2pPr>
            <a:lvl3pPr algn="r" rtl="1">
              <a:defRPr>
                <a:solidFill>
                  <a:srgbClr val="595959"/>
                </a:solidFill>
              </a:defRPr>
            </a:lvl3pPr>
            <a:lvl4pPr algn="r" rtl="1">
              <a:defRPr>
                <a:solidFill>
                  <a:srgbClr val="595959"/>
                </a:solidFill>
              </a:defRPr>
            </a:lvl4pPr>
            <a:lvl5pPr algn="r" rtl="1"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 dirty="0" smtClean="0"/>
              <a:t>Click to edit Master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366720" y="2103086"/>
            <a:ext cx="641056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" y="2226855"/>
            <a:ext cx="9144000" cy="476779"/>
          </a:xfrm>
        </p:spPr>
        <p:txBody>
          <a:bodyPr/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 smtClean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dirty="0">
                <a:solidFill>
                  <a:srgbClr val="FFFF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075" name="Picture 3" descr="\\portals\DavWWWRoot\sites\boi\about\Mitug\DocList\Logo Bank of Israel 2 color\Logo Bank of Israel 2 colo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75" y="4450618"/>
            <a:ext cx="1692000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79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algn="r" rtl="1"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8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410" y="217876"/>
            <a:ext cx="6942139" cy="729456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F3E7-013C-43FE-8D7D-A131AFBB24DA}" type="datetime1">
              <a:rPr lang="en-US" smtClean="0"/>
              <a:t>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776" y="6483559"/>
            <a:ext cx="75829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220663" y="2006601"/>
            <a:ext cx="8575675" cy="3945466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20663" y="1373507"/>
            <a:ext cx="8583612" cy="490536"/>
          </a:xfrm>
        </p:spPr>
        <p:txBody>
          <a:bodyPr>
            <a:normAutofit/>
          </a:bodyPr>
          <a:lstStyle>
            <a:lvl1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0" indent="0" algn="ctr" defTabSz="914400" rtl="1" eaLnBrk="1" latinLnBrk="0" hangingPunct="1">
              <a:buNone/>
              <a:defRPr lang="en-US" sz="2000" kern="0" dirty="0" smtClean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0" indent="0" algn="ctr" defTabSz="914400" rtl="1" eaLnBrk="1" latinLnBrk="0" hangingPunct="1">
              <a:buNone/>
              <a:defRPr lang="en-US" sz="2000" kern="0" dirty="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965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e-IL" smtClean="0"/>
              <a:t>סקירה מוניטרית אוקטובר 2015</a:t>
            </a:r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סקירה מוניטרית-פיננסית אוקטובר 2015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8C89-231D-4659-9827-F1BD2ACBD65B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661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66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0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151609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9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Process 6"/>
          <p:cNvSpPr/>
          <p:nvPr/>
        </p:nvSpPr>
        <p:spPr>
          <a:xfrm>
            <a:off x="0" y="0"/>
            <a:ext cx="9144000" cy="1150519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6512" y="217876"/>
            <a:ext cx="6390216" cy="729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47800"/>
            <a:ext cx="7886700" cy="472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lowchart: Process 10"/>
          <p:cNvSpPr/>
          <p:nvPr/>
        </p:nvSpPr>
        <p:spPr>
          <a:xfrm>
            <a:off x="0" y="6474244"/>
            <a:ext cx="8525933" cy="383756"/>
          </a:xfrm>
          <a:prstGeom prst="flowChartProcess">
            <a:avLst/>
          </a:prstGeom>
          <a:solidFill>
            <a:srgbClr val="2EAB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Process 14"/>
          <p:cNvSpPr/>
          <p:nvPr/>
        </p:nvSpPr>
        <p:spPr>
          <a:xfrm>
            <a:off x="8525933" y="6474244"/>
            <a:ext cx="628650" cy="383756"/>
          </a:xfrm>
          <a:prstGeom prst="flowChartProcess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866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C5C5F94-F5BF-4395-ADDA-D5133F5D30B0}" type="datetime1">
              <a:rPr lang="en-US" smtClean="0"/>
              <a:t>1/7/2019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25933" y="6492867"/>
            <a:ext cx="556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4F5154F6-7B8D-4F73-B44A-B3BE3B609D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6512" y="6483559"/>
            <a:ext cx="74474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>
              <a:defRPr sz="1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Flowchart: Process 15"/>
          <p:cNvSpPr/>
          <p:nvPr/>
        </p:nvSpPr>
        <p:spPr>
          <a:xfrm>
            <a:off x="7677953" y="217876"/>
            <a:ext cx="36000" cy="729456"/>
          </a:xfrm>
          <a:prstGeom prst="flowChartProcess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29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2" r:id="rId2"/>
    <p:sldLayoutId id="2147483675" r:id="rId3"/>
    <p:sldLayoutId id="2147483684" r:id="rId4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FFFFFF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658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3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0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58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165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4467754"/>
            <a:ext cx="9144000" cy="1566334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0142" y="4588139"/>
            <a:ext cx="66749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A6571-791A-40DD-A483-43D5DD1554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\\portals\DavWWWRoot\sites\boi\about\Mitug\DocList\Logo Bank of Israel Negative white\Logo Bank of Israel Negative whit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0"/>
            <a:ext cx="1044000" cy="10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81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04C8E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e-IL" b="1" dirty="0" smtClean="0">
                <a:latin typeface="David" panose="020E0502060401010101" pitchFamily="34" charset="-79"/>
                <a:cs typeface="David" panose="020E0502060401010101" pitchFamily="34" charset="-79"/>
              </a:rPr>
              <a:t>הנתונים הכלכליים העיקריים ברקע החלטת הוועדה המוניטרית על הריבית </a:t>
            </a:r>
            <a:fld id="{10059C27-A247-4498-9128-952329678FD4}" type="datetime13">
              <a:rPr lang="he-IL" b="1" smtClean="0">
                <a:latin typeface="David" panose="020E0502060401010101" pitchFamily="34" charset="-79"/>
                <a:cs typeface="David" panose="020E0502060401010101" pitchFamily="34" charset="-79"/>
              </a:rPr>
              <a:t>07.01.2019</a:t>
            </a:fld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06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10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עלייה במרווחי אג"ח החברות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045791"/>
              </p:ext>
            </p:extLst>
          </p:nvPr>
        </p:nvGraphicFramePr>
        <p:xfrm>
          <a:off x="0" y="1162049"/>
          <a:ext cx="9144000" cy="5321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87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11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הירידה במחירי הדירות התמתנה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107831"/>
              </p:ext>
            </p:extLst>
          </p:nvPr>
        </p:nvGraphicFramePr>
        <p:xfrm>
          <a:off x="0" y="1175657"/>
          <a:ext cx="9144000" cy="5152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8C89-231D-4659-9827-F1BD2ACBD65B}" type="slidenum">
              <a:rPr lang="he-IL" smtClean="0"/>
              <a:pPr/>
              <a:t>12</a:t>
            </a:fld>
            <a:endParaRPr lang="he-IL"/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ירידות שערים במדדי המניות בבורסה בתל אביב 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7" name="תרשים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545878"/>
              </p:ext>
            </p:extLst>
          </p:nvPr>
        </p:nvGraphicFramePr>
        <p:xfrm>
          <a:off x="104774" y="1181099"/>
          <a:ext cx="9039225" cy="5248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9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30673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עליה קלה בהיקף המשכנתאות החדשות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254529"/>
              </p:ext>
            </p:extLst>
          </p:nvPr>
        </p:nvGraphicFramePr>
        <p:xfrm>
          <a:off x="0" y="1149790"/>
          <a:ext cx="9144000" cy="5333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תמונת הפעילות הריאלית</a:t>
            </a:r>
          </a:p>
        </p:txBody>
      </p:sp>
    </p:spTree>
    <p:extLst>
      <p:ext uri="{BB962C8B-B14F-4D97-AF65-F5344CB8AC3E}">
        <p14:creationId xmlns:p14="http://schemas.microsoft.com/office/powerpoint/2010/main" val="394092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ההאטה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ככל הנראה, משקפת חזרה של הצמיחה לסביבת הקצב הפוטנציאלי</a:t>
            </a:r>
          </a:p>
          <a:p>
            <a:pPr algn="r" rtl="1"/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6800" y="6175782"/>
            <a:ext cx="418147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*אומדן צמיחה לפי </a:t>
            </a:r>
            <a:r>
              <a:rPr lang="he-IL" sz="1400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sz="1400" dirty="0" smtClean="0">
                <a:latin typeface="David" panose="020E0502060401010101" pitchFamily="34" charset="-79"/>
                <a:cs typeface="David" panose="020E0502060401010101" pitchFamily="34" charset="-79"/>
              </a:rPr>
              <a:t> עבור  2018</a:t>
            </a:r>
            <a:endParaRPr lang="he-IL" sz="1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818909"/>
              </p:ext>
            </p:extLst>
          </p:nvPr>
        </p:nvGraphicFramePr>
        <p:xfrm>
          <a:off x="91366" y="1187777"/>
          <a:ext cx="9052634" cy="49880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159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en-US"/>
            </a:defPPr>
            <a:lvl1pPr algn="r" rtl="1">
              <a:spcBef>
                <a:spcPct val="0"/>
              </a:spcBef>
              <a:defRPr sz="3200" b="1">
                <a:solidFill>
                  <a:schemeClr val="bg1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defRPr>
            </a:lvl1pPr>
          </a:lstStyle>
          <a:p>
            <a:r>
              <a:rPr lang="he-IL" dirty="0"/>
              <a:t> המדד המשולב מצביע על קצב צמיחה גבוה ברבעון הרביעי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237798"/>
              </p:ext>
            </p:extLst>
          </p:nvPr>
        </p:nvGraphicFramePr>
        <p:xfrm>
          <a:off x="254000" y="1211944"/>
          <a:ext cx="8890000" cy="4902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0" y="11270"/>
            <a:ext cx="7707086" cy="126598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ממצאים </a:t>
            </a:r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מסקר </a:t>
            </a:r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החברות לרבעון הרביעי תומכים בהערכה שהמשק מתכנס לקצב הצמיחה הפוטנציאלי</a:t>
            </a:r>
          </a:p>
        </p:txBody>
      </p:sp>
      <p:sp>
        <p:nvSpPr>
          <p:cNvPr id="13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סקר החברות של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429622"/>
              </p:ext>
            </p:extLst>
          </p:nvPr>
        </p:nvGraphicFramePr>
        <p:xfrm>
          <a:off x="159656" y="1277257"/>
          <a:ext cx="8984343" cy="5206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171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18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קיפאון בייצוא הסחורות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תוך המשך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גידול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בייצוא השירותים - שינוי מבני מתמשך 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256252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8C89-231D-4659-9827-F1BD2ACBD65B}" type="slidenum">
              <a:rPr lang="he-IL" smtClean="0"/>
              <a:pPr/>
              <a:t>19</a:t>
            </a:fld>
            <a:endParaRPr lang="he-IL"/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מגבלת ההיצע משתקפת בגידול ביבוא ובגירעון המסחרי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213409"/>
              </p:ext>
            </p:extLst>
          </p:nvPr>
        </p:nvGraphicFramePr>
        <p:xfrm>
          <a:off x="130629" y="1204686"/>
          <a:ext cx="8897258" cy="5233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624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הסביבה המוניטרית-פיננסית</a:t>
            </a:r>
          </a:p>
        </p:txBody>
      </p:sp>
    </p:spTree>
    <p:extLst>
      <p:ext uri="{BB962C8B-B14F-4D97-AF65-F5344CB8AC3E}">
        <p14:creationId xmlns:p14="http://schemas.microsoft.com/office/powerpoint/2010/main" val="4821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20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159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שוק העבודה מוסיף להיות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הדוק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73249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הביקוש לעובדים ממשיך להיות ער</a:t>
            </a:r>
            <a:endParaRPr lang="he-IL" sz="32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56320" y="6488668"/>
            <a:ext cx="4876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>
                <a:solidFill>
                  <a:schemeClr val="bg1"/>
                </a:solidFill>
              </a:rPr>
              <a:t>20</a:t>
            </a:r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93833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11" name="תרשים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639753"/>
              </p:ext>
            </p:extLst>
          </p:nvPr>
        </p:nvGraphicFramePr>
        <p:xfrm>
          <a:off x="130628" y="1132114"/>
          <a:ext cx="9013371" cy="5356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939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22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נמשכה עליית השכר בהובלת המגזר העסקי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716418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154F6-7B8D-4F73-B44A-B3BE3B609D1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1150123" y="4588139"/>
            <a:ext cx="6674909" cy="1325563"/>
          </a:xfrm>
        </p:spPr>
        <p:txBody>
          <a:bodyPr>
            <a:normAutofit/>
          </a:bodyPr>
          <a:lstStyle/>
          <a:p>
            <a:pPr algn="ctr"/>
            <a:r>
              <a:rPr lang="he-IL" sz="3600" b="1" dirty="0">
                <a:latin typeface="David" panose="020E0502060401010101" pitchFamily="34" charset="-79"/>
                <a:cs typeface="David" panose="020E0502060401010101" pitchFamily="34" charset="-79"/>
              </a:rPr>
              <a:t>הכלכלה העולמית</a:t>
            </a:r>
          </a:p>
        </p:txBody>
      </p:sp>
    </p:spTree>
    <p:extLst>
      <p:ext uri="{BB962C8B-B14F-4D97-AF65-F5344CB8AC3E}">
        <p14:creationId xmlns:p14="http://schemas.microsoft.com/office/powerpoint/2010/main" val="18067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78C89-231D-4659-9827-F1BD2ACBD65B}" type="slidenum">
              <a:rPr lang="he-IL" smtClean="0"/>
              <a:pPr/>
              <a:t>24</a:t>
            </a:fld>
            <a:endParaRPr lang="he-IL" dirty="0"/>
          </a:p>
        </p:txBody>
      </p:sp>
      <p:graphicFrame>
        <p:nvGraphicFramePr>
          <p:cNvPr id="4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821118"/>
              </p:ext>
            </p:extLst>
          </p:nvPr>
        </p:nvGraphicFramePr>
        <p:xfrm>
          <a:off x="101601" y="1233714"/>
          <a:ext cx="9042400" cy="4760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כותרת 1"/>
          <p:cNvSpPr txBox="1">
            <a:spLocks/>
          </p:cNvSpPr>
          <p:nvPr/>
        </p:nvSpPr>
        <p:spPr>
          <a:xfrm>
            <a:off x="-91510" y="16159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בתי ההשקעות עדכנו כלפי מטה את תחזיות הצמיחה למרבית הגושים </a:t>
            </a:r>
          </a:p>
        </p:txBody>
      </p:sp>
      <p:sp>
        <p:nvSpPr>
          <p:cNvPr id="6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8938" y="6083801"/>
            <a:ext cx="8885062" cy="20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he-IL" altLang="en-US" sz="1400" b="0" dirty="0">
                <a:solidFill>
                  <a:sysClr val="windowText" lastClr="0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*המספרים בסוגריים מייצגים את התחזית הקודמת‎‎</a:t>
            </a:r>
          </a:p>
        </p:txBody>
      </p:sp>
    </p:spTree>
    <p:extLst>
      <p:ext uri="{BB962C8B-B14F-4D97-AF65-F5344CB8AC3E}">
        <p14:creationId xmlns:p14="http://schemas.microsoft.com/office/powerpoint/2010/main" val="243394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25</a:t>
            </a:fld>
            <a:endParaRPr lang="he-IL" dirty="0"/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en-US" dirty="0" smtClean="0">
                <a:latin typeface="David" panose="020E0502060401010101" pitchFamily="34" charset="-79"/>
                <a:cs typeface="David" panose="020E0502060401010101" pitchFamily="34" charset="-79"/>
              </a:rPr>
              <a:t>CPB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273436"/>
              </p:ext>
            </p:extLst>
          </p:nvPr>
        </p:nvGraphicFramePr>
        <p:xfrm>
          <a:off x="0" y="1266092"/>
          <a:ext cx="9143999" cy="52013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חולשה בסחר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 המשקים המפותחים</a:t>
            </a:r>
          </a:p>
        </p:txBody>
      </p:sp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159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בארה"ב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סביב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היעד; באירופה ויפן עדיין נמוכה</a:t>
            </a:r>
            <a:endParaRPr lang="he-IL" sz="3200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תרשים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578465"/>
              </p:ext>
            </p:extLst>
          </p:nvPr>
        </p:nvGraphicFramePr>
        <p:xfrm>
          <a:off x="-1" y="1167618"/>
          <a:ext cx="9144001" cy="5315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-12869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מחיר הנפט המשיך לרדת בחדות למרות החלטת יצרניות הנפט על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קיצוץ בתפוקה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408369"/>
              </p:ext>
            </p:extLst>
          </p:nvPr>
        </p:nvGraphicFramePr>
        <p:xfrm>
          <a:off x="0" y="1190170"/>
          <a:ext cx="9144000" cy="5293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אירופה ויפן מוסיפות לנקוט מדיניות מרחיבה; ה-</a:t>
            </a:r>
            <a:r>
              <a:rPr lang="en-US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Fed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המשיך להעלות </a:t>
            </a:r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את הריבית</a:t>
            </a:r>
          </a:p>
          <a:p>
            <a:pPr algn="r" rtl="1"/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בלומברג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10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446877"/>
              </p:ext>
            </p:extLst>
          </p:nvPr>
        </p:nvGraphicFramePr>
        <p:xfrm>
          <a:off x="130630" y="1262742"/>
          <a:ext cx="9013370" cy="5220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29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בשווקים הפיננסים נרשמו ירידות חדות במרבית מדדי המניות </a:t>
            </a: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022760"/>
              </p:ext>
            </p:extLst>
          </p:nvPr>
        </p:nvGraphicFramePr>
        <p:xfrm>
          <a:off x="1" y="1146629"/>
          <a:ext cx="9042399" cy="5336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115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3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סביבת האינפלציה התייצבה מעל לגבול התחתון של היעד </a:t>
            </a: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396450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0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4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המדדים המנוכים בסביבת הגבול התחתון של 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היעד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</a:t>
            </a:r>
            <a:r>
              <a:rPr lang="he-IL" dirty="0" err="1" smtClean="0">
                <a:latin typeface="David" panose="020E0502060401010101" pitchFamily="34" charset="-79"/>
                <a:cs typeface="David" panose="020E0502060401010101" pitchFamily="34" charset="-79"/>
              </a:rPr>
              <a:t>הלמ"ס</a:t>
            </a:r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57177"/>
              </p:ext>
            </p:extLst>
          </p:nvPr>
        </p:nvGraphicFramePr>
        <p:xfrm>
          <a:off x="127000" y="12700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066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5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האינפלציה במחירי המוצרים הסחירים הוסיפה להתמתן 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8" name="תרשים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679436"/>
              </p:ext>
            </p:extLst>
          </p:nvPr>
        </p:nvGraphicFramePr>
        <p:xfrm>
          <a:off x="114300" y="1244600"/>
          <a:ext cx="8890000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6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הציפיות והתחזיות לשנה נעות סביב הגבול התחתון של היעד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1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792463"/>
              </p:ext>
            </p:extLst>
          </p:nvPr>
        </p:nvGraphicFramePr>
        <p:xfrm>
          <a:off x="0" y="1187778"/>
          <a:ext cx="9143999" cy="529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7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>
              <a:tabLst>
                <a:tab pos="2873375" algn="l"/>
              </a:tabLst>
            </a:pPr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הציפיות לטווחים הארוכים קרובות </a:t>
            </a:r>
            <a:r>
              <a:rPr lang="he-IL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למרכז היעד, </a:t>
            </a:r>
            <a:r>
              <a:rPr lang="he-IL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למרות שחלה בהם ירידה מסוימת בחודשים הקודמים </a:t>
            </a: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030584"/>
              </p:ext>
            </p:extLst>
          </p:nvPr>
        </p:nvGraphicFramePr>
        <p:xfrm>
          <a:off x="1" y="1161142"/>
          <a:ext cx="9143999" cy="5322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8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שער החליפין לא השתנה משמעותית לאחר החלטת הריבית האחרונה 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9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742295"/>
              </p:ext>
            </p:extLst>
          </p:nvPr>
        </p:nvGraphicFramePr>
        <p:xfrm>
          <a:off x="0" y="1193800"/>
          <a:ext cx="9042400" cy="5175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9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ציין מיקום של מספר שקופית 2"/>
          <p:cNvSpPr>
            <a:spLocks noGrp="1"/>
          </p:cNvSpPr>
          <p:nvPr>
            <p:ph type="sldNum" sz="quarter" idx="12"/>
          </p:nvPr>
        </p:nvSpPr>
        <p:spPr>
          <a:xfrm>
            <a:off x="127000" y="381000"/>
            <a:ext cx="8890000" cy="6350000"/>
          </a:xfrm>
        </p:spPr>
        <p:txBody>
          <a:bodyPr/>
          <a:lstStyle/>
          <a:p>
            <a:pPr algn="ctr"/>
            <a:fld id="{8B678C89-231D-4659-9827-F1BD2ACBD65B}" type="slidenum">
              <a:rPr lang="he-IL" smtClean="0"/>
              <a:pPr algn="ctr"/>
              <a:t>9</a:t>
            </a:fld>
            <a:endParaRPr lang="he-IL" dirty="0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-91510" y="1645"/>
            <a:ext cx="7787207" cy="994617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he-IL"/>
            </a:defPPr>
            <a:lvl1pPr>
              <a:spcBef>
                <a:spcPct val="0"/>
              </a:spcBef>
              <a:defRPr sz="2800" b="1">
                <a:solidFill>
                  <a:schemeClr val="tx2"/>
                </a:solidFill>
                <a:latin typeface="FrankRuehl" panose="020E0503060101010101" pitchFamily="34" charset="-79"/>
                <a:ea typeface="+mj-ea"/>
                <a:cs typeface="FrankRuehl" panose="020E0503060101010101" pitchFamily="34" charset="-79"/>
              </a:defRPr>
            </a:lvl1pPr>
          </a:lstStyle>
          <a:p>
            <a:pPr algn="r" rtl="1"/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יציבות בתשואות </a:t>
            </a:r>
            <a:r>
              <a:rPr lang="he-IL" sz="3200" dirty="0" err="1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האג"ח</a:t>
            </a:r>
            <a:r>
              <a:rPr lang="he-IL" sz="3200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הממשלתיות בישראל לעומת ירידה בארה"ב</a:t>
            </a:r>
            <a:endParaRPr lang="he-IL" sz="3200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ציין מיקום של כותרת תחתונה 3"/>
          <p:cNvSpPr txBox="1">
            <a:spLocks/>
          </p:cNvSpPr>
          <p:nvPr/>
        </p:nvSpPr>
        <p:spPr>
          <a:xfrm>
            <a:off x="866776" y="6483559"/>
            <a:ext cx="758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1" eaLnBrk="1" latinLnBrk="0" hangingPunct="1">
              <a:defRPr sz="1400" kern="120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 smtClean="0">
                <a:latin typeface="David" panose="020E0502060401010101" pitchFamily="34" charset="-79"/>
                <a:cs typeface="David" panose="020E0502060401010101" pitchFamily="34" charset="-79"/>
              </a:rPr>
              <a:t>מקור: בלומברג ועיבודי בנק ישראל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6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765612"/>
              </p:ext>
            </p:extLst>
          </p:nvPr>
        </p:nvGraphicFramePr>
        <p:xfrm>
          <a:off x="150829" y="1159497"/>
          <a:ext cx="8993171" cy="5324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2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sraeliBank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sraeliBank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B0F0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0644CCD52964FE4BBD8AB8E0B060EA47" ma:contentTypeVersion="3" ma:contentTypeDescription="צור מסמך חדש." ma:contentTypeScope="" ma:versionID="2bb10b40ee8d3a599c5f62d28aa9a0b5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3c347f0a8e3e1664f2bb8f913eca227a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1:eWaveListOrderValue" minOccurs="0"/>
                <xsd:element ref="ns2:_DCDateCreat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מתזמן תאריך התחלה" ma:description="" ma:internalName="PublishingStartDate">
      <xsd:simpleType>
        <xsd:restriction base="dms:Unknown"/>
      </xsd:simpleType>
    </xsd:element>
    <xsd:element name="PublishingExpirationDate" ma:index="9" nillable="true" ma:displayName="מתזמן תאריך סיום" ma:internalName="PublishingExpirationDate">
      <xsd:simpleType>
        <xsd:restriction base="dms:Unknown"/>
      </xsd:simpleType>
    </xsd:element>
    <xsd:element name="eWaveListOrderValue" ma:index="10" nillable="true" ma:displayName="סידור" ma:decimals="2" ma:internalName="eWaveListOrderValue" ma:readOnly="false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DCDateCreated" ma:index="11" nillable="true" ma:displayName="תאריך יצירה" ma:description="התאריך שבו נוצר משאב זה" ma:format="DateTime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eWaveListOrderValue xmlns="http://schemas.microsoft.com/sharepoint/v3" xsi:nil="true"/>
    <_DCDateCreated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44E584E5-1AD1-487F-A932-17E7564201D5}"/>
</file>

<file path=customXml/itemProps2.xml><?xml version="1.0" encoding="utf-8"?>
<ds:datastoreItem xmlns:ds="http://schemas.openxmlformats.org/officeDocument/2006/customXml" ds:itemID="{37D2BD8F-C2DA-4C11-A016-5D35E018EAB1}"/>
</file>

<file path=customXml/itemProps3.xml><?xml version="1.0" encoding="utf-8"?>
<ds:datastoreItem xmlns:ds="http://schemas.openxmlformats.org/officeDocument/2006/customXml" ds:itemID="{0A2DE17E-8DD6-4F61-877A-DF2C13CE80E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23933</TotalTime>
  <Words>867</Words>
  <Application>Microsoft Office PowerPoint</Application>
  <PresentationFormat>‫הצגה על המסך (4:3)</PresentationFormat>
  <Paragraphs>232</Paragraphs>
  <Slides>29</Slides>
  <Notes>22</Notes>
  <HiddenSlides>0</HiddenSlides>
  <MMClips>0</MMClips>
  <ScaleCrop>false</ScaleCrop>
  <HeadingPairs>
    <vt:vector size="4" baseType="variant"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29</vt:i4>
      </vt:variant>
    </vt:vector>
  </HeadingPairs>
  <TitlesOfParts>
    <vt:vector size="33" baseType="lpstr">
      <vt:lpstr>Office Theme</vt:lpstr>
      <vt:lpstr>Custom Design</vt:lpstr>
      <vt:lpstr>1_Custom Design</vt:lpstr>
      <vt:lpstr>2_Custom Design</vt:lpstr>
      <vt:lpstr>הנתונים הכלכליים העיקריים ברקע החלטת הוועדה המוניטרית על הריבית 07.01.2019</vt:lpstr>
      <vt:lpstr>הסביבה המוניטרית-פיננסית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תמונת הפעילות הריאלית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הכלכלה העולמית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Ness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Keren Shemesh</dc:creator>
  <cp:lastModifiedBy>משה אטרמן</cp:lastModifiedBy>
  <cp:revision>1862</cp:revision>
  <cp:lastPrinted>2015-12-27T10:07:57Z</cp:lastPrinted>
  <dcterms:created xsi:type="dcterms:W3CDTF">2015-06-21T09:58:57Z</dcterms:created>
  <dcterms:modified xsi:type="dcterms:W3CDTF">2019-01-07T12:53:13Z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0x0101000644CCD52964FE4BBD8AB8E0B060EA47</vt:lpwstr>
  </property>
</Properties>
</file>